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333" r:id="rId3"/>
    <p:sldId id="297" r:id="rId4"/>
    <p:sldId id="342" r:id="rId5"/>
    <p:sldId id="359" r:id="rId6"/>
    <p:sldId id="336" r:id="rId7"/>
    <p:sldId id="361" r:id="rId8"/>
    <p:sldId id="362" r:id="rId9"/>
    <p:sldId id="363" r:id="rId10"/>
    <p:sldId id="355" r:id="rId11"/>
    <p:sldId id="301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320"/>
    <a:srgbClr val="0A8139"/>
    <a:srgbClr val="9EB000"/>
    <a:srgbClr val="C4D103"/>
    <a:srgbClr val="5F5F5F"/>
    <a:srgbClr val="383838"/>
    <a:srgbClr val="8FC540"/>
    <a:srgbClr val="B4C33B"/>
    <a:srgbClr val="B7C603"/>
    <a:srgbClr val="238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0" autoAdjust="0"/>
    <p:restoredTop sz="91969"/>
  </p:normalViewPr>
  <p:slideViewPr>
    <p:cSldViewPr snapToGrid="0" showGuides="1">
      <p:cViewPr varScale="1">
        <p:scale>
          <a:sx n="91" d="100"/>
          <a:sy n="91" d="100"/>
        </p:scale>
        <p:origin x="7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A6300-9D12-0B40-8955-B95BA51BC11D}" type="datetimeFigureOut">
              <a:rPr lang="pt-BR" smtClean="0"/>
              <a:t>29/06/2018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2D178-A4EF-FC47-B7E3-5B7F440C88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30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Márcio puxa o contexto sobre</a:t>
            </a:r>
            <a:r>
              <a:rPr lang="pt-BR" baseline="0" dirty="0"/>
              <a:t> o RAMA e as relações na cadeia de abastecimento. </a:t>
            </a:r>
            <a:r>
              <a:rPr lang="pt-BR" baseline="0" dirty="0" err="1"/>
              <a:t>Giam</a:t>
            </a:r>
            <a:r>
              <a:rPr lang="pt-BR" baseline="0" dirty="0"/>
              <a:t> entra com a explicação da coordenação ABRAS para diálogo das partes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D178-A4EF-FC47-B7E3-5B7F440C88C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3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D178-A4EF-FC47-B7E3-5B7F440C88C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05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D178-A4EF-FC47-B7E3-5B7F440C88C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82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D178-A4EF-FC47-B7E3-5B7F440C88C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00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D178-A4EF-FC47-B7E3-5B7F440C88C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243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80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99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1.xml"/><Relationship Id="rId39" Type="http://schemas.openxmlformats.org/officeDocument/2006/relationships/image" Target="../media/image12.png"/><Relationship Id="rId21" Type="http://schemas.openxmlformats.org/officeDocument/2006/relationships/tags" Target="../tags/tag21.xml"/><Relationship Id="rId34" Type="http://schemas.openxmlformats.org/officeDocument/2006/relationships/image" Target="../media/image7.png"/><Relationship Id="rId42" Type="http://schemas.openxmlformats.org/officeDocument/2006/relationships/image" Target="../media/image15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5.png"/><Relationship Id="rId37" Type="http://schemas.openxmlformats.org/officeDocument/2006/relationships/image" Target="../media/image10.png"/><Relationship Id="rId40" Type="http://schemas.openxmlformats.org/officeDocument/2006/relationships/image" Target="../media/image13.png"/><Relationship Id="rId45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1.png"/><Relationship Id="rId36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4.png"/><Relationship Id="rId44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notesSlide" Target="../notesSlides/notesSlide1.xml"/><Relationship Id="rId30" Type="http://schemas.openxmlformats.org/officeDocument/2006/relationships/image" Target="../media/image3.png"/><Relationship Id="rId35" Type="http://schemas.openxmlformats.org/officeDocument/2006/relationships/image" Target="../media/image8.png"/><Relationship Id="rId43" Type="http://schemas.openxmlformats.org/officeDocument/2006/relationships/image" Target="../media/image16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6.png"/><Relationship Id="rId38" Type="http://schemas.openxmlformats.org/officeDocument/2006/relationships/image" Target="../media/image11.png"/><Relationship Id="rId20" Type="http://schemas.openxmlformats.org/officeDocument/2006/relationships/tags" Target="../tags/tag20.xml"/><Relationship Id="rId4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55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3.png"/><Relationship Id="rId17" Type="http://schemas.openxmlformats.org/officeDocument/2006/relationships/image" Target="../media/image59.png"/><Relationship Id="rId2" Type="http://schemas.openxmlformats.org/officeDocument/2006/relationships/tags" Target="../tags/tag88.xml"/><Relationship Id="rId16" Type="http://schemas.openxmlformats.org/officeDocument/2006/relationships/image" Target="../media/image58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54.png"/><Relationship Id="rId5" Type="http://schemas.openxmlformats.org/officeDocument/2006/relationships/tags" Target="../tags/tag91.xml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tags" Target="../tags/tag90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3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62.png"/><Relationship Id="rId5" Type="http://schemas.openxmlformats.org/officeDocument/2006/relationships/tags" Target="../tags/tag99.xml"/><Relationship Id="rId10" Type="http://schemas.openxmlformats.org/officeDocument/2006/relationships/image" Target="../media/image61.png"/><Relationship Id="rId4" Type="http://schemas.openxmlformats.org/officeDocument/2006/relationships/tags" Target="../tags/tag9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27.xml"/><Relationship Id="rId16" Type="http://schemas.openxmlformats.org/officeDocument/2006/relationships/image" Target="../media/image23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19.png"/><Relationship Id="rId5" Type="http://schemas.openxmlformats.org/officeDocument/2006/relationships/tags" Target="../tags/tag30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25.png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27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1.png"/><Relationship Id="rId17" Type="http://schemas.openxmlformats.org/officeDocument/2006/relationships/image" Target="../media/image31.png"/><Relationship Id="rId2" Type="http://schemas.openxmlformats.org/officeDocument/2006/relationships/tags" Target="../tags/tag35.xml"/><Relationship Id="rId16" Type="http://schemas.openxmlformats.org/officeDocument/2006/relationships/image" Target="../media/image30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3.png"/><Relationship Id="rId5" Type="http://schemas.openxmlformats.org/officeDocument/2006/relationships/tags" Target="../tags/tag38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6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35.PNG"/><Relationship Id="rId2" Type="http://schemas.openxmlformats.org/officeDocument/2006/relationships/tags" Target="../tags/tag43.xml"/><Relationship Id="rId16" Type="http://schemas.openxmlformats.org/officeDocument/2006/relationships/image" Target="../media/image39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34.PNG"/><Relationship Id="rId5" Type="http://schemas.openxmlformats.org/officeDocument/2006/relationships/tags" Target="../tags/tag46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45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6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35.PNG"/><Relationship Id="rId2" Type="http://schemas.openxmlformats.org/officeDocument/2006/relationships/tags" Target="../tags/tag50.xml"/><Relationship Id="rId16" Type="http://schemas.openxmlformats.org/officeDocument/2006/relationships/image" Target="../media/image40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4.PNG"/><Relationship Id="rId5" Type="http://schemas.openxmlformats.org/officeDocument/2006/relationships/tags" Target="../tags/tag5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5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5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tags" Target="../tags/tag57.xml"/><Relationship Id="rId16" Type="http://schemas.openxmlformats.org/officeDocument/2006/relationships/image" Target="../media/image48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43.png"/><Relationship Id="rId5" Type="http://schemas.openxmlformats.org/officeDocument/2006/relationships/tags" Target="../tags/tag60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tags" Target="../tags/tag59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64.xml"/><Relationship Id="rId16" Type="http://schemas.openxmlformats.org/officeDocument/2006/relationships/image" Target="../media/image23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9.png"/><Relationship Id="rId5" Type="http://schemas.openxmlformats.org/officeDocument/2006/relationships/tags" Target="../tags/tag67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50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72.xml"/><Relationship Id="rId16" Type="http://schemas.openxmlformats.org/officeDocument/2006/relationships/image" Target="../media/image23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19.png"/><Relationship Id="rId5" Type="http://schemas.openxmlformats.org/officeDocument/2006/relationships/tags" Target="../tags/tag75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51.pn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80.xml"/><Relationship Id="rId16" Type="http://schemas.openxmlformats.org/officeDocument/2006/relationships/image" Target="../media/image23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19.png"/><Relationship Id="rId5" Type="http://schemas.openxmlformats.org/officeDocument/2006/relationships/tags" Target="../tags/tag83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52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164205476 copy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Layer 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2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2438400"/>
            <a:ext cx="2692400" cy="1657350"/>
          </a:xfrm>
          <a:prstGeom prst="rect">
            <a:avLst/>
          </a:prstGeom>
        </p:spPr>
      </p:pic>
      <p:pic>
        <p:nvPicPr>
          <p:cNvPr id="5" name="2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50" y="717550"/>
            <a:ext cx="4978400" cy="4921250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9931400" y="4095750"/>
            <a:ext cx="1022350" cy="1035050"/>
            <a:chOff x="9931400" y="4095750"/>
            <a:chExt cx="1022350" cy="1035050"/>
          </a:xfrm>
        </p:grpSpPr>
        <p:pic>
          <p:nvPicPr>
            <p:cNvPr id="9" name="20"/>
            <p:cNvPicPr>
              <a:picLocks/>
            </p:cNvPicPr>
            <p:nvPr>
              <p:custDataLst>
                <p:tags r:id="rId24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1400" y="4095750"/>
              <a:ext cx="1022350" cy="1035050"/>
            </a:xfrm>
            <a:prstGeom prst="rect">
              <a:avLst/>
            </a:prstGeom>
          </p:spPr>
        </p:pic>
        <p:pic>
          <p:nvPicPr>
            <p:cNvPr id="15" name="14"/>
            <p:cNvPicPr>
              <a:picLocks/>
            </p:cNvPicPr>
            <p:nvPr>
              <p:custDataLst>
                <p:tags r:id="rId25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5400" y="4483100"/>
              <a:ext cx="508000" cy="279400"/>
            </a:xfrm>
            <a:prstGeom prst="rect">
              <a:avLst/>
            </a:prstGeom>
          </p:spPr>
        </p:pic>
      </p:grpSp>
      <p:grpSp>
        <p:nvGrpSpPr>
          <p:cNvPr id="38" name="Grupo 37"/>
          <p:cNvGrpSpPr/>
          <p:nvPr/>
        </p:nvGrpSpPr>
        <p:grpSpPr>
          <a:xfrm>
            <a:off x="7010400" y="4102100"/>
            <a:ext cx="1022350" cy="1035050"/>
            <a:chOff x="7010400" y="4102100"/>
            <a:chExt cx="1022350" cy="1035050"/>
          </a:xfrm>
        </p:grpSpPr>
        <p:pic>
          <p:nvPicPr>
            <p:cNvPr id="10" name="19"/>
            <p:cNvPicPr>
              <a:picLocks/>
            </p:cNvPicPr>
            <p:nvPr>
              <p:custDataLst>
                <p:tags r:id="rId22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0" y="4102100"/>
              <a:ext cx="1022350" cy="1035050"/>
            </a:xfrm>
            <a:prstGeom prst="rect">
              <a:avLst/>
            </a:prstGeom>
          </p:spPr>
        </p:pic>
        <p:pic>
          <p:nvPicPr>
            <p:cNvPr id="16" name="13"/>
            <p:cNvPicPr>
              <a:picLocks/>
            </p:cNvPicPr>
            <p:nvPr>
              <p:custDataLst>
                <p:tags r:id="rId23"/>
              </p:custDataLst>
            </p:nvPr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4400" y="4470400"/>
              <a:ext cx="508000" cy="279400"/>
            </a:xfrm>
            <a:prstGeom prst="rect">
              <a:avLst/>
            </a:prstGeom>
          </p:spPr>
        </p:pic>
      </p:grpSp>
      <p:grpSp>
        <p:nvGrpSpPr>
          <p:cNvPr id="34" name="Grupo 33"/>
          <p:cNvGrpSpPr/>
          <p:nvPr/>
        </p:nvGrpSpPr>
        <p:grpSpPr>
          <a:xfrm>
            <a:off x="8465961" y="678039"/>
            <a:ext cx="1022350" cy="1035050"/>
            <a:chOff x="8477250" y="666750"/>
            <a:chExt cx="1022350" cy="1035050"/>
          </a:xfrm>
        </p:grpSpPr>
        <p:pic>
          <p:nvPicPr>
            <p:cNvPr id="7" name="22"/>
            <p:cNvPicPr>
              <a:picLocks/>
            </p:cNvPicPr>
            <p:nvPr>
              <p:custDataLst>
                <p:tags r:id="rId20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250" y="666750"/>
              <a:ext cx="1022350" cy="1035050"/>
            </a:xfrm>
            <a:prstGeom prst="rect">
              <a:avLst/>
            </a:prstGeom>
          </p:spPr>
        </p:pic>
        <p:pic>
          <p:nvPicPr>
            <p:cNvPr id="17" name="12"/>
            <p:cNvPicPr>
              <a:picLocks/>
            </p:cNvPicPr>
            <p:nvPr>
              <p:custDataLst>
                <p:tags r:id="rId21"/>
              </p:custDataLst>
            </p:nvPr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1400" y="965200"/>
              <a:ext cx="647700" cy="374650"/>
            </a:xfrm>
            <a:prstGeom prst="rect">
              <a:avLst/>
            </a:prstGeom>
          </p:spPr>
        </p:pic>
      </p:grpSp>
      <p:grpSp>
        <p:nvGrpSpPr>
          <p:cNvPr id="33" name="Grupo 32"/>
          <p:cNvGrpSpPr/>
          <p:nvPr/>
        </p:nvGrpSpPr>
        <p:grpSpPr>
          <a:xfrm>
            <a:off x="9893300" y="1231900"/>
            <a:ext cx="1022350" cy="1035050"/>
            <a:chOff x="9893300" y="1231900"/>
            <a:chExt cx="1022350" cy="1035050"/>
          </a:xfrm>
        </p:grpSpPr>
        <p:pic>
          <p:nvPicPr>
            <p:cNvPr id="13" name="16"/>
            <p:cNvPicPr>
              <a:picLocks/>
            </p:cNvPicPr>
            <p:nvPr>
              <p:custDataLst>
                <p:tags r:id="rId18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3300" y="1231900"/>
              <a:ext cx="1022350" cy="1035050"/>
            </a:xfrm>
            <a:prstGeom prst="rect">
              <a:avLst/>
            </a:prstGeom>
          </p:spPr>
        </p:pic>
        <p:pic>
          <p:nvPicPr>
            <p:cNvPr id="18" name="11"/>
            <p:cNvPicPr>
              <a:picLocks/>
            </p:cNvPicPr>
            <p:nvPr>
              <p:custDataLst>
                <p:tags r:id="rId19"/>
              </p:custDataLst>
            </p:nvPr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250" y="1536700"/>
              <a:ext cx="501650" cy="393700"/>
            </a:xfrm>
            <a:prstGeom prst="rect">
              <a:avLst/>
            </a:prstGeom>
          </p:spPr>
        </p:pic>
      </p:grpSp>
      <p:grpSp>
        <p:nvGrpSpPr>
          <p:cNvPr id="37" name="Grupo 36"/>
          <p:cNvGrpSpPr/>
          <p:nvPr/>
        </p:nvGrpSpPr>
        <p:grpSpPr>
          <a:xfrm>
            <a:off x="8470900" y="4635500"/>
            <a:ext cx="1022350" cy="1035050"/>
            <a:chOff x="8470900" y="4635500"/>
            <a:chExt cx="1022350" cy="1035050"/>
          </a:xfrm>
        </p:grpSpPr>
        <p:pic>
          <p:nvPicPr>
            <p:cNvPr id="8" name="21"/>
            <p:cNvPicPr>
              <a:picLocks/>
            </p:cNvPicPr>
            <p:nvPr>
              <p:custDataLst>
                <p:tags r:id="rId16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0900" y="4635500"/>
              <a:ext cx="1022350" cy="1035050"/>
            </a:xfrm>
            <a:prstGeom prst="rect">
              <a:avLst/>
            </a:prstGeom>
          </p:spPr>
        </p:pic>
        <p:pic>
          <p:nvPicPr>
            <p:cNvPr id="19" name="10"/>
            <p:cNvPicPr>
              <a:picLocks/>
            </p:cNvPicPr>
            <p:nvPr>
              <p:custDataLst>
                <p:tags r:id="rId17"/>
              </p:custDataLst>
            </p:nvPr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2200" y="4978400"/>
              <a:ext cx="488950" cy="323850"/>
            </a:xfrm>
            <a:prstGeom prst="rect">
              <a:avLst/>
            </a:prstGeom>
          </p:spPr>
        </p:pic>
      </p:grpSp>
      <p:grpSp>
        <p:nvGrpSpPr>
          <p:cNvPr id="40" name="Grupo 39"/>
          <p:cNvGrpSpPr/>
          <p:nvPr/>
        </p:nvGrpSpPr>
        <p:grpSpPr>
          <a:xfrm>
            <a:off x="7035800" y="1231900"/>
            <a:ext cx="1022350" cy="1035050"/>
            <a:chOff x="7035800" y="1231900"/>
            <a:chExt cx="1022350" cy="1035050"/>
          </a:xfrm>
        </p:grpSpPr>
        <p:pic>
          <p:nvPicPr>
            <p:cNvPr id="14" name="15"/>
            <p:cNvPicPr>
              <a:picLocks/>
            </p:cNvPicPr>
            <p:nvPr>
              <p:custDataLst>
                <p:tags r:id="rId14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5800" y="1231900"/>
              <a:ext cx="1022350" cy="1035050"/>
            </a:xfrm>
            <a:prstGeom prst="rect">
              <a:avLst/>
            </a:prstGeom>
          </p:spPr>
        </p:pic>
        <p:pic>
          <p:nvPicPr>
            <p:cNvPr id="20" name="9"/>
            <p:cNvPicPr>
              <a:picLocks/>
            </p:cNvPicPr>
            <p:nvPr>
              <p:custDataLst>
                <p:tags r:id="rId15"/>
              </p:custDataLst>
            </p:nvPr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700" y="1524000"/>
              <a:ext cx="368300" cy="444500"/>
            </a:xfrm>
            <a:prstGeom prst="rect">
              <a:avLst/>
            </a:prstGeom>
          </p:spPr>
        </p:pic>
      </p:grpSp>
      <p:grpSp>
        <p:nvGrpSpPr>
          <p:cNvPr id="39" name="Grupo 38"/>
          <p:cNvGrpSpPr/>
          <p:nvPr/>
        </p:nvGrpSpPr>
        <p:grpSpPr>
          <a:xfrm>
            <a:off x="6496050" y="2628900"/>
            <a:ext cx="1022350" cy="1035050"/>
            <a:chOff x="6496050" y="2628900"/>
            <a:chExt cx="1022350" cy="1035050"/>
          </a:xfrm>
        </p:grpSpPr>
        <p:pic>
          <p:nvPicPr>
            <p:cNvPr id="11" name="18"/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050" y="2628900"/>
              <a:ext cx="1022350" cy="1035050"/>
            </a:xfrm>
            <a:prstGeom prst="rect">
              <a:avLst/>
            </a:prstGeom>
          </p:spPr>
        </p:pic>
        <p:pic>
          <p:nvPicPr>
            <p:cNvPr id="21" name="8"/>
            <p:cNvPicPr>
              <a:picLocks/>
            </p:cNvPicPr>
            <p:nvPr>
              <p:custDataLst>
                <p:tags r:id="rId13"/>
              </p:custDataLst>
            </p:nvPr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2933700"/>
              <a:ext cx="450850" cy="406400"/>
            </a:xfrm>
            <a:prstGeom prst="rect">
              <a:avLst/>
            </a:prstGeom>
          </p:spPr>
        </p:pic>
      </p:grpSp>
      <p:grpSp>
        <p:nvGrpSpPr>
          <p:cNvPr id="35" name="Grupo 34"/>
          <p:cNvGrpSpPr/>
          <p:nvPr/>
        </p:nvGrpSpPr>
        <p:grpSpPr>
          <a:xfrm>
            <a:off x="10477500" y="2628900"/>
            <a:ext cx="1022350" cy="1035050"/>
            <a:chOff x="10477500" y="2628900"/>
            <a:chExt cx="1022350" cy="1035050"/>
          </a:xfrm>
        </p:grpSpPr>
        <p:pic>
          <p:nvPicPr>
            <p:cNvPr id="12" name="17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7500" y="2628900"/>
              <a:ext cx="1022350" cy="1035050"/>
            </a:xfrm>
            <a:prstGeom prst="rect">
              <a:avLst/>
            </a:prstGeom>
          </p:spPr>
        </p:pic>
        <p:pic>
          <p:nvPicPr>
            <p:cNvPr id="22" name="7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1500" y="2908300"/>
              <a:ext cx="463550" cy="431800"/>
            </a:xfrm>
            <a:prstGeom prst="rect">
              <a:avLst/>
            </a:prstGeom>
          </p:spPr>
        </p:pic>
      </p:grpSp>
      <p:pic>
        <p:nvPicPr>
          <p:cNvPr id="23" name="6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35650" cy="6858000"/>
          </a:xfrm>
          <a:prstGeom prst="rect">
            <a:avLst/>
          </a:prstGeom>
        </p:spPr>
      </p:pic>
      <p:pic>
        <p:nvPicPr>
          <p:cNvPr id="24" name="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5530850"/>
            <a:ext cx="6127750" cy="1327150"/>
          </a:xfrm>
          <a:prstGeom prst="rect">
            <a:avLst/>
          </a:prstGeom>
        </p:spPr>
      </p:pic>
      <p:pic>
        <p:nvPicPr>
          <p:cNvPr id="25" name="4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00" y="6045200"/>
            <a:ext cx="7277100" cy="812800"/>
          </a:xfrm>
          <a:prstGeom prst="rect">
            <a:avLst/>
          </a:prstGeom>
        </p:spPr>
      </p:pic>
      <p:pic>
        <p:nvPicPr>
          <p:cNvPr id="26" name="3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044700"/>
            <a:ext cx="361950" cy="171450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888110" y="1724841"/>
            <a:ext cx="37971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solidFill>
                  <a:srgbClr val="077234"/>
                </a:solidFill>
              </a:rPr>
              <a:t>Prévia CENSO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939800" y="2837993"/>
            <a:ext cx="417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5F5F5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ABCM 29 de Junho de 2018</a:t>
            </a:r>
            <a:endParaRPr lang="pt-BR" sz="2400" b="1" dirty="0">
              <a:solidFill>
                <a:srgbClr val="5F5F5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43110775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Layer 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ttern Fill 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ayer 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00700"/>
          </a:xfrm>
          <a:prstGeom prst="rect">
            <a:avLst/>
          </a:prstGeom>
        </p:spPr>
      </p:pic>
      <p:pic>
        <p:nvPicPr>
          <p:cNvPr id="6" name="Vector Smart Object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850" y="920750"/>
            <a:ext cx="3740150" cy="5937250"/>
          </a:xfrm>
          <a:prstGeom prst="rect">
            <a:avLst/>
          </a:prstGeom>
        </p:spPr>
      </p:pic>
      <p:pic>
        <p:nvPicPr>
          <p:cNvPr id="7" name="Vector Smart Object copy 9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368300"/>
            <a:ext cx="2590800" cy="6489700"/>
          </a:xfrm>
          <a:prstGeom prst="rect">
            <a:avLst/>
          </a:prstGeom>
        </p:spPr>
      </p:pic>
      <p:pic>
        <p:nvPicPr>
          <p:cNvPr id="8" name="Vector Smart Object2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089" y="1498600"/>
            <a:ext cx="292100" cy="133350"/>
          </a:xfrm>
          <a:prstGeom prst="rect">
            <a:avLst/>
          </a:prstGeom>
        </p:spPr>
      </p:pic>
      <p:pic>
        <p:nvPicPr>
          <p:cNvPr id="9" name="Vector Smart Object copy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113" y="1498600"/>
            <a:ext cx="292100" cy="13335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771707" y="533829"/>
            <a:ext cx="516744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700" b="1" dirty="0">
                <a:solidFill>
                  <a:srgbClr val="077234"/>
                </a:solidFill>
              </a:rPr>
              <a:t>Próximos Passos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814076" y="1391540"/>
            <a:ext cx="104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035320"/>
                </a:solidFill>
              </a:rPr>
              <a:t>Sugestão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98984E5-24F9-DF4A-86F3-FE0B3607DE3B}"/>
              </a:ext>
            </a:extLst>
          </p:cNvPr>
          <p:cNvSpPr/>
          <p:nvPr/>
        </p:nvSpPr>
        <p:spPr>
          <a:xfrm>
            <a:off x="192451" y="2037154"/>
            <a:ext cx="8009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353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Manter a pesquisa disponível até o final da 1ª quinzena de Julho;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353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Possibilidade de contatos por telefone para apoiar na resposta;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353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Publicação do documento oficial ABCM, interno, sobre a relevância do setor e o impacto na economia (</a:t>
            </a:r>
            <a:r>
              <a:rPr lang="pt-BR" sz="2400" b="1" dirty="0" err="1">
                <a:solidFill>
                  <a:srgbClr val="0353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Ago</a:t>
            </a:r>
            <a:r>
              <a:rPr lang="pt-BR" sz="2400" b="1" dirty="0">
                <a:solidFill>
                  <a:srgbClr val="03532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/2018);</a:t>
            </a:r>
          </a:p>
        </p:txBody>
      </p:sp>
    </p:spTree>
    <p:extLst>
      <p:ext uri="{BB962C8B-B14F-4D97-AF65-F5344CB8AC3E}">
        <p14:creationId xmlns:p14="http://schemas.microsoft.com/office/powerpoint/2010/main" val="21129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1663700"/>
            <a:ext cx="8293100" cy="5194300"/>
          </a:xfrm>
          <a:prstGeom prst="rect">
            <a:avLst/>
          </a:prstGeom>
        </p:spPr>
      </p:pic>
      <p:pic>
        <p:nvPicPr>
          <p:cNvPr id="7" name="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0" y="0"/>
            <a:ext cx="7378700" cy="6858000"/>
          </a:xfrm>
          <a:prstGeom prst="rect">
            <a:avLst/>
          </a:prstGeom>
        </p:spPr>
      </p:pic>
      <p:pic>
        <p:nvPicPr>
          <p:cNvPr id="8" name="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0" y="0"/>
            <a:ext cx="10426700" cy="6858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0DD2A3-D392-D44E-B4C6-E90C1EBA2846}"/>
              </a:ext>
            </a:extLst>
          </p:cNvPr>
          <p:cNvSpPr txBox="1"/>
          <p:nvPr/>
        </p:nvSpPr>
        <p:spPr>
          <a:xfrm>
            <a:off x="2854325" y="694204"/>
            <a:ext cx="4905125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700" b="1" dirty="0">
                <a:solidFill>
                  <a:srgbClr val="077234"/>
                </a:solidFill>
              </a:rPr>
              <a:t>Muito obrigado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3513D9-5874-6646-A903-69ACCD30D0E5}"/>
              </a:ext>
            </a:extLst>
          </p:cNvPr>
          <p:cNvSpPr txBox="1"/>
          <p:nvPr/>
        </p:nvSpPr>
        <p:spPr>
          <a:xfrm>
            <a:off x="3988665" y="152362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>
                <a:solidFill>
                  <a:srgbClr val="077234"/>
                </a:solidFill>
              </a:rPr>
              <a:t>Giampaolo</a:t>
            </a:r>
            <a:r>
              <a:rPr lang="pt-BR" sz="2800" b="1" dirty="0">
                <a:solidFill>
                  <a:srgbClr val="077234"/>
                </a:solidFill>
              </a:rPr>
              <a:t> </a:t>
            </a:r>
            <a:r>
              <a:rPr lang="pt-BR" sz="2800" b="1" dirty="0" err="1">
                <a:solidFill>
                  <a:srgbClr val="077234"/>
                </a:solidFill>
              </a:rPr>
              <a:t>Buso</a:t>
            </a:r>
            <a:endParaRPr lang="pt-BR" sz="2800" b="1" dirty="0">
              <a:solidFill>
                <a:srgbClr val="0772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ayer 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8548" y="-1314450"/>
            <a:ext cx="15970250" cy="10668000"/>
          </a:xfrm>
          <a:prstGeom prst="rect">
            <a:avLst/>
          </a:prstGeom>
        </p:spPr>
      </p:pic>
      <p:pic>
        <p:nvPicPr>
          <p:cNvPr id="16" name="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45700" cy="6858000"/>
          </a:xfrm>
          <a:prstGeom prst="rect">
            <a:avLst/>
          </a:prstGeom>
        </p:spPr>
      </p:pic>
      <p:pic>
        <p:nvPicPr>
          <p:cNvPr id="19" name="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18850" cy="6858000"/>
          </a:xfrm>
          <a:prstGeom prst="rect">
            <a:avLst/>
          </a:prstGeom>
        </p:spPr>
      </p:pic>
      <p:pic>
        <p:nvPicPr>
          <p:cNvPr id="20" name="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" y="334947"/>
            <a:ext cx="9563100" cy="6521450"/>
          </a:xfrm>
          <a:prstGeom prst="rect">
            <a:avLst/>
          </a:prstGeom>
        </p:spPr>
      </p:pic>
      <p:pic>
        <p:nvPicPr>
          <p:cNvPr id="21" name="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587500"/>
            <a:ext cx="361950" cy="17145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911125" y="1739160"/>
            <a:ext cx="371928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200" b="1" dirty="0">
                <a:solidFill>
                  <a:srgbClr val="077234"/>
                </a:solidFill>
              </a:rPr>
              <a:t>Censo ABCM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928500" y="1420979"/>
            <a:ext cx="26105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dirty="0">
                <a:solidFill>
                  <a:srgbClr val="B6C501"/>
                </a:solidFill>
              </a:rPr>
              <a:t>Premissa sobre 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933448" y="2765239"/>
            <a:ext cx="64520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5F5F5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Demanda da Diretoria ABCM para que, utilizando um modelo simples e rápido pudéssemos sensibilizar os associados a compartilharem informações estratégicas para o setor e a Associação.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0" y="5156907"/>
            <a:ext cx="3530386" cy="15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11111E-6 L 0.25 -1.11111E-6 " pathEditMode="relative" rAng="0" ptsTypes="AA">
                                      <p:cBhvr>
                                        <p:cTn id="31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509529808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ttern Fill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Layer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Layer 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50" y="1403350"/>
            <a:ext cx="10318750" cy="5454650"/>
          </a:xfrm>
          <a:prstGeom prst="rect">
            <a:avLst/>
          </a:prstGeom>
        </p:spPr>
      </p:pic>
      <p:pic>
        <p:nvPicPr>
          <p:cNvPr id="8" name="Layer 1 copy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850" y="31750"/>
            <a:ext cx="10090150" cy="6826250"/>
          </a:xfrm>
          <a:prstGeom prst="rect">
            <a:avLst/>
          </a:prstGeom>
        </p:spPr>
      </p:pic>
      <p:pic>
        <p:nvPicPr>
          <p:cNvPr id="9" name="Layer 1 copy 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0"/>
            <a:ext cx="9258300" cy="6623050"/>
          </a:xfrm>
          <a:prstGeom prst="rect">
            <a:avLst/>
          </a:prstGeom>
        </p:spPr>
      </p:pic>
      <p:pic>
        <p:nvPicPr>
          <p:cNvPr id="10" name="Vector Smart Object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050" y="1708150"/>
            <a:ext cx="431800" cy="222250"/>
          </a:xfrm>
          <a:prstGeom prst="rect">
            <a:avLst/>
          </a:prstGeom>
        </p:spPr>
      </p:pic>
      <p:pic>
        <p:nvPicPr>
          <p:cNvPr id="11" name="Vector Smart Object copy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950" y="1708150"/>
            <a:ext cx="425450" cy="22225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7121034" y="1316077"/>
            <a:ext cx="36141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rgbClr val="077234"/>
                </a:solidFill>
              </a:rPr>
              <a:t>DESAFIOS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255238" y="2543993"/>
            <a:ext cx="467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Conteúdo do Questionário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Coleta da informação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Tabulação da informação</a:t>
            </a:r>
          </a:p>
        </p:txBody>
      </p:sp>
    </p:spTree>
    <p:extLst>
      <p:ext uri="{BB962C8B-B14F-4D97-AF65-F5344CB8AC3E}">
        <p14:creationId xmlns:p14="http://schemas.microsoft.com/office/powerpoint/2010/main" val="13512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66550" cy="6858000"/>
          </a:xfrm>
          <a:prstGeom prst="rect">
            <a:avLst/>
          </a:prstGeom>
        </p:spPr>
      </p:pic>
      <p:pic>
        <p:nvPicPr>
          <p:cNvPr id="6" name="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7" name="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1346200"/>
            <a:ext cx="374650" cy="177800"/>
          </a:xfrm>
          <a:prstGeom prst="rect">
            <a:avLst/>
          </a:prstGeom>
        </p:spPr>
      </p:pic>
      <p:pic>
        <p:nvPicPr>
          <p:cNvPr id="8" name="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1346200"/>
            <a:ext cx="374650" cy="177800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4048958" y="851431"/>
            <a:ext cx="4065216" cy="558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pt-BR" sz="4100" b="1" dirty="0">
                <a:solidFill>
                  <a:srgbClr val="077234"/>
                </a:solidFill>
              </a:rPr>
              <a:t>Resultados Gerais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5053664" y="1279765"/>
            <a:ext cx="205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B6C501"/>
                </a:solidFill>
              </a:rPr>
              <a:t>Dados Censo ABCM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6865160-1717-F144-9502-EB2E92430020}"/>
              </a:ext>
            </a:extLst>
          </p:cNvPr>
          <p:cNvGrpSpPr/>
          <p:nvPr/>
        </p:nvGrpSpPr>
        <p:grpSpPr>
          <a:xfrm>
            <a:off x="1029921" y="1855651"/>
            <a:ext cx="9706708" cy="4699894"/>
            <a:chOff x="1643986" y="1875240"/>
            <a:chExt cx="9059690" cy="4124431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9338C9A-AA92-F746-A743-8212564CA138}"/>
                </a:ext>
              </a:extLst>
            </p:cNvPr>
            <p:cNvSpPr txBox="1"/>
            <p:nvPr/>
          </p:nvSpPr>
          <p:spPr>
            <a:xfrm>
              <a:off x="1772505" y="5630339"/>
              <a:ext cx="8469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Obs.: Não tivemos uma resposta para o total em kg</a:t>
              </a: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936AD10-F104-4846-93EF-D69A86B3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986" y="1875240"/>
              <a:ext cx="9059690" cy="3645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9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66550" cy="6858000"/>
          </a:xfrm>
          <a:prstGeom prst="rect">
            <a:avLst/>
          </a:prstGeom>
        </p:spPr>
      </p:pic>
      <p:pic>
        <p:nvPicPr>
          <p:cNvPr id="6" name="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7" name="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08" y="2100831"/>
            <a:ext cx="374650" cy="177800"/>
          </a:xfrm>
          <a:prstGeom prst="rect">
            <a:avLst/>
          </a:prstGeom>
        </p:spPr>
      </p:pic>
      <p:pic>
        <p:nvPicPr>
          <p:cNvPr id="8" name="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14" y="2100831"/>
            <a:ext cx="374650" cy="177800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3519312" y="1606062"/>
            <a:ext cx="5923609" cy="558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pt-BR" sz="4100" b="1" dirty="0">
                <a:solidFill>
                  <a:srgbClr val="077234"/>
                </a:solidFill>
              </a:rPr>
              <a:t>Número de Colaboradores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5453209" y="2034396"/>
            <a:ext cx="205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B6C501"/>
                </a:solidFill>
              </a:rPr>
              <a:t>Dados Censo ABCM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C9EEAE6-FF20-CD4E-AB40-51C541F123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1" y="3044150"/>
            <a:ext cx="10287969" cy="27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4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1143" y="-1505451"/>
            <a:ext cx="15893143" cy="9290551"/>
          </a:xfrm>
          <a:prstGeom prst="rect">
            <a:avLst/>
          </a:prstGeom>
        </p:spPr>
      </p:pic>
      <p:pic>
        <p:nvPicPr>
          <p:cNvPr id="30" name="2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2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2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33" name="2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50"/>
            <a:ext cx="12192000" cy="6534150"/>
          </a:xfrm>
          <a:prstGeom prst="rect">
            <a:avLst/>
          </a:prstGeom>
        </p:spPr>
      </p:pic>
      <p:pic>
        <p:nvPicPr>
          <p:cNvPr id="34" name="2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11588750" cy="6851650"/>
          </a:xfrm>
          <a:prstGeom prst="rect">
            <a:avLst/>
          </a:prstGeom>
        </p:spPr>
      </p:pic>
      <p:pic>
        <p:nvPicPr>
          <p:cNvPr id="35" name="2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56" y="915149"/>
            <a:ext cx="305914" cy="203200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2048156" y="658653"/>
            <a:ext cx="6656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77234"/>
                </a:solidFill>
              </a:rPr>
              <a:t>Certificação e Programa Sociais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959AF8-78B3-DD40-A588-B85701BD1D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8" y="1269130"/>
            <a:ext cx="7468600" cy="20649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DE3409-F4FC-A14B-A9E9-4665F1F25D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8" y="3334092"/>
            <a:ext cx="7468599" cy="2426347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4FC7831-1F3C-274C-8AB5-6FDAEB9552F8}"/>
              </a:ext>
            </a:extLst>
          </p:cNvPr>
          <p:cNvSpPr/>
          <p:nvPr/>
        </p:nvSpPr>
        <p:spPr>
          <a:xfrm>
            <a:off x="603129" y="6026096"/>
            <a:ext cx="6290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35320"/>
                </a:solidFill>
              </a:rPr>
              <a:t>Obs.: Banco de Alimentos CEAGESP, PAT, Mesa Brasil, ISA e doação voluntária</a:t>
            </a:r>
          </a:p>
        </p:txBody>
      </p:sp>
    </p:spTree>
    <p:extLst>
      <p:ext uri="{BB962C8B-B14F-4D97-AF65-F5344CB8AC3E}">
        <p14:creationId xmlns:p14="http://schemas.microsoft.com/office/powerpoint/2010/main" val="19584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25 -3.7037E-7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ayer 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8548" y="-1314450"/>
            <a:ext cx="15970250" cy="10668000"/>
          </a:xfrm>
          <a:prstGeom prst="rect">
            <a:avLst/>
          </a:prstGeom>
        </p:spPr>
      </p:pic>
      <p:pic>
        <p:nvPicPr>
          <p:cNvPr id="16" name="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45700" cy="6858000"/>
          </a:xfrm>
          <a:prstGeom prst="rect">
            <a:avLst/>
          </a:prstGeom>
        </p:spPr>
      </p:pic>
      <p:pic>
        <p:nvPicPr>
          <p:cNvPr id="19" name="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18850" cy="6858000"/>
          </a:xfrm>
          <a:prstGeom prst="rect">
            <a:avLst/>
          </a:prstGeom>
        </p:spPr>
      </p:pic>
      <p:pic>
        <p:nvPicPr>
          <p:cNvPr id="20" name="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" y="334947"/>
            <a:ext cx="9563100" cy="6521450"/>
          </a:xfrm>
          <a:prstGeom prst="rect">
            <a:avLst/>
          </a:prstGeom>
        </p:spPr>
      </p:pic>
      <p:pic>
        <p:nvPicPr>
          <p:cNvPr id="21" name="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1" y="1587500"/>
            <a:ext cx="361950" cy="170962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676672" y="1427003"/>
            <a:ext cx="23478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35320"/>
                </a:solidFill>
              </a:rPr>
              <a:t>Frequência das respostas por  Variedade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D222F0-BFFA-5549-804E-D240732E1C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54" y="402576"/>
            <a:ext cx="2250831" cy="64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11111E-6 L 0.25 -1.11111E-6 " pathEditMode="relative" rAng="0" ptsTypes="AA">
                                      <p:cBhvr>
                                        <p:cTn id="25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ayer 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8548" y="-1314450"/>
            <a:ext cx="15970250" cy="10668000"/>
          </a:xfrm>
          <a:prstGeom prst="rect">
            <a:avLst/>
          </a:prstGeom>
        </p:spPr>
      </p:pic>
      <p:pic>
        <p:nvPicPr>
          <p:cNvPr id="16" name="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45700" cy="6858000"/>
          </a:xfrm>
          <a:prstGeom prst="rect">
            <a:avLst/>
          </a:prstGeom>
        </p:spPr>
      </p:pic>
      <p:pic>
        <p:nvPicPr>
          <p:cNvPr id="19" name="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18850" cy="6858000"/>
          </a:xfrm>
          <a:prstGeom prst="rect">
            <a:avLst/>
          </a:prstGeom>
        </p:spPr>
      </p:pic>
      <p:pic>
        <p:nvPicPr>
          <p:cNvPr id="20" name="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" y="334947"/>
            <a:ext cx="9563100" cy="6521450"/>
          </a:xfrm>
          <a:prstGeom prst="rect">
            <a:avLst/>
          </a:prstGeom>
        </p:spPr>
      </p:pic>
      <p:pic>
        <p:nvPicPr>
          <p:cNvPr id="21" name="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532" y="1186453"/>
            <a:ext cx="361950" cy="170962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923B5DCC-3997-6D4B-B8FD-F9AB51BBD57B}"/>
              </a:ext>
            </a:extLst>
          </p:cNvPr>
          <p:cNvGrpSpPr/>
          <p:nvPr/>
        </p:nvGrpSpPr>
        <p:grpSpPr>
          <a:xfrm>
            <a:off x="491392" y="1025956"/>
            <a:ext cx="7096545" cy="5761048"/>
            <a:chOff x="491392" y="1025956"/>
            <a:chExt cx="7096545" cy="5761048"/>
          </a:xfrm>
        </p:grpSpPr>
        <p:sp>
          <p:nvSpPr>
            <p:cNvPr id="27" name="Retângulo 26"/>
            <p:cNvSpPr/>
            <p:nvPr/>
          </p:nvSpPr>
          <p:spPr>
            <a:xfrm>
              <a:off x="4156843" y="1025956"/>
              <a:ext cx="3431094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600" b="1" dirty="0">
                  <a:solidFill>
                    <a:srgbClr val="0A8139"/>
                  </a:solidFill>
                </a:rPr>
                <a:t>Total de kg por Tipo de Produto (variedade) considerando safra 2018 - 2019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F139CF4-8258-7441-ABD6-461EF187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92" y="1025956"/>
              <a:ext cx="2997395" cy="5761048"/>
            </a:xfrm>
            <a:prstGeom prst="rect">
              <a:avLst/>
            </a:prstGeom>
          </p:spPr>
        </p:pic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7B6A6BA-3C5D-774B-A9D3-C0135D526058}"/>
                </a:ext>
              </a:extLst>
            </p:cNvPr>
            <p:cNvSpPr/>
            <p:nvPr/>
          </p:nvSpPr>
          <p:spPr>
            <a:xfrm>
              <a:off x="3529680" y="5241123"/>
              <a:ext cx="256632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0A8139"/>
                  </a:solidFill>
                </a:rPr>
                <a:t>Obs.: Diferença entre volume total e volume por variedade é por conta de uma respondente a menos nesta questão: 291 </a:t>
              </a:r>
              <a:r>
                <a:rPr lang="pt-BR" sz="1400" b="1" dirty="0" err="1">
                  <a:solidFill>
                    <a:srgbClr val="0A8139"/>
                  </a:solidFill>
                </a:rPr>
                <a:t>x</a:t>
              </a:r>
              <a:r>
                <a:rPr lang="pt-BR" sz="1400" b="1" dirty="0">
                  <a:solidFill>
                    <a:srgbClr val="0A8139"/>
                  </a:solidFill>
                </a:rPr>
                <a:t> 225 (milhões de kg)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5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11111E-6 L 0.25 -1.11111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ayer 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1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8548" y="-1314450"/>
            <a:ext cx="15970250" cy="10668000"/>
          </a:xfrm>
          <a:prstGeom prst="rect">
            <a:avLst/>
          </a:prstGeom>
        </p:spPr>
      </p:pic>
      <p:pic>
        <p:nvPicPr>
          <p:cNvPr id="16" name="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45700" cy="6858000"/>
          </a:xfrm>
          <a:prstGeom prst="rect">
            <a:avLst/>
          </a:prstGeom>
        </p:spPr>
      </p:pic>
      <p:pic>
        <p:nvPicPr>
          <p:cNvPr id="19" name="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18850" cy="6858000"/>
          </a:xfrm>
          <a:prstGeom prst="rect">
            <a:avLst/>
          </a:prstGeom>
        </p:spPr>
      </p:pic>
      <p:pic>
        <p:nvPicPr>
          <p:cNvPr id="20" name="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" y="334947"/>
            <a:ext cx="9563100" cy="6521450"/>
          </a:xfrm>
          <a:prstGeom prst="rect">
            <a:avLst/>
          </a:prstGeom>
        </p:spPr>
      </p:pic>
      <p:pic>
        <p:nvPicPr>
          <p:cNvPr id="21" name="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532" y="1186453"/>
            <a:ext cx="361950" cy="170962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33D0035-7291-8E4D-9ADB-2F7FE5B0E5A7}"/>
              </a:ext>
            </a:extLst>
          </p:cNvPr>
          <p:cNvGrpSpPr/>
          <p:nvPr/>
        </p:nvGrpSpPr>
        <p:grpSpPr>
          <a:xfrm>
            <a:off x="648071" y="921393"/>
            <a:ext cx="6939866" cy="5892800"/>
            <a:chOff x="648071" y="921393"/>
            <a:chExt cx="6939866" cy="5892800"/>
          </a:xfrm>
        </p:grpSpPr>
        <p:sp>
          <p:nvSpPr>
            <p:cNvPr id="27" name="Retângulo 26"/>
            <p:cNvSpPr/>
            <p:nvPr/>
          </p:nvSpPr>
          <p:spPr>
            <a:xfrm>
              <a:off x="4156843" y="1025956"/>
              <a:ext cx="3431094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600" b="1" dirty="0">
                  <a:solidFill>
                    <a:srgbClr val="0A8139"/>
                  </a:solidFill>
                </a:rPr>
                <a:t>Total de pés plantados considerando safra 2018-2019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7B6A6BA-3C5D-774B-A9D3-C0135D526058}"/>
                </a:ext>
              </a:extLst>
            </p:cNvPr>
            <p:cNvSpPr/>
            <p:nvPr/>
          </p:nvSpPr>
          <p:spPr>
            <a:xfrm>
              <a:off x="3529680" y="5241123"/>
              <a:ext cx="25663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0A8139"/>
                  </a:solidFill>
                </a:rPr>
                <a:t>Obs.: duas empresas responderam total geral de pés e não por variedade</a:t>
              </a: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112554A-28A0-394A-BD35-8A89B44F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71" y="921393"/>
              <a:ext cx="2832100" cy="589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6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11111E-6 L 0.25 -1.11111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SHUTTERSTOCK_164205476 COPY 2.PNG"/>
  <p:tag name="PXPSD_PNGPATH" val="LIXO PPT\"/>
  <p:tag name="PXPSD_PNGFILENAME" val="TELA03_SHUTTERSTOCK_164205476 COPY 2.PNG"/>
  <p:tag name="PXPSD_LAYERNAME" val="shutterstock_164205476 copy 2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7.PNG"/>
  <p:tag name="PXPSD_PNGPATH" val="LIXO PPT\"/>
  <p:tag name="PXPSD_PNGFILENAME" val="TELA03_17.PNG"/>
  <p:tag name="PXPSD_LAYERNAME" val="17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7.PNG"/>
  <p:tag name="PXPSD_PNGPATH" val="..\..\PPT\"/>
  <p:tag name="PXPSD_PNGFILENAME" val="TELA44_7.PNG"/>
  <p:tag name="PXPSD_LAYERNAME" val="7"/>
  <p:tag name="PXPSD_PSDPATH" val="Z:\PariPassu\Telas\02 Entrega 01\"/>
  <p:tag name="PXPSD_PSDFILENAME" val="Tela44.psd"/>
  <p:tag name="PXPSD_PSDSOURCE" val="Z:\PariPassu\Telas\02 Entrega 01\Tela44.psd"/>
  <p:tag name=" PXPSD_PSDSOURCELAYER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7.PNG"/>
  <p:tag name="PXPSD_PNGPATH" val="LIXO PPT\"/>
  <p:tag name="PXPSD_PNGFILENAME" val="TELA03_7.PNG"/>
  <p:tag name="PXPSD_LAYERNAME" val="7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8.PNG"/>
  <p:tag name="PXPSD_PNGPATH" val="LIXO PPT\"/>
  <p:tag name="PXPSD_PNGFILENAME" val="TELA03_18.PNG"/>
  <p:tag name="PXPSD_LAYERNAME" val="18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8.PNG"/>
  <p:tag name="PXPSD_PNGPATH" val="LIXO PPT\"/>
  <p:tag name="PXPSD_PNGFILENAME" val="TELA03_8.PNG"/>
  <p:tag name="PXPSD_LAYERNAME" val="8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5.PNG"/>
  <p:tag name="PXPSD_PNGPATH" val="LIXO PPT\"/>
  <p:tag name="PXPSD_PNGFILENAME" val="TELA03_15.PNG"/>
  <p:tag name="PXPSD_LAYERNAME" val="15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9.PNG"/>
  <p:tag name="PXPSD_PNGPATH" val="LIXO PPT\"/>
  <p:tag name="PXPSD_PNGFILENAME" val="TELA03_9.PNG"/>
  <p:tag name="PXPSD_LAYERNAME" val="9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1.PNG"/>
  <p:tag name="PXPSD_PNGPATH" val="LIXO PPT\"/>
  <p:tag name="PXPSD_PNGFILENAME" val="TELA03_21.PNG"/>
  <p:tag name="PXPSD_LAYERNAME" val="21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0.PNG"/>
  <p:tag name="PXPSD_PNGPATH" val="LIXO PPT\"/>
  <p:tag name="PXPSD_PNGFILENAME" val="TELA03_10.PNG"/>
  <p:tag name="PXPSD_LAYERNAME" val="10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6.PNG"/>
  <p:tag name="PXPSD_PNGPATH" val="LIXO PPT\"/>
  <p:tag name="PXPSD_PNGFILENAME" val="TELA03_16.PNG"/>
  <p:tag name="PXPSD_LAYERNAME" val="16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1.PNG"/>
  <p:tag name="PXPSD_PNGPATH" val="LIXO PPT\"/>
  <p:tag name="PXPSD_PNGFILENAME" val="TELA03_11.PNG"/>
  <p:tag name="PXPSD_LAYERNAME" val="11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LAYER 3.PNG"/>
  <p:tag name="PXPSD_PNGPATH" val="LIXO PPT\"/>
  <p:tag name="PXPSD_PNGFILENAME" val="TELA03_LAYER 3.PNG"/>
  <p:tag name="PXPSD_LAYERNAME" val="Layer 3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2.PNG"/>
  <p:tag name="PXPSD_PNGPATH" val="LIXO PPT\"/>
  <p:tag name="PXPSD_PNGFILENAME" val="TELA03_22.PNG"/>
  <p:tag name="PXPSD_LAYERNAME" val="22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2.PNG"/>
  <p:tag name="PXPSD_PNGPATH" val="LIXO PPT\"/>
  <p:tag name="PXPSD_PNGFILENAME" val="TELA03_12.PNG"/>
  <p:tag name="PXPSD_LAYERNAME" val="12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9.PNG"/>
  <p:tag name="PXPSD_PNGPATH" val="LIXO PPT\"/>
  <p:tag name="PXPSD_PNGFILENAME" val="TELA03_19.PNG"/>
  <p:tag name="PXPSD_LAYERNAME" val="19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3.PNG"/>
  <p:tag name="PXPSD_PNGPATH" val="LIXO PPT\"/>
  <p:tag name="PXPSD_PNGFILENAME" val="TELA03_13.PNG"/>
  <p:tag name="PXPSD_LAYERNAME" val="13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0.PNG"/>
  <p:tag name="PXPSD_PNGPATH" val="LIXO PPT\"/>
  <p:tag name="PXPSD_PNGFILENAME" val="TELA03_20.PNG"/>
  <p:tag name="PXPSD_LAYERNAME" val="20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14.PNG"/>
  <p:tag name="PXPSD_PNGPATH" val="LIXO PPT\"/>
  <p:tag name="PXPSD_PNGFILENAME" val="TELA03_14.PNG"/>
  <p:tag name="PXPSD_LAYERNAME" val="14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LAYER 0.PNG"/>
  <p:tag name="PXPSD_PNGPATH" val="LIXO PPT\"/>
  <p:tag name="PXPSD_PNGFILENAME" val="TELA04_LAYER 0.PNG"/>
  <p:tag name="PXPSD_LAYERNAME" val="Layer 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1.PNG"/>
  <p:tag name="PXPSD_PNGPATH" val="LIXO PPT\"/>
  <p:tag name="PXPSD_PNGFILENAME" val="TELA04_11.PNG"/>
  <p:tag name="PXPSD_LAYERNAME" val="11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0.PNG"/>
  <p:tag name="PXPSD_PNGPATH" val="LIXO PPT\"/>
  <p:tag name="PXPSD_PNGFILENAME" val="TELA04_10.PNG"/>
  <p:tag name="PXPSD_LAYERNAME" val="1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9.PNG"/>
  <p:tag name="PXPSD_PNGPATH" val="LIXO PPT\"/>
  <p:tag name="PXPSD_PNGFILENAME" val="TELA04_9.PNG"/>
  <p:tag name="PXPSD_LAYERNAME" val="9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5.PNG"/>
  <p:tag name="PXPSD_PNGPATH" val="LIXO PPT\"/>
  <p:tag name="PXPSD_PNGFILENAME" val="TELA03_25.PNG"/>
  <p:tag name="PXPSD_LAYERNAME" val="25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8.PNG"/>
  <p:tag name="PXPSD_PNGPATH" val="LIXO PPT\"/>
  <p:tag name="PXPSD_PNGFILENAME" val="TELA04_8.PNG"/>
  <p:tag name="PXPSD_LAYERNAME" val="8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7.PNG"/>
  <p:tag name="PXPSD_PNGPATH" val="LIXO PPT\"/>
  <p:tag name="PXPSD_PNGFILENAME" val="TELA04_7.PNG"/>
  <p:tag name="PXPSD_LAYERNAME" val="7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6.PNG"/>
  <p:tag name="PXPSD_PNGPATH" val="LIXO PPT\"/>
  <p:tag name="PXPSD_PNGFILENAME" val="TELA04_6.PNG"/>
  <p:tag name="PXPSD_LAYERNAME" val="6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5.PNG"/>
  <p:tag name="PXPSD_PNGPATH" val="LIXO PPT\"/>
  <p:tag name="PXPSD_PNGFILENAME" val="TELA04_5.PNG"/>
  <p:tag name="PXPSD_LAYERNAME" val="5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SHUTTERSTOCK_509529808.PNG"/>
  <p:tag name="PXPSD_PNGPATH" val="C:\USERS\CARLA.AKEMI\DESKTOP\PPT\"/>
  <p:tag name="PXPSD_PNGFILENAME" val="TELA37_SHUTTERSTOCK_509529808.PNG"/>
  <p:tag name="PXPSD_LAYERNAME" val="shutterstock_509529808"/>
  <p:tag name="PXPSD_PSDPATH" val="Z:\PariPassu\Telas\02 Entrega 01\"/>
  <p:tag name="PXPSD_PSDFILENAME" val="Tela37.psd"/>
  <p:tag name="PXPSD_PSDSOURCE" val="Z:\PariPassu\Telas\02 Entrega 01\Tela37.psd"/>
  <p:tag name=" PXPSD_PSDSOURCELAYER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PATTERN FILL 1.PNG"/>
  <p:tag name="PXPSD_PNGPATH" val="C:\USERS\CARLA.AKEMI\DESKTOP\PPT\"/>
  <p:tag name="PXPSD_PNGFILENAME" val="TELA37_PATTERN FILL 1.PNG"/>
  <p:tag name="PXPSD_LAYERNAME" val="Pattern Fill 1"/>
  <p:tag name="PXPSD_PSDPATH" val="Z:\PariPassu\Telas\02 Entrega 01\"/>
  <p:tag name="PXPSD_PSDFILENAME" val="Tela37.psd"/>
  <p:tag name="PXPSD_PSDSOURCE" val="Z:\PariPassu\Telas\02 Entrega 01\Tela37.psd"/>
  <p:tag name=" PXPSD_PSDSOURCELAYER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LAYER 2.PNG"/>
  <p:tag name="PXPSD_PNGPATH" val="C:\USERS\CARLA.AKEMI\DESKTOP\PPT\"/>
  <p:tag name="PXPSD_PNGFILENAME" val="TELA37_LAYER 2.PNG"/>
  <p:tag name="PXPSD_LAYERNAME" val="Layer 2"/>
  <p:tag name="PXPSD_PSDPATH" val="Z:\PariPassu\Telas\02 Entrega 01\"/>
  <p:tag name="PXPSD_PSDFILENAME" val="Tela37.psd"/>
  <p:tag name="PXPSD_PSDSOURCE" val="Z:\PariPassu\Telas\02 Entrega 01\Tela37.psd"/>
  <p:tag name=" PXPSD_PSDSOURCELAYER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LAYER 1.PNG"/>
  <p:tag name="PXPSD_PNGPATH" val="C:\USERS\CARLA.AKEMI\DESKTOP\PPT\"/>
  <p:tag name="PXPSD_PNGFILENAME" val="TELA37_LAYER 1.PNG"/>
  <p:tag name="PXPSD_LAYERNAME" val="Layer 1"/>
  <p:tag name="PXPSD_PSDPATH" val="Z:\PariPassu\Telas\02 Entrega 01\"/>
  <p:tag name="PXPSD_PSDFILENAME" val="Tela37.psd"/>
  <p:tag name="PXPSD_PSDSOURCE" val="Z:\PariPassu\Telas\02 Entrega 01\Tela37.psd"/>
  <p:tag name=" PXPSD_PSDSOURCELAYER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LAYER 1 COPY.PNG"/>
  <p:tag name="PXPSD_PNGPATH" val="C:\USERS\CARLA.AKEMI\DESKTOP\PPT\"/>
  <p:tag name="PXPSD_PNGFILENAME" val="TELA37_LAYER 1 COPY.PNG"/>
  <p:tag name="PXPSD_LAYERNAME" val="Layer 1 copy"/>
  <p:tag name="PXPSD_PSDPATH" val="Z:\PariPassu\Telas\02 Entrega 01\"/>
  <p:tag name="PXPSD_PSDFILENAME" val="Tela37.psd"/>
  <p:tag name="PXPSD_PSDSOURCE" val="Z:\PariPassu\Telas\02 Entrega 01\Tela37.psd"/>
  <p:tag name=" PXPSD_PSDSOURCELAYER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LAYER 1 COPY 3.PNG"/>
  <p:tag name="PXPSD_PNGPATH" val="C:\USERS\CARLA.AKEMI\DESKTOP\PPT\"/>
  <p:tag name="PXPSD_PNGFILENAME" val="TELA37_LAYER 1 COPY 3.PNG"/>
  <p:tag name="PXPSD_LAYERNAME" val="Layer 1 copy 3"/>
  <p:tag name="PXPSD_PSDPATH" val="Z:\PariPassu\Telas\02 Entrega 01\"/>
  <p:tag name="PXPSD_PSDFILENAME" val="Tela37.psd"/>
  <p:tag name="PXPSD_PSDSOURCE" val="Z:\PariPassu\Telas\02 Entrega 01\Tela37.psd"/>
  <p:tag name=" PXPSD_PSDSOURCELAY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3.PNG"/>
  <p:tag name="PXPSD_PNGPATH" val="LIXO PPT\"/>
  <p:tag name="PXPSD_PNGFILENAME" val="TELA03_23.PNG"/>
  <p:tag name="PXPSD_LAYERNAME" val="23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VECTOR SMART OBJECT1.PNG"/>
  <p:tag name="PXPSD_PNGPATH" val="C:\USERS\CARLA.AKEMI\DESKTOP\PPT\"/>
  <p:tag name="PXPSD_PNGFILENAME" val="TELA37_VECTOR SMART OBJECT1.PNG"/>
  <p:tag name="PXPSD_LAYERNAME" val="Vector Smart Object1"/>
  <p:tag name="PXPSD_PSDPATH" val="Z:\PariPassu\Telas\02 Entrega 01\"/>
  <p:tag name="PXPSD_PSDFILENAME" val="Tela37.psd"/>
  <p:tag name="PXPSD_PSDSOURCE" val="Z:\PariPassu\Telas\02 Entrega 01\Tela37.psd"/>
  <p:tag name=" PXPSD_PSDSOURCELAY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C:\USERS\CARLA.AKEMI\DESKTOP\PPT\TELA37_VECTOR SMART OBJECT COPY.PNG"/>
  <p:tag name="PXPSD_PNGPATH" val="C:\USERS\CARLA.AKEMI\DESKTOP\PPT\"/>
  <p:tag name="PXPSD_PNGFILENAME" val="TELA37_VECTOR SMART OBJECT COPY.PNG"/>
  <p:tag name="PXPSD_LAYERNAME" val="Vector Smart Object copy"/>
  <p:tag name="PXPSD_PSDPATH" val="Z:\PariPassu\Telas\02 Entrega 01\"/>
  <p:tag name="PXPSD_PSDFILENAME" val="Tela37.psd"/>
  <p:tag name="PXPSD_PSDSOURCE" val="Z:\PariPassu\Telas\02 Entrega 01\Tela37.psd"/>
  <p:tag name=" PXPSD_PSDSOURCELAYER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7.PNG"/>
  <p:tag name="PXPSD_PNGPATH" val="..\..\PPT\"/>
  <p:tag name="PXPSD_PNGFILENAME" val="TELA45_7.PNG"/>
  <p:tag name="PXPSD_LAYERNAME" val="7"/>
  <p:tag name="PXPSD_PSDPATH" val="Z:\PariPassu\Telas\03 Ajuste 01\"/>
  <p:tag name="PXPSD_PSDFILENAME" val="Tela45.psd"/>
  <p:tag name="PXPSD_PSDSOURCE" val="Z:\PariPassu\Telas\03 Ajuste 01\Tela45.psd"/>
  <p:tag name=" PXPSD_PSDSOURCELAYER" val="3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6.PNG"/>
  <p:tag name="PXPSD_PNGPATH" val="..\..\PPT\"/>
  <p:tag name="PXPSD_PNGFILENAME" val="TELA45_6.PNG"/>
  <p:tag name="PXPSD_LAYERNAME" val="6"/>
  <p:tag name="PXPSD_PSDPATH" val="Z:\PariPassu\Telas\03 Ajuste 01\"/>
  <p:tag name="PXPSD_PSDFILENAME" val="Tela45.psd"/>
  <p:tag name="PXPSD_PSDSOURCE" val="Z:\PariPassu\Telas\03 Ajuste 01\Tela45.psd"/>
  <p:tag name=" PXPSD_PSDSOURCELAYER" val="3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5.PNG"/>
  <p:tag name="PXPSD_PNGPATH" val="..\..\PPT\"/>
  <p:tag name="PXPSD_PNGFILENAME" val="TELA45_5.PNG"/>
  <p:tag name="PXPSD_LAYERNAME" val="5"/>
  <p:tag name="PXPSD_PSDPATH" val="Z:\PariPassu\Telas\03 Ajuste 01\"/>
  <p:tag name="PXPSD_PSDFILENAME" val="Tela45.psd"/>
  <p:tag name="PXPSD_PSDSOURCE" val="Z:\PariPassu\Telas\03 Ajuste 01\Tela45.psd"/>
  <p:tag name=" PXPSD_PSDSOURCELAYER" val="3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4.PNG"/>
  <p:tag name="PXPSD_PNGPATH" val="..\..\PPT\"/>
  <p:tag name="PXPSD_PNGFILENAME" val="TELA45_4.PNG"/>
  <p:tag name="PXPSD_LAYERNAME" val="4"/>
  <p:tag name="PXPSD_PSDPATH" val="Z:\PariPassu\Telas\03 Ajuste 01\"/>
  <p:tag name="PXPSD_PSDFILENAME" val="Tela45.psd"/>
  <p:tag name="PXPSD_PSDSOURCE" val="Z:\PariPassu\Telas\03 Ajuste 01\Tela45.psd"/>
  <p:tag name=" PXPSD_PSDSOURCELAYER" val="3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3.PNG"/>
  <p:tag name="PXPSD_PNGPATH" val="..\..\PPT\"/>
  <p:tag name="PXPSD_PNGFILENAME" val="TELA45_3.PNG"/>
  <p:tag name="PXPSD_LAYERNAME" val="3"/>
  <p:tag name="PXPSD_PSDPATH" val="Z:\PariPassu\Telas\03 Ajuste 01\"/>
  <p:tag name="PXPSD_PSDFILENAME" val="Tela45.psd"/>
  <p:tag name="PXPSD_PSDSOURCE" val="Z:\PariPassu\Telas\03 Ajuste 01\Tela45.psd"/>
  <p:tag name=" PXPSD_PSDSOURCELAYER" val="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2.PNG"/>
  <p:tag name="PXPSD_PNGPATH" val="..\..\PPT\"/>
  <p:tag name="PXPSD_PNGFILENAME" val="TELA45_2.PNG"/>
  <p:tag name="PXPSD_LAYERNAME" val="2"/>
  <p:tag name="PXPSD_PSDPATH" val="Z:\PariPassu\Telas\03 Ajuste 01\"/>
  <p:tag name="PXPSD_PSDFILENAME" val="Tela45.psd"/>
  <p:tag name="PXPSD_PSDSOURCE" val="Z:\PariPassu\Telas\03 Ajuste 01\Tela45.psd"/>
  <p:tag name=" PXPSD_PSDSOURCELAYER" val="3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1.PNG"/>
  <p:tag name="PXPSD_PNGPATH" val="..\..\PPT\"/>
  <p:tag name="PXPSD_PNGFILENAME" val="TELA45_1.PNG"/>
  <p:tag name="PXPSD_LAYERNAME" val="1"/>
  <p:tag name="PXPSD_PSDPATH" val="Z:\PariPassu\Telas\03 Ajuste 01\"/>
  <p:tag name="PXPSD_PSDFILENAME" val="Tela45.psd"/>
  <p:tag name="PXPSD_PSDSOURCE" val="Z:\PariPassu\Telas\03 Ajuste 01\Tela45.psd"/>
  <p:tag name=" PXPSD_PSDSOURCELAYER" val="3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7.PNG"/>
  <p:tag name="PXPSD_PNGPATH" val="..\..\PPT\"/>
  <p:tag name="PXPSD_PNGFILENAME" val="TELA45_7.PNG"/>
  <p:tag name="PXPSD_LAYERNAME" val="7"/>
  <p:tag name="PXPSD_PSDPATH" val="Z:\PariPassu\Telas\03 Ajuste 01\"/>
  <p:tag name="PXPSD_PSDFILENAME" val="Tela45.psd"/>
  <p:tag name="PXPSD_PSDSOURCE" val="Z:\PariPassu\Telas\03 Ajuste 01\Tela45.psd"/>
  <p:tag name=" PXPSD_PSDSOURCELAYER" val="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24.PNG"/>
  <p:tag name="PXPSD_PNGPATH" val="LIXO PPT\"/>
  <p:tag name="PXPSD_PNGFILENAME" val="TELA03_24.PNG"/>
  <p:tag name="PXPSD_LAYERNAME" val="24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2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6.PNG"/>
  <p:tag name="PXPSD_PNGPATH" val="..\..\PPT\"/>
  <p:tag name="PXPSD_PNGFILENAME" val="TELA45_6.PNG"/>
  <p:tag name="PXPSD_LAYERNAME" val="6"/>
  <p:tag name="PXPSD_PSDPATH" val="Z:\PariPassu\Telas\03 Ajuste 01\"/>
  <p:tag name="PXPSD_PSDFILENAME" val="Tela45.psd"/>
  <p:tag name="PXPSD_PSDSOURCE" val="Z:\PariPassu\Telas\03 Ajuste 01\Tela45.psd"/>
  <p:tag name=" PXPSD_PSDSOURCELAYER" val="3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5.PNG"/>
  <p:tag name="PXPSD_PNGPATH" val="..\..\PPT\"/>
  <p:tag name="PXPSD_PNGFILENAME" val="TELA45_5.PNG"/>
  <p:tag name="PXPSD_LAYERNAME" val="5"/>
  <p:tag name="PXPSD_PSDPATH" val="Z:\PariPassu\Telas\03 Ajuste 01\"/>
  <p:tag name="PXPSD_PSDFILENAME" val="Tela45.psd"/>
  <p:tag name="PXPSD_PSDSOURCE" val="Z:\PariPassu\Telas\03 Ajuste 01\Tela45.psd"/>
  <p:tag name=" PXPSD_PSDSOURCELAYER" val="3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4.PNG"/>
  <p:tag name="PXPSD_PNGPATH" val="..\..\PPT\"/>
  <p:tag name="PXPSD_PNGFILENAME" val="TELA45_4.PNG"/>
  <p:tag name="PXPSD_LAYERNAME" val="4"/>
  <p:tag name="PXPSD_PSDPATH" val="Z:\PariPassu\Telas\03 Ajuste 01\"/>
  <p:tag name="PXPSD_PSDFILENAME" val="Tela45.psd"/>
  <p:tag name="PXPSD_PSDSOURCE" val="Z:\PariPassu\Telas\03 Ajuste 01\Tela45.psd"/>
  <p:tag name=" PXPSD_PSDSOURCELAYER" val="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3.PNG"/>
  <p:tag name="PXPSD_PNGPATH" val="..\..\PPT\"/>
  <p:tag name="PXPSD_PNGFILENAME" val="TELA45_3.PNG"/>
  <p:tag name="PXPSD_LAYERNAME" val="3"/>
  <p:tag name="PXPSD_PSDPATH" val="Z:\PariPassu\Telas\03 Ajuste 01\"/>
  <p:tag name="PXPSD_PSDFILENAME" val="Tela45.psd"/>
  <p:tag name="PXPSD_PSDSOURCE" val="Z:\PariPassu\Telas\03 Ajuste 01\Tela45.psd"/>
  <p:tag name=" PXPSD_PSDSOURCELAYER" val="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2.PNG"/>
  <p:tag name="PXPSD_PNGPATH" val="..\..\PPT\"/>
  <p:tag name="PXPSD_PNGFILENAME" val="TELA45_2.PNG"/>
  <p:tag name="PXPSD_LAYERNAME" val="2"/>
  <p:tag name="PXPSD_PSDPATH" val="Z:\PariPassu\Telas\03 Ajuste 01\"/>
  <p:tag name="PXPSD_PSDFILENAME" val="Tela45.psd"/>
  <p:tag name="PXPSD_PSDSOURCE" val="Z:\PariPassu\Telas\03 Ajuste 01\Tela45.psd"/>
  <p:tag name=" PXPSD_PSDSOURCELAYER" val="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5_1.PNG"/>
  <p:tag name="PXPSD_PNGPATH" val="..\..\PPT\"/>
  <p:tag name="PXPSD_PNGFILENAME" val="TELA45_1.PNG"/>
  <p:tag name="PXPSD_LAYERNAME" val="1"/>
  <p:tag name="PXPSD_PSDPATH" val="Z:\PariPassu\Telas\03 Ajuste 01\"/>
  <p:tag name="PXPSD_PSDFILENAME" val="Tela45.psd"/>
  <p:tag name="PXPSD_PSDSOURCE" val="Z:\PariPassu\Telas\03 Ajuste 01\Tela45.psd"/>
  <p:tag name=" PXPSD_PSDSOURCELAYER" val="3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7.PNG"/>
  <p:tag name="PXPSD_PNGPATH" val="LIXO PPT\"/>
  <p:tag name="PXPSD_PNGFILENAME" val="TELA06_27.PNG"/>
  <p:tag name="PXPSD_LAYERNAME" val="27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6.PNG"/>
  <p:tag name="PXPSD_PNGPATH" val="LIXO PPT\"/>
  <p:tag name="PXPSD_PNGFILENAME" val="TELA06_26.PNG"/>
  <p:tag name="PXPSD_LAYERNAME" val="26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5.PNG"/>
  <p:tag name="PXPSD_PNGPATH" val="LIXO PPT\"/>
  <p:tag name="PXPSD_PNGFILENAME" val="TELA06_25.PNG"/>
  <p:tag name="PXPSD_LAYERNAME" val="25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4.PNG"/>
  <p:tag name="PXPSD_PNGPATH" val="LIXO PPT\"/>
  <p:tag name="PXPSD_PNGFILENAME" val="TELA06_24.PNG"/>
  <p:tag name="PXPSD_LAYERNAME" val="24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6.PNG"/>
  <p:tag name="PXPSD_PNGPATH" val="LIXO PPT\"/>
  <p:tag name="PXPSD_PNGFILENAME" val="TELA03_6.PNG"/>
  <p:tag name="PXPSD_LAYERNAME" val="6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3.PNG"/>
  <p:tag name="PXPSD_PNGPATH" val="LIXO PPT\"/>
  <p:tag name="PXPSD_PNGFILENAME" val="TELA06_23.PNG"/>
  <p:tag name="PXPSD_LAYERNAME" val="23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2.PNG"/>
  <p:tag name="PXPSD_PNGPATH" val="LIXO PPT\"/>
  <p:tag name="PXPSD_PNGFILENAME" val="TELA06_22.PNG"/>
  <p:tag name="PXPSD_LAYERNAME" val="22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6_21.PNG"/>
  <p:tag name="PXPSD_PNGPATH" val="LIXO PPT\"/>
  <p:tag name="PXPSD_PNGFILENAME" val="TELA06_21.PNG"/>
  <p:tag name="PXPSD_LAYERNAME" val="21"/>
  <p:tag name="PXPSD_PSDPATH" val="Z:\Clientes Ativos\PariPassu\Telas\02 Entrega 01\"/>
  <p:tag name="PXPSD_PSDFILENAME" val="Tela06.psd"/>
  <p:tag name="PXPSD_PSDSOURCE" val="Z:\Clientes Ativos\PariPassu\Telas\02 Entrega 01\Tela06.psd"/>
  <p:tag name=" PXPSD_PSDSOURCELAYER" val="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LAYER 0.PNG"/>
  <p:tag name="PXPSD_PNGPATH" val="LIXO PPT\"/>
  <p:tag name="PXPSD_PNGFILENAME" val="TELA04_LAYER 0.PNG"/>
  <p:tag name="PXPSD_LAYERNAME" val="Layer 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1.PNG"/>
  <p:tag name="PXPSD_PNGPATH" val="LIXO PPT\"/>
  <p:tag name="PXPSD_PNGFILENAME" val="TELA04_11.PNG"/>
  <p:tag name="PXPSD_LAYERNAME" val="11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0.PNG"/>
  <p:tag name="PXPSD_PNGPATH" val="LIXO PPT\"/>
  <p:tag name="PXPSD_PNGFILENAME" val="TELA04_10.PNG"/>
  <p:tag name="PXPSD_LAYERNAME" val="1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9.PNG"/>
  <p:tag name="PXPSD_PNGPATH" val="LIXO PPT\"/>
  <p:tag name="PXPSD_PNGFILENAME" val="TELA04_9.PNG"/>
  <p:tag name="PXPSD_LAYERNAME" val="9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8.PNG"/>
  <p:tag name="PXPSD_PNGPATH" val="LIXO PPT\"/>
  <p:tag name="PXPSD_PNGFILENAME" val="TELA04_8.PNG"/>
  <p:tag name="PXPSD_LAYERNAME" val="8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7.PNG"/>
  <p:tag name="PXPSD_PNGPATH" val="LIXO PPT\"/>
  <p:tag name="PXPSD_PNGFILENAME" val="TELA04_7.PNG"/>
  <p:tag name="PXPSD_LAYERNAME" val="7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6.PNG"/>
  <p:tag name="PXPSD_PNGPATH" val="LIXO PPT\"/>
  <p:tag name="PXPSD_PNGFILENAME" val="TELA04_6.PNG"/>
  <p:tag name="PXPSD_LAYERNAME" val="6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5.PNG"/>
  <p:tag name="PXPSD_PNGPATH" val="LIXO PPT\"/>
  <p:tag name="PXPSD_PNGFILENAME" val="TELA03_5.PNG"/>
  <p:tag name="PXPSD_LAYERNAME" val="5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5.PNG"/>
  <p:tag name="PXPSD_PNGPATH" val="LIXO PPT\"/>
  <p:tag name="PXPSD_PNGFILENAME" val="TELA04_5.PNG"/>
  <p:tag name="PXPSD_LAYERNAME" val="5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LAYER 0.PNG"/>
  <p:tag name="PXPSD_PNGPATH" val="LIXO PPT\"/>
  <p:tag name="PXPSD_PNGFILENAME" val="TELA04_LAYER 0.PNG"/>
  <p:tag name="PXPSD_LAYERNAME" val="Layer 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1.PNG"/>
  <p:tag name="PXPSD_PNGPATH" val="LIXO PPT\"/>
  <p:tag name="PXPSD_PNGFILENAME" val="TELA04_11.PNG"/>
  <p:tag name="PXPSD_LAYERNAME" val="11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0.PNG"/>
  <p:tag name="PXPSD_PNGPATH" val="LIXO PPT\"/>
  <p:tag name="PXPSD_PNGFILENAME" val="TELA04_10.PNG"/>
  <p:tag name="PXPSD_LAYERNAME" val="1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9.PNG"/>
  <p:tag name="PXPSD_PNGPATH" val="LIXO PPT\"/>
  <p:tag name="PXPSD_PNGFILENAME" val="TELA04_9.PNG"/>
  <p:tag name="PXPSD_LAYERNAME" val="9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8.PNG"/>
  <p:tag name="PXPSD_PNGPATH" val="LIXO PPT\"/>
  <p:tag name="PXPSD_PNGFILENAME" val="TELA04_8.PNG"/>
  <p:tag name="PXPSD_LAYERNAME" val="8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7.PNG"/>
  <p:tag name="PXPSD_PNGPATH" val="LIXO PPT\"/>
  <p:tag name="PXPSD_PNGFILENAME" val="TELA04_7.PNG"/>
  <p:tag name="PXPSD_LAYERNAME" val="7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6.PNG"/>
  <p:tag name="PXPSD_PNGPATH" val="LIXO PPT\"/>
  <p:tag name="PXPSD_PNGFILENAME" val="TELA04_6.PNG"/>
  <p:tag name="PXPSD_LAYERNAME" val="6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5.PNG"/>
  <p:tag name="PXPSD_PNGPATH" val="LIXO PPT\"/>
  <p:tag name="PXPSD_PNGFILENAME" val="TELA04_5.PNG"/>
  <p:tag name="PXPSD_LAYERNAME" val="5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LAYER 0.PNG"/>
  <p:tag name="PXPSD_PNGPATH" val="LIXO PPT\"/>
  <p:tag name="PXPSD_PNGFILENAME" val="TELA04_LAYER 0.PNG"/>
  <p:tag name="PXPSD_LAYERNAME" val="Layer 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4.PNG"/>
  <p:tag name="PXPSD_PNGPATH" val="LIXO PPT\"/>
  <p:tag name="PXPSD_PNGFILENAME" val="TELA03_4.PNG"/>
  <p:tag name="PXPSD_LAYERNAME" val="4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1.PNG"/>
  <p:tag name="PXPSD_PNGPATH" val="LIXO PPT\"/>
  <p:tag name="PXPSD_PNGFILENAME" val="TELA04_11.PNG"/>
  <p:tag name="PXPSD_LAYERNAME" val="11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10.PNG"/>
  <p:tag name="PXPSD_PNGPATH" val="LIXO PPT\"/>
  <p:tag name="PXPSD_PNGFILENAME" val="TELA04_10.PNG"/>
  <p:tag name="PXPSD_LAYERNAME" val="10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1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9.PNG"/>
  <p:tag name="PXPSD_PNGPATH" val="LIXO PPT\"/>
  <p:tag name="PXPSD_PNGFILENAME" val="TELA04_9.PNG"/>
  <p:tag name="PXPSD_LAYERNAME" val="9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8.PNG"/>
  <p:tag name="PXPSD_PNGPATH" val="LIXO PPT\"/>
  <p:tag name="PXPSD_PNGFILENAME" val="TELA04_8.PNG"/>
  <p:tag name="PXPSD_LAYERNAME" val="8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7.PNG"/>
  <p:tag name="PXPSD_PNGPATH" val="LIXO PPT\"/>
  <p:tag name="PXPSD_PNGFILENAME" val="TELA04_7.PNG"/>
  <p:tag name="PXPSD_LAYERNAME" val="7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6.PNG"/>
  <p:tag name="PXPSD_PNGPATH" val="LIXO PPT\"/>
  <p:tag name="PXPSD_PNGFILENAME" val="TELA04_6.PNG"/>
  <p:tag name="PXPSD_LAYERNAME" val="6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4_5.PNG"/>
  <p:tag name="PXPSD_PNGPATH" val="LIXO PPT\"/>
  <p:tag name="PXPSD_PNGFILENAME" val="TELA04_5.PNG"/>
  <p:tag name="PXPSD_LAYERNAME" val="5"/>
  <p:tag name="PXPSD_PSDPATH" val="Z:\Clientes Ativos\PariPassu\Telas\02 Entrega 01\"/>
  <p:tag name="PXPSD_PSDFILENAME" val="Tela04.psd"/>
  <p:tag name="PXPSD_PSDSOURCE" val="Z:\Clientes Ativos\PariPassu\Telas\02 Entrega 01\Tela04.psd"/>
  <p:tag name=" PXPSD_PSDSOURCELAYER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SHUTTERSTOCK_431107756.PNG"/>
  <p:tag name="PXPSD_PNGPATH" val="..\..\PPT\"/>
  <p:tag name="PXPSD_PNGFILENAME" val="TELA40_SHUTTERSTOCK_431107756.PNG"/>
  <p:tag name="PXPSD_LAYERNAME" val="shutterstock_431107756"/>
  <p:tag name="PXPSD_PSDPATH" val="Z:\PariPassu\Telas\02 Entrega 01\"/>
  <p:tag name="PXPSD_PSDFILENAME" val="Tela40.psd"/>
  <p:tag name="PXPSD_PSDSOURCE" val="Z:\PariPassu\Telas\02 Entrega 01\Tela40.psd"/>
  <p:tag name=" PXPSD_PSDSOURCELAYER" val="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LAYER 3.PNG"/>
  <p:tag name="PXPSD_PNGPATH" val="..\..\PPT\"/>
  <p:tag name="PXPSD_PNGFILENAME" val="TELA40_LAYER 3.PNG"/>
  <p:tag name="PXPSD_LAYERNAME" val="Layer 3"/>
  <p:tag name="PXPSD_PSDPATH" val="Z:\PariPassu\Telas\02 Entrega 01\"/>
  <p:tag name="PXPSD_PSDFILENAME" val="Tela40.psd"/>
  <p:tag name="PXPSD_PSDSOURCE" val="Z:\PariPassu\Telas\02 Entrega 01\Tela40.psd"/>
  <p:tag name=" PXPSD_PSDSOURCELAYER" val="1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PATTERN FILL 1.PNG"/>
  <p:tag name="PXPSD_PNGPATH" val="..\..\PPT\"/>
  <p:tag name="PXPSD_PNGFILENAME" val="TELA40_PATTERN FILL 1.PNG"/>
  <p:tag name="PXPSD_LAYERNAME" val="Pattern Fill 1"/>
  <p:tag name="PXPSD_PSDPATH" val="Z:\PariPassu\Telas\02 Entrega 01\"/>
  <p:tag name="PXPSD_PSDFILENAME" val="Tela40.psd"/>
  <p:tag name="PXPSD_PSDSOURCE" val="Z:\PariPassu\Telas\02 Entrega 01\Tela40.psd"/>
  <p:tag name=" PXPSD_PSDSOURCELAY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LIXO PPT\TELA03_3.PNG"/>
  <p:tag name="PXPSD_PNGPATH" val="LIXO PPT\"/>
  <p:tag name="PXPSD_PNGFILENAME" val="TELA03_3.PNG"/>
  <p:tag name="PXPSD_LAYERNAME" val="3"/>
  <p:tag name="PXPSD_PSDPATH" val="Z:\Clientes Ativos\PariPassu\Telas\02 Entrega 01\"/>
  <p:tag name="PXPSD_PSDFILENAME" val="Tela03.psd"/>
  <p:tag name="PXPSD_PSDSOURCE" val="Z:\Clientes Ativos\PariPassu\Telas\02 Entrega 01\Tela03.psd"/>
  <p:tag name=" PXPSD_PSDSOURCELAY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LAYER 2.PNG"/>
  <p:tag name="PXPSD_PNGPATH" val="..\..\PPT\"/>
  <p:tag name="PXPSD_PNGFILENAME" val="TELA40_LAYER 2.PNG"/>
  <p:tag name="PXPSD_LAYERNAME" val="Layer 2"/>
  <p:tag name="PXPSD_PSDPATH" val="Z:\PariPassu\Telas\02 Entrega 01\"/>
  <p:tag name="PXPSD_PSDFILENAME" val="Tela40.psd"/>
  <p:tag name="PXPSD_PSDSOURCE" val="Z:\PariPassu\Telas\02 Entrega 01\Tela40.psd"/>
  <p:tag name=" PXPSD_PSDSOURCELAYER" val="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VECTOR SMART OBJECT3.PNG"/>
  <p:tag name="PXPSD_PNGPATH" val="..\..\PPT\"/>
  <p:tag name="PXPSD_PNGFILENAME" val="TELA40_VECTOR SMART OBJECT3.PNG"/>
  <p:tag name="PXPSD_LAYERNAME" val="Vector Smart Object3"/>
  <p:tag name="PXPSD_PSDPATH" val="Z:\PariPassu\Telas\02 Entrega 01\"/>
  <p:tag name="PXPSD_PSDFILENAME" val="Tela40.psd"/>
  <p:tag name="PXPSD_PSDSOURCE" val="Z:\PariPassu\Telas\02 Entrega 01\Tela40.psd"/>
  <p:tag name=" PXPSD_PSDSOURCELAYER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VECTOR SMART OBJECT COPY 9.PNG"/>
  <p:tag name="PXPSD_PNGPATH" val="..\..\PPT\"/>
  <p:tag name="PXPSD_PNGFILENAME" val="TELA40_VECTOR SMART OBJECT COPY 9.PNG"/>
  <p:tag name="PXPSD_LAYERNAME" val="Vector Smart Object copy 9"/>
  <p:tag name="PXPSD_PSDPATH" val="Z:\PariPassu\Telas\02 Entrega 01\"/>
  <p:tag name="PXPSD_PSDFILENAME" val="Tela40.psd"/>
  <p:tag name="PXPSD_PSDSOURCE" val="Z:\PariPassu\Telas\02 Entrega 01\Tela40.psd"/>
  <p:tag name=" PXPSD_PSDSOURCELAYER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VECTOR SMART OBJECT2.PNG"/>
  <p:tag name="PXPSD_PNGPATH" val="..\..\PPT\"/>
  <p:tag name="PXPSD_PNGFILENAME" val="TELA40_VECTOR SMART OBJECT2.PNG"/>
  <p:tag name="PXPSD_LAYERNAME" val="Vector Smart Object2"/>
  <p:tag name="PXPSD_PSDPATH" val="Z:\PariPassu\Telas\02 Entrega 01\"/>
  <p:tag name="PXPSD_PSDFILENAME" val="Tela40.psd"/>
  <p:tag name="PXPSD_PSDSOURCE" val="Z:\PariPassu\Telas\02 Entrega 01\Tela40.psd"/>
  <p:tag name=" PXPSD_PSDSOURCELAYER" val="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0_VECTOR SMART OBJECT COPY.PNG"/>
  <p:tag name="PXPSD_PNGPATH" val="..\..\PPT\"/>
  <p:tag name="PXPSD_PNGFILENAME" val="TELA40_VECTOR SMART OBJECT COPY.PNG"/>
  <p:tag name="PXPSD_LAYERNAME" val="Vector Smart Object copy"/>
  <p:tag name="PXPSD_PSDPATH" val="Z:\PariPassu\Telas\02 Entrega 01\"/>
  <p:tag name="PXPSD_PSDFILENAME" val="Tela40.psd"/>
  <p:tag name="PXPSD_PSDSOURCE" val="Z:\PariPassu\Telas\02 Entrega 01\Tela40.psd"/>
  <p:tag name=" PXPSD_PSDSOURCELAYER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13.PNG"/>
  <p:tag name="PXPSD_PNGPATH" val="..\..\PPT\"/>
  <p:tag name="PXPSD_PNGFILENAME" val="TELA44_13.PNG"/>
  <p:tag name="PXPSD_LAYERNAME" val="13"/>
  <p:tag name="PXPSD_PSDPATH" val="Z:\PariPassu\Telas\02 Entrega 01\"/>
  <p:tag name="PXPSD_PSDFILENAME" val="Tela44.psd"/>
  <p:tag name="PXPSD_PSDSOURCE" val="Z:\PariPassu\Telas\02 Entrega 01\Tela44.psd"/>
  <p:tag name=" PXPSD_PSDSOURCELAYER" val="1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11.PNG"/>
  <p:tag name="PXPSD_PNGPATH" val="..\..\PPT\"/>
  <p:tag name="PXPSD_PNGFILENAME" val="TELA44_11.PNG"/>
  <p:tag name="PXPSD_LAYERNAME" val="11"/>
  <p:tag name="PXPSD_PSDPATH" val="Z:\PariPassu\Telas\02 Entrega 01\"/>
  <p:tag name="PXPSD_PSDFILENAME" val="Tela44.psd"/>
  <p:tag name="PXPSD_PSDSOURCE" val="Z:\PariPassu\Telas\02 Entrega 01\Tela44.psd"/>
  <p:tag name=" PXPSD_PSDSOURCELAYER" val="1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10.PNG"/>
  <p:tag name="PXPSD_PNGPATH" val="..\..\PPT\"/>
  <p:tag name="PXPSD_PNGFILENAME" val="TELA44_10.PNG"/>
  <p:tag name="PXPSD_LAYERNAME" val="10"/>
  <p:tag name="PXPSD_PSDPATH" val="Z:\PariPassu\Telas\02 Entrega 01\"/>
  <p:tag name="PXPSD_PSDFILENAME" val="Tela44.psd"/>
  <p:tag name="PXPSD_PSDSOURCE" val="Z:\PariPassu\Telas\02 Entrega 01\Tela44.psd"/>
  <p:tag name=" PXPSD_PSDSOURCELAYER" val="1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9.PNG"/>
  <p:tag name="PXPSD_PNGPATH" val="..\..\PPT\"/>
  <p:tag name="PXPSD_PNGFILENAME" val="TELA44_9.PNG"/>
  <p:tag name="PXPSD_LAYERNAME" val="9"/>
  <p:tag name="PXPSD_PSDPATH" val="Z:\PariPassu\Telas\02 Entrega 01\"/>
  <p:tag name="PXPSD_PSDFILENAME" val="Tela44.psd"/>
  <p:tag name="PXPSD_PSDSOURCE" val="Z:\PariPassu\Telas\02 Entrega 01\Tela44.psd"/>
  <p:tag name=" PXPSD_PSDSOURCELAYER" val="1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44_8.PNG"/>
  <p:tag name="PXPSD_PNGPATH" val="..\..\PPT\"/>
  <p:tag name="PXPSD_PNGFILENAME" val="TELA44_8.PNG"/>
  <p:tag name="PXPSD_LAYERNAME" val="8"/>
  <p:tag name="PXPSD_PSDPATH" val="Z:\PariPassu\Telas\02 Entrega 01\"/>
  <p:tag name="PXPSD_PSDFILENAME" val="Tela44.psd"/>
  <p:tag name="PXPSD_PSDSOURCE" val="Z:\PariPassu\Telas\02 Entrega 01\Tela44.psd"/>
  <p:tag name=" PXPSD_PSDSOURCELAYER" val="1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247</Words>
  <Application>Microsoft Macintosh PowerPoint</Application>
  <PresentationFormat>Widescreen</PresentationFormat>
  <Paragraphs>34</Paragraphs>
  <Slides>11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Sarah Aime</dc:creator>
  <cp:lastModifiedBy>Usuário do Microsoft Office</cp:lastModifiedBy>
  <cp:revision>244</cp:revision>
  <dcterms:created xsi:type="dcterms:W3CDTF">2017-02-14T15:33:14Z</dcterms:created>
  <dcterms:modified xsi:type="dcterms:W3CDTF">2018-06-29T14:51:18Z</dcterms:modified>
</cp:coreProperties>
</file>