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845" r:id="rId3"/>
    <p:sldMasterId id="2147483945" r:id="rId4"/>
    <p:sldMasterId id="2147483964" r:id="rId5"/>
    <p:sldMasterId id="2147484001" r:id="rId6"/>
    <p:sldMasterId id="2147484040" r:id="rId7"/>
    <p:sldMasterId id="2147484052" r:id="rId8"/>
    <p:sldMasterId id="2147484103" r:id="rId9"/>
    <p:sldMasterId id="2147484129" r:id="rId10"/>
  </p:sldMasterIdLst>
  <p:notesMasterIdLst>
    <p:notesMasterId r:id="rId55"/>
  </p:notesMasterIdLst>
  <p:handoutMasterIdLst>
    <p:handoutMasterId r:id="rId56"/>
  </p:handoutMasterIdLst>
  <p:sldIdLst>
    <p:sldId id="984" r:id="rId11"/>
    <p:sldId id="985" r:id="rId12"/>
    <p:sldId id="1059" r:id="rId13"/>
    <p:sldId id="1065" r:id="rId14"/>
    <p:sldId id="1067" r:id="rId15"/>
    <p:sldId id="1068" r:id="rId16"/>
    <p:sldId id="1066" r:id="rId17"/>
    <p:sldId id="1070" r:id="rId18"/>
    <p:sldId id="963" r:id="rId19"/>
    <p:sldId id="995" r:id="rId20"/>
    <p:sldId id="1120" r:id="rId21"/>
    <p:sldId id="1121" r:id="rId22"/>
    <p:sldId id="1118" r:id="rId23"/>
    <p:sldId id="990" r:id="rId24"/>
    <p:sldId id="989" r:id="rId25"/>
    <p:sldId id="996" r:id="rId26"/>
    <p:sldId id="998" r:id="rId27"/>
    <p:sldId id="1013" r:id="rId28"/>
    <p:sldId id="1002" r:id="rId29"/>
    <p:sldId id="1000" r:id="rId30"/>
    <p:sldId id="1001" r:id="rId31"/>
    <p:sldId id="1114" r:id="rId32"/>
    <p:sldId id="1104" r:id="rId33"/>
    <p:sldId id="1111" r:id="rId34"/>
    <p:sldId id="1115" r:id="rId35"/>
    <p:sldId id="1123" r:id="rId36"/>
    <p:sldId id="1116" r:id="rId37"/>
    <p:sldId id="616" r:id="rId38"/>
    <p:sldId id="833" r:id="rId39"/>
    <p:sldId id="834" r:id="rId40"/>
    <p:sldId id="839" r:id="rId41"/>
    <p:sldId id="842" r:id="rId42"/>
    <p:sldId id="854" r:id="rId43"/>
    <p:sldId id="850" r:id="rId44"/>
    <p:sldId id="1125" r:id="rId45"/>
    <p:sldId id="734" r:id="rId46"/>
    <p:sldId id="717" r:id="rId47"/>
    <p:sldId id="752" r:id="rId48"/>
    <p:sldId id="691" r:id="rId49"/>
    <p:sldId id="983" r:id="rId50"/>
    <p:sldId id="881" r:id="rId51"/>
    <p:sldId id="1041" r:id="rId52"/>
    <p:sldId id="1100" r:id="rId53"/>
    <p:sldId id="982" r:id="rId5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993300"/>
    <a:srgbClr val="CC3300"/>
    <a:srgbClr val="FF00FF"/>
    <a:srgbClr val="66FFCC"/>
    <a:srgbClr val="8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20" autoAdjust="0"/>
    <p:restoredTop sz="95433" autoAdjust="0"/>
  </p:normalViewPr>
  <p:slideViewPr>
    <p:cSldViewPr>
      <p:cViewPr varScale="1">
        <p:scale>
          <a:sx n="70" d="100"/>
          <a:sy n="70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fld id="{15D2B067-FFEF-4029-BB55-60233F9FC9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506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4E9249-EB18-49AD-8423-DF04E453AA54}" type="datetimeFigureOut">
              <a:rPr lang="pt-BR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E20A24B-CB5D-4512-8976-EC278916CB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896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Procurar gráfico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F618-C25B-49F2-9D60-7D3F09DE41B1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0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CCA310-FC76-47F8-AAF8-D50573B08797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B473B138-D58A-4ED0-9399-1393ACED1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5204EF-7FAF-465A-ACD5-6396316B12C6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D02862D2-34AF-4D64-BBEE-7864228758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5438" y="1139825"/>
            <a:ext cx="3697287" cy="2773363"/>
          </a:xfrm>
          <a:solidFill>
            <a:srgbClr val="FFFFFF"/>
          </a:solidFill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E193CB01-C0A0-4D0C-A8D9-7A87BA344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572000"/>
            <a:ext cx="5049837" cy="4329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83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494" tIns="44247" rIns="88494" bIns="44247"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28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nadean new title 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8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79413" y="1773238"/>
            <a:ext cx="3216275" cy="531812"/>
          </a:xfrm>
        </p:spPr>
        <p:txBody>
          <a:bodyPr anchor="t"/>
          <a:lstStyle>
            <a:lvl1pPr>
              <a:lnSpc>
                <a:spcPts val="48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88516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79413" y="2974975"/>
            <a:ext cx="8208962" cy="15113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41" y="277880"/>
            <a:ext cx="1781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24310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00503280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0462-9D5E-4F8C-A8F6-B0C1641A573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599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D06CB-609F-4203-A423-617418E2B87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955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CEBF-D7D4-469A-8997-54C6CEDD1C8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370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BB481-F0CB-49F9-8D3F-C5EF69D005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079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B0DCF-E716-4285-8527-5F829D5F741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99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4765-31C5-434D-8402-E3096C9FC4B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615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BF13D-AEDE-4D71-8EC5-A626C367908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039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A26F-0774-4873-B617-9D5FEFE4786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6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7BD5-67D4-4B3D-B93D-F5661BE9539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163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C4F1-6625-4EDC-B9A4-9C651B391D9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9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80188" y="161925"/>
            <a:ext cx="2106612" cy="59642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5" y="161925"/>
            <a:ext cx="6170613" cy="5964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103465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5" y="161925"/>
            <a:ext cx="4791075" cy="4333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4692368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5" y="161925"/>
            <a:ext cx="4791075" cy="4333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4681181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257175" y="161925"/>
            <a:ext cx="8429625" cy="5964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045729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C26D-E6E4-4804-8B3F-2FF97920D40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74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0462-9D5E-4F8C-A8F6-B0C1641A573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92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D06CB-609F-4203-A423-617418E2B87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CEBF-D7D4-469A-8997-54C6CEDD1C8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13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BB481-F0CB-49F9-8D3F-C5EF69D005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8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5768545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B0DCF-E716-4285-8527-5F829D5F741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26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4765-31C5-434D-8402-E3096C9FC4B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63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BF13D-AEDE-4D71-8EC5-A626C367908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0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A26F-0774-4873-B617-9D5FEFE4786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7BD5-67D4-4B3D-B93D-F5661BE9539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00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C4F1-6625-4EDC-B9A4-9C651B391D9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96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AE315-6ADA-4826-8B89-1CA4C31A54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4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59160-8330-440F-AEF8-C2C55F9259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166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1C44D-E013-4385-9B6B-A9007FBB9A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373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AEEFB-D9EB-41B0-B060-CEA09D591E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76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8414760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202D-43E2-4724-B121-78368A9D70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005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3D7B-94A2-4AB5-9FD9-D63582CF32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749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38B08-958B-44AF-AC02-FC1A1066C3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958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FB893-909F-4457-AD15-8000EFDB96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839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FBE88-ED64-4DAA-B6C5-56A2A3FB8C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613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D3283-065B-4923-9A87-867344F097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69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2F066-4582-4F56-AEC6-15BDFE4A32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066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86277-44E5-46AE-918C-7D0A1B8D06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85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479" y="271463"/>
            <a:ext cx="6911622" cy="11763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1000479" y="1685926"/>
            <a:ext cx="6900333" cy="4181475"/>
          </a:xfr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7717745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90" y="314097"/>
            <a:ext cx="423090" cy="408185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0" hasCustomPrompt="1"/>
          </p:nvPr>
        </p:nvSpPr>
        <p:spPr>
          <a:xfrm>
            <a:off x="219078" y="253981"/>
            <a:ext cx="7679471" cy="596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buNone/>
              <a:defRPr sz="1725" b="1" cap="all" baseline="0">
                <a:latin typeface="+mj-lt"/>
              </a:defRPr>
            </a:lvl1pPr>
          </a:lstStyle>
          <a:p>
            <a:pPr lvl="0"/>
            <a:r>
              <a:rPr lang="pt-BR" dirty="0"/>
              <a:t>Clique para inserir título</a:t>
            </a:r>
          </a:p>
        </p:txBody>
      </p:sp>
      <p:cxnSp>
        <p:nvCxnSpPr>
          <p:cNvPr id="4" name="Conector reto 3"/>
          <p:cNvCxnSpPr/>
          <p:nvPr userDrawn="1"/>
        </p:nvCxnSpPr>
        <p:spPr>
          <a:xfrm>
            <a:off x="7937930" y="330904"/>
            <a:ext cx="0" cy="418289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3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4489450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90" y="314097"/>
            <a:ext cx="423090" cy="408185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0" hasCustomPrompt="1"/>
          </p:nvPr>
        </p:nvSpPr>
        <p:spPr>
          <a:xfrm>
            <a:off x="219078" y="253981"/>
            <a:ext cx="7679471" cy="596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buNone/>
              <a:defRPr sz="1725" b="1" cap="all" baseline="0">
                <a:latin typeface="+mj-lt"/>
              </a:defRPr>
            </a:lvl1pPr>
          </a:lstStyle>
          <a:p>
            <a:pPr lvl="0"/>
            <a:r>
              <a:rPr lang="pt-BR" dirty="0"/>
              <a:t>Clique para inserir título</a:t>
            </a: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7937930" y="315914"/>
            <a:ext cx="0" cy="418289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758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90" y="314097"/>
            <a:ext cx="423090" cy="4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7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495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0CA35C6-4A0B-3641-A483-21B021B1708C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3D9B507F-D43D-9740-8382-2B4A8C67C8C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08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9C336F-815F-459A-8EFC-4E7B27BAA9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990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A1899E6-6CAF-4BF8-8867-AB7FF60DA9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316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32B920-0200-4714-8245-7B08D19BC2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292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B2DC59-9C74-4883-BE5D-0856A10BB3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200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1AAEF1-281A-4221-AB30-993FA37E7A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294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9D4026-466F-49F5-89DB-76F7DBE96C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74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54039224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BF8D53-009E-4E8F-9FFE-38872DEA62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621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D977094-44D6-4B72-9596-6AAF5A0122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166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743E60-5051-4B07-91FF-637D3F0AB9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272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472BD8-8B78-4CA8-BFE4-1CFC26B4AD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859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AFB9C9-EE4F-402A-945E-97643A9B45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54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7CF22-973A-4D76-BBC6-33AE81D728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039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8B3A-819C-4877-89F3-62F9CFD20F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085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97F3-966C-42D6-A853-B86300D1E3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452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C89D-E288-4FDB-BB07-A1A23F5B0F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25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6367-4ADD-4539-A601-60372F860A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81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2624692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FEE3C-6B60-46C2-8C53-CC4866876A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476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CF9D1-1704-4A91-A4E7-D301D3B37E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915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C9590-A8B4-4EB2-9820-8CB9B9CD0C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495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DA56B-F2B7-44AC-B474-8F22279E35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146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588A-D0C8-4E59-A0B8-ACE2BCE824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300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B9FC4-E26C-45EC-8969-F194066901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821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5720" y="142854"/>
            <a:ext cx="8572560" cy="1470025"/>
          </a:xfrm>
        </p:spPr>
        <p:txBody>
          <a:bodyPr>
            <a:normAutofit/>
          </a:bodyPr>
          <a:lstStyle>
            <a:lvl1pPr>
              <a:defRPr sz="2475">
                <a:solidFill>
                  <a:srgbClr val="331D71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24" y="1785926"/>
            <a:ext cx="7572428" cy="3852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2500497" y="6572268"/>
            <a:ext cx="4929011" cy="14287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644468" y="6565918"/>
            <a:ext cx="489656" cy="220663"/>
          </a:xfrm>
        </p:spPr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7A08BE-0626-4B22-9847-674FCF69FAF0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39604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56D7B5-DFF8-4C42-BF99-27777D8A59E9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42F23-EEDC-4D3C-A0B4-ABBAE39C925A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6666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FA31972-1517-4917-802F-EB0301D09BAA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748DF-4031-4F7C-96D2-F58EDCE1B539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7168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8100A7-96A0-4E9D-8D41-203571B78F6B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96F65-18BF-41CC-B276-1F321F1AAB09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842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41" y="277880"/>
            <a:ext cx="1781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833434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8" y="1535113"/>
            <a:ext cx="4040189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8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F47DEA6-5829-4DF5-ADDF-1E81EE86FDF0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FC3683-5C64-4E12-ACEA-8615AF1E33A1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70430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9BAE27-1A5C-4003-ADEC-A0D069A4EDE3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ED478-5C23-4448-BC5C-6E9ADF8F8FE4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0803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980302-A7FD-4E7C-AC97-8C9ABD8E3EA8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61622C-262B-4F62-A3D7-3E7F030A6C58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21312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33B596-D02F-4880-BB63-04BB01076144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112704-B2A6-4C40-AF2C-BA94308FF40E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2556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A2FCE3C-C172-45E7-958B-12004367EF3F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4CD0BA-036A-46A1-AB7B-9BD11072A2DC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4019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EF6F8B-D8C3-4E23-94EF-95FC5A649EFE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7E338-08EC-4E53-A3E2-F4A5089F0D4D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16003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1" y="274657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57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E8189D-6AD7-437D-9D36-F72EFD7AD740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AA743A-1F6D-4472-8490-17062A82166B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2160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4770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786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24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7659954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410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013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082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6956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7459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893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2453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0F387FE3-4720-434E-B98C-32874BE2BFA8}" type="datetimeFigureOut">
              <a:rPr lang="pt-BR" smtClean="0"/>
              <a:pPr/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9E9D07F3-46FF-41CA-AC2A-1536D0E2F4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0486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C26D-E6E4-4804-8B3F-2FF97920D4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2706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0462-9D5E-4F8C-A8F6-B0C1641A57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93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5509876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D06CB-609F-4203-A423-617418E2B8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365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CEBF-D7D4-469A-8997-54C6CEDD1C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552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BB481-F0CB-49F9-8D3F-C5EF69D005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372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B0DCF-E716-4285-8527-5F829D5F741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6742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4765-31C5-434D-8402-E3096C9FC4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7577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BF13D-AEDE-4D71-8EC5-A626C36790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2584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A26F-0774-4873-B617-9D5FEFE478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0540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7BD5-67D4-4B3D-B93D-F5661BE953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230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C4F1-6625-4EDC-B9A4-9C651B391D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5120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C26D-E6E4-4804-8B3F-2FF97920D40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N13409 final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714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7175" y="161925"/>
            <a:ext cx="4791075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5124" name="Picture 4" descr="new title ba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41275" y="0"/>
            <a:ext cx="91852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571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med">
    <p:fade/>
  </p:transition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2pPr>
      <a:lvl3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3pPr>
      <a:lvl4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4pPr>
      <a:lvl5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5pPr>
      <a:lvl6pPr marL="457200" algn="l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6pPr>
      <a:lvl7pPr marL="914400" algn="l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7pPr>
      <a:lvl8pPr marL="1371600" algn="l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8pPr>
      <a:lvl9pPr marL="1828800" algn="l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Wingdings" pitchFamily="2" charset="2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381000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573088" indent="-1905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4pPr>
      <a:lvl5pPr marL="763588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12207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16779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1351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25923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D8A04AA-C723-483B-B848-2F20D1D3CE8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9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D8A04AA-C723-483B-B848-2F20D1D3CE8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C63A346-C0C3-49E1-8620-9F14B2212E3C}" type="slidenum">
              <a:rPr lang="pt-BR">
                <a:cs typeface="Arial" panose="020B0604020202020204" pitchFamily="34" charset="0"/>
              </a:rPr>
              <a:pPr>
                <a:defRPr/>
              </a:pPr>
              <a:t>‹nº›</a:t>
            </a:fld>
            <a:endParaRPr lang="pt-B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5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02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67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67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7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98840C-D7D7-4BA0-B15A-594A835A3E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2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A6406-AE1C-4682-8FB1-D3C65DC360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05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48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EA23887-EF26-4BF7-B4FB-75B2E59C571B}" type="datetimeFigureOut">
              <a:rPr lang="pt-BR" smtClean="0"/>
              <a:pPr>
                <a:defRPr/>
              </a:pPr>
              <a:t>29/06/2018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3E9C35-9024-416C-890C-8B15805F4EB7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331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0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D8A04AA-C723-483B-B848-2F20D1D3CE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2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wic/wic-food-packages-regulatory-requirements-wic-eligible-foods#JUICE%20(Women%20and%20Children)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//upload.wikimedia.org/wikipedia/commons/5/5a/DL-Fructose.svg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0.png"/><Relationship Id="rId4" Type="http://schemas.openxmlformats.org/officeDocument/2006/relationships/hyperlink" Target="//upload.wikimedia.org/wikipedia/commons/0/0e/Saccharose.sv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x.crossref.org/10.4061/2011/315879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//upload.wikimedia.org/wikipedia/commons/5/5a/DL-Fructose.svg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png"/><Relationship Id="rId4" Type="http://schemas.openxmlformats.org/officeDocument/2006/relationships/hyperlink" Target="//upload.wikimedia.org/wikipedia/commons/6/6f/Ethanol_flat_structure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8832" y="3861048"/>
            <a:ext cx="8001000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21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1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Prof. Dr. Rubens Feferbaum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Departamento de Pediatria e Instituto da Criança do HC da Faculdade de Medicina da Universidade de São Paulo</a:t>
            </a:r>
            <a:endParaRPr kumimoji="0" lang="pt-BR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764" name="CaixaDeTexto 4"/>
          <p:cNvSpPr txBox="1">
            <a:spLocks noChangeArrowheads="1"/>
          </p:cNvSpPr>
          <p:nvPr/>
        </p:nvSpPr>
        <p:spPr bwMode="auto">
          <a:xfrm>
            <a:off x="937766" y="1989919"/>
            <a:ext cx="490180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m 5" descr="Logoladoalad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81" y="5517232"/>
            <a:ext cx="3187303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4698B000-615F-4E01-9188-FED23130A44D}"/>
              </a:ext>
            </a:extLst>
          </p:cNvPr>
          <p:cNvSpPr/>
          <p:nvPr/>
        </p:nvSpPr>
        <p:spPr>
          <a:xfrm>
            <a:off x="893864" y="2774749"/>
            <a:ext cx="72983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sz="3200" b="1" dirty="0"/>
              <a:t>Benefícios do consumo de    	   citros à saúde humana</a:t>
            </a:r>
            <a:r>
              <a:rPr lang="pt-BR" sz="3200" dirty="0"/>
              <a:t> 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87DE029-0654-4173-A140-8E065FA584BA}"/>
              </a:ext>
            </a:extLst>
          </p:cNvPr>
          <p:cNvSpPr/>
          <p:nvPr/>
        </p:nvSpPr>
        <p:spPr>
          <a:xfrm>
            <a:off x="107504" y="503844"/>
            <a:ext cx="9036496" cy="146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EDD266A-F62C-4359-9758-2432BDC3B3F8}"/>
              </a:ext>
            </a:extLst>
          </p:cNvPr>
          <p:cNvSpPr/>
          <p:nvPr/>
        </p:nvSpPr>
        <p:spPr>
          <a:xfrm>
            <a:off x="6012159" y="404664"/>
            <a:ext cx="2194075" cy="1688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DJJCQiU9eXnQhkIL8ISBqVpE35mmYzIQR84iglvqoyo">
            <a:extLst>
              <a:ext uri="{FF2B5EF4-FFF2-40B4-BE49-F238E27FC236}">
                <a16:creationId xmlns:a16="http://schemas.microsoft.com/office/drawing/2014/main" xmlns="" id="{48B4CD4C-22F9-437A-BA1B-AA407233ED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99" y="276718"/>
            <a:ext cx="1700194" cy="168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EA2EE39-9EFF-479E-90D4-62003D35A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739681"/>
            <a:ext cx="26215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3">
            <a:extLst>
              <a:ext uri="{FF2B5EF4-FFF2-40B4-BE49-F238E27FC236}">
                <a16:creationId xmlns:a16="http://schemas.microsoft.com/office/drawing/2014/main" xmlns="" id="{3A2562C4-7522-4CF6-A50A-F8E5789B7065}"/>
              </a:ext>
            </a:extLst>
          </p:cNvPr>
          <p:cNvGrpSpPr>
            <a:grpSpLocks/>
          </p:cNvGrpSpPr>
          <p:nvPr/>
        </p:nvGrpSpPr>
        <p:grpSpPr bwMode="auto">
          <a:xfrm>
            <a:off x="-172155" y="2650067"/>
            <a:ext cx="8957733" cy="2844800"/>
            <a:chOff x="0" y="1324"/>
            <a:chExt cx="6348" cy="2016"/>
          </a:xfrm>
        </p:grpSpPr>
        <p:sp>
          <p:nvSpPr>
            <p:cNvPr id="21520" name="Rectangle 8">
              <a:extLst>
                <a:ext uri="{FF2B5EF4-FFF2-40B4-BE49-F238E27FC236}">
                  <a16:creationId xmlns:a16="http://schemas.microsoft.com/office/drawing/2014/main" xmlns="" id="{10B911B5-BC1C-4A56-AA60-3121BCCEE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24"/>
              <a:ext cx="4703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521" name="Rectangle 10">
              <a:extLst>
                <a:ext uri="{FF2B5EF4-FFF2-40B4-BE49-F238E27FC236}">
                  <a16:creationId xmlns:a16="http://schemas.microsoft.com/office/drawing/2014/main" xmlns="" id="{5F9634E1-F21F-4696-AD16-D48A78315B01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4703" y="1324"/>
              <a:ext cx="176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522" name="Rectangle 11">
              <a:extLst>
                <a:ext uri="{FF2B5EF4-FFF2-40B4-BE49-F238E27FC236}">
                  <a16:creationId xmlns:a16="http://schemas.microsoft.com/office/drawing/2014/main" xmlns="" id="{FBA34B1E-8F12-4504-A1C4-669B1CF6F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1324"/>
              <a:ext cx="1469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pt-BR" altLang="pt-BR" sz="16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 </a:t>
              </a:r>
              <a:r>
                <a: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                                </a:t>
              </a:r>
            </a:p>
          </p:txBody>
        </p:sp>
      </p:grpSp>
      <p:grpSp>
        <p:nvGrpSpPr>
          <p:cNvPr id="21507" name="Group 18">
            <a:extLst>
              <a:ext uri="{FF2B5EF4-FFF2-40B4-BE49-F238E27FC236}">
                <a16:creationId xmlns:a16="http://schemas.microsoft.com/office/drawing/2014/main" xmlns="" id="{EC97EAF5-276C-42A5-866A-F5AC1AFAADB1}"/>
              </a:ext>
            </a:extLst>
          </p:cNvPr>
          <p:cNvGrpSpPr>
            <a:grpSpLocks/>
          </p:cNvGrpSpPr>
          <p:nvPr/>
        </p:nvGrpSpPr>
        <p:grpSpPr bwMode="auto">
          <a:xfrm>
            <a:off x="-265288" y="781756"/>
            <a:ext cx="9142589" cy="5661379"/>
            <a:chOff x="0" y="0"/>
            <a:chExt cx="6479" cy="4012"/>
          </a:xfrm>
        </p:grpSpPr>
        <p:sp>
          <p:nvSpPr>
            <p:cNvPr id="21513" name="Rectangle 2">
              <a:extLst>
                <a:ext uri="{FF2B5EF4-FFF2-40B4-BE49-F238E27FC236}">
                  <a16:creationId xmlns:a16="http://schemas.microsoft.com/office/drawing/2014/main" xmlns="" id="{A76F9FCE-3812-45DC-9299-B5D571427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51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/>
              </a:r>
              <a:br>
                <a: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pt-BR" altLang="pt-BR" sz="275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</a:t>
              </a:r>
              <a:r>
                <a: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                           </a:t>
              </a:r>
            </a:p>
          </p:txBody>
        </p:sp>
        <p:sp>
          <p:nvSpPr>
            <p:cNvPr id="21514" name="Rectangle 5">
              <a:extLst>
                <a:ext uri="{FF2B5EF4-FFF2-40B4-BE49-F238E27FC236}">
                  <a16:creationId xmlns:a16="http://schemas.microsoft.com/office/drawing/2014/main" xmlns="" id="{CD6E8D31-1207-4ADA-A6FE-572EC92C91D3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851" y="0"/>
              <a:ext cx="4628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21515" name="Group 15">
              <a:extLst>
                <a:ext uri="{FF2B5EF4-FFF2-40B4-BE49-F238E27FC236}">
                  <a16:creationId xmlns:a16="http://schemas.microsoft.com/office/drawing/2014/main" xmlns="" id="{B4230958-C8D4-4FAA-A2FD-3578766707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80"/>
              <a:ext cx="116" cy="3180"/>
              <a:chOff x="-58" y="541"/>
              <a:chExt cx="116" cy="3180"/>
            </a:xfrm>
          </p:grpSpPr>
          <p:sp>
            <p:nvSpPr>
              <p:cNvPr id="21517" name="Rectangle 6">
                <a:extLst>
                  <a:ext uri="{FF2B5EF4-FFF2-40B4-BE49-F238E27FC236}">
                    <a16:creationId xmlns:a16="http://schemas.microsoft.com/office/drawing/2014/main" xmlns="" id="{3EF28C5B-0DA2-425B-810F-642829238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" y="541"/>
                <a:ext cx="116" cy="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1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pt-BR" altLang="pt-BR" sz="21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endPara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18" name="Rectangle 7">
                <a:extLst>
                  <a:ext uri="{FF2B5EF4-FFF2-40B4-BE49-F238E27FC236}">
                    <a16:creationId xmlns:a16="http://schemas.microsoft.com/office/drawing/2014/main" xmlns="" id="{E8C8E575-F2C7-480D-8CA2-FCF363457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24"/>
                <a:ext cx="0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77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19" name="Rectangle 14">
                <a:extLst>
                  <a:ext uri="{FF2B5EF4-FFF2-40B4-BE49-F238E27FC236}">
                    <a16:creationId xmlns:a16="http://schemas.microsoft.com/office/drawing/2014/main" xmlns="" id="{BCD76A49-41DE-40CC-89AD-42073D598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" y="2958"/>
                <a:ext cx="116" cy="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1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/>
                </a:r>
                <a:br>
                  <a:rPr kumimoji="0" lang="pt-BR" altLang="pt-BR" sz="21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endPara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16" name="Rectangle 16">
              <a:extLst>
                <a:ext uri="{FF2B5EF4-FFF2-40B4-BE49-F238E27FC236}">
                  <a16:creationId xmlns:a16="http://schemas.microsoft.com/office/drawing/2014/main" xmlns="" id="{AE1926BD-A6F9-4596-B67A-67FB368FD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53"/>
              <a:ext cx="647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77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508" name="Picture 12" descr="http://www.sucorrico.com.br/images/product1.jpg">
            <a:extLst>
              <a:ext uri="{FF2B5EF4-FFF2-40B4-BE49-F238E27FC236}">
                <a16:creationId xmlns:a16="http://schemas.microsoft.com/office/drawing/2014/main" xmlns="" id="{F0EF1BDD-A7D2-4A4B-8B67-FB7BE34C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" y="1361723"/>
            <a:ext cx="3924300" cy="393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9" descr="http://www.sucorrico.com.br/images/orange.jpg">
            <a:extLst>
              <a:ext uri="{FF2B5EF4-FFF2-40B4-BE49-F238E27FC236}">
                <a16:creationId xmlns:a16="http://schemas.microsoft.com/office/drawing/2014/main" xmlns="" id="{9FC73CCD-3D84-42CD-8082-7830870F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68" y="2984501"/>
            <a:ext cx="3942644" cy="273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1" descr="C:\Meus documentos\Minhas figuras\laranja_hamlin_iac_73.jpg">
            <a:extLst>
              <a:ext uri="{FF2B5EF4-FFF2-40B4-BE49-F238E27FC236}">
                <a16:creationId xmlns:a16="http://schemas.microsoft.com/office/drawing/2014/main" xmlns="" id="{1E48DA92-1267-48BB-B6DA-620D93BC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56" y="1020234"/>
            <a:ext cx="1691922" cy="13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E1E34732-C689-4598-9F1F-08F622EC4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44" y="78175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3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B36C865-E5DE-4440-9986-3BD73311C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0A9ACA6-0868-42B1-8115-2BEFD9AFDD3A}"/>
              </a:ext>
            </a:extLst>
          </p:cNvPr>
          <p:cNvSpPr/>
          <p:nvPr/>
        </p:nvSpPr>
        <p:spPr>
          <a:xfrm>
            <a:off x="971600" y="2780928"/>
            <a:ext cx="7704856" cy="237626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22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01092A3-733D-457D-8BE9-566FFDC5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20480" cy="3240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9E85D7A-F37E-4BB3-91D2-6E09DA38E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" y="3401616"/>
            <a:ext cx="4320480" cy="32403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643854F-7853-410C-8D15-E256057A0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640"/>
            <a:ext cx="4320480" cy="32403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933DE54-FF17-4332-9643-3C6F22206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753" y="3533364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31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D9B4C58-E329-4814-ABB1-F366DEF16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AEC7586-1F7F-46DD-BEB4-35B2C14F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653136"/>
            <a:ext cx="165413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96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81F6960-B415-4B73-B538-37B4B30D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84282"/>
            <a:ext cx="9505056" cy="677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4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44E04AE-4709-410F-8055-649BFAE67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32656"/>
            <a:ext cx="4349733" cy="66281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24F8931-A059-4500-ADD5-D2288684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" y="2132856"/>
            <a:ext cx="4794661" cy="31567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08B713D-A03E-4389-B684-8F69329AE01D}"/>
              </a:ext>
            </a:extLst>
          </p:cNvPr>
          <p:cNvSpPr txBox="1"/>
          <p:nvPr/>
        </p:nvSpPr>
        <p:spPr>
          <a:xfrm>
            <a:off x="438291" y="836712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2"/>
                </a:solidFill>
              </a:rPr>
              <a:t>  Florida “Sunshine</a:t>
            </a:r>
            <a:r>
              <a:rPr lang="pt-BR" sz="2400" b="1" dirty="0"/>
              <a:t>”</a:t>
            </a:r>
          </a:p>
          <a:p>
            <a:r>
              <a:rPr lang="pt-BR" dirty="0"/>
              <a:t>Fonte </a:t>
            </a:r>
            <a:r>
              <a:rPr lang="pt-BR" dirty="0" err="1"/>
              <a:t>Citrus</a:t>
            </a:r>
            <a:r>
              <a:rPr lang="pt-BR" dirty="0"/>
              <a:t> </a:t>
            </a:r>
            <a:r>
              <a:rPr lang="pt-BR" dirty="0" err="1"/>
              <a:t>Industry</a:t>
            </a:r>
            <a:r>
              <a:rPr lang="pt-BR" dirty="0"/>
              <a:t> Magazine 2017</a:t>
            </a:r>
          </a:p>
        </p:txBody>
      </p:sp>
    </p:spTree>
    <p:extLst>
      <p:ext uri="{BB962C8B-B14F-4D97-AF65-F5344CB8AC3E}">
        <p14:creationId xmlns:p14="http://schemas.microsoft.com/office/powerpoint/2010/main" val="2894686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xmlns="" id="{B73611A0-ECA5-42E8-A001-57E30921B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0160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dirty="0">
                <a:solidFill>
                  <a:schemeClr val="accent2"/>
                </a:solidFill>
                <a:latin typeface="+mn-lt"/>
              </a:rPr>
              <a:t>Composição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N</a:t>
            </a:r>
            <a:r>
              <a:rPr lang="pt-BR" sz="2400" dirty="0" err="1">
                <a:solidFill>
                  <a:schemeClr val="accent2"/>
                </a:solidFill>
                <a:latin typeface="+mn-lt"/>
              </a:rPr>
              <a:t>utricional</a:t>
            </a:r>
            <a:r>
              <a:rPr lang="pt-BR" sz="2400" dirty="0">
                <a:solidFill>
                  <a:schemeClr val="accent2"/>
                </a:solidFill>
                <a:latin typeface="+mn-lt"/>
              </a:rPr>
              <a:t> da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L</a:t>
            </a:r>
            <a:r>
              <a:rPr lang="pt-BR" sz="2400" dirty="0" err="1">
                <a:solidFill>
                  <a:schemeClr val="accent2"/>
                </a:solidFill>
                <a:latin typeface="+mn-lt"/>
              </a:rPr>
              <a:t>aran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ja /</a:t>
            </a:r>
            <a:r>
              <a:rPr lang="pt-BR" sz="2400" dirty="0">
                <a:solidFill>
                  <a:schemeClr val="accent2"/>
                </a:solidFill>
                <a:latin typeface="+mn-lt"/>
              </a:rPr>
              <a:t>100g de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F</a:t>
            </a:r>
            <a:r>
              <a:rPr lang="pt-BR" sz="2400" dirty="0" err="1">
                <a:solidFill>
                  <a:schemeClr val="accent2"/>
                </a:solidFill>
                <a:latin typeface="+mn-lt"/>
              </a:rPr>
              <a:t>ruta</a:t>
            </a:r>
            <a:r>
              <a:rPr lang="pt-BR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F</a:t>
            </a:r>
            <a:r>
              <a:rPr lang="pt-BR" sz="2400" dirty="0" err="1">
                <a:solidFill>
                  <a:schemeClr val="accent2"/>
                </a:solidFill>
                <a:latin typeface="+mn-lt"/>
              </a:rPr>
              <a:t>resca</a:t>
            </a:r>
            <a:endParaRPr lang="pt-BR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xmlns="" id="{83180DD7-37EE-4DB2-A6D7-637A11BFE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1800"/>
              <a:t> 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xmlns="" id="{906C7B0A-99E2-4E21-846B-0F58ABC4F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7634" y="3268133"/>
            <a:ext cx="9144000" cy="3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8117" name="Group 5">
            <a:extLst>
              <a:ext uri="{FF2B5EF4-FFF2-40B4-BE49-F238E27FC236}">
                <a16:creationId xmlns:a16="http://schemas.microsoft.com/office/drawing/2014/main" xmlns="" id="{6183FDAF-BE77-4828-971D-815292285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42470"/>
              </p:ext>
            </p:extLst>
          </p:nvPr>
        </p:nvGraphicFramePr>
        <p:xfrm>
          <a:off x="1248834" y="1546578"/>
          <a:ext cx="7643988" cy="1343773"/>
        </p:xfrm>
        <a:graphic>
          <a:graphicData uri="http://schemas.openxmlformats.org/drawingml/2006/table">
            <a:tbl>
              <a:tblPr/>
              <a:tblGrid>
                <a:gridCol w="15691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4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14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579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Calorias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(Kcal)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Proteínas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Gorduras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Carboidratos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89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0,91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0,25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10,9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18171" name="Group 59">
            <a:extLst>
              <a:ext uri="{FF2B5EF4-FFF2-40B4-BE49-F238E27FC236}">
                <a16:creationId xmlns:a16="http://schemas.microsoft.com/office/drawing/2014/main" xmlns="" id="{810B3D6E-0DCE-4115-AA4B-AA1B53EA4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952423"/>
              </p:ext>
            </p:extLst>
          </p:nvPr>
        </p:nvGraphicFramePr>
        <p:xfrm>
          <a:off x="2309990" y="2902656"/>
          <a:ext cx="6602588" cy="1339144"/>
        </p:xfrm>
        <a:graphic>
          <a:graphicData uri="http://schemas.openxmlformats.org/drawingml/2006/table">
            <a:tbl>
              <a:tblPr/>
              <a:tblGrid>
                <a:gridCol w="1356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5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61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4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9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Fibra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Vitamina 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mcg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Folato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mcg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Vitamina 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0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2,02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2,96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28,1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47,4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18151" name="Group 39">
            <a:extLst>
              <a:ext uri="{FF2B5EF4-FFF2-40B4-BE49-F238E27FC236}">
                <a16:creationId xmlns:a16="http://schemas.microsoft.com/office/drawing/2014/main" xmlns="" id="{75983A44-5558-42BD-84AF-AC0736B38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777820"/>
              </p:ext>
            </p:extLst>
          </p:nvPr>
        </p:nvGraphicFramePr>
        <p:xfrm>
          <a:off x="2305756" y="4253089"/>
          <a:ext cx="6602589" cy="1406878"/>
        </p:xfrm>
        <a:graphic>
          <a:graphicData uri="http://schemas.openxmlformats.org/drawingml/2006/table">
            <a:tbl>
              <a:tblPr/>
              <a:tblGrid>
                <a:gridCol w="1356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5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61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4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46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Cálcio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Potassio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Fósforo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Magnésio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(mg)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0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20,2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10,9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584" name="Text Box 56">
            <a:extLst>
              <a:ext uri="{FF2B5EF4-FFF2-40B4-BE49-F238E27FC236}">
                <a16:creationId xmlns:a16="http://schemas.microsoft.com/office/drawing/2014/main" xmlns="" id="{DA2CACDB-B311-4A89-8655-695A0C7D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079" y="5985933"/>
            <a:ext cx="2843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Fonte: </a:t>
            </a:r>
            <a:r>
              <a:rPr lang="pt-BR" altLang="pt-BR" sz="1800" i="1" dirty="0">
                <a:solidFill>
                  <a:srgbClr val="000000"/>
                </a:solidFill>
                <a:latin typeface="Arial"/>
              </a:rPr>
              <a:t>TBCA </a:t>
            </a:r>
            <a:r>
              <a:rPr lang="pt-BR" altLang="pt-BR" sz="1800" i="1" dirty="0" err="1">
                <a:solidFill>
                  <a:srgbClr val="000000"/>
                </a:solidFill>
                <a:latin typeface="Arial"/>
              </a:rPr>
              <a:t>FoRC</a:t>
            </a:r>
            <a:r>
              <a:rPr lang="pt-BR" altLang="pt-BR" sz="1800" i="1" dirty="0">
                <a:solidFill>
                  <a:srgbClr val="000000"/>
                </a:solidFill>
                <a:latin typeface="Arial"/>
              </a:rPr>
              <a:t> 2017</a:t>
            </a:r>
            <a:endParaRPr kumimoji="0" lang="pt-BR" alt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85" name="Rectangle 57">
            <a:extLst>
              <a:ext uri="{FF2B5EF4-FFF2-40B4-BE49-F238E27FC236}">
                <a16:creationId xmlns:a16="http://schemas.microsoft.com/office/drawing/2014/main" xmlns="" id="{9E41269B-C2FB-4544-9623-149B5C45E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711" y="3022600"/>
            <a:ext cx="9144000" cy="3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587" name="Picture 60" descr="C:\Meus documentos\Minhas figuras\laranja_hamlin_iac_73.jpg">
            <a:extLst>
              <a:ext uri="{FF2B5EF4-FFF2-40B4-BE49-F238E27FC236}">
                <a16:creationId xmlns:a16="http://schemas.microsoft.com/office/drawing/2014/main" xmlns="" id="{B7330C5C-3AF3-4C8A-9982-32ACF5C2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45" y="2889955"/>
            <a:ext cx="2508956" cy="206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33474DB-3D06-46B8-903A-F183584CA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853364"/>
            <a:ext cx="33337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1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xmlns="" id="{5242BF8C-55A7-48B3-9088-0B2D731803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016000"/>
          </a:xfrm>
        </p:spPr>
        <p:txBody>
          <a:bodyPr/>
          <a:lstStyle/>
          <a:p>
            <a:pPr eaLnBrk="1" hangingPunct="1">
              <a:defRPr/>
            </a:pPr>
            <a:r>
              <a:rPr lang="pt-BR" sz="2489" dirty="0">
                <a:solidFill>
                  <a:schemeClr val="accent2"/>
                </a:solidFill>
              </a:rPr>
              <a:t> 1 </a:t>
            </a:r>
            <a:r>
              <a:rPr lang="en-US" sz="2489" dirty="0">
                <a:solidFill>
                  <a:schemeClr val="accent2"/>
                </a:solidFill>
              </a:rPr>
              <a:t>C</a:t>
            </a:r>
            <a:r>
              <a:rPr lang="pt-BR" sz="2489" dirty="0" err="1">
                <a:solidFill>
                  <a:schemeClr val="accent2"/>
                </a:solidFill>
              </a:rPr>
              <a:t>opo</a:t>
            </a:r>
            <a:r>
              <a:rPr lang="pt-BR" sz="2489" dirty="0">
                <a:solidFill>
                  <a:schemeClr val="accent2"/>
                </a:solidFill>
              </a:rPr>
              <a:t> (167mL) de </a:t>
            </a:r>
            <a:r>
              <a:rPr lang="en-US" sz="2489" dirty="0">
                <a:solidFill>
                  <a:schemeClr val="accent2"/>
                </a:solidFill>
              </a:rPr>
              <a:t>S</a:t>
            </a:r>
            <a:r>
              <a:rPr lang="pt-BR" sz="2489" dirty="0" err="1">
                <a:solidFill>
                  <a:schemeClr val="accent2"/>
                </a:solidFill>
              </a:rPr>
              <a:t>uco</a:t>
            </a:r>
            <a:r>
              <a:rPr lang="pt-BR" sz="2489" dirty="0">
                <a:solidFill>
                  <a:schemeClr val="accent2"/>
                </a:solidFill>
              </a:rPr>
              <a:t> de </a:t>
            </a:r>
            <a:r>
              <a:rPr lang="en-US" sz="2489" dirty="0">
                <a:solidFill>
                  <a:schemeClr val="accent2"/>
                </a:solidFill>
              </a:rPr>
              <a:t>L</a:t>
            </a:r>
            <a:r>
              <a:rPr lang="pt-BR" sz="2489" dirty="0" err="1">
                <a:solidFill>
                  <a:schemeClr val="accent2"/>
                </a:solidFill>
              </a:rPr>
              <a:t>aranja</a:t>
            </a:r>
            <a:r>
              <a:rPr lang="pt-BR" sz="2489" dirty="0">
                <a:solidFill>
                  <a:schemeClr val="accent2"/>
                </a:solidFill>
              </a:rPr>
              <a:t> contém</a:t>
            </a:r>
            <a:r>
              <a:rPr lang="pt-BR" sz="2489" dirty="0"/>
              <a:t>:</a:t>
            </a:r>
          </a:p>
        </p:txBody>
      </p:sp>
      <p:graphicFrame>
        <p:nvGraphicFramePr>
          <p:cNvPr id="223236" name="Group 4">
            <a:extLst>
              <a:ext uri="{FF2B5EF4-FFF2-40B4-BE49-F238E27FC236}">
                <a16:creationId xmlns:a16="http://schemas.microsoft.com/office/drawing/2014/main" xmlns="" id="{DEA2D708-23C3-4965-80E8-9805DFAE8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283795"/>
              </p:ext>
            </p:extLst>
          </p:nvPr>
        </p:nvGraphicFramePr>
        <p:xfrm>
          <a:off x="2843808" y="1556792"/>
          <a:ext cx="5867400" cy="3927132"/>
        </p:xfrm>
        <a:graphic>
          <a:graphicData uri="http://schemas.openxmlformats.org/drawingml/2006/table">
            <a:tbl>
              <a:tblPr/>
              <a:tblGrid>
                <a:gridCol w="2933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Nutrientes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Calorias kcal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Proteínas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Carboidrato 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11,5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Lipídio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Potassio</a:t>
                      </a: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245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Vitamina C mg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Cálcio mg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11,5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Folato </a:t>
                      </a:r>
                      <a:r>
                        <a:rPr kumimoji="0" lang="pt-B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mcg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36,3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Fósforo mg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7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Magnésio mg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27,5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24618" name="Picture 43" descr="http://www.laranjabrasil.com.br/imagens/conteudo/noticias/thumbs/suconocopo2.jpg">
            <a:extLst>
              <a:ext uri="{FF2B5EF4-FFF2-40B4-BE49-F238E27FC236}">
                <a16:creationId xmlns:a16="http://schemas.microsoft.com/office/drawing/2014/main" xmlns="" id="{88E0AF31-6DE6-413F-BE6A-36AF41CC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2270479"/>
            <a:ext cx="1423811" cy="21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9" name="Text Box 44">
            <a:extLst>
              <a:ext uri="{FF2B5EF4-FFF2-40B4-BE49-F238E27FC236}">
                <a16:creationId xmlns:a16="http://schemas.microsoft.com/office/drawing/2014/main" xmlns="" id="{8BB63666-FC75-41DF-AA5A-5827E6247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022" y="2827867"/>
            <a:ext cx="450764" cy="63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55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pt-BR" altLang="pt-BR" sz="355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F84105A-1F83-4B13-93FA-C531C208B291}"/>
              </a:ext>
            </a:extLst>
          </p:cNvPr>
          <p:cNvSpPr/>
          <p:nvPr/>
        </p:nvSpPr>
        <p:spPr>
          <a:xfrm>
            <a:off x="5570994" y="6172737"/>
            <a:ext cx="280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altLang="pt-BR" sz="1800" b="1" i="1" dirty="0">
                <a:solidFill>
                  <a:srgbClr val="000000"/>
                </a:solidFill>
                <a:latin typeface="Arial"/>
              </a:rPr>
              <a:t>Fonte: </a:t>
            </a:r>
            <a:r>
              <a:rPr lang="pt-BR" altLang="pt-BR" sz="1800" i="1" dirty="0">
                <a:solidFill>
                  <a:srgbClr val="000000"/>
                </a:solidFill>
                <a:latin typeface="Arial"/>
              </a:rPr>
              <a:t>TBCA </a:t>
            </a:r>
            <a:r>
              <a:rPr lang="pt-BR" altLang="pt-BR" sz="1800" i="1" dirty="0" err="1">
                <a:solidFill>
                  <a:srgbClr val="000000"/>
                </a:solidFill>
                <a:latin typeface="Arial"/>
              </a:rPr>
              <a:t>FoRC</a:t>
            </a:r>
            <a:r>
              <a:rPr lang="pt-BR" altLang="pt-BR" sz="1800" i="1" dirty="0">
                <a:solidFill>
                  <a:srgbClr val="000000"/>
                </a:solidFill>
                <a:latin typeface="Arial"/>
              </a:rPr>
              <a:t> 2017</a:t>
            </a:r>
            <a:endParaRPr lang="pt-BR" altLang="pt-BR" sz="1800" b="1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549C3DE-EDCF-4049-9D3D-37C5341D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86" y="5919253"/>
            <a:ext cx="33337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96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8"/>
          <p:cNvSpPr>
            <a:spLocks noChangeArrowheads="1"/>
          </p:cNvSpPr>
          <p:nvPr/>
        </p:nvSpPr>
        <p:spPr bwMode="auto">
          <a:xfrm>
            <a:off x="1295400" y="0"/>
            <a:ext cx="78486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0079A4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1430338" y="76200"/>
            <a:ext cx="7696200" cy="99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9A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199" name="Text Box 329"/>
          <p:cNvSpPr txBox="1">
            <a:spLocks noChangeArrowheads="1"/>
          </p:cNvSpPr>
          <p:nvPr/>
        </p:nvSpPr>
        <p:spPr bwMode="auto">
          <a:xfrm>
            <a:off x="604714" y="2080122"/>
            <a:ext cx="2447925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&gt;Proteína;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&gt; CHO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&gt; Gordura saturada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&gt;&gt;&gt;Ômega-6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&gt;&gt;&gt;Sódio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Vitamina B6;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Vitamina B12;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Riboflavina; </a:t>
            </a:r>
          </a:p>
        </p:txBody>
      </p:sp>
      <p:sp>
        <p:nvSpPr>
          <p:cNvPr id="8200" name="Rectangle 12"/>
          <p:cNvSpPr>
            <a:spLocks noChangeArrowheads="1"/>
          </p:cNvSpPr>
          <p:nvPr/>
        </p:nvSpPr>
        <p:spPr bwMode="auto">
          <a:xfrm>
            <a:off x="295970" y="342106"/>
            <a:ext cx="8640960" cy="99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Inadequação de ingestão de nutrientes em crianças brasileiras  entre 2-6 anos</a:t>
            </a:r>
          </a:p>
        </p:txBody>
      </p:sp>
      <p:sp>
        <p:nvSpPr>
          <p:cNvPr id="8201" name="Rectangle 332"/>
          <p:cNvSpPr>
            <a:spLocks noChangeArrowheads="1"/>
          </p:cNvSpPr>
          <p:nvPr/>
        </p:nvSpPr>
        <p:spPr bwMode="auto">
          <a:xfrm>
            <a:off x="3797299" y="2513013"/>
            <a:ext cx="1711325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Niacina;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Tiamina;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Folato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Fósforo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9A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Cálcio]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Vit. 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Ômega-3</a:t>
            </a:r>
          </a:p>
        </p:txBody>
      </p:sp>
      <p:sp>
        <p:nvSpPr>
          <p:cNvPr id="8202" name="Rectangle 333"/>
          <p:cNvSpPr>
            <a:spLocks noChangeArrowheads="1"/>
          </p:cNvSpPr>
          <p:nvPr/>
        </p:nvSpPr>
        <p:spPr bwMode="auto">
          <a:xfrm>
            <a:off x="6156201" y="2397085"/>
            <a:ext cx="201612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Potássio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Magnésio;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Ferro;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Cobre;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Zinco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Selenio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4958" name="Text Box 334"/>
          <p:cNvSpPr txBox="1">
            <a:spLocks noChangeArrowheads="1"/>
          </p:cNvSpPr>
          <p:nvPr/>
        </p:nvSpPr>
        <p:spPr bwMode="auto">
          <a:xfrm>
            <a:off x="5610728" y="4726633"/>
            <a:ext cx="25923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provenientes de alimentos com baixa biodisponibilidade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4960" name="Rectangle 336"/>
          <p:cNvSpPr>
            <a:spLocks noChangeArrowheads="1"/>
          </p:cNvSpPr>
          <p:nvPr/>
        </p:nvSpPr>
        <p:spPr bwMode="auto">
          <a:xfrm>
            <a:off x="6156201" y="2459034"/>
            <a:ext cx="1640014" cy="2246375"/>
          </a:xfrm>
          <a:prstGeom prst="rect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4961" name="AutoShape 337"/>
          <p:cNvSpPr>
            <a:spLocks noChangeArrowheads="1"/>
          </p:cNvSpPr>
          <p:nvPr/>
        </p:nvSpPr>
        <p:spPr bwMode="auto">
          <a:xfrm>
            <a:off x="5610728" y="3117462"/>
            <a:ext cx="433388" cy="4318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60" y="1550674"/>
            <a:ext cx="3225064" cy="24386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969476" y="5296981"/>
            <a:ext cx="6149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There was low prevalence of inadequate intake of vitamin B6 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0.001%), ribo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+fb"/>
                <a:ea typeface="+mn-ea"/>
                <a:cs typeface="+mn-cs"/>
              </a:rPr>
              <a:t>fl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avin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(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niacin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 (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thiamin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 (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folate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 (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phosphorus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 (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0.1%),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magnesium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vOT863180fb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0.1%), iron 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0.5%), copper 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0.001%), zinc 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0.5%), and selenium 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51"/>
                <a:ea typeface="+mn-ea"/>
                <a:cs typeface="+mn-cs"/>
              </a:rPr>
              <a:t>&lt;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0.001%). However, 22%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of children younger than 4 y and 5% of children older than 4 y consumed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+fb"/>
                <a:ea typeface="+mn-ea"/>
                <a:cs typeface="+mn-cs"/>
              </a:rPr>
              <a:t>fi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ber quantities larger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than the adequate intake. Approximately 30% of the sample consumed more saturated fat than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recommended. The prevalence of inadequate vitamin E intake ranged from 15% to 29%. More than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90% of the children had an inadequate vitamin D intake. In children older than 4 y, the prevalence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of inadequate calcium intake was approximately 45%. Sodium intake was higher than the upper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OT863180fb"/>
                <a:ea typeface="+mn-ea"/>
                <a:cs typeface="+mn-cs"/>
              </a:rPr>
              <a:t>intake level in 90% of children younger than 4 y and 73% of children older than 4 y.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298" y="2080122"/>
            <a:ext cx="1640014" cy="31081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67" y="3183067"/>
            <a:ext cx="493819" cy="45114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21801" y="3183067"/>
            <a:ext cx="493819" cy="4511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70" y="1994647"/>
            <a:ext cx="2290277" cy="35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958" grpId="0"/>
      <p:bldP spid="154960" grpId="0" animBg="1"/>
      <p:bldP spid="1549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C871F94-1B95-455D-9967-98781C46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1783841"/>
            <a:ext cx="9721080" cy="46694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072F8B0-20AB-4ACF-9DCC-A86DA39AA44C}"/>
              </a:ext>
            </a:extLst>
          </p:cNvPr>
          <p:cNvSpPr txBox="1"/>
          <p:nvPr/>
        </p:nvSpPr>
        <p:spPr>
          <a:xfrm>
            <a:off x="545096" y="88690"/>
            <a:ext cx="8053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Prevalencia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global de anemia em crianças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pré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escolares ( &lt; 5 anos):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n=293 milhões (47%).    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Lancet 2011; 378:2123-25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5C3ACB1-5D30-4FA0-B558-B673D006E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09198"/>
            <a:ext cx="1976250" cy="483467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xmlns="" id="{A13F38F8-B4EB-439D-BFD4-F9487D30D460}"/>
              </a:ext>
            </a:extLst>
          </p:cNvPr>
          <p:cNvSpPr/>
          <p:nvPr/>
        </p:nvSpPr>
        <p:spPr>
          <a:xfrm>
            <a:off x="2771800" y="3645024"/>
            <a:ext cx="1058416" cy="612648"/>
          </a:xfrm>
          <a:prstGeom prst="wedgeEllipseCallout">
            <a:avLst>
              <a:gd name="adj1" fmla="val -26774"/>
              <a:gd name="adj2" fmla="val 979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&gt;40%</a:t>
            </a:r>
          </a:p>
        </p:txBody>
      </p:sp>
    </p:spTree>
    <p:extLst>
      <p:ext uri="{BB962C8B-B14F-4D97-AF65-F5344CB8AC3E}">
        <p14:creationId xmlns:p14="http://schemas.microsoft.com/office/powerpoint/2010/main" val="235714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32106" y="1231112"/>
            <a:ext cx="7360374" cy="88225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</a:pPr>
            <a:r>
              <a:rPr lang="pt-BR" sz="32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Declaração de Conflitos de Interesse</a:t>
            </a: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>RESOLUÇÃO CFM nº 1.595/2000</a:t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788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Cargos</a:t>
            </a:r>
            <a:r>
              <a:rPr lang="pt-BR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Presidente Departamento Científico de Suporte Nutricional da SBP</a:t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Coordenador dos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Deptos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Científicos da SPSP</a:t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Presidente Depto. Científico de Nutrição da SPSP</a:t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Assessor de Pediatria da FELANPE- Fed. Latino Americana de Nutrição Clínica  Metabolismo e Terapia Nutricional</a:t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Coordenador Científico Força Tarefa Nutrição Infantil ILSI-Brasil</a:t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Assessoria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Alimentos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Diretor Científico da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Nutrinfancia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Assessoria Científica em Nutrição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kern="0" dirty="0" err="1">
                <a:solidFill>
                  <a:srgbClr val="3F3FB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NUTRI</a:t>
            </a:r>
            <a:r>
              <a:rPr lang="pt-BR" sz="1600" b="1" kern="0" dirty="0" err="1">
                <a:solidFill>
                  <a:srgbClr val="FFAF39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nfancia</a:t>
            </a:r>
            <a:r>
              <a:rPr lang="pt-BR" sz="1600" b="1" kern="0" dirty="0">
                <a:solidFill>
                  <a:srgbClr val="FFAF39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®</a:t>
            </a:r>
            <a:r>
              <a:rPr lang="pt-BR" sz="1200" b="1" kern="0" dirty="0">
                <a:latin typeface="Arial" panose="020B0604020202020204" pitchFamily="34" charset="0"/>
              </a:rPr>
              <a:t/>
            </a:r>
            <a:br>
              <a:rPr lang="pt-BR" sz="1200" b="1" kern="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Line 11"/>
          <p:cNvSpPr>
            <a:spLocks noChangeShapeType="1"/>
          </p:cNvSpPr>
          <p:nvPr/>
        </p:nvSpPr>
        <p:spPr bwMode="auto">
          <a:xfrm>
            <a:off x="1835696" y="2113365"/>
            <a:ext cx="6343650" cy="0"/>
          </a:xfrm>
          <a:prstGeom prst="line">
            <a:avLst/>
          </a:prstGeom>
          <a:noFill/>
          <a:ln w="9525">
            <a:solidFill>
              <a:srgbClr val="4613B7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>
            <a:extLst>
              <a:ext uri="{FF2B5EF4-FFF2-40B4-BE49-F238E27FC236}">
                <a16:creationId xmlns:a16="http://schemas.microsoft.com/office/drawing/2014/main" xmlns="" id="{2C31E10B-9312-4D04-B6D6-23572799C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62" y="3207456"/>
            <a:ext cx="1802311" cy="73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434" tIns="39511" rIns="80434" bIns="3951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FATORES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DIETÉTICOS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17378641-CFEB-4EF0-B871-ED1922F1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224" y="1735667"/>
            <a:ext cx="3846140" cy="461501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  <a:extLst/>
        </p:spPr>
        <p:txBody>
          <a:bodyPr wrap="none" lIns="80434" tIns="39511" rIns="80434" bIns="39511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Constituintes da dieta</a:t>
            </a:r>
            <a:endParaRPr kumimoji="0" lang="pt-BR" altLang="pt-BR" sz="2133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Facilitadores:  </a:t>
            </a:r>
            <a:r>
              <a:rPr kumimoji="0" lang="pt-BR" altLang="pt-BR" sz="248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ác</a:t>
            </a:r>
            <a:r>
              <a:rPr kumimoji="0" lang="pt-BR" altLang="pt-BR" sz="24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ascórbico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   tecido animal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frutose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Inibidores:	  oxalatos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	  fibras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	  </a:t>
            </a:r>
            <a:r>
              <a:rPr kumimoji="0" lang="pt-BR" altLang="pt-BR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fitatos</a:t>
            </a:r>
            <a:endParaRPr kumimoji="0" lang="pt-BR" altLang="pt-BR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  taninos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  fosfatos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  EDTA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77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(</a:t>
            </a:r>
            <a:r>
              <a:rPr kumimoji="0" lang="pt-BR" altLang="pt-BR" sz="177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 </a:t>
            </a:r>
            <a:r>
              <a:rPr kumimoji="0" lang="pt-BR" altLang="pt-BR" sz="177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abs</a:t>
            </a:r>
            <a:r>
              <a:rPr kumimoji="0" lang="pt-BR" altLang="pt-BR" sz="177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50% do Fe NH</a:t>
            </a: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)</a:t>
            </a:r>
            <a:endParaRPr kumimoji="0" lang="pt-BR" altLang="pt-BR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endParaRPr kumimoji="0" lang="pt-BR" altLang="pt-BR" sz="2133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901" name="Rectangle 5">
            <a:extLst>
              <a:ext uri="{FF2B5EF4-FFF2-40B4-BE49-F238E27FC236}">
                <a16:creationId xmlns:a16="http://schemas.microsoft.com/office/drawing/2014/main" xmlns="" id="{1D57FE08-8AA8-47D9-A3C8-170C981AB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56" y="635000"/>
            <a:ext cx="8195733" cy="51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Biodisponibilidade</a:t>
            </a:r>
            <a:r>
              <a:rPr kumimoji="0" lang="en-US" sz="2844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do Ferro</a:t>
            </a:r>
            <a:endParaRPr kumimoji="0" lang="pt-BR" sz="2844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5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xmlns="" id="{ED5F3471-B7F0-4ADD-A9E4-39FDE5DC8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6933" y="584200"/>
            <a:ext cx="7247467" cy="1151467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434" tIns="39511" rIns="80434" bIns="39511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489" dirty="0" err="1">
                <a:solidFill>
                  <a:schemeClr val="accent2"/>
                </a:solidFill>
              </a:rPr>
              <a:t>Absorção</a:t>
            </a:r>
            <a:r>
              <a:rPr lang="en-US" sz="2489" dirty="0">
                <a:solidFill>
                  <a:schemeClr val="accent2"/>
                </a:solidFill>
              </a:rPr>
              <a:t> de Ferro </a:t>
            </a:r>
            <a:r>
              <a:rPr lang="en-US" sz="2489" dirty="0" err="1">
                <a:solidFill>
                  <a:schemeClr val="accent2"/>
                </a:solidFill>
              </a:rPr>
              <a:t>não</a:t>
            </a:r>
            <a:r>
              <a:rPr lang="en-US" sz="2489" dirty="0">
                <a:solidFill>
                  <a:schemeClr val="accent2"/>
                </a:solidFill>
              </a:rPr>
              <a:t> </a:t>
            </a:r>
            <a:r>
              <a:rPr lang="en-US" sz="2489" dirty="0" err="1">
                <a:solidFill>
                  <a:schemeClr val="accent2"/>
                </a:solidFill>
              </a:rPr>
              <a:t>Heme</a:t>
            </a:r>
            <a:r>
              <a:rPr lang="en-US" sz="2489" dirty="0">
                <a:solidFill>
                  <a:schemeClr val="accent2"/>
                </a:solidFill>
              </a:rPr>
              <a:t> </a:t>
            </a:r>
            <a:r>
              <a:rPr lang="en-US" sz="2489" dirty="0" err="1">
                <a:solidFill>
                  <a:schemeClr val="accent2"/>
                </a:solidFill>
              </a:rPr>
              <a:t>em</a:t>
            </a:r>
            <a:r>
              <a:rPr lang="en-US" sz="2489" dirty="0">
                <a:solidFill>
                  <a:schemeClr val="accent2"/>
                </a:solidFill>
              </a:rPr>
              <a:t> </a:t>
            </a:r>
            <a:r>
              <a:rPr lang="en-US" sz="2489" dirty="0" err="1">
                <a:solidFill>
                  <a:schemeClr val="accent2"/>
                </a:solidFill>
              </a:rPr>
              <a:t>Relação</a:t>
            </a:r>
            <a:r>
              <a:rPr lang="en-US" sz="2489" dirty="0">
                <a:solidFill>
                  <a:schemeClr val="accent2"/>
                </a:solidFill>
              </a:rPr>
              <a:t> a Carne e </a:t>
            </a:r>
            <a:r>
              <a:rPr lang="en-US" sz="2489" dirty="0" err="1">
                <a:solidFill>
                  <a:schemeClr val="accent2"/>
                </a:solidFill>
              </a:rPr>
              <a:t>Ácido</a:t>
            </a:r>
            <a:r>
              <a:rPr lang="en-US" sz="2489" dirty="0">
                <a:solidFill>
                  <a:schemeClr val="accent2"/>
                </a:solidFill>
              </a:rPr>
              <a:t> </a:t>
            </a:r>
            <a:r>
              <a:rPr lang="en-US" sz="2489" dirty="0" err="1">
                <a:solidFill>
                  <a:schemeClr val="accent2"/>
                </a:solidFill>
              </a:rPr>
              <a:t>Ascórbico</a:t>
            </a:r>
            <a:r>
              <a:rPr lang="en-US" sz="2489" dirty="0">
                <a:solidFill>
                  <a:schemeClr val="accent2"/>
                </a:solidFill>
              </a:rPr>
              <a:t> </a:t>
            </a:r>
            <a:r>
              <a:rPr lang="en-US" sz="2489" dirty="0" err="1">
                <a:solidFill>
                  <a:schemeClr val="accent2"/>
                </a:solidFill>
              </a:rPr>
              <a:t>na</a:t>
            </a:r>
            <a:r>
              <a:rPr lang="en-US" sz="2489" dirty="0">
                <a:solidFill>
                  <a:schemeClr val="accent2"/>
                </a:solidFill>
              </a:rPr>
              <a:t> </a:t>
            </a:r>
            <a:r>
              <a:rPr lang="en-US" sz="2489" dirty="0" err="1">
                <a:solidFill>
                  <a:schemeClr val="accent2"/>
                </a:solidFill>
              </a:rPr>
              <a:t>Dieta</a:t>
            </a:r>
            <a:endParaRPr lang="pt-BR" sz="2489" dirty="0">
              <a:solidFill>
                <a:schemeClr val="accent2"/>
              </a:solidFill>
            </a:endParaRPr>
          </a:p>
        </p:txBody>
      </p:sp>
      <p:sp>
        <p:nvSpPr>
          <p:cNvPr id="28675" name="Line 3">
            <a:extLst>
              <a:ext uri="{FF2B5EF4-FFF2-40B4-BE49-F238E27FC236}">
                <a16:creationId xmlns:a16="http://schemas.microsoft.com/office/drawing/2014/main" xmlns="" id="{93842782-BD6F-47B1-88B0-442990E5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372079"/>
            <a:ext cx="0" cy="272767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6" name="Line 4">
            <a:extLst>
              <a:ext uri="{FF2B5EF4-FFF2-40B4-BE49-F238E27FC236}">
                <a16:creationId xmlns:a16="http://schemas.microsoft.com/office/drawing/2014/main" xmlns="" id="{690B8243-87A7-41ED-AB67-DB40F3AA8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8434" y="5122333"/>
            <a:ext cx="47455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xmlns="" id="{3BBACA2A-9BAE-4EBB-8994-6678B8CBF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2234" y="4648200"/>
            <a:ext cx="973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xmlns="" id="{7F24A711-4ACD-4B06-97DC-ED25DD62E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2234" y="4174067"/>
            <a:ext cx="973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xmlns="" id="{E85A868E-F6E6-4F66-835E-1FCFD6156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2234" y="3699933"/>
            <a:ext cx="973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xmlns="" id="{F0FB522F-0C61-4C13-809E-97F073A8D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2234" y="3225800"/>
            <a:ext cx="973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1" name="Line 9">
            <a:extLst>
              <a:ext uri="{FF2B5EF4-FFF2-40B4-BE49-F238E27FC236}">
                <a16:creationId xmlns:a16="http://schemas.microsoft.com/office/drawing/2014/main" xmlns="" id="{94EFD072-E7EA-4B7A-B11B-5378C8CBB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2234" y="2751667"/>
            <a:ext cx="973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2" name="Line 10">
            <a:extLst>
              <a:ext uri="{FF2B5EF4-FFF2-40B4-BE49-F238E27FC236}">
                <a16:creationId xmlns:a16="http://schemas.microsoft.com/office/drawing/2014/main" xmlns="" id="{DF8C593C-F49B-45E5-B38C-260A4553B3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4628444"/>
            <a:ext cx="0" cy="5150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3" name="Line 11">
            <a:extLst>
              <a:ext uri="{FF2B5EF4-FFF2-40B4-BE49-F238E27FC236}">
                <a16:creationId xmlns:a16="http://schemas.microsoft.com/office/drawing/2014/main" xmlns="" id="{DAD68267-D63C-43EB-AA5E-A4CC1C4F5F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4628444"/>
            <a:ext cx="0" cy="5150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4" name="Line 12">
            <a:extLst>
              <a:ext uri="{FF2B5EF4-FFF2-40B4-BE49-F238E27FC236}">
                <a16:creationId xmlns:a16="http://schemas.microsoft.com/office/drawing/2014/main" xmlns="" id="{4398371F-864F-43B6-A432-65D6610BD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5634" y="4648200"/>
            <a:ext cx="8593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5" name="Line 13">
            <a:extLst>
              <a:ext uri="{FF2B5EF4-FFF2-40B4-BE49-F238E27FC236}">
                <a16:creationId xmlns:a16="http://schemas.microsoft.com/office/drawing/2014/main" xmlns="" id="{24F34E7C-C5EE-4887-8DCC-A4794A0EB6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4222044"/>
            <a:ext cx="0" cy="9214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6" name="Line 14">
            <a:extLst>
              <a:ext uri="{FF2B5EF4-FFF2-40B4-BE49-F238E27FC236}">
                <a16:creationId xmlns:a16="http://schemas.microsoft.com/office/drawing/2014/main" xmlns="" id="{1B41F7E8-A5A7-48D3-804E-D322FE06E3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4222044"/>
            <a:ext cx="0" cy="9214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7" name="Line 15">
            <a:extLst>
              <a:ext uri="{FF2B5EF4-FFF2-40B4-BE49-F238E27FC236}">
                <a16:creationId xmlns:a16="http://schemas.microsoft.com/office/drawing/2014/main" xmlns="" id="{34BCD81D-2AAA-4752-B045-0515AA9DE0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7234" y="4241800"/>
            <a:ext cx="9355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8" name="Line 16">
            <a:extLst>
              <a:ext uri="{FF2B5EF4-FFF2-40B4-BE49-F238E27FC236}">
                <a16:creationId xmlns:a16="http://schemas.microsoft.com/office/drawing/2014/main" xmlns="" id="{7FE454CC-AA3F-4276-A307-29EC3FB93E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206044"/>
            <a:ext cx="0" cy="19374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9" name="Line 17">
            <a:extLst>
              <a:ext uri="{FF2B5EF4-FFF2-40B4-BE49-F238E27FC236}">
                <a16:creationId xmlns:a16="http://schemas.microsoft.com/office/drawing/2014/main" xmlns="" id="{BED77AA1-3547-4EF8-B5F0-E2546EAABB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206044"/>
            <a:ext cx="0" cy="19374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90" name="Line 18">
            <a:extLst>
              <a:ext uri="{FF2B5EF4-FFF2-40B4-BE49-F238E27FC236}">
                <a16:creationId xmlns:a16="http://schemas.microsoft.com/office/drawing/2014/main" xmlns="" id="{6AD37FD9-2647-437B-93E4-33AE88EF3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5034" y="3225800"/>
            <a:ext cx="9355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1987" name="Rectangle 19">
            <a:extLst>
              <a:ext uri="{FF2B5EF4-FFF2-40B4-BE49-F238E27FC236}">
                <a16:creationId xmlns:a16="http://schemas.microsoft.com/office/drawing/2014/main" xmlns="" id="{860E9297-3ADA-4795-8649-39C7A28B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367" y="5118101"/>
            <a:ext cx="1227667" cy="90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&lt;30g 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&lt;25mg</a:t>
            </a:r>
          </a:p>
        </p:txBody>
      </p:sp>
      <p:sp>
        <p:nvSpPr>
          <p:cNvPr id="211988" name="Rectangle 20">
            <a:extLst>
              <a:ext uri="{FF2B5EF4-FFF2-40B4-BE49-F238E27FC236}">
                <a16:creationId xmlns:a16="http://schemas.microsoft.com/office/drawing/2014/main" xmlns="" id="{185CC4A9-472B-4648-8BCE-554E7B2D1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767" y="5118101"/>
            <a:ext cx="1608667" cy="90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30-90g 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25-75mg</a:t>
            </a:r>
          </a:p>
        </p:txBody>
      </p:sp>
      <p:sp>
        <p:nvSpPr>
          <p:cNvPr id="211989" name="Rectangle 21">
            <a:extLst>
              <a:ext uri="{FF2B5EF4-FFF2-40B4-BE49-F238E27FC236}">
                <a16:creationId xmlns:a16="http://schemas.microsoft.com/office/drawing/2014/main" xmlns="" id="{DD4DDB40-FFF8-416B-BBAA-C9AB3646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355" y="5116689"/>
            <a:ext cx="2523067" cy="90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&gt;90g e/ou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&gt;75mg</a:t>
            </a:r>
          </a:p>
        </p:txBody>
      </p:sp>
      <p:sp>
        <p:nvSpPr>
          <p:cNvPr id="211990" name="Rectangle 22">
            <a:extLst>
              <a:ext uri="{FF2B5EF4-FFF2-40B4-BE49-F238E27FC236}">
                <a16:creationId xmlns:a16="http://schemas.microsoft.com/office/drawing/2014/main" xmlns="" id="{E0D261CB-3DE0-4FFF-BBDF-133D94260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367" y="4440767"/>
            <a:ext cx="389467" cy="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211991" name="Rectangle 23">
            <a:extLst>
              <a:ext uri="{FF2B5EF4-FFF2-40B4-BE49-F238E27FC236}">
                <a16:creationId xmlns:a16="http://schemas.microsoft.com/office/drawing/2014/main" xmlns="" id="{3437D3B7-BCB8-420A-9B9D-E9EA80801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367" y="4847167"/>
            <a:ext cx="313267" cy="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11992" name="Rectangle 24">
            <a:extLst>
              <a:ext uri="{FF2B5EF4-FFF2-40B4-BE49-F238E27FC236}">
                <a16:creationId xmlns:a16="http://schemas.microsoft.com/office/drawing/2014/main" xmlns="" id="{3D2D93FA-A8C2-470A-A292-70E25B737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967" y="3966634"/>
            <a:ext cx="618067" cy="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sp>
        <p:nvSpPr>
          <p:cNvPr id="211993" name="Rectangle 25">
            <a:extLst>
              <a:ext uri="{FF2B5EF4-FFF2-40B4-BE49-F238E27FC236}">
                <a16:creationId xmlns:a16="http://schemas.microsoft.com/office/drawing/2014/main" xmlns="" id="{09A4CD0C-61EA-4B55-9169-CA936D481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967" y="3492500"/>
            <a:ext cx="618067" cy="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</a:t>
            </a:r>
          </a:p>
        </p:txBody>
      </p:sp>
      <p:sp>
        <p:nvSpPr>
          <p:cNvPr id="211994" name="Rectangle 26">
            <a:extLst>
              <a:ext uri="{FF2B5EF4-FFF2-40B4-BE49-F238E27FC236}">
                <a16:creationId xmlns:a16="http://schemas.microsoft.com/office/drawing/2014/main" xmlns="" id="{803CB723-45A5-48D7-93B4-3BCFFCEDD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967" y="3018367"/>
            <a:ext cx="770467" cy="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</a:t>
            </a:r>
          </a:p>
        </p:txBody>
      </p:sp>
      <p:sp>
        <p:nvSpPr>
          <p:cNvPr id="211995" name="Rectangle 27">
            <a:extLst>
              <a:ext uri="{FF2B5EF4-FFF2-40B4-BE49-F238E27FC236}">
                <a16:creationId xmlns:a16="http://schemas.microsoft.com/office/drawing/2014/main" xmlns="" id="{FB76091A-C709-41A7-B450-C82587EDD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967" y="2544234"/>
            <a:ext cx="694267" cy="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</a:t>
            </a:r>
          </a:p>
        </p:txBody>
      </p:sp>
      <p:sp>
        <p:nvSpPr>
          <p:cNvPr id="211996" name="Rectangle 28">
            <a:extLst>
              <a:ext uri="{FF2B5EF4-FFF2-40B4-BE49-F238E27FC236}">
                <a16:creationId xmlns:a16="http://schemas.microsoft.com/office/drawing/2014/main" xmlns="" id="{E58D7AF7-2E65-40C5-8E5E-457F62A96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134100"/>
            <a:ext cx="4195234" cy="24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Bathwell,T.H. e Chariton,R.W.,1981</a:t>
            </a:r>
          </a:p>
        </p:txBody>
      </p:sp>
      <p:sp>
        <p:nvSpPr>
          <p:cNvPr id="211997" name="Rectangle 29">
            <a:extLst>
              <a:ext uri="{FF2B5EF4-FFF2-40B4-BE49-F238E27FC236}">
                <a16:creationId xmlns:a16="http://schemas.microsoft.com/office/drawing/2014/main" xmlns="" id="{3CA1C44C-64AC-4FA1-BDCC-59C01DD3A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225800"/>
            <a:ext cx="990600" cy="189653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1998" name="Rectangle 30">
            <a:extLst>
              <a:ext uri="{FF2B5EF4-FFF2-40B4-BE49-F238E27FC236}">
                <a16:creationId xmlns:a16="http://schemas.microsoft.com/office/drawing/2014/main" xmlns="" id="{75E99BAF-4F52-4385-9533-321B3D461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241800"/>
            <a:ext cx="990600" cy="88053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1999" name="Rectangle 31">
            <a:extLst>
              <a:ext uri="{FF2B5EF4-FFF2-40B4-BE49-F238E27FC236}">
                <a16:creationId xmlns:a16="http://schemas.microsoft.com/office/drawing/2014/main" xmlns="" id="{1D1F93AA-D4AD-46D7-825A-97A5F53B1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648200"/>
            <a:ext cx="914400" cy="47413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2000" name="Rectangle 32">
            <a:extLst>
              <a:ext uri="{FF2B5EF4-FFF2-40B4-BE49-F238E27FC236}">
                <a16:creationId xmlns:a16="http://schemas.microsoft.com/office/drawing/2014/main" xmlns="" id="{840A5853-EFFD-4102-8D07-17BA3FAB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611" y="5123745"/>
            <a:ext cx="2359378" cy="90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ácido ascórbico</a:t>
            </a:r>
          </a:p>
        </p:txBody>
      </p:sp>
    </p:spTree>
    <p:extLst>
      <p:ext uri="{BB962C8B-B14F-4D97-AF65-F5344CB8AC3E}">
        <p14:creationId xmlns:p14="http://schemas.microsoft.com/office/powerpoint/2010/main" val="3933984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5DB6DA-DE68-43E6-B020-7ADC19C33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/>
            </a:r>
            <a:br>
              <a:rPr lang="pt-BR" sz="2800" dirty="0"/>
            </a:br>
            <a:r>
              <a:rPr lang="pt-BR" sz="2000" dirty="0" err="1"/>
              <a:t>Balay</a:t>
            </a:r>
            <a:r>
              <a:rPr lang="pt-BR" sz="2000" dirty="0"/>
              <a:t> et al. JPGN 2010;50:545-50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3279361-3D74-4BD8-8C56-217AC067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36018"/>
            <a:ext cx="9019082" cy="7764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4B501A6-9DFC-4A34-AB01-CB21C024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" y="1700808"/>
            <a:ext cx="9049969" cy="39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D07934B-B6AA-4C2D-915F-ACBA36CF7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132"/>
            <a:ext cx="9144000" cy="36883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7C35B66-24C1-4D3A-8566-B9D16C01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1"/>
            <a:ext cx="7226626" cy="10081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5F21325-5C38-4F79-8F83-68C519339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019153"/>
            <a:ext cx="2490075" cy="1776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7D8ADF8-B4B5-409A-AB55-631A67DC4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52" y="1235212"/>
            <a:ext cx="9144000" cy="5376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FD01172-510E-4AB1-AFEB-80237BE5F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097" y="77256"/>
            <a:ext cx="1660050" cy="111493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ACD4996-427B-4F48-B5E6-C01632AB3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6077359"/>
            <a:ext cx="6837826" cy="592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039D817E-142D-4231-B8AE-3F0534762E60}"/>
              </a:ext>
            </a:extLst>
          </p:cNvPr>
          <p:cNvSpPr/>
          <p:nvPr/>
        </p:nvSpPr>
        <p:spPr>
          <a:xfrm>
            <a:off x="179512" y="4293096"/>
            <a:ext cx="8964488" cy="360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65E9088-7A91-4025-93F5-078ECEDA6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52" y="5230860"/>
            <a:ext cx="8992379" cy="38408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6A84A8D4-3A90-4CFD-86B6-73446768BD3B}"/>
              </a:ext>
            </a:extLst>
          </p:cNvPr>
          <p:cNvSpPr/>
          <p:nvPr/>
        </p:nvSpPr>
        <p:spPr>
          <a:xfrm>
            <a:off x="1187624" y="5977133"/>
            <a:ext cx="7413890" cy="71065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3C82364-AA2D-4758-B6D4-BF31A67CF1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877" y="6132113"/>
            <a:ext cx="560881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23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51351F2-AFA3-46C7-ADFF-C76C2687B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35" y="167849"/>
            <a:ext cx="4852950" cy="9633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26535CC-2E6C-4577-B6B0-D561AD0604DF}"/>
              </a:ext>
            </a:extLst>
          </p:cNvPr>
          <p:cNvSpPr/>
          <p:nvPr/>
        </p:nvSpPr>
        <p:spPr>
          <a:xfrm>
            <a:off x="54759" y="126876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About WIC- WIC at a Glance</a:t>
            </a:r>
          </a:p>
          <a:p>
            <a:r>
              <a:rPr lang="en-US" b="1" dirty="0"/>
              <a:t>Population Served:</a:t>
            </a:r>
            <a:endParaRPr lang="en-US" dirty="0"/>
          </a:p>
          <a:p>
            <a:r>
              <a:rPr lang="en-US" dirty="0"/>
              <a:t>The WIC target population are low-income, nutritionally at risk: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Pregnant women (through pregnancy and up to 6 weeks after birth or after pregnancy ends).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Breastfeeding women (up to infant’s 1st birthday)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Nonbreastfeeding</a:t>
            </a:r>
            <a:r>
              <a:rPr lang="en-US" dirty="0"/>
              <a:t> postpartum women (up to 6 months after the birth of an infant or after pregnancy ends)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Infants (up to 1st birthday). WIC serves 53 percent of all infants born in the United States.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Children up to their 5th birthday.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D1DD4B11-BE16-4EF7-8C86-0076A6DE9638}"/>
              </a:ext>
            </a:extLst>
          </p:cNvPr>
          <p:cNvSpPr/>
          <p:nvPr/>
        </p:nvSpPr>
        <p:spPr>
          <a:xfrm>
            <a:off x="4598604" y="1268760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JUICE (</a:t>
            </a:r>
            <a:r>
              <a:rPr lang="pt-BR" b="1" dirty="0" err="1"/>
              <a:t>Women</a:t>
            </a:r>
            <a:r>
              <a:rPr lang="pt-BR" b="1" dirty="0"/>
              <a:t> and </a:t>
            </a:r>
            <a:r>
              <a:rPr lang="pt-BR" b="1" dirty="0" err="1"/>
              <a:t>Children</a:t>
            </a:r>
            <a:r>
              <a:rPr lang="pt-BR" b="1" dirty="0"/>
              <a:t>)</a:t>
            </a:r>
            <a:endParaRPr lang="pt-BR" dirty="0"/>
          </a:p>
          <a:p>
            <a:r>
              <a:rPr lang="pt-BR" dirty="0" err="1"/>
              <a:t>Types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Juice</a:t>
            </a:r>
            <a:endParaRPr lang="pt-BR" dirty="0"/>
          </a:p>
          <a:p>
            <a:r>
              <a:rPr lang="pt-BR" dirty="0"/>
              <a:t>#</a:t>
            </a:r>
            <a:r>
              <a:rPr lang="pt-BR" dirty="0" err="1"/>
              <a:t>Any</a:t>
            </a:r>
            <a:r>
              <a:rPr lang="pt-BR" dirty="0"/>
              <a:t> </a:t>
            </a:r>
            <a:r>
              <a:rPr lang="pt-BR" dirty="0" err="1"/>
              <a:t>fruit</a:t>
            </a:r>
            <a:r>
              <a:rPr lang="pt-BR" dirty="0"/>
              <a:t> and/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vegetable</a:t>
            </a:r>
            <a:r>
              <a:rPr lang="pt-BR" dirty="0"/>
              <a:t> </a:t>
            </a:r>
            <a:r>
              <a:rPr lang="pt-BR" dirty="0" err="1"/>
              <a:t>juice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juice</a:t>
            </a:r>
            <a:r>
              <a:rPr lang="pt-BR" dirty="0"/>
              <a:t> </a:t>
            </a:r>
            <a:r>
              <a:rPr lang="pt-BR" dirty="0" err="1"/>
              <a:t>blends</a:t>
            </a:r>
            <a:r>
              <a:rPr lang="pt-BR" b="1" dirty="0">
                <a:solidFill>
                  <a:srgbClr val="FF0000"/>
                </a:solidFill>
              </a:rPr>
              <a:t>#</a:t>
            </a:r>
            <a:r>
              <a:rPr lang="pt-BR" dirty="0"/>
              <a:t> </a:t>
            </a:r>
            <a:r>
              <a:rPr lang="pt-BR" b="1" dirty="0">
                <a:solidFill>
                  <a:srgbClr val="FF0000"/>
                </a:solidFill>
              </a:rPr>
              <a:t>(e.g., </a:t>
            </a:r>
            <a:r>
              <a:rPr lang="pt-BR" b="1" dirty="0" err="1">
                <a:solidFill>
                  <a:srgbClr val="FF0000"/>
                </a:solidFill>
              </a:rPr>
              <a:t>orange</a:t>
            </a:r>
            <a:r>
              <a:rPr lang="pt-BR" b="1" dirty="0">
                <a:solidFill>
                  <a:srgbClr val="FF0000"/>
                </a:solidFill>
              </a:rPr>
              <a:t>, </a:t>
            </a:r>
            <a:r>
              <a:rPr lang="pt-BR" b="1" dirty="0" err="1">
                <a:solidFill>
                  <a:srgbClr val="FF0000"/>
                </a:solidFill>
              </a:rPr>
              <a:t>grapefruit</a:t>
            </a:r>
            <a:r>
              <a:rPr lang="pt-BR" b="1" dirty="0">
                <a:solidFill>
                  <a:srgbClr val="FF0000"/>
                </a:solidFill>
              </a:rPr>
              <a:t>, </a:t>
            </a:r>
            <a:r>
              <a:rPr lang="pt-BR" dirty="0" err="1"/>
              <a:t>apple</a:t>
            </a:r>
            <a:r>
              <a:rPr lang="pt-BR" dirty="0"/>
              <a:t>, </a:t>
            </a:r>
            <a:r>
              <a:rPr lang="pt-BR" dirty="0" err="1"/>
              <a:t>grape</a:t>
            </a:r>
            <a:r>
              <a:rPr lang="pt-BR" dirty="0"/>
              <a:t>, </a:t>
            </a:r>
            <a:r>
              <a:rPr lang="pt-BR" dirty="0" err="1"/>
              <a:t>pineapple</a:t>
            </a:r>
            <a:r>
              <a:rPr lang="pt-BR" dirty="0"/>
              <a:t>, </a:t>
            </a:r>
            <a:r>
              <a:rPr lang="pt-BR" dirty="0" err="1"/>
              <a:t>tomato</a:t>
            </a:r>
            <a:r>
              <a:rPr lang="pt-BR" dirty="0"/>
              <a:t>, </a:t>
            </a:r>
            <a:r>
              <a:rPr lang="pt-BR" dirty="0" err="1"/>
              <a:t>cran-apple</a:t>
            </a:r>
            <a:r>
              <a:rPr lang="pt-BR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Fresh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Single-</a:t>
            </a:r>
            <a:r>
              <a:rPr lang="pt-BR" dirty="0" err="1"/>
              <a:t>strength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concentrate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Frozen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Canned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Shelf-stable</a:t>
            </a:r>
            <a:endParaRPr lang="pt-BR" dirty="0"/>
          </a:p>
          <a:p>
            <a:r>
              <a:rPr lang="pt-BR" b="1" dirty="0" err="1"/>
              <a:t>Requirements</a:t>
            </a:r>
            <a:r>
              <a:rPr lang="pt-BR" b="1" dirty="0"/>
              <a:t>*</a:t>
            </a:r>
          </a:p>
          <a:p>
            <a:r>
              <a:rPr lang="pt-BR" b="1" dirty="0">
                <a:solidFill>
                  <a:srgbClr val="FF0000"/>
                </a:solidFill>
              </a:rPr>
              <a:t>#100% </a:t>
            </a:r>
            <a:r>
              <a:rPr lang="pt-BR" b="1" dirty="0" err="1">
                <a:solidFill>
                  <a:srgbClr val="FF0000"/>
                </a:solidFill>
              </a:rPr>
              <a:t>unsweetened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pasteurized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fruit</a:t>
            </a:r>
            <a:r>
              <a:rPr lang="pt-BR" b="1" dirty="0">
                <a:solidFill>
                  <a:srgbClr val="FF0000"/>
                </a:solidFill>
              </a:rPr>
              <a:t> and/</a:t>
            </a:r>
            <a:r>
              <a:rPr lang="pt-BR" b="1" dirty="0" err="1">
                <a:solidFill>
                  <a:srgbClr val="FF0000"/>
                </a:solidFill>
              </a:rPr>
              <a:t>or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vegetable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juice</a:t>
            </a:r>
            <a:r>
              <a:rPr lang="pt-BR" b="1" dirty="0">
                <a:solidFill>
                  <a:srgbClr val="FF0000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Fruit</a:t>
            </a:r>
            <a:r>
              <a:rPr lang="pt-BR" dirty="0"/>
              <a:t> </a:t>
            </a:r>
            <a:r>
              <a:rPr lang="pt-BR" dirty="0" err="1"/>
              <a:t>juice</a:t>
            </a:r>
            <a:r>
              <a:rPr lang="pt-BR" dirty="0"/>
              <a:t> must </a:t>
            </a:r>
            <a:r>
              <a:rPr lang="pt-BR" dirty="0" err="1"/>
              <a:t>conform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FDA standard </a:t>
            </a:r>
            <a:r>
              <a:rPr lang="pt-BR" dirty="0" err="1"/>
              <a:t>identity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21 CFR </a:t>
            </a:r>
            <a:r>
              <a:rPr lang="pt-BR" dirty="0" err="1"/>
              <a:t>Part</a:t>
            </a:r>
            <a:r>
              <a:rPr lang="pt-BR" dirty="0"/>
              <a:t> 146.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Vegetable</a:t>
            </a:r>
            <a:r>
              <a:rPr lang="pt-BR" dirty="0"/>
              <a:t> </a:t>
            </a:r>
            <a:r>
              <a:rPr lang="pt-BR" dirty="0" err="1"/>
              <a:t>juice</a:t>
            </a:r>
            <a:r>
              <a:rPr lang="pt-BR" dirty="0"/>
              <a:t> must </a:t>
            </a:r>
            <a:r>
              <a:rPr lang="pt-BR" dirty="0" err="1"/>
              <a:t>conform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FDA standard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identity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21 CFR </a:t>
            </a:r>
            <a:r>
              <a:rPr lang="pt-BR" dirty="0" err="1"/>
              <a:t>Part</a:t>
            </a:r>
            <a:r>
              <a:rPr lang="pt-BR" dirty="0"/>
              <a:t> 156.</a:t>
            </a:r>
          </a:p>
          <a:p>
            <a:r>
              <a:rPr lang="pt-BR" b="1" dirty="0">
                <a:solidFill>
                  <a:srgbClr val="FF0000"/>
                </a:solidFill>
              </a:rPr>
              <a:t>#</a:t>
            </a:r>
            <a:r>
              <a:rPr lang="pt-BR" b="1" dirty="0" err="1">
                <a:solidFill>
                  <a:srgbClr val="FF0000"/>
                </a:solidFill>
              </a:rPr>
              <a:t>Minimum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of</a:t>
            </a:r>
            <a:r>
              <a:rPr lang="pt-BR" b="1" dirty="0">
                <a:solidFill>
                  <a:srgbClr val="FF0000"/>
                </a:solidFill>
              </a:rPr>
              <a:t> 30 </a:t>
            </a:r>
            <a:r>
              <a:rPr lang="pt-BR" b="1" dirty="0" err="1">
                <a:solidFill>
                  <a:srgbClr val="FF0000"/>
                </a:solidFill>
              </a:rPr>
              <a:t>milligrams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of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Vitamin</a:t>
            </a:r>
            <a:r>
              <a:rPr lang="pt-BR" b="1" dirty="0">
                <a:solidFill>
                  <a:srgbClr val="FF0000"/>
                </a:solidFill>
              </a:rPr>
              <a:t> C per 100 </a:t>
            </a:r>
            <a:r>
              <a:rPr lang="pt-BR" b="1" dirty="0" err="1">
                <a:solidFill>
                  <a:srgbClr val="FF0000"/>
                </a:solidFill>
              </a:rPr>
              <a:t>milliliters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of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juice</a:t>
            </a:r>
            <a:r>
              <a:rPr lang="pt-BR" b="1" dirty="0">
                <a:solidFill>
                  <a:srgbClr val="FF0000"/>
                </a:solidFill>
              </a:rPr>
              <a:t>, </a:t>
            </a:r>
            <a:r>
              <a:rPr lang="pt-BR" b="1" dirty="0" err="1">
                <a:solidFill>
                  <a:srgbClr val="FF0000"/>
                </a:solidFill>
              </a:rPr>
              <a:t>or</a:t>
            </a:r>
            <a:r>
              <a:rPr lang="pt-BR" b="1" dirty="0">
                <a:solidFill>
                  <a:srgbClr val="FF0000"/>
                </a:solidFill>
              </a:rPr>
              <a:t> 72 </a:t>
            </a:r>
            <a:r>
              <a:rPr lang="pt-BR" b="1" dirty="0" err="1">
                <a:solidFill>
                  <a:srgbClr val="FF0000"/>
                </a:solidFill>
              </a:rPr>
              <a:t>milligrams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of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Vitamin</a:t>
            </a:r>
            <a:r>
              <a:rPr lang="pt-BR" b="1" dirty="0">
                <a:solidFill>
                  <a:srgbClr val="FF0000"/>
                </a:solidFill>
              </a:rPr>
              <a:t> C per 8-fluid </a:t>
            </a:r>
            <a:r>
              <a:rPr lang="pt-BR" b="1" dirty="0" err="1">
                <a:solidFill>
                  <a:srgbClr val="FF0000"/>
                </a:solidFill>
              </a:rPr>
              <a:t>ounces</a:t>
            </a:r>
            <a:r>
              <a:rPr lang="pt-BR" b="1" dirty="0">
                <a:solidFill>
                  <a:srgbClr val="FF0000"/>
                </a:solidFill>
              </a:rPr>
              <a:t> (e.g., </a:t>
            </a:r>
            <a:r>
              <a:rPr lang="pt-BR" b="1" dirty="0" err="1">
                <a:solidFill>
                  <a:srgbClr val="FF0000"/>
                </a:solidFill>
              </a:rPr>
              <a:t>Vitamin</a:t>
            </a:r>
            <a:r>
              <a:rPr lang="pt-BR" b="1" dirty="0">
                <a:solidFill>
                  <a:srgbClr val="FF0000"/>
                </a:solidFill>
              </a:rPr>
              <a:t> C = 90% U.S. RDA for </a:t>
            </a:r>
            <a:r>
              <a:rPr lang="pt-BR" b="1" dirty="0" err="1">
                <a:solidFill>
                  <a:srgbClr val="FF0000"/>
                </a:solidFill>
              </a:rPr>
              <a:t>women</a:t>
            </a:r>
            <a:r>
              <a:rPr lang="pt-BR" b="1" dirty="0">
                <a:solidFill>
                  <a:srgbClr val="FF0000"/>
                </a:solidFill>
              </a:rPr>
              <a:t> per 6 </a:t>
            </a:r>
            <a:r>
              <a:rPr lang="pt-BR" b="1" dirty="0" err="1">
                <a:solidFill>
                  <a:srgbClr val="FF0000"/>
                </a:solidFill>
              </a:rPr>
              <a:t>fluid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ounces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juice</a:t>
            </a:r>
            <a:r>
              <a:rPr lang="pt-BR" dirty="0">
                <a:solidFill>
                  <a:srgbClr val="FF0000"/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Vegetable</a:t>
            </a:r>
            <a:r>
              <a:rPr lang="pt-BR" dirty="0"/>
              <a:t> </a:t>
            </a:r>
            <a:r>
              <a:rPr lang="pt-BR" dirty="0" err="1"/>
              <a:t>juice</a:t>
            </a:r>
            <a:r>
              <a:rPr lang="pt-BR" dirty="0"/>
              <a:t>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regular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lower</a:t>
            </a:r>
            <a:r>
              <a:rPr lang="pt-BR" dirty="0"/>
              <a:t> in </a:t>
            </a:r>
            <a:r>
              <a:rPr lang="pt-BR" dirty="0" err="1"/>
              <a:t>sodium</a:t>
            </a:r>
            <a:r>
              <a:rPr lang="pt-BR" dirty="0"/>
              <a:t>.</a:t>
            </a:r>
          </a:p>
          <a:p>
            <a:r>
              <a:rPr lang="pt-BR" b="1" dirty="0">
                <a:solidFill>
                  <a:srgbClr val="FF0000"/>
                </a:solidFill>
              </a:rPr>
              <a:t>#Note: At </a:t>
            </a:r>
            <a:r>
              <a:rPr lang="pt-BR" b="1" dirty="0" err="1">
                <a:solidFill>
                  <a:srgbClr val="FF0000"/>
                </a:solidFill>
              </a:rPr>
              <a:t>the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State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agency's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option</a:t>
            </a:r>
            <a:r>
              <a:rPr lang="pt-BR" b="1" dirty="0">
                <a:solidFill>
                  <a:srgbClr val="FF0000"/>
                </a:solidFill>
              </a:rPr>
              <a:t>, </a:t>
            </a:r>
            <a:r>
              <a:rPr lang="pt-BR" b="1" dirty="0" err="1">
                <a:solidFill>
                  <a:srgbClr val="FF0000"/>
                </a:solidFill>
              </a:rPr>
              <a:t>juice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fortified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with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other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nutrients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may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be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allowed</a:t>
            </a:r>
            <a:r>
              <a:rPr lang="pt-BR" b="1" dirty="0">
                <a:solidFill>
                  <a:srgbClr val="FF0000"/>
                </a:solidFill>
              </a:rPr>
              <a:t>.</a:t>
            </a:r>
          </a:p>
          <a:p>
            <a:r>
              <a:rPr lang="pt-BR" b="1" dirty="0" err="1"/>
              <a:t>Not</a:t>
            </a:r>
            <a:r>
              <a:rPr lang="pt-BR" b="1" dirty="0"/>
              <a:t> </a:t>
            </a:r>
            <a:r>
              <a:rPr lang="pt-BR" b="1" dirty="0" err="1"/>
              <a:t>Allowed</a:t>
            </a:r>
            <a:endParaRPr lang="pt-BR" b="1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Fruit</a:t>
            </a:r>
            <a:r>
              <a:rPr lang="pt-BR" dirty="0"/>
              <a:t> drinks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err="1"/>
              <a:t>Fruit-flavored</a:t>
            </a:r>
            <a:r>
              <a:rPr lang="pt-BR" dirty="0"/>
              <a:t> 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Sodas</a:t>
            </a:r>
          </a:p>
          <a:p>
            <a:r>
              <a:rPr lang="pt-BR" b="1" dirty="0">
                <a:solidFill>
                  <a:srgbClr val="FF0000"/>
                </a:solidFill>
              </a:rPr>
              <a:t> #</a:t>
            </a:r>
            <a:r>
              <a:rPr lang="pt-BR" b="1" dirty="0" err="1">
                <a:solidFill>
                  <a:srgbClr val="FF0000"/>
                </a:solidFill>
              </a:rPr>
              <a:t>Other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beverages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that</a:t>
            </a:r>
            <a:r>
              <a:rPr lang="pt-BR" b="1" dirty="0">
                <a:solidFill>
                  <a:srgbClr val="FF0000"/>
                </a:solidFill>
              </a:rPr>
              <a:t> are </a:t>
            </a:r>
            <a:r>
              <a:rPr lang="pt-BR" b="1" dirty="0" err="1">
                <a:solidFill>
                  <a:srgbClr val="FF0000"/>
                </a:solidFill>
              </a:rPr>
              <a:t>not</a:t>
            </a:r>
            <a:r>
              <a:rPr lang="pt-BR" b="1" dirty="0">
                <a:solidFill>
                  <a:srgbClr val="FF0000"/>
                </a:solidFill>
              </a:rPr>
              <a:t> 100% </a:t>
            </a:r>
            <a:r>
              <a:rPr lang="pt-BR" b="1" dirty="0" err="1">
                <a:solidFill>
                  <a:srgbClr val="FF0000"/>
                </a:solidFill>
              </a:rPr>
              <a:t>juice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B739BC6-70AF-48A5-BE5C-8EC424C6C7AB}"/>
              </a:ext>
            </a:extLst>
          </p:cNvPr>
          <p:cNvSpPr/>
          <p:nvPr/>
        </p:nvSpPr>
        <p:spPr>
          <a:xfrm>
            <a:off x="194010" y="60700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chemeClr val="bg2"/>
                </a:solidFill>
                <a:hlinkClick r:id="rId3"/>
              </a:rPr>
              <a:t>https://www.fns.usda.gov/</a:t>
            </a:r>
            <a:r>
              <a:rPr lang="pt-BR" dirty="0" err="1">
                <a:solidFill>
                  <a:schemeClr val="bg2"/>
                </a:solidFill>
                <a:hlinkClick r:id="rId3"/>
              </a:rPr>
              <a:t>wic</a:t>
            </a:r>
            <a:r>
              <a:rPr lang="pt-BR" dirty="0">
                <a:solidFill>
                  <a:schemeClr val="bg2"/>
                </a:solidFill>
                <a:hlinkClick r:id="rId3"/>
              </a:rPr>
              <a:t>/wic-food-packages-regulatory-requirements-wic-eligible-foods#JUICE%20(Women%20and%20Children)</a:t>
            </a:r>
            <a:r>
              <a:rPr lang="pt-BR" dirty="0">
                <a:solidFill>
                  <a:schemeClr val="bg2"/>
                </a:solidFill>
              </a:rPr>
              <a:t> 20032018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0DDE95C-B84A-4E51-BA64-0248D2BC268A}"/>
              </a:ext>
            </a:extLst>
          </p:cNvPr>
          <p:cNvSpPr/>
          <p:nvPr/>
        </p:nvSpPr>
        <p:spPr>
          <a:xfrm>
            <a:off x="3563888" y="37073"/>
            <a:ext cx="4040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1" dirty="0">
                <a:solidFill>
                  <a:schemeClr val="accent2"/>
                </a:solidFill>
              </a:rPr>
              <a:t>Women, Infants and Children (WIC</a:t>
            </a:r>
            <a:r>
              <a:rPr lang="en-US" sz="18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C16FAE76-E5B8-47CB-891C-2727022688BF}"/>
              </a:ext>
            </a:extLst>
          </p:cNvPr>
          <p:cNvSpPr/>
          <p:nvPr/>
        </p:nvSpPr>
        <p:spPr>
          <a:xfrm>
            <a:off x="54758" y="2636912"/>
            <a:ext cx="4373226" cy="6298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BB63422-330F-44CF-B286-8D3C406C6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46" y="3588963"/>
            <a:ext cx="1338898" cy="2449204"/>
          </a:xfrm>
          <a:prstGeom prst="rect">
            <a:avLst/>
          </a:prstGeom>
        </p:spPr>
      </p:pic>
      <p:sp>
        <p:nvSpPr>
          <p:cNvPr id="9" name="Text Box 1657">
            <a:extLst>
              <a:ext uri="{FF2B5EF4-FFF2-40B4-BE49-F238E27FC236}">
                <a16:creationId xmlns:a16="http://schemas.microsoft.com/office/drawing/2014/main" xmlns="" id="{F4837290-F91C-4757-90AB-CF9A0E1D4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151" y="3463167"/>
            <a:ext cx="2634988" cy="25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Suco</a:t>
            </a: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</a:t>
            </a:r>
            <a:r>
              <a:rPr kumimoji="0" lang="en-US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Laranja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</a:t>
            </a:r>
            <a:r>
              <a:rPr kumimoji="0" lang="en-US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Cálcio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400" dirty="0">
                <a:solidFill>
                  <a:srgbClr val="2D2D8A"/>
                </a:solidFill>
              </a:rPr>
              <a:t>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400" dirty="0">
                <a:solidFill>
                  <a:srgbClr val="2D2D8A"/>
                </a:solidFill>
              </a:rPr>
              <a:t>          </a:t>
            </a:r>
            <a:r>
              <a:rPr lang="en-US" altLang="pt-BR" sz="1400" dirty="0" err="1">
                <a:solidFill>
                  <a:srgbClr val="2D2D8A"/>
                </a:solidFill>
              </a:rPr>
              <a:t>Vitamina</a:t>
            </a:r>
            <a:r>
              <a:rPr lang="en-US" altLang="pt-BR" sz="1400" dirty="0">
                <a:solidFill>
                  <a:srgbClr val="2D2D8A"/>
                </a:solidFill>
              </a:rPr>
              <a:t> D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……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</a:t>
            </a:r>
            <a:r>
              <a:rPr kumimoji="0" lang="en-US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Folato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1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Ferro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……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</a:t>
            </a:r>
            <a:r>
              <a:rPr lang="en-US" altLang="pt-BR" sz="1400" dirty="0">
                <a:solidFill>
                  <a:srgbClr val="2D2D8A"/>
                </a:solidFill>
              </a:rPr>
              <a:t>DHA</a:t>
            </a:r>
            <a:endParaRPr kumimoji="0" lang="pt-BR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07C2056-3E4F-4E3D-9EB2-E71043BDE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114" y="6372790"/>
            <a:ext cx="560881" cy="3718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EE1FC0A-207E-4183-AA2F-1C77262CC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827" y="4339937"/>
            <a:ext cx="560881" cy="3718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726B827-FF83-4D64-A396-7EB99A8F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728111" y="5246876"/>
            <a:ext cx="560881" cy="371888"/>
          </a:xfrm>
          <a:prstGeom prst="rect">
            <a:avLst/>
          </a:prstGeom>
        </p:spPr>
      </p:pic>
      <p:pic>
        <p:nvPicPr>
          <p:cNvPr id="13" name="Picture 1658" descr="C:\Meus documentos\Minhas figuras\laranja_pera_iac_2000.jpg">
            <a:extLst>
              <a:ext uri="{FF2B5EF4-FFF2-40B4-BE49-F238E27FC236}">
                <a16:creationId xmlns:a16="http://schemas.microsoft.com/office/drawing/2014/main" xmlns="" id="{11D19C8C-60BD-4009-B5A3-6D518C02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86" y="4335021"/>
            <a:ext cx="729544" cy="59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5A4021E-2DB4-40B6-8DC3-4506F19B0EA9}"/>
              </a:ext>
            </a:extLst>
          </p:cNvPr>
          <p:cNvSpPr txBox="1"/>
          <p:nvPr/>
        </p:nvSpPr>
        <p:spPr>
          <a:xfrm>
            <a:off x="1583983" y="425016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+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838819E4-2A82-4F3D-840F-3EFD07F618DC}"/>
              </a:ext>
            </a:extLst>
          </p:cNvPr>
          <p:cNvSpPr/>
          <p:nvPr/>
        </p:nvSpPr>
        <p:spPr>
          <a:xfrm>
            <a:off x="3728110" y="6180624"/>
            <a:ext cx="4373226" cy="6298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95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xmlns="" id="{A4A6425D-795E-4431-8F9D-3B81DB658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68560" y="188640"/>
            <a:ext cx="7772400" cy="406400"/>
          </a:xfrm>
        </p:spPr>
        <p:txBody>
          <a:bodyPr/>
          <a:lstStyle/>
          <a:p>
            <a:pPr marL="342900" lvl="0" indent="-342900" algn="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  </a:t>
            </a:r>
            <a:r>
              <a:rPr lang="en-US" dirty="0" err="1">
                <a:solidFill>
                  <a:schemeClr val="accent2"/>
                </a:solidFill>
              </a:rPr>
              <a:t>Laranja</a:t>
            </a:r>
            <a:r>
              <a:rPr lang="pt-BR" dirty="0">
                <a:solidFill>
                  <a:schemeClr val="accent2"/>
                </a:solidFill>
              </a:rPr>
              <a:t> e 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pt-BR" dirty="0" err="1">
                <a:solidFill>
                  <a:schemeClr val="accent2"/>
                </a:solidFill>
              </a:rPr>
              <a:t>lavonóides</a:t>
            </a:r>
            <a:r>
              <a:rPr lang="pt-BR" dirty="0">
                <a:solidFill>
                  <a:schemeClr val="accent2"/>
                </a:solidFill>
              </a:rPr>
              <a:t/>
            </a:r>
            <a:br>
              <a:rPr lang="pt-BR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en-US" sz="1600" dirty="0">
                <a:solidFill>
                  <a:srgbClr val="000000"/>
                </a:solidFill>
                <a:ea typeface="+mn-ea"/>
                <a:cs typeface="+mn-cs"/>
              </a:rPr>
            </a:br>
            <a:endParaRPr lang="pt-BR" dirty="0">
              <a:solidFill>
                <a:schemeClr val="accent2"/>
              </a:solidFill>
            </a:endParaRP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F569D0C4-4886-408D-92AF-81FD92A1D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258" y="980728"/>
            <a:ext cx="7887451" cy="45259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CC48FA3-FD36-409B-848B-AC0627AA9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24944"/>
            <a:ext cx="41764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9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F8F9429-5571-4662-A2C4-07763ECE6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" y="184503"/>
            <a:ext cx="8551173" cy="64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7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xmlns="" id="{A4A6425D-795E-4431-8F9D-3B81DB658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2616" y="260648"/>
            <a:ext cx="7772400" cy="406400"/>
          </a:xfrm>
        </p:spPr>
        <p:txBody>
          <a:bodyPr/>
          <a:lstStyle/>
          <a:p>
            <a:pPr marL="342900" lvl="0" indent="-342900" algn="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err="1">
                <a:solidFill>
                  <a:schemeClr val="accent2"/>
                </a:solidFill>
              </a:rPr>
              <a:t>Laranja</a:t>
            </a:r>
            <a:r>
              <a:rPr lang="pt-BR" dirty="0">
                <a:solidFill>
                  <a:schemeClr val="accent2"/>
                </a:solidFill>
              </a:rPr>
              <a:t> e 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pt-BR" dirty="0" err="1">
                <a:solidFill>
                  <a:schemeClr val="accent2"/>
                </a:solidFill>
              </a:rPr>
              <a:t>lavonóides</a:t>
            </a:r>
            <a:r>
              <a:rPr lang="pt-BR" dirty="0">
                <a:solidFill>
                  <a:schemeClr val="accent2"/>
                </a:solidFill>
              </a:rPr>
              <a:t/>
            </a:r>
            <a:br>
              <a:rPr lang="pt-BR" dirty="0">
                <a:solidFill>
                  <a:schemeClr val="accent2"/>
                </a:solidFill>
              </a:rPr>
            </a:br>
            <a:r>
              <a:rPr lang="pt-BR" sz="1600" dirty="0" err="1">
                <a:solidFill>
                  <a:schemeClr val="tx1"/>
                </a:solidFill>
              </a:rPr>
              <a:t>Hyson</a:t>
            </a:r>
            <a:r>
              <a:rPr lang="pt-BR" sz="1600" dirty="0">
                <a:solidFill>
                  <a:schemeClr val="tx1"/>
                </a:solidFill>
              </a:rPr>
              <a:t> D: American </a:t>
            </a:r>
            <a:r>
              <a:rPr lang="pt-BR" sz="1600" dirty="0" err="1">
                <a:solidFill>
                  <a:schemeClr val="tx1"/>
                </a:solidFill>
              </a:rPr>
              <a:t>society</a:t>
            </a:r>
            <a:r>
              <a:rPr lang="pt-BR" sz="1600" dirty="0">
                <a:solidFill>
                  <a:schemeClr val="tx1"/>
                </a:solidFill>
              </a:rPr>
              <a:t> for </a:t>
            </a:r>
            <a:r>
              <a:rPr lang="pt-BR" sz="1600" dirty="0" err="1">
                <a:solidFill>
                  <a:schemeClr val="tx1"/>
                </a:solidFill>
              </a:rPr>
              <a:t>nutrition</a:t>
            </a:r>
            <a:r>
              <a:rPr lang="pt-BR" sz="1600" dirty="0">
                <a:solidFill>
                  <a:schemeClr val="tx1"/>
                </a:solidFill>
              </a:rPr>
              <a:t>. Adv. </a:t>
            </a:r>
            <a:r>
              <a:rPr lang="pt-BR" sz="1600" dirty="0" err="1">
                <a:solidFill>
                  <a:schemeClr val="tx1"/>
                </a:solidFill>
              </a:rPr>
              <a:t>Nutr</a:t>
            </a:r>
            <a:r>
              <a:rPr lang="pt-BR" sz="1600" dirty="0">
                <a:solidFill>
                  <a:schemeClr val="tx1"/>
                </a:solidFill>
              </a:rPr>
              <a:t> 2015; 6:37-51</a:t>
            </a:r>
            <a:br>
              <a:rPr lang="pt-BR" sz="1600" dirty="0">
                <a:solidFill>
                  <a:schemeClr val="tx1"/>
                </a:solidFill>
              </a:rPr>
            </a:br>
            <a:r>
              <a:rPr lang="pt-BR" sz="1600" dirty="0">
                <a:solidFill>
                  <a:schemeClr val="tx1"/>
                </a:solidFill>
              </a:rPr>
              <a:t> A</a:t>
            </a:r>
            <a:r>
              <a:rPr lang="en-US" sz="1600" dirty="0" err="1">
                <a:solidFill>
                  <a:schemeClr val="tx1"/>
                </a:solidFill>
                <a:ea typeface="+mn-ea"/>
                <a:cs typeface="+mn-cs"/>
              </a:rPr>
              <a:t>ptekmann</a:t>
            </a:r>
            <a:r>
              <a:rPr lang="en-US" sz="1600" dirty="0">
                <a:solidFill>
                  <a:schemeClr val="tx1"/>
                </a:solidFill>
                <a:ea typeface="+mn-ea"/>
                <a:cs typeface="+mn-cs"/>
              </a:rPr>
              <a:t> and </a:t>
            </a:r>
            <a:r>
              <a:rPr lang="en-US" sz="1600" dirty="0">
                <a:solidFill>
                  <a:srgbClr val="000000"/>
                </a:solidFill>
                <a:ea typeface="+mn-ea"/>
                <a:cs typeface="+mn-cs"/>
              </a:rPr>
              <a:t>Cesar Lipids in Health and Disease 2013,12:119</a:t>
            </a:r>
            <a:br>
              <a:rPr lang="en-US" sz="1600" dirty="0">
                <a:solidFill>
                  <a:srgbClr val="000000"/>
                </a:solidFill>
                <a:ea typeface="+mn-ea"/>
                <a:cs typeface="+mn-cs"/>
              </a:rPr>
            </a:b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xmlns="" id="{4D8A74EC-4629-4239-8D46-7404590BC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4418" y="1628800"/>
            <a:ext cx="8305800" cy="474133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n-US" i="1" dirty="0" err="1">
                <a:solidFill>
                  <a:srgbClr val="C00000"/>
                </a:solidFill>
              </a:rPr>
              <a:t>Efeito</a:t>
            </a:r>
            <a:r>
              <a:rPr lang="en-US" i="1" dirty="0">
                <a:solidFill>
                  <a:srgbClr val="C00000"/>
                </a:solidFill>
              </a:rPr>
              <a:t> anti </a:t>
            </a:r>
            <a:r>
              <a:rPr lang="en-US" i="1" dirty="0" err="1">
                <a:solidFill>
                  <a:srgbClr val="C00000"/>
                </a:solidFill>
              </a:rPr>
              <a:t>inflamatório</a:t>
            </a:r>
            <a:r>
              <a:rPr lang="en-US" i="1" dirty="0">
                <a:solidFill>
                  <a:srgbClr val="C00000"/>
                </a:solidFill>
              </a:rPr>
              <a:t> e </a:t>
            </a:r>
            <a:r>
              <a:rPr lang="en-US" i="1" dirty="0" err="1">
                <a:solidFill>
                  <a:srgbClr val="C00000"/>
                </a:solidFill>
              </a:rPr>
              <a:t>antioxidante</a:t>
            </a:r>
            <a:r>
              <a:rPr lang="en-US" i="1" dirty="0">
                <a:solidFill>
                  <a:srgbClr val="C00000"/>
                </a:solidFill>
              </a:rPr>
              <a:t>: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n-US" sz="2400" dirty="0" err="1"/>
              <a:t>Geração</a:t>
            </a:r>
            <a:r>
              <a:rPr lang="en-US" sz="2400" dirty="0"/>
              <a:t> de </a:t>
            </a:r>
            <a:r>
              <a:rPr lang="en-US" sz="2400" dirty="0" err="1"/>
              <a:t>interleucinas</a:t>
            </a:r>
            <a:r>
              <a:rPr lang="en-US" sz="2400" dirty="0"/>
              <a:t> anti </a:t>
            </a:r>
            <a:r>
              <a:rPr lang="en-US" sz="2400" dirty="0" err="1"/>
              <a:t>inflamatórias</a:t>
            </a:r>
            <a:r>
              <a:rPr lang="en-US" sz="2400" dirty="0"/>
              <a:t> e </a:t>
            </a:r>
            <a:r>
              <a:rPr lang="en-US" sz="2400" dirty="0" err="1"/>
              <a:t>radicais</a:t>
            </a:r>
            <a:r>
              <a:rPr lang="en-US" sz="2400" dirty="0"/>
              <a:t> livres: </a:t>
            </a:r>
            <a:r>
              <a:rPr lang="en-US" sz="2400" dirty="0" err="1"/>
              <a:t>Lesão</a:t>
            </a:r>
            <a:r>
              <a:rPr lang="en-US" sz="2400" dirty="0"/>
              <a:t> </a:t>
            </a:r>
            <a:r>
              <a:rPr lang="en-US" sz="2400" dirty="0" err="1"/>
              <a:t>celular</a:t>
            </a:r>
            <a:r>
              <a:rPr lang="en-US" sz="2400" dirty="0"/>
              <a:t> </a:t>
            </a:r>
            <a:r>
              <a:rPr lang="en-US" sz="2400" dirty="0" err="1"/>
              <a:t>implicações</a:t>
            </a:r>
            <a:r>
              <a:rPr lang="en-US" sz="2400" dirty="0"/>
              <a:t> DCNT: diabetes, </a:t>
            </a:r>
            <a:r>
              <a:rPr lang="en-US" sz="2400" dirty="0" err="1"/>
              <a:t>hipertensão</a:t>
            </a:r>
            <a:r>
              <a:rPr lang="en-US" sz="2400" dirty="0"/>
              <a:t>, </a:t>
            </a:r>
            <a:r>
              <a:rPr lang="en-US" sz="2400" dirty="0" err="1"/>
              <a:t>dislipidemias</a:t>
            </a:r>
            <a:r>
              <a:rPr lang="en-US" sz="2400" dirty="0"/>
              <a:t>. </a:t>
            </a:r>
            <a:br>
              <a:rPr lang="en-US" sz="2400" dirty="0"/>
            </a:br>
            <a:r>
              <a:rPr lang="en-US" sz="2400" dirty="0" err="1"/>
              <a:t>Alguns</a:t>
            </a:r>
            <a:r>
              <a:rPr lang="en-US" sz="2400" dirty="0"/>
              <a:t> </a:t>
            </a:r>
            <a:r>
              <a:rPr lang="en-US" sz="2400" dirty="0" err="1"/>
              <a:t>tipos</a:t>
            </a:r>
            <a:r>
              <a:rPr lang="en-US" sz="2400" dirty="0"/>
              <a:t> de </a:t>
            </a:r>
            <a:r>
              <a:rPr lang="en-US" sz="2400" dirty="0" err="1"/>
              <a:t>neoplasias</a:t>
            </a:r>
            <a:endParaRPr lang="en-US" sz="24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/>
              <a:t>                                                                                                     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6C37F12-8622-4894-B903-B6F7C574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8" y="4419512"/>
            <a:ext cx="8172400" cy="21778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273EDAD-1E67-4CA0-A0F5-1CDDF424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53883"/>
            <a:ext cx="2016224" cy="69404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23528" y="6093296"/>
            <a:ext cx="8385910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823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54"/>
            <a:ext cx="9144000" cy="712764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777195"/>
            <a:ext cx="3094257" cy="21653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251" y="1874331"/>
            <a:ext cx="2633096" cy="19711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642251"/>
            <a:ext cx="2983790" cy="20998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356" y="4575008"/>
            <a:ext cx="1932886" cy="22343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0649" y="356378"/>
            <a:ext cx="7846232" cy="9632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D87C95D-B8F3-4013-8D7F-0F42FEEE0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467" y="4397749"/>
            <a:ext cx="1644854" cy="246025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7D658E7-1E46-4B06-B498-EF027BE4F9FA}"/>
              </a:ext>
            </a:extLst>
          </p:cNvPr>
          <p:cNvSpPr/>
          <p:nvPr/>
        </p:nvSpPr>
        <p:spPr>
          <a:xfrm>
            <a:off x="206931" y="1777195"/>
            <a:ext cx="2232248" cy="21653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039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Rubens\Desktop\NefroCHOBiblio\PedFrutoseHyperMarisa\800px-Usda_sweeteners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25563"/>
            <a:ext cx="8421687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351545" y="620688"/>
            <a:ext cx="7736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Consumo de Açúcares nos USA  (USDA, 2010)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699792" y="501317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Frutose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52192" y="3212976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Sacarose ( refinado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21293" y="2060848"/>
            <a:ext cx="1295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Consumo Total</a:t>
            </a:r>
          </a:p>
        </p:txBody>
      </p:sp>
    </p:spTree>
    <p:extLst>
      <p:ext uri="{BB962C8B-B14F-4D97-AF65-F5344CB8AC3E}">
        <p14:creationId xmlns:p14="http://schemas.microsoft.com/office/powerpoint/2010/main" val="152648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FF8E7E-C0C2-4B20-8B1C-5E5EA3A8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313"/>
            <a:ext cx="9011344" cy="1143000"/>
          </a:xfrm>
        </p:spPr>
        <p:txBody>
          <a:bodyPr/>
          <a:lstStyle/>
          <a:p>
            <a:r>
              <a:rPr lang="pt-BR" sz="2800" dirty="0">
                <a:solidFill>
                  <a:schemeClr val="accent2"/>
                </a:solidFill>
              </a:rPr>
              <a:t>	Benefícios do consumo de citros à saúde humana </a:t>
            </a:r>
            <a:br>
              <a:rPr lang="pt-BR" sz="2800" dirty="0">
                <a:solidFill>
                  <a:schemeClr val="accent2"/>
                </a:solidFill>
              </a:rPr>
            </a:br>
            <a:r>
              <a:rPr lang="pt-BR" sz="2800" dirty="0">
                <a:solidFill>
                  <a:schemeClr val="accent2"/>
                </a:solidFill>
              </a:rPr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2EF8FD6-BFAB-4D56-9082-45076D51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78187"/>
            <a:ext cx="8229600" cy="4525963"/>
          </a:xfrm>
        </p:spPr>
        <p:txBody>
          <a:bodyPr/>
          <a:lstStyle/>
          <a:p>
            <a:pPr lvl="0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importância das frutas e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benefícios da laranja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na nutrição da criança e adultos </a:t>
            </a:r>
          </a:p>
          <a:p>
            <a:pPr lvl="0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Suco de laranja: uma opção saudável de alimentação</a:t>
            </a:r>
          </a:p>
          <a:p>
            <a:pPr lvl="0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Oportunidades de Enriquecimento/Fortificação do suco de laranja 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Recomendações de sucos na nutrição infantil sob a ótica das Sociedades de Especialidades  Pediátricas nacional e internacionais e regulamentação nacional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8FEE8F8-468B-47E1-8A70-3D1214A0A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45"/>
            <a:ext cx="5145470" cy="7254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AA1FA2E-4799-42D5-AC96-2B56C596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213" y="1191345"/>
            <a:ext cx="514547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9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Rubens\Desktop\NefroCHOBiblio\PedFrutoseHyperMarisa\aevolucaodietafig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07570"/>
            <a:ext cx="4332287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aixaDeTexto 2"/>
          <p:cNvSpPr txBox="1">
            <a:spLocks noChangeArrowheads="1"/>
          </p:cNvSpPr>
          <p:nvPr/>
        </p:nvSpPr>
        <p:spPr bwMode="auto">
          <a:xfrm>
            <a:off x="-540568" y="5579"/>
            <a:ext cx="9036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Consumo de Açúcar, Bebidas Adoçadas, Gordura 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Prevalência de Obesidade e Diabetes  nos USA   (USDA,2010)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72184" y="5904656"/>
            <a:ext cx="2275879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5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10"/>
          <p:cNvGrpSpPr>
            <a:grpSpLocks/>
          </p:cNvGrpSpPr>
          <p:nvPr/>
        </p:nvGrpSpPr>
        <p:grpSpPr bwMode="auto">
          <a:xfrm>
            <a:off x="4687712" y="1988256"/>
            <a:ext cx="31044" cy="60677"/>
            <a:chOff x="2599" y="1806"/>
            <a:chExt cx="22" cy="43"/>
          </a:xfrm>
        </p:grpSpPr>
        <p:sp>
          <p:nvSpPr>
            <p:cNvPr id="143263" name="Freeform 8"/>
            <p:cNvSpPr>
              <a:spLocks/>
            </p:cNvSpPr>
            <p:nvPr/>
          </p:nvSpPr>
          <p:spPr bwMode="auto">
            <a:xfrm>
              <a:off x="2599" y="1806"/>
              <a:ext cx="22" cy="43"/>
            </a:xfrm>
            <a:custGeom>
              <a:avLst/>
              <a:gdLst>
                <a:gd name="T0" fmla="*/ 0 w 22"/>
                <a:gd name="T1" fmla="*/ 11 h 43"/>
                <a:gd name="T2" fmla="*/ 4 w 22"/>
                <a:gd name="T3" fmla="*/ 4 h 43"/>
                <a:gd name="T4" fmla="*/ 8 w 22"/>
                <a:gd name="T5" fmla="*/ 0 h 43"/>
                <a:gd name="T6" fmla="*/ 18 w 22"/>
                <a:gd name="T7" fmla="*/ 7 h 43"/>
                <a:gd name="T8" fmla="*/ 18 w 22"/>
                <a:gd name="T9" fmla="*/ 11 h 43"/>
                <a:gd name="T10" fmla="*/ 18 w 22"/>
                <a:gd name="T11" fmla="*/ 13 h 43"/>
                <a:gd name="T12" fmla="*/ 18 w 22"/>
                <a:gd name="T13" fmla="*/ 17 h 43"/>
                <a:gd name="T14" fmla="*/ 19 w 22"/>
                <a:gd name="T15" fmla="*/ 21 h 43"/>
                <a:gd name="T16" fmla="*/ 22 w 22"/>
                <a:gd name="T17" fmla="*/ 28 h 43"/>
                <a:gd name="T18" fmla="*/ 18 w 22"/>
                <a:gd name="T19" fmla="*/ 39 h 43"/>
                <a:gd name="T20" fmla="*/ 12 w 22"/>
                <a:gd name="T21" fmla="*/ 43 h 43"/>
                <a:gd name="T22" fmla="*/ 12 w 22"/>
                <a:gd name="T23" fmla="*/ 41 h 43"/>
                <a:gd name="T24" fmla="*/ 8 w 22"/>
                <a:gd name="T25" fmla="*/ 36 h 43"/>
                <a:gd name="T26" fmla="*/ 1 w 22"/>
                <a:gd name="T27" fmla="*/ 32 h 43"/>
                <a:gd name="T28" fmla="*/ 4 w 22"/>
                <a:gd name="T29" fmla="*/ 32 h 43"/>
                <a:gd name="T30" fmla="*/ 4 w 22"/>
                <a:gd name="T31" fmla="*/ 25 h 43"/>
                <a:gd name="T32" fmla="*/ 5 w 22"/>
                <a:gd name="T33" fmla="*/ 24 h 43"/>
                <a:gd name="T34" fmla="*/ 4 w 22"/>
                <a:gd name="T35" fmla="*/ 21 h 43"/>
                <a:gd name="T36" fmla="*/ 4 w 22"/>
                <a:gd name="T37" fmla="*/ 15 h 43"/>
                <a:gd name="T38" fmla="*/ 0 w 22"/>
                <a:gd name="T39" fmla="*/ 11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43"/>
                <a:gd name="T62" fmla="*/ 22 w 22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43">
                  <a:moveTo>
                    <a:pt x="0" y="11"/>
                  </a:moveTo>
                  <a:lnTo>
                    <a:pt x="4" y="4"/>
                  </a:lnTo>
                  <a:lnTo>
                    <a:pt x="8" y="0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9" y="21"/>
                  </a:lnTo>
                  <a:lnTo>
                    <a:pt x="22" y="28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8" y="3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64" name="Freeform 9"/>
            <p:cNvSpPr>
              <a:spLocks/>
            </p:cNvSpPr>
            <p:nvPr/>
          </p:nvSpPr>
          <p:spPr bwMode="auto">
            <a:xfrm>
              <a:off x="2599" y="1806"/>
              <a:ext cx="22" cy="43"/>
            </a:xfrm>
            <a:custGeom>
              <a:avLst/>
              <a:gdLst>
                <a:gd name="T0" fmla="*/ 0 w 22"/>
                <a:gd name="T1" fmla="*/ 11 h 43"/>
                <a:gd name="T2" fmla="*/ 4 w 22"/>
                <a:gd name="T3" fmla="*/ 4 h 43"/>
                <a:gd name="T4" fmla="*/ 8 w 22"/>
                <a:gd name="T5" fmla="*/ 0 h 43"/>
                <a:gd name="T6" fmla="*/ 18 w 22"/>
                <a:gd name="T7" fmla="*/ 7 h 43"/>
                <a:gd name="T8" fmla="*/ 18 w 22"/>
                <a:gd name="T9" fmla="*/ 11 h 43"/>
                <a:gd name="T10" fmla="*/ 18 w 22"/>
                <a:gd name="T11" fmla="*/ 13 h 43"/>
                <a:gd name="T12" fmla="*/ 18 w 22"/>
                <a:gd name="T13" fmla="*/ 17 h 43"/>
                <a:gd name="T14" fmla="*/ 19 w 22"/>
                <a:gd name="T15" fmla="*/ 21 h 43"/>
                <a:gd name="T16" fmla="*/ 22 w 22"/>
                <a:gd name="T17" fmla="*/ 28 h 43"/>
                <a:gd name="T18" fmla="*/ 18 w 22"/>
                <a:gd name="T19" fmla="*/ 39 h 43"/>
                <a:gd name="T20" fmla="*/ 12 w 22"/>
                <a:gd name="T21" fmla="*/ 43 h 43"/>
                <a:gd name="T22" fmla="*/ 12 w 22"/>
                <a:gd name="T23" fmla="*/ 41 h 43"/>
                <a:gd name="T24" fmla="*/ 8 w 22"/>
                <a:gd name="T25" fmla="*/ 36 h 43"/>
                <a:gd name="T26" fmla="*/ 1 w 22"/>
                <a:gd name="T27" fmla="*/ 32 h 43"/>
                <a:gd name="T28" fmla="*/ 4 w 22"/>
                <a:gd name="T29" fmla="*/ 32 h 43"/>
                <a:gd name="T30" fmla="*/ 4 w 22"/>
                <a:gd name="T31" fmla="*/ 25 h 43"/>
                <a:gd name="T32" fmla="*/ 5 w 22"/>
                <a:gd name="T33" fmla="*/ 24 h 43"/>
                <a:gd name="T34" fmla="*/ 4 w 22"/>
                <a:gd name="T35" fmla="*/ 21 h 43"/>
                <a:gd name="T36" fmla="*/ 4 w 22"/>
                <a:gd name="T37" fmla="*/ 15 h 43"/>
                <a:gd name="T38" fmla="*/ 0 w 22"/>
                <a:gd name="T39" fmla="*/ 11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43"/>
                <a:gd name="T62" fmla="*/ 22 w 22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43">
                  <a:moveTo>
                    <a:pt x="0" y="11"/>
                  </a:moveTo>
                  <a:lnTo>
                    <a:pt x="4" y="4"/>
                  </a:lnTo>
                  <a:lnTo>
                    <a:pt x="8" y="0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9" y="21"/>
                  </a:lnTo>
                  <a:lnTo>
                    <a:pt x="22" y="28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8" y="3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15" name="Group 13"/>
          <p:cNvGrpSpPr>
            <a:grpSpLocks/>
          </p:cNvGrpSpPr>
          <p:nvPr/>
        </p:nvGrpSpPr>
        <p:grpSpPr bwMode="auto">
          <a:xfrm>
            <a:off x="4421012" y="1811867"/>
            <a:ext cx="59267" cy="38100"/>
            <a:chOff x="2410" y="1681"/>
            <a:chExt cx="42" cy="27"/>
          </a:xfrm>
        </p:grpSpPr>
        <p:sp>
          <p:nvSpPr>
            <p:cNvPr id="143261" name="Freeform 11"/>
            <p:cNvSpPr>
              <a:spLocks/>
            </p:cNvSpPr>
            <p:nvPr/>
          </p:nvSpPr>
          <p:spPr bwMode="auto">
            <a:xfrm>
              <a:off x="2410" y="1681"/>
              <a:ext cx="42" cy="27"/>
            </a:xfrm>
            <a:custGeom>
              <a:avLst/>
              <a:gdLst>
                <a:gd name="T0" fmla="*/ 0 w 42"/>
                <a:gd name="T1" fmla="*/ 5 h 27"/>
                <a:gd name="T2" fmla="*/ 8 w 42"/>
                <a:gd name="T3" fmla="*/ 1 h 27"/>
                <a:gd name="T4" fmla="*/ 10 w 42"/>
                <a:gd name="T5" fmla="*/ 1 h 27"/>
                <a:gd name="T6" fmla="*/ 11 w 42"/>
                <a:gd name="T7" fmla="*/ 4 h 27"/>
                <a:gd name="T8" fmla="*/ 14 w 42"/>
                <a:gd name="T9" fmla="*/ 1 h 27"/>
                <a:gd name="T10" fmla="*/ 19 w 42"/>
                <a:gd name="T11" fmla="*/ 0 h 27"/>
                <a:gd name="T12" fmla="*/ 23 w 42"/>
                <a:gd name="T13" fmla="*/ 0 h 27"/>
                <a:gd name="T14" fmla="*/ 29 w 42"/>
                <a:gd name="T15" fmla="*/ 1 h 27"/>
                <a:gd name="T16" fmla="*/ 35 w 42"/>
                <a:gd name="T17" fmla="*/ 4 h 27"/>
                <a:gd name="T18" fmla="*/ 33 w 42"/>
                <a:gd name="T19" fmla="*/ 8 h 27"/>
                <a:gd name="T20" fmla="*/ 40 w 42"/>
                <a:gd name="T21" fmla="*/ 10 h 27"/>
                <a:gd name="T22" fmla="*/ 42 w 42"/>
                <a:gd name="T23" fmla="*/ 17 h 27"/>
                <a:gd name="T24" fmla="*/ 37 w 42"/>
                <a:gd name="T25" fmla="*/ 18 h 27"/>
                <a:gd name="T26" fmla="*/ 35 w 42"/>
                <a:gd name="T27" fmla="*/ 21 h 27"/>
                <a:gd name="T28" fmla="*/ 35 w 42"/>
                <a:gd name="T29" fmla="*/ 27 h 27"/>
                <a:gd name="T30" fmla="*/ 33 w 42"/>
                <a:gd name="T31" fmla="*/ 27 h 27"/>
                <a:gd name="T32" fmla="*/ 26 w 42"/>
                <a:gd name="T33" fmla="*/ 25 h 27"/>
                <a:gd name="T34" fmla="*/ 23 w 42"/>
                <a:gd name="T35" fmla="*/ 18 h 27"/>
                <a:gd name="T36" fmla="*/ 22 w 42"/>
                <a:gd name="T37" fmla="*/ 22 h 27"/>
                <a:gd name="T38" fmla="*/ 11 w 42"/>
                <a:gd name="T39" fmla="*/ 14 h 27"/>
                <a:gd name="T40" fmla="*/ 10 w 42"/>
                <a:gd name="T41" fmla="*/ 12 h 27"/>
                <a:gd name="T42" fmla="*/ 8 w 42"/>
                <a:gd name="T43" fmla="*/ 8 h 27"/>
                <a:gd name="T44" fmla="*/ 5 w 42"/>
                <a:gd name="T45" fmla="*/ 10 h 27"/>
                <a:gd name="T46" fmla="*/ 0 w 42"/>
                <a:gd name="T47" fmla="*/ 8 h 27"/>
                <a:gd name="T48" fmla="*/ 0 w 42"/>
                <a:gd name="T49" fmla="*/ 5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27"/>
                <a:gd name="T77" fmla="*/ 42 w 42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27">
                  <a:moveTo>
                    <a:pt x="0" y="5"/>
                  </a:moveTo>
                  <a:lnTo>
                    <a:pt x="8" y="1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5" y="4"/>
                  </a:lnTo>
                  <a:lnTo>
                    <a:pt x="33" y="8"/>
                  </a:lnTo>
                  <a:lnTo>
                    <a:pt x="40" y="10"/>
                  </a:lnTo>
                  <a:lnTo>
                    <a:pt x="42" y="17"/>
                  </a:lnTo>
                  <a:lnTo>
                    <a:pt x="37" y="18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26" y="25"/>
                  </a:lnTo>
                  <a:lnTo>
                    <a:pt x="23" y="18"/>
                  </a:lnTo>
                  <a:lnTo>
                    <a:pt x="22" y="22"/>
                  </a:lnTo>
                  <a:lnTo>
                    <a:pt x="11" y="14"/>
                  </a:lnTo>
                  <a:lnTo>
                    <a:pt x="10" y="12"/>
                  </a:lnTo>
                  <a:lnTo>
                    <a:pt x="8" y="8"/>
                  </a:lnTo>
                  <a:lnTo>
                    <a:pt x="5" y="10"/>
                  </a:lnTo>
                  <a:lnTo>
                    <a:pt x="0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62" name="Freeform 12"/>
            <p:cNvSpPr>
              <a:spLocks/>
            </p:cNvSpPr>
            <p:nvPr/>
          </p:nvSpPr>
          <p:spPr bwMode="auto">
            <a:xfrm>
              <a:off x="2410" y="1681"/>
              <a:ext cx="42" cy="27"/>
            </a:xfrm>
            <a:custGeom>
              <a:avLst/>
              <a:gdLst>
                <a:gd name="T0" fmla="*/ 0 w 42"/>
                <a:gd name="T1" fmla="*/ 5 h 27"/>
                <a:gd name="T2" fmla="*/ 8 w 42"/>
                <a:gd name="T3" fmla="*/ 1 h 27"/>
                <a:gd name="T4" fmla="*/ 10 w 42"/>
                <a:gd name="T5" fmla="*/ 1 h 27"/>
                <a:gd name="T6" fmla="*/ 11 w 42"/>
                <a:gd name="T7" fmla="*/ 4 h 27"/>
                <a:gd name="T8" fmla="*/ 14 w 42"/>
                <a:gd name="T9" fmla="*/ 1 h 27"/>
                <a:gd name="T10" fmla="*/ 19 w 42"/>
                <a:gd name="T11" fmla="*/ 0 h 27"/>
                <a:gd name="T12" fmla="*/ 23 w 42"/>
                <a:gd name="T13" fmla="*/ 0 h 27"/>
                <a:gd name="T14" fmla="*/ 29 w 42"/>
                <a:gd name="T15" fmla="*/ 1 h 27"/>
                <a:gd name="T16" fmla="*/ 35 w 42"/>
                <a:gd name="T17" fmla="*/ 4 h 27"/>
                <a:gd name="T18" fmla="*/ 33 w 42"/>
                <a:gd name="T19" fmla="*/ 8 h 27"/>
                <a:gd name="T20" fmla="*/ 40 w 42"/>
                <a:gd name="T21" fmla="*/ 10 h 27"/>
                <a:gd name="T22" fmla="*/ 42 w 42"/>
                <a:gd name="T23" fmla="*/ 17 h 27"/>
                <a:gd name="T24" fmla="*/ 37 w 42"/>
                <a:gd name="T25" fmla="*/ 18 h 27"/>
                <a:gd name="T26" fmla="*/ 35 w 42"/>
                <a:gd name="T27" fmla="*/ 21 h 27"/>
                <a:gd name="T28" fmla="*/ 35 w 42"/>
                <a:gd name="T29" fmla="*/ 27 h 27"/>
                <a:gd name="T30" fmla="*/ 33 w 42"/>
                <a:gd name="T31" fmla="*/ 27 h 27"/>
                <a:gd name="T32" fmla="*/ 26 w 42"/>
                <a:gd name="T33" fmla="*/ 25 h 27"/>
                <a:gd name="T34" fmla="*/ 23 w 42"/>
                <a:gd name="T35" fmla="*/ 18 h 27"/>
                <a:gd name="T36" fmla="*/ 22 w 42"/>
                <a:gd name="T37" fmla="*/ 22 h 27"/>
                <a:gd name="T38" fmla="*/ 11 w 42"/>
                <a:gd name="T39" fmla="*/ 14 h 27"/>
                <a:gd name="T40" fmla="*/ 10 w 42"/>
                <a:gd name="T41" fmla="*/ 12 h 27"/>
                <a:gd name="T42" fmla="*/ 8 w 42"/>
                <a:gd name="T43" fmla="*/ 8 h 27"/>
                <a:gd name="T44" fmla="*/ 5 w 42"/>
                <a:gd name="T45" fmla="*/ 10 h 27"/>
                <a:gd name="T46" fmla="*/ 0 w 42"/>
                <a:gd name="T47" fmla="*/ 8 h 27"/>
                <a:gd name="T48" fmla="*/ 0 w 42"/>
                <a:gd name="T49" fmla="*/ 5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27"/>
                <a:gd name="T77" fmla="*/ 42 w 42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27">
                  <a:moveTo>
                    <a:pt x="0" y="5"/>
                  </a:moveTo>
                  <a:lnTo>
                    <a:pt x="8" y="1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5" y="4"/>
                  </a:lnTo>
                  <a:lnTo>
                    <a:pt x="33" y="8"/>
                  </a:lnTo>
                  <a:lnTo>
                    <a:pt x="40" y="10"/>
                  </a:lnTo>
                  <a:lnTo>
                    <a:pt x="42" y="17"/>
                  </a:lnTo>
                  <a:lnTo>
                    <a:pt x="37" y="18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26" y="25"/>
                  </a:lnTo>
                  <a:lnTo>
                    <a:pt x="23" y="18"/>
                  </a:lnTo>
                  <a:lnTo>
                    <a:pt x="22" y="22"/>
                  </a:lnTo>
                  <a:lnTo>
                    <a:pt x="11" y="14"/>
                  </a:lnTo>
                  <a:lnTo>
                    <a:pt x="10" y="12"/>
                  </a:lnTo>
                  <a:lnTo>
                    <a:pt x="8" y="8"/>
                  </a:lnTo>
                  <a:lnTo>
                    <a:pt x="5" y="10"/>
                  </a:lnTo>
                  <a:lnTo>
                    <a:pt x="0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16" name="Group 16"/>
          <p:cNvGrpSpPr>
            <a:grpSpLocks/>
          </p:cNvGrpSpPr>
          <p:nvPr/>
        </p:nvGrpSpPr>
        <p:grpSpPr bwMode="auto">
          <a:xfrm>
            <a:off x="4741334" y="1960034"/>
            <a:ext cx="93133" cy="55033"/>
            <a:chOff x="2637" y="1786"/>
            <a:chExt cx="66" cy="39"/>
          </a:xfrm>
        </p:grpSpPr>
        <p:sp>
          <p:nvSpPr>
            <p:cNvPr id="143259" name="Freeform 14"/>
            <p:cNvSpPr>
              <a:spLocks/>
            </p:cNvSpPr>
            <p:nvPr/>
          </p:nvSpPr>
          <p:spPr bwMode="auto">
            <a:xfrm>
              <a:off x="2637" y="1786"/>
              <a:ext cx="66" cy="39"/>
            </a:xfrm>
            <a:custGeom>
              <a:avLst/>
              <a:gdLst>
                <a:gd name="T0" fmla="*/ 0 w 66"/>
                <a:gd name="T1" fmla="*/ 0 h 39"/>
                <a:gd name="T2" fmla="*/ 4 w 66"/>
                <a:gd name="T3" fmla="*/ 1 h 39"/>
                <a:gd name="T4" fmla="*/ 3 w 66"/>
                <a:gd name="T5" fmla="*/ 3 h 39"/>
                <a:gd name="T6" fmla="*/ 3 w 66"/>
                <a:gd name="T7" fmla="*/ 6 h 39"/>
                <a:gd name="T8" fmla="*/ 10 w 66"/>
                <a:gd name="T9" fmla="*/ 3 h 39"/>
                <a:gd name="T10" fmla="*/ 15 w 66"/>
                <a:gd name="T11" fmla="*/ 6 h 39"/>
                <a:gd name="T12" fmla="*/ 19 w 66"/>
                <a:gd name="T13" fmla="*/ 6 h 39"/>
                <a:gd name="T14" fmla="*/ 25 w 66"/>
                <a:gd name="T15" fmla="*/ 6 h 39"/>
                <a:gd name="T16" fmla="*/ 32 w 66"/>
                <a:gd name="T17" fmla="*/ 7 h 39"/>
                <a:gd name="T18" fmla="*/ 34 w 66"/>
                <a:gd name="T19" fmla="*/ 6 h 39"/>
                <a:gd name="T20" fmla="*/ 40 w 66"/>
                <a:gd name="T21" fmla="*/ 3 h 39"/>
                <a:gd name="T22" fmla="*/ 51 w 66"/>
                <a:gd name="T23" fmla="*/ 0 h 39"/>
                <a:gd name="T24" fmla="*/ 52 w 66"/>
                <a:gd name="T25" fmla="*/ 1 h 39"/>
                <a:gd name="T26" fmla="*/ 62 w 66"/>
                <a:gd name="T27" fmla="*/ 1 h 39"/>
                <a:gd name="T28" fmla="*/ 64 w 66"/>
                <a:gd name="T29" fmla="*/ 3 h 39"/>
                <a:gd name="T30" fmla="*/ 66 w 66"/>
                <a:gd name="T31" fmla="*/ 3 h 39"/>
                <a:gd name="T32" fmla="*/ 66 w 66"/>
                <a:gd name="T33" fmla="*/ 10 h 39"/>
                <a:gd name="T34" fmla="*/ 64 w 66"/>
                <a:gd name="T35" fmla="*/ 10 h 39"/>
                <a:gd name="T36" fmla="*/ 59 w 66"/>
                <a:gd name="T37" fmla="*/ 14 h 39"/>
                <a:gd name="T38" fmla="*/ 62 w 66"/>
                <a:gd name="T39" fmla="*/ 21 h 39"/>
                <a:gd name="T40" fmla="*/ 58 w 66"/>
                <a:gd name="T41" fmla="*/ 23 h 39"/>
                <a:gd name="T42" fmla="*/ 64 w 66"/>
                <a:gd name="T43" fmla="*/ 29 h 39"/>
                <a:gd name="T44" fmla="*/ 59 w 66"/>
                <a:gd name="T45" fmla="*/ 29 h 39"/>
                <a:gd name="T46" fmla="*/ 55 w 66"/>
                <a:gd name="T47" fmla="*/ 27 h 39"/>
                <a:gd name="T48" fmla="*/ 45 w 66"/>
                <a:gd name="T49" fmla="*/ 31 h 39"/>
                <a:gd name="T50" fmla="*/ 44 w 66"/>
                <a:gd name="T51" fmla="*/ 31 h 39"/>
                <a:gd name="T52" fmla="*/ 44 w 66"/>
                <a:gd name="T53" fmla="*/ 38 h 39"/>
                <a:gd name="T54" fmla="*/ 37 w 66"/>
                <a:gd name="T55" fmla="*/ 39 h 39"/>
                <a:gd name="T56" fmla="*/ 32 w 66"/>
                <a:gd name="T57" fmla="*/ 38 h 39"/>
                <a:gd name="T58" fmla="*/ 28 w 66"/>
                <a:gd name="T59" fmla="*/ 38 h 39"/>
                <a:gd name="T60" fmla="*/ 25 w 66"/>
                <a:gd name="T61" fmla="*/ 35 h 39"/>
                <a:gd name="T62" fmla="*/ 7 w 66"/>
                <a:gd name="T63" fmla="*/ 38 h 39"/>
                <a:gd name="T64" fmla="*/ 7 w 66"/>
                <a:gd name="T65" fmla="*/ 31 h 39"/>
                <a:gd name="T66" fmla="*/ 0 w 66"/>
                <a:gd name="T67" fmla="*/ 25 h 39"/>
                <a:gd name="T68" fmla="*/ 3 w 66"/>
                <a:gd name="T69" fmla="*/ 23 h 39"/>
                <a:gd name="T70" fmla="*/ 0 w 66"/>
                <a:gd name="T71" fmla="*/ 21 h 39"/>
                <a:gd name="T72" fmla="*/ 0 w 66"/>
                <a:gd name="T73" fmla="*/ 18 h 39"/>
                <a:gd name="T74" fmla="*/ 3 w 66"/>
                <a:gd name="T75" fmla="*/ 17 h 39"/>
                <a:gd name="T76" fmla="*/ 4 w 66"/>
                <a:gd name="T77" fmla="*/ 14 h 39"/>
                <a:gd name="T78" fmla="*/ 3 w 66"/>
                <a:gd name="T79" fmla="*/ 11 h 39"/>
                <a:gd name="T80" fmla="*/ 0 w 66"/>
                <a:gd name="T81" fmla="*/ 7 h 39"/>
                <a:gd name="T82" fmla="*/ 0 w 66"/>
                <a:gd name="T83" fmla="*/ 0 h 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"/>
                <a:gd name="T127" fmla="*/ 0 h 39"/>
                <a:gd name="T128" fmla="*/ 66 w 66"/>
                <a:gd name="T129" fmla="*/ 39 h 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" h="39">
                  <a:moveTo>
                    <a:pt x="0" y="0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3" y="6"/>
                  </a:lnTo>
                  <a:lnTo>
                    <a:pt x="10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32" y="7"/>
                  </a:lnTo>
                  <a:lnTo>
                    <a:pt x="34" y="6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62" y="1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59" y="14"/>
                  </a:lnTo>
                  <a:lnTo>
                    <a:pt x="62" y="21"/>
                  </a:lnTo>
                  <a:lnTo>
                    <a:pt x="58" y="23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4" y="38"/>
                  </a:lnTo>
                  <a:lnTo>
                    <a:pt x="37" y="39"/>
                  </a:lnTo>
                  <a:lnTo>
                    <a:pt x="32" y="38"/>
                  </a:lnTo>
                  <a:lnTo>
                    <a:pt x="28" y="38"/>
                  </a:lnTo>
                  <a:lnTo>
                    <a:pt x="25" y="35"/>
                  </a:lnTo>
                  <a:lnTo>
                    <a:pt x="7" y="38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3" y="17"/>
                  </a:lnTo>
                  <a:lnTo>
                    <a:pt x="4" y="14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60" name="Freeform 15"/>
            <p:cNvSpPr>
              <a:spLocks/>
            </p:cNvSpPr>
            <p:nvPr/>
          </p:nvSpPr>
          <p:spPr bwMode="auto">
            <a:xfrm>
              <a:off x="2637" y="1786"/>
              <a:ext cx="66" cy="39"/>
            </a:xfrm>
            <a:custGeom>
              <a:avLst/>
              <a:gdLst>
                <a:gd name="T0" fmla="*/ 0 w 66"/>
                <a:gd name="T1" fmla="*/ 0 h 39"/>
                <a:gd name="T2" fmla="*/ 4 w 66"/>
                <a:gd name="T3" fmla="*/ 1 h 39"/>
                <a:gd name="T4" fmla="*/ 3 w 66"/>
                <a:gd name="T5" fmla="*/ 3 h 39"/>
                <a:gd name="T6" fmla="*/ 3 w 66"/>
                <a:gd name="T7" fmla="*/ 6 h 39"/>
                <a:gd name="T8" fmla="*/ 10 w 66"/>
                <a:gd name="T9" fmla="*/ 3 h 39"/>
                <a:gd name="T10" fmla="*/ 15 w 66"/>
                <a:gd name="T11" fmla="*/ 6 h 39"/>
                <a:gd name="T12" fmla="*/ 19 w 66"/>
                <a:gd name="T13" fmla="*/ 6 h 39"/>
                <a:gd name="T14" fmla="*/ 25 w 66"/>
                <a:gd name="T15" fmla="*/ 6 h 39"/>
                <a:gd name="T16" fmla="*/ 32 w 66"/>
                <a:gd name="T17" fmla="*/ 7 h 39"/>
                <a:gd name="T18" fmla="*/ 34 w 66"/>
                <a:gd name="T19" fmla="*/ 6 h 39"/>
                <a:gd name="T20" fmla="*/ 40 w 66"/>
                <a:gd name="T21" fmla="*/ 3 h 39"/>
                <a:gd name="T22" fmla="*/ 51 w 66"/>
                <a:gd name="T23" fmla="*/ 0 h 39"/>
                <a:gd name="T24" fmla="*/ 52 w 66"/>
                <a:gd name="T25" fmla="*/ 1 h 39"/>
                <a:gd name="T26" fmla="*/ 62 w 66"/>
                <a:gd name="T27" fmla="*/ 1 h 39"/>
                <a:gd name="T28" fmla="*/ 64 w 66"/>
                <a:gd name="T29" fmla="*/ 3 h 39"/>
                <a:gd name="T30" fmla="*/ 66 w 66"/>
                <a:gd name="T31" fmla="*/ 3 h 39"/>
                <a:gd name="T32" fmla="*/ 66 w 66"/>
                <a:gd name="T33" fmla="*/ 10 h 39"/>
                <a:gd name="T34" fmla="*/ 64 w 66"/>
                <a:gd name="T35" fmla="*/ 10 h 39"/>
                <a:gd name="T36" fmla="*/ 59 w 66"/>
                <a:gd name="T37" fmla="*/ 14 h 39"/>
                <a:gd name="T38" fmla="*/ 62 w 66"/>
                <a:gd name="T39" fmla="*/ 21 h 39"/>
                <a:gd name="T40" fmla="*/ 58 w 66"/>
                <a:gd name="T41" fmla="*/ 23 h 39"/>
                <a:gd name="T42" fmla="*/ 64 w 66"/>
                <a:gd name="T43" fmla="*/ 29 h 39"/>
                <a:gd name="T44" fmla="*/ 59 w 66"/>
                <a:gd name="T45" fmla="*/ 29 h 39"/>
                <a:gd name="T46" fmla="*/ 55 w 66"/>
                <a:gd name="T47" fmla="*/ 27 h 39"/>
                <a:gd name="T48" fmla="*/ 45 w 66"/>
                <a:gd name="T49" fmla="*/ 31 h 39"/>
                <a:gd name="T50" fmla="*/ 44 w 66"/>
                <a:gd name="T51" fmla="*/ 31 h 39"/>
                <a:gd name="T52" fmla="*/ 44 w 66"/>
                <a:gd name="T53" fmla="*/ 38 h 39"/>
                <a:gd name="T54" fmla="*/ 37 w 66"/>
                <a:gd name="T55" fmla="*/ 39 h 39"/>
                <a:gd name="T56" fmla="*/ 32 w 66"/>
                <a:gd name="T57" fmla="*/ 38 h 39"/>
                <a:gd name="T58" fmla="*/ 28 w 66"/>
                <a:gd name="T59" fmla="*/ 38 h 39"/>
                <a:gd name="T60" fmla="*/ 25 w 66"/>
                <a:gd name="T61" fmla="*/ 35 h 39"/>
                <a:gd name="T62" fmla="*/ 7 w 66"/>
                <a:gd name="T63" fmla="*/ 38 h 39"/>
                <a:gd name="T64" fmla="*/ 7 w 66"/>
                <a:gd name="T65" fmla="*/ 31 h 39"/>
                <a:gd name="T66" fmla="*/ 0 w 66"/>
                <a:gd name="T67" fmla="*/ 25 h 39"/>
                <a:gd name="T68" fmla="*/ 3 w 66"/>
                <a:gd name="T69" fmla="*/ 23 h 39"/>
                <a:gd name="T70" fmla="*/ 0 w 66"/>
                <a:gd name="T71" fmla="*/ 21 h 39"/>
                <a:gd name="T72" fmla="*/ 0 w 66"/>
                <a:gd name="T73" fmla="*/ 18 h 39"/>
                <a:gd name="T74" fmla="*/ 3 w 66"/>
                <a:gd name="T75" fmla="*/ 17 h 39"/>
                <a:gd name="T76" fmla="*/ 4 w 66"/>
                <a:gd name="T77" fmla="*/ 14 h 39"/>
                <a:gd name="T78" fmla="*/ 3 w 66"/>
                <a:gd name="T79" fmla="*/ 11 h 39"/>
                <a:gd name="T80" fmla="*/ 0 w 66"/>
                <a:gd name="T81" fmla="*/ 7 h 39"/>
                <a:gd name="T82" fmla="*/ 0 w 66"/>
                <a:gd name="T83" fmla="*/ 0 h 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"/>
                <a:gd name="T127" fmla="*/ 0 h 39"/>
                <a:gd name="T128" fmla="*/ 66 w 66"/>
                <a:gd name="T129" fmla="*/ 39 h 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" h="39">
                  <a:moveTo>
                    <a:pt x="0" y="0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3" y="6"/>
                  </a:lnTo>
                  <a:lnTo>
                    <a:pt x="10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32" y="7"/>
                  </a:lnTo>
                  <a:lnTo>
                    <a:pt x="34" y="6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62" y="1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59" y="14"/>
                  </a:lnTo>
                  <a:lnTo>
                    <a:pt x="62" y="21"/>
                  </a:lnTo>
                  <a:lnTo>
                    <a:pt x="58" y="23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4" y="38"/>
                  </a:lnTo>
                  <a:lnTo>
                    <a:pt x="37" y="39"/>
                  </a:lnTo>
                  <a:lnTo>
                    <a:pt x="32" y="38"/>
                  </a:lnTo>
                  <a:lnTo>
                    <a:pt x="28" y="38"/>
                  </a:lnTo>
                  <a:lnTo>
                    <a:pt x="25" y="35"/>
                  </a:lnTo>
                  <a:lnTo>
                    <a:pt x="7" y="38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3" y="17"/>
                  </a:lnTo>
                  <a:lnTo>
                    <a:pt x="4" y="14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17" name="Group 19"/>
          <p:cNvGrpSpPr>
            <a:grpSpLocks/>
          </p:cNvGrpSpPr>
          <p:nvPr/>
        </p:nvGrpSpPr>
        <p:grpSpPr bwMode="auto">
          <a:xfrm>
            <a:off x="4502857" y="1684867"/>
            <a:ext cx="42333" cy="50800"/>
            <a:chOff x="2468" y="1591"/>
            <a:chExt cx="30" cy="36"/>
          </a:xfrm>
        </p:grpSpPr>
        <p:sp>
          <p:nvSpPr>
            <p:cNvPr id="143257" name="Freeform 17"/>
            <p:cNvSpPr>
              <a:spLocks/>
            </p:cNvSpPr>
            <p:nvPr/>
          </p:nvSpPr>
          <p:spPr bwMode="auto">
            <a:xfrm>
              <a:off x="2468" y="1591"/>
              <a:ext cx="30" cy="36"/>
            </a:xfrm>
            <a:custGeom>
              <a:avLst/>
              <a:gdLst>
                <a:gd name="T0" fmla="*/ 4 w 30"/>
                <a:gd name="T1" fmla="*/ 34 h 36"/>
                <a:gd name="T2" fmla="*/ 4 w 30"/>
                <a:gd name="T3" fmla="*/ 25 h 36"/>
                <a:gd name="T4" fmla="*/ 1 w 30"/>
                <a:gd name="T5" fmla="*/ 22 h 36"/>
                <a:gd name="T6" fmla="*/ 0 w 30"/>
                <a:gd name="T7" fmla="*/ 25 h 36"/>
                <a:gd name="T8" fmla="*/ 0 w 30"/>
                <a:gd name="T9" fmla="*/ 14 h 36"/>
                <a:gd name="T10" fmla="*/ 0 w 30"/>
                <a:gd name="T11" fmla="*/ 7 h 36"/>
                <a:gd name="T12" fmla="*/ 4 w 30"/>
                <a:gd name="T13" fmla="*/ 10 h 36"/>
                <a:gd name="T14" fmla="*/ 6 w 30"/>
                <a:gd name="T15" fmla="*/ 3 h 36"/>
                <a:gd name="T16" fmla="*/ 11 w 30"/>
                <a:gd name="T17" fmla="*/ 6 h 36"/>
                <a:gd name="T18" fmla="*/ 11 w 30"/>
                <a:gd name="T19" fmla="*/ 0 h 36"/>
                <a:gd name="T20" fmla="*/ 20 w 30"/>
                <a:gd name="T21" fmla="*/ 0 h 36"/>
                <a:gd name="T22" fmla="*/ 24 w 30"/>
                <a:gd name="T23" fmla="*/ 7 h 36"/>
                <a:gd name="T24" fmla="*/ 30 w 30"/>
                <a:gd name="T25" fmla="*/ 10 h 36"/>
                <a:gd name="T26" fmla="*/ 27 w 30"/>
                <a:gd name="T27" fmla="*/ 14 h 36"/>
                <a:gd name="T28" fmla="*/ 23 w 30"/>
                <a:gd name="T29" fmla="*/ 14 h 36"/>
                <a:gd name="T30" fmla="*/ 23 w 30"/>
                <a:gd name="T31" fmla="*/ 16 h 36"/>
                <a:gd name="T32" fmla="*/ 23 w 30"/>
                <a:gd name="T33" fmla="*/ 18 h 36"/>
                <a:gd name="T34" fmla="*/ 20 w 30"/>
                <a:gd name="T35" fmla="*/ 22 h 36"/>
                <a:gd name="T36" fmla="*/ 16 w 30"/>
                <a:gd name="T37" fmla="*/ 25 h 36"/>
                <a:gd name="T38" fmla="*/ 16 w 30"/>
                <a:gd name="T39" fmla="*/ 31 h 36"/>
                <a:gd name="T40" fmla="*/ 16 w 30"/>
                <a:gd name="T41" fmla="*/ 36 h 36"/>
                <a:gd name="T42" fmla="*/ 11 w 30"/>
                <a:gd name="T43" fmla="*/ 36 h 36"/>
                <a:gd name="T44" fmla="*/ 4 w 30"/>
                <a:gd name="T45" fmla="*/ 34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36"/>
                <a:gd name="T71" fmla="*/ 30 w 30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36">
                  <a:moveTo>
                    <a:pt x="4" y="34"/>
                  </a:moveTo>
                  <a:lnTo>
                    <a:pt x="4" y="25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4" y="10"/>
                  </a:lnTo>
                  <a:lnTo>
                    <a:pt x="6" y="3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4" y="7"/>
                  </a:lnTo>
                  <a:lnTo>
                    <a:pt x="30" y="10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0" y="22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58" name="Freeform 18"/>
            <p:cNvSpPr>
              <a:spLocks/>
            </p:cNvSpPr>
            <p:nvPr/>
          </p:nvSpPr>
          <p:spPr bwMode="auto">
            <a:xfrm>
              <a:off x="2468" y="1591"/>
              <a:ext cx="30" cy="36"/>
            </a:xfrm>
            <a:custGeom>
              <a:avLst/>
              <a:gdLst>
                <a:gd name="T0" fmla="*/ 4 w 30"/>
                <a:gd name="T1" fmla="*/ 34 h 36"/>
                <a:gd name="T2" fmla="*/ 4 w 30"/>
                <a:gd name="T3" fmla="*/ 25 h 36"/>
                <a:gd name="T4" fmla="*/ 1 w 30"/>
                <a:gd name="T5" fmla="*/ 22 h 36"/>
                <a:gd name="T6" fmla="*/ 0 w 30"/>
                <a:gd name="T7" fmla="*/ 25 h 36"/>
                <a:gd name="T8" fmla="*/ 0 w 30"/>
                <a:gd name="T9" fmla="*/ 14 h 36"/>
                <a:gd name="T10" fmla="*/ 0 w 30"/>
                <a:gd name="T11" fmla="*/ 7 h 36"/>
                <a:gd name="T12" fmla="*/ 4 w 30"/>
                <a:gd name="T13" fmla="*/ 10 h 36"/>
                <a:gd name="T14" fmla="*/ 6 w 30"/>
                <a:gd name="T15" fmla="*/ 3 h 36"/>
                <a:gd name="T16" fmla="*/ 11 w 30"/>
                <a:gd name="T17" fmla="*/ 6 h 36"/>
                <a:gd name="T18" fmla="*/ 11 w 30"/>
                <a:gd name="T19" fmla="*/ 0 h 36"/>
                <a:gd name="T20" fmla="*/ 20 w 30"/>
                <a:gd name="T21" fmla="*/ 0 h 36"/>
                <a:gd name="T22" fmla="*/ 24 w 30"/>
                <a:gd name="T23" fmla="*/ 7 h 36"/>
                <a:gd name="T24" fmla="*/ 30 w 30"/>
                <a:gd name="T25" fmla="*/ 10 h 36"/>
                <a:gd name="T26" fmla="*/ 27 w 30"/>
                <a:gd name="T27" fmla="*/ 14 h 36"/>
                <a:gd name="T28" fmla="*/ 23 w 30"/>
                <a:gd name="T29" fmla="*/ 14 h 36"/>
                <a:gd name="T30" fmla="*/ 23 w 30"/>
                <a:gd name="T31" fmla="*/ 16 h 36"/>
                <a:gd name="T32" fmla="*/ 23 w 30"/>
                <a:gd name="T33" fmla="*/ 18 h 36"/>
                <a:gd name="T34" fmla="*/ 20 w 30"/>
                <a:gd name="T35" fmla="*/ 22 h 36"/>
                <a:gd name="T36" fmla="*/ 16 w 30"/>
                <a:gd name="T37" fmla="*/ 25 h 36"/>
                <a:gd name="T38" fmla="*/ 16 w 30"/>
                <a:gd name="T39" fmla="*/ 31 h 36"/>
                <a:gd name="T40" fmla="*/ 16 w 30"/>
                <a:gd name="T41" fmla="*/ 36 h 36"/>
                <a:gd name="T42" fmla="*/ 11 w 30"/>
                <a:gd name="T43" fmla="*/ 36 h 36"/>
                <a:gd name="T44" fmla="*/ 4 w 30"/>
                <a:gd name="T45" fmla="*/ 34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36"/>
                <a:gd name="T71" fmla="*/ 30 w 30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36">
                  <a:moveTo>
                    <a:pt x="4" y="34"/>
                  </a:moveTo>
                  <a:lnTo>
                    <a:pt x="4" y="25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4" y="10"/>
                  </a:lnTo>
                  <a:lnTo>
                    <a:pt x="6" y="3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4" y="7"/>
                  </a:lnTo>
                  <a:lnTo>
                    <a:pt x="30" y="10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0" y="22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18" name="Group 22"/>
          <p:cNvGrpSpPr>
            <a:grpSpLocks/>
          </p:cNvGrpSpPr>
          <p:nvPr/>
        </p:nvGrpSpPr>
        <p:grpSpPr bwMode="auto">
          <a:xfrm>
            <a:off x="4548012" y="1707445"/>
            <a:ext cx="21166" cy="25400"/>
            <a:chOff x="2500" y="1607"/>
            <a:chExt cx="15" cy="18"/>
          </a:xfrm>
        </p:grpSpPr>
        <p:sp>
          <p:nvSpPr>
            <p:cNvPr id="143255" name="Freeform 20"/>
            <p:cNvSpPr>
              <a:spLocks/>
            </p:cNvSpPr>
            <p:nvPr/>
          </p:nvSpPr>
          <p:spPr bwMode="auto">
            <a:xfrm>
              <a:off x="2500" y="1607"/>
              <a:ext cx="15" cy="18"/>
            </a:xfrm>
            <a:custGeom>
              <a:avLst/>
              <a:gdLst>
                <a:gd name="T0" fmla="*/ 11 w 15"/>
                <a:gd name="T1" fmla="*/ 18 h 18"/>
                <a:gd name="T2" fmla="*/ 9 w 15"/>
                <a:gd name="T3" fmla="*/ 18 h 18"/>
                <a:gd name="T4" fmla="*/ 6 w 15"/>
                <a:gd name="T5" fmla="*/ 13 h 18"/>
                <a:gd name="T6" fmla="*/ 0 w 15"/>
                <a:gd name="T7" fmla="*/ 5 h 18"/>
                <a:gd name="T8" fmla="*/ 2 w 15"/>
                <a:gd name="T9" fmla="*/ 5 h 18"/>
                <a:gd name="T10" fmla="*/ 4 w 15"/>
                <a:gd name="T11" fmla="*/ 2 h 18"/>
                <a:gd name="T12" fmla="*/ 6 w 15"/>
                <a:gd name="T13" fmla="*/ 5 h 18"/>
                <a:gd name="T14" fmla="*/ 9 w 15"/>
                <a:gd name="T15" fmla="*/ 2 h 18"/>
                <a:gd name="T16" fmla="*/ 11 w 15"/>
                <a:gd name="T17" fmla="*/ 0 h 18"/>
                <a:gd name="T18" fmla="*/ 13 w 15"/>
                <a:gd name="T19" fmla="*/ 0 h 18"/>
                <a:gd name="T20" fmla="*/ 15 w 15"/>
                <a:gd name="T21" fmla="*/ 6 h 18"/>
                <a:gd name="T22" fmla="*/ 11 w 15"/>
                <a:gd name="T23" fmla="*/ 9 h 18"/>
                <a:gd name="T24" fmla="*/ 13 w 15"/>
                <a:gd name="T25" fmla="*/ 11 h 18"/>
                <a:gd name="T26" fmla="*/ 11 w 15"/>
                <a:gd name="T27" fmla="*/ 13 h 18"/>
                <a:gd name="T28" fmla="*/ 11 w 15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8"/>
                <a:gd name="T47" fmla="*/ 15 w 1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8">
                  <a:moveTo>
                    <a:pt x="11" y="18"/>
                  </a:moveTo>
                  <a:lnTo>
                    <a:pt x="9" y="18"/>
                  </a:lnTo>
                  <a:lnTo>
                    <a:pt x="6" y="1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5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6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56" name="Freeform 21"/>
            <p:cNvSpPr>
              <a:spLocks/>
            </p:cNvSpPr>
            <p:nvPr/>
          </p:nvSpPr>
          <p:spPr bwMode="auto">
            <a:xfrm>
              <a:off x="2500" y="1607"/>
              <a:ext cx="15" cy="18"/>
            </a:xfrm>
            <a:custGeom>
              <a:avLst/>
              <a:gdLst>
                <a:gd name="T0" fmla="*/ 11 w 15"/>
                <a:gd name="T1" fmla="*/ 18 h 18"/>
                <a:gd name="T2" fmla="*/ 9 w 15"/>
                <a:gd name="T3" fmla="*/ 18 h 18"/>
                <a:gd name="T4" fmla="*/ 6 w 15"/>
                <a:gd name="T5" fmla="*/ 13 h 18"/>
                <a:gd name="T6" fmla="*/ 0 w 15"/>
                <a:gd name="T7" fmla="*/ 5 h 18"/>
                <a:gd name="T8" fmla="*/ 2 w 15"/>
                <a:gd name="T9" fmla="*/ 5 h 18"/>
                <a:gd name="T10" fmla="*/ 4 w 15"/>
                <a:gd name="T11" fmla="*/ 2 h 18"/>
                <a:gd name="T12" fmla="*/ 6 w 15"/>
                <a:gd name="T13" fmla="*/ 5 h 18"/>
                <a:gd name="T14" fmla="*/ 9 w 15"/>
                <a:gd name="T15" fmla="*/ 2 h 18"/>
                <a:gd name="T16" fmla="*/ 11 w 15"/>
                <a:gd name="T17" fmla="*/ 0 h 18"/>
                <a:gd name="T18" fmla="*/ 13 w 15"/>
                <a:gd name="T19" fmla="*/ 0 h 18"/>
                <a:gd name="T20" fmla="*/ 15 w 15"/>
                <a:gd name="T21" fmla="*/ 6 h 18"/>
                <a:gd name="T22" fmla="*/ 11 w 15"/>
                <a:gd name="T23" fmla="*/ 9 h 18"/>
                <a:gd name="T24" fmla="*/ 13 w 15"/>
                <a:gd name="T25" fmla="*/ 11 h 18"/>
                <a:gd name="T26" fmla="*/ 11 w 15"/>
                <a:gd name="T27" fmla="*/ 13 h 18"/>
                <a:gd name="T28" fmla="*/ 11 w 15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8"/>
                <a:gd name="T47" fmla="*/ 15 w 1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8">
                  <a:moveTo>
                    <a:pt x="11" y="18"/>
                  </a:moveTo>
                  <a:lnTo>
                    <a:pt x="9" y="18"/>
                  </a:lnTo>
                  <a:lnTo>
                    <a:pt x="6" y="1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5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6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19" name="Group 25"/>
          <p:cNvGrpSpPr>
            <a:grpSpLocks/>
          </p:cNvGrpSpPr>
          <p:nvPr/>
        </p:nvGrpSpPr>
        <p:grpSpPr bwMode="auto">
          <a:xfrm>
            <a:off x="4526845" y="1720145"/>
            <a:ext cx="14111" cy="8467"/>
            <a:chOff x="2485" y="1616"/>
            <a:chExt cx="10" cy="6"/>
          </a:xfrm>
        </p:grpSpPr>
        <p:sp>
          <p:nvSpPr>
            <p:cNvPr id="143253" name="Freeform 23"/>
            <p:cNvSpPr>
              <a:spLocks/>
            </p:cNvSpPr>
            <p:nvPr/>
          </p:nvSpPr>
          <p:spPr bwMode="auto">
            <a:xfrm>
              <a:off x="2485" y="1616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6 w 10"/>
                <a:gd name="T3" fmla="*/ 6 h 6"/>
                <a:gd name="T4" fmla="*/ 3 w 10"/>
                <a:gd name="T5" fmla="*/ 4 h 6"/>
                <a:gd name="T6" fmla="*/ 0 w 10"/>
                <a:gd name="T7" fmla="*/ 2 h 6"/>
                <a:gd name="T8" fmla="*/ 7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6" y="6"/>
                  </a:lnTo>
                  <a:lnTo>
                    <a:pt x="3" y="4"/>
                  </a:lnTo>
                  <a:lnTo>
                    <a:pt x="0" y="2"/>
                  </a:lnTo>
                  <a:lnTo>
                    <a:pt x="7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54" name="Freeform 24"/>
            <p:cNvSpPr>
              <a:spLocks/>
            </p:cNvSpPr>
            <p:nvPr/>
          </p:nvSpPr>
          <p:spPr bwMode="auto">
            <a:xfrm>
              <a:off x="2485" y="1616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6 w 10"/>
                <a:gd name="T3" fmla="*/ 6 h 6"/>
                <a:gd name="T4" fmla="*/ 3 w 10"/>
                <a:gd name="T5" fmla="*/ 4 h 6"/>
                <a:gd name="T6" fmla="*/ 0 w 10"/>
                <a:gd name="T7" fmla="*/ 2 h 6"/>
                <a:gd name="T8" fmla="*/ 7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6" y="6"/>
                  </a:lnTo>
                  <a:lnTo>
                    <a:pt x="3" y="4"/>
                  </a:lnTo>
                  <a:lnTo>
                    <a:pt x="0" y="2"/>
                  </a:lnTo>
                  <a:lnTo>
                    <a:pt x="7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0" name="Group 28"/>
          <p:cNvGrpSpPr>
            <a:grpSpLocks/>
          </p:cNvGrpSpPr>
          <p:nvPr/>
        </p:nvGrpSpPr>
        <p:grpSpPr bwMode="auto">
          <a:xfrm>
            <a:off x="4548012" y="1732845"/>
            <a:ext cx="8467" cy="5644"/>
            <a:chOff x="2500" y="1625"/>
            <a:chExt cx="6" cy="4"/>
          </a:xfrm>
        </p:grpSpPr>
        <p:sp>
          <p:nvSpPr>
            <p:cNvPr id="143251" name="Freeform 26"/>
            <p:cNvSpPr>
              <a:spLocks/>
            </p:cNvSpPr>
            <p:nvPr/>
          </p:nvSpPr>
          <p:spPr bwMode="auto">
            <a:xfrm>
              <a:off x="2500" y="1625"/>
              <a:ext cx="6" cy="4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4 w 6"/>
                <a:gd name="T7" fmla="*/ 1 h 4"/>
                <a:gd name="T8" fmla="*/ 6 w 6"/>
                <a:gd name="T9" fmla="*/ 1 h 4"/>
                <a:gd name="T10" fmla="*/ 6 w 6"/>
                <a:gd name="T11" fmla="*/ 4 h 4"/>
                <a:gd name="T12" fmla="*/ 4 w 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52" name="Freeform 27"/>
            <p:cNvSpPr>
              <a:spLocks/>
            </p:cNvSpPr>
            <p:nvPr/>
          </p:nvSpPr>
          <p:spPr bwMode="auto">
            <a:xfrm>
              <a:off x="2500" y="1625"/>
              <a:ext cx="6" cy="4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4 w 6"/>
                <a:gd name="T7" fmla="*/ 1 h 4"/>
                <a:gd name="T8" fmla="*/ 6 w 6"/>
                <a:gd name="T9" fmla="*/ 1 h 4"/>
                <a:gd name="T10" fmla="*/ 6 w 6"/>
                <a:gd name="T11" fmla="*/ 4 h 4"/>
                <a:gd name="T12" fmla="*/ 4 w 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1" name="Group 31"/>
          <p:cNvGrpSpPr>
            <a:grpSpLocks/>
          </p:cNvGrpSpPr>
          <p:nvPr/>
        </p:nvGrpSpPr>
        <p:grpSpPr bwMode="auto">
          <a:xfrm>
            <a:off x="4473222" y="1731434"/>
            <a:ext cx="141111" cy="162277"/>
            <a:chOff x="2447" y="1624"/>
            <a:chExt cx="100" cy="115"/>
          </a:xfrm>
        </p:grpSpPr>
        <p:sp>
          <p:nvSpPr>
            <p:cNvPr id="143249" name="Freeform 29"/>
            <p:cNvSpPr>
              <a:spLocks/>
            </p:cNvSpPr>
            <p:nvPr/>
          </p:nvSpPr>
          <p:spPr bwMode="auto">
            <a:xfrm>
              <a:off x="2447" y="1624"/>
              <a:ext cx="100" cy="115"/>
            </a:xfrm>
            <a:custGeom>
              <a:avLst/>
              <a:gdLst>
                <a:gd name="T0" fmla="*/ 32 w 100"/>
                <a:gd name="T1" fmla="*/ 1 h 115"/>
                <a:gd name="T2" fmla="*/ 41 w 100"/>
                <a:gd name="T3" fmla="*/ 5 h 115"/>
                <a:gd name="T4" fmla="*/ 41 w 100"/>
                <a:gd name="T5" fmla="*/ 9 h 115"/>
                <a:gd name="T6" fmla="*/ 48 w 100"/>
                <a:gd name="T7" fmla="*/ 11 h 115"/>
                <a:gd name="T8" fmla="*/ 51 w 100"/>
                <a:gd name="T9" fmla="*/ 18 h 115"/>
                <a:gd name="T10" fmla="*/ 59 w 100"/>
                <a:gd name="T11" fmla="*/ 13 h 115"/>
                <a:gd name="T12" fmla="*/ 71 w 100"/>
                <a:gd name="T13" fmla="*/ 11 h 115"/>
                <a:gd name="T14" fmla="*/ 82 w 100"/>
                <a:gd name="T15" fmla="*/ 18 h 115"/>
                <a:gd name="T16" fmla="*/ 92 w 100"/>
                <a:gd name="T17" fmla="*/ 28 h 115"/>
                <a:gd name="T18" fmla="*/ 86 w 100"/>
                <a:gd name="T19" fmla="*/ 34 h 115"/>
                <a:gd name="T20" fmla="*/ 92 w 100"/>
                <a:gd name="T21" fmla="*/ 40 h 115"/>
                <a:gd name="T22" fmla="*/ 96 w 100"/>
                <a:gd name="T23" fmla="*/ 46 h 115"/>
                <a:gd name="T24" fmla="*/ 97 w 100"/>
                <a:gd name="T25" fmla="*/ 56 h 115"/>
                <a:gd name="T26" fmla="*/ 97 w 100"/>
                <a:gd name="T27" fmla="*/ 61 h 115"/>
                <a:gd name="T28" fmla="*/ 92 w 100"/>
                <a:gd name="T29" fmla="*/ 64 h 115"/>
                <a:gd name="T30" fmla="*/ 68 w 100"/>
                <a:gd name="T31" fmla="*/ 71 h 115"/>
                <a:gd name="T32" fmla="*/ 68 w 100"/>
                <a:gd name="T33" fmla="*/ 77 h 115"/>
                <a:gd name="T34" fmla="*/ 73 w 100"/>
                <a:gd name="T35" fmla="*/ 84 h 115"/>
                <a:gd name="T36" fmla="*/ 82 w 100"/>
                <a:gd name="T37" fmla="*/ 89 h 115"/>
                <a:gd name="T38" fmla="*/ 86 w 100"/>
                <a:gd name="T39" fmla="*/ 95 h 115"/>
                <a:gd name="T40" fmla="*/ 77 w 100"/>
                <a:gd name="T41" fmla="*/ 102 h 115"/>
                <a:gd name="T42" fmla="*/ 80 w 100"/>
                <a:gd name="T43" fmla="*/ 113 h 115"/>
                <a:gd name="T44" fmla="*/ 71 w 100"/>
                <a:gd name="T45" fmla="*/ 112 h 115"/>
                <a:gd name="T46" fmla="*/ 64 w 100"/>
                <a:gd name="T47" fmla="*/ 113 h 115"/>
                <a:gd name="T48" fmla="*/ 55 w 100"/>
                <a:gd name="T49" fmla="*/ 113 h 115"/>
                <a:gd name="T50" fmla="*/ 51 w 100"/>
                <a:gd name="T51" fmla="*/ 115 h 115"/>
                <a:gd name="T52" fmla="*/ 41 w 100"/>
                <a:gd name="T53" fmla="*/ 112 h 115"/>
                <a:gd name="T54" fmla="*/ 36 w 100"/>
                <a:gd name="T55" fmla="*/ 112 h 115"/>
                <a:gd name="T56" fmla="*/ 34 w 100"/>
                <a:gd name="T57" fmla="*/ 109 h 115"/>
                <a:gd name="T58" fmla="*/ 29 w 100"/>
                <a:gd name="T59" fmla="*/ 109 h 115"/>
                <a:gd name="T60" fmla="*/ 26 w 100"/>
                <a:gd name="T61" fmla="*/ 113 h 115"/>
                <a:gd name="T62" fmla="*/ 22 w 100"/>
                <a:gd name="T63" fmla="*/ 113 h 115"/>
                <a:gd name="T64" fmla="*/ 18 w 100"/>
                <a:gd name="T65" fmla="*/ 113 h 115"/>
                <a:gd name="T66" fmla="*/ 15 w 100"/>
                <a:gd name="T67" fmla="*/ 106 h 115"/>
                <a:gd name="T68" fmla="*/ 25 w 100"/>
                <a:gd name="T69" fmla="*/ 92 h 115"/>
                <a:gd name="T70" fmla="*/ 7 w 100"/>
                <a:gd name="T71" fmla="*/ 84 h 115"/>
                <a:gd name="T72" fmla="*/ 2 w 100"/>
                <a:gd name="T73" fmla="*/ 77 h 115"/>
                <a:gd name="T74" fmla="*/ 2 w 100"/>
                <a:gd name="T75" fmla="*/ 66 h 115"/>
                <a:gd name="T76" fmla="*/ 4 w 100"/>
                <a:gd name="T77" fmla="*/ 56 h 115"/>
                <a:gd name="T78" fmla="*/ 4 w 100"/>
                <a:gd name="T79" fmla="*/ 46 h 115"/>
                <a:gd name="T80" fmla="*/ 7 w 100"/>
                <a:gd name="T81" fmla="*/ 36 h 115"/>
                <a:gd name="T82" fmla="*/ 13 w 100"/>
                <a:gd name="T83" fmla="*/ 30 h 115"/>
                <a:gd name="T84" fmla="*/ 21 w 100"/>
                <a:gd name="T85" fmla="*/ 21 h 115"/>
                <a:gd name="T86" fmla="*/ 25 w 100"/>
                <a:gd name="T87" fmla="*/ 19 h 115"/>
                <a:gd name="T88" fmla="*/ 26 w 100"/>
                <a:gd name="T89" fmla="*/ 18 h 115"/>
                <a:gd name="T90" fmla="*/ 26 w 100"/>
                <a:gd name="T91" fmla="*/ 13 h 115"/>
                <a:gd name="T92" fmla="*/ 26 w 100"/>
                <a:gd name="T93" fmla="*/ 6 h 115"/>
                <a:gd name="T94" fmla="*/ 21 w 100"/>
                <a:gd name="T95" fmla="*/ 1 h 115"/>
                <a:gd name="T96" fmla="*/ 25 w 100"/>
                <a:gd name="T97" fmla="*/ 0 h 1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0"/>
                <a:gd name="T148" fmla="*/ 0 h 115"/>
                <a:gd name="T149" fmla="*/ 100 w 100"/>
                <a:gd name="T150" fmla="*/ 115 h 1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0" h="115">
                  <a:moveTo>
                    <a:pt x="25" y="0"/>
                  </a:moveTo>
                  <a:lnTo>
                    <a:pt x="32" y="1"/>
                  </a:lnTo>
                  <a:lnTo>
                    <a:pt x="36" y="1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9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1" y="1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68" y="6"/>
                  </a:lnTo>
                  <a:lnTo>
                    <a:pt x="71" y="11"/>
                  </a:lnTo>
                  <a:lnTo>
                    <a:pt x="80" y="15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2" y="28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93" y="39"/>
                  </a:lnTo>
                  <a:lnTo>
                    <a:pt x="92" y="40"/>
                  </a:lnTo>
                  <a:lnTo>
                    <a:pt x="93" y="46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7" y="56"/>
                  </a:lnTo>
                  <a:lnTo>
                    <a:pt x="100" y="57"/>
                  </a:lnTo>
                  <a:lnTo>
                    <a:pt x="97" y="61"/>
                  </a:lnTo>
                  <a:lnTo>
                    <a:pt x="93" y="61"/>
                  </a:lnTo>
                  <a:lnTo>
                    <a:pt x="92" y="64"/>
                  </a:lnTo>
                  <a:lnTo>
                    <a:pt x="71" y="73"/>
                  </a:lnTo>
                  <a:lnTo>
                    <a:pt x="68" y="71"/>
                  </a:lnTo>
                  <a:lnTo>
                    <a:pt x="68" y="73"/>
                  </a:lnTo>
                  <a:lnTo>
                    <a:pt x="68" y="77"/>
                  </a:lnTo>
                  <a:lnTo>
                    <a:pt x="73" y="78"/>
                  </a:lnTo>
                  <a:lnTo>
                    <a:pt x="73" y="84"/>
                  </a:lnTo>
                  <a:lnTo>
                    <a:pt x="80" y="88"/>
                  </a:lnTo>
                  <a:lnTo>
                    <a:pt x="82" y="89"/>
                  </a:lnTo>
                  <a:lnTo>
                    <a:pt x="86" y="94"/>
                  </a:lnTo>
                  <a:lnTo>
                    <a:pt x="86" y="95"/>
                  </a:lnTo>
                  <a:lnTo>
                    <a:pt x="86" y="101"/>
                  </a:lnTo>
                  <a:lnTo>
                    <a:pt x="77" y="102"/>
                  </a:lnTo>
                  <a:lnTo>
                    <a:pt x="77" y="109"/>
                  </a:lnTo>
                  <a:lnTo>
                    <a:pt x="80" y="113"/>
                  </a:lnTo>
                  <a:lnTo>
                    <a:pt x="77" y="112"/>
                  </a:lnTo>
                  <a:lnTo>
                    <a:pt x="71" y="112"/>
                  </a:lnTo>
                  <a:lnTo>
                    <a:pt x="68" y="113"/>
                  </a:lnTo>
                  <a:lnTo>
                    <a:pt x="64" y="113"/>
                  </a:lnTo>
                  <a:lnTo>
                    <a:pt x="56" y="115"/>
                  </a:lnTo>
                  <a:lnTo>
                    <a:pt x="55" y="113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4" y="113"/>
                  </a:lnTo>
                  <a:lnTo>
                    <a:pt x="41" y="112"/>
                  </a:lnTo>
                  <a:lnTo>
                    <a:pt x="38" y="112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4" y="109"/>
                  </a:lnTo>
                  <a:lnTo>
                    <a:pt x="32" y="109"/>
                  </a:lnTo>
                  <a:lnTo>
                    <a:pt x="29" y="109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5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18" y="113"/>
                  </a:lnTo>
                  <a:lnTo>
                    <a:pt x="15" y="113"/>
                  </a:lnTo>
                  <a:lnTo>
                    <a:pt x="15" y="106"/>
                  </a:lnTo>
                  <a:lnTo>
                    <a:pt x="21" y="98"/>
                  </a:lnTo>
                  <a:lnTo>
                    <a:pt x="25" y="92"/>
                  </a:lnTo>
                  <a:lnTo>
                    <a:pt x="18" y="89"/>
                  </a:lnTo>
                  <a:lnTo>
                    <a:pt x="7" y="84"/>
                  </a:lnTo>
                  <a:lnTo>
                    <a:pt x="7" y="78"/>
                  </a:lnTo>
                  <a:lnTo>
                    <a:pt x="2" y="77"/>
                  </a:lnTo>
                  <a:lnTo>
                    <a:pt x="4" y="73"/>
                  </a:lnTo>
                  <a:lnTo>
                    <a:pt x="2" y="66"/>
                  </a:lnTo>
                  <a:lnTo>
                    <a:pt x="2" y="61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3" y="30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2" y="26"/>
                  </a:lnTo>
                  <a:lnTo>
                    <a:pt x="25" y="19"/>
                  </a:lnTo>
                  <a:lnTo>
                    <a:pt x="29" y="19"/>
                  </a:lnTo>
                  <a:lnTo>
                    <a:pt x="26" y="18"/>
                  </a:lnTo>
                  <a:lnTo>
                    <a:pt x="29" y="13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6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50" name="Freeform 30"/>
            <p:cNvSpPr>
              <a:spLocks/>
            </p:cNvSpPr>
            <p:nvPr/>
          </p:nvSpPr>
          <p:spPr bwMode="auto">
            <a:xfrm>
              <a:off x="2447" y="1624"/>
              <a:ext cx="100" cy="115"/>
            </a:xfrm>
            <a:custGeom>
              <a:avLst/>
              <a:gdLst>
                <a:gd name="T0" fmla="*/ 32 w 100"/>
                <a:gd name="T1" fmla="*/ 1 h 115"/>
                <a:gd name="T2" fmla="*/ 41 w 100"/>
                <a:gd name="T3" fmla="*/ 5 h 115"/>
                <a:gd name="T4" fmla="*/ 41 w 100"/>
                <a:gd name="T5" fmla="*/ 9 h 115"/>
                <a:gd name="T6" fmla="*/ 48 w 100"/>
                <a:gd name="T7" fmla="*/ 11 h 115"/>
                <a:gd name="T8" fmla="*/ 51 w 100"/>
                <a:gd name="T9" fmla="*/ 18 h 115"/>
                <a:gd name="T10" fmla="*/ 59 w 100"/>
                <a:gd name="T11" fmla="*/ 13 h 115"/>
                <a:gd name="T12" fmla="*/ 71 w 100"/>
                <a:gd name="T13" fmla="*/ 11 h 115"/>
                <a:gd name="T14" fmla="*/ 82 w 100"/>
                <a:gd name="T15" fmla="*/ 18 h 115"/>
                <a:gd name="T16" fmla="*/ 92 w 100"/>
                <a:gd name="T17" fmla="*/ 28 h 115"/>
                <a:gd name="T18" fmla="*/ 86 w 100"/>
                <a:gd name="T19" fmla="*/ 34 h 115"/>
                <a:gd name="T20" fmla="*/ 92 w 100"/>
                <a:gd name="T21" fmla="*/ 40 h 115"/>
                <a:gd name="T22" fmla="*/ 96 w 100"/>
                <a:gd name="T23" fmla="*/ 46 h 115"/>
                <a:gd name="T24" fmla="*/ 97 w 100"/>
                <a:gd name="T25" fmla="*/ 56 h 115"/>
                <a:gd name="T26" fmla="*/ 97 w 100"/>
                <a:gd name="T27" fmla="*/ 61 h 115"/>
                <a:gd name="T28" fmla="*/ 92 w 100"/>
                <a:gd name="T29" fmla="*/ 64 h 115"/>
                <a:gd name="T30" fmla="*/ 68 w 100"/>
                <a:gd name="T31" fmla="*/ 71 h 115"/>
                <a:gd name="T32" fmla="*/ 68 w 100"/>
                <a:gd name="T33" fmla="*/ 77 h 115"/>
                <a:gd name="T34" fmla="*/ 73 w 100"/>
                <a:gd name="T35" fmla="*/ 84 h 115"/>
                <a:gd name="T36" fmla="*/ 82 w 100"/>
                <a:gd name="T37" fmla="*/ 89 h 115"/>
                <a:gd name="T38" fmla="*/ 86 w 100"/>
                <a:gd name="T39" fmla="*/ 95 h 115"/>
                <a:gd name="T40" fmla="*/ 77 w 100"/>
                <a:gd name="T41" fmla="*/ 102 h 115"/>
                <a:gd name="T42" fmla="*/ 80 w 100"/>
                <a:gd name="T43" fmla="*/ 113 h 115"/>
                <a:gd name="T44" fmla="*/ 71 w 100"/>
                <a:gd name="T45" fmla="*/ 112 h 115"/>
                <a:gd name="T46" fmla="*/ 64 w 100"/>
                <a:gd name="T47" fmla="*/ 113 h 115"/>
                <a:gd name="T48" fmla="*/ 55 w 100"/>
                <a:gd name="T49" fmla="*/ 113 h 115"/>
                <a:gd name="T50" fmla="*/ 51 w 100"/>
                <a:gd name="T51" fmla="*/ 115 h 115"/>
                <a:gd name="T52" fmla="*/ 41 w 100"/>
                <a:gd name="T53" fmla="*/ 112 h 115"/>
                <a:gd name="T54" fmla="*/ 36 w 100"/>
                <a:gd name="T55" fmla="*/ 112 h 115"/>
                <a:gd name="T56" fmla="*/ 34 w 100"/>
                <a:gd name="T57" fmla="*/ 109 h 115"/>
                <a:gd name="T58" fmla="*/ 29 w 100"/>
                <a:gd name="T59" fmla="*/ 109 h 115"/>
                <a:gd name="T60" fmla="*/ 26 w 100"/>
                <a:gd name="T61" fmla="*/ 113 h 115"/>
                <a:gd name="T62" fmla="*/ 22 w 100"/>
                <a:gd name="T63" fmla="*/ 113 h 115"/>
                <a:gd name="T64" fmla="*/ 18 w 100"/>
                <a:gd name="T65" fmla="*/ 113 h 115"/>
                <a:gd name="T66" fmla="*/ 15 w 100"/>
                <a:gd name="T67" fmla="*/ 106 h 115"/>
                <a:gd name="T68" fmla="*/ 25 w 100"/>
                <a:gd name="T69" fmla="*/ 92 h 115"/>
                <a:gd name="T70" fmla="*/ 7 w 100"/>
                <a:gd name="T71" fmla="*/ 84 h 115"/>
                <a:gd name="T72" fmla="*/ 2 w 100"/>
                <a:gd name="T73" fmla="*/ 77 h 115"/>
                <a:gd name="T74" fmla="*/ 2 w 100"/>
                <a:gd name="T75" fmla="*/ 66 h 115"/>
                <a:gd name="T76" fmla="*/ 4 w 100"/>
                <a:gd name="T77" fmla="*/ 56 h 115"/>
                <a:gd name="T78" fmla="*/ 4 w 100"/>
                <a:gd name="T79" fmla="*/ 46 h 115"/>
                <a:gd name="T80" fmla="*/ 7 w 100"/>
                <a:gd name="T81" fmla="*/ 36 h 115"/>
                <a:gd name="T82" fmla="*/ 13 w 100"/>
                <a:gd name="T83" fmla="*/ 30 h 115"/>
                <a:gd name="T84" fmla="*/ 21 w 100"/>
                <a:gd name="T85" fmla="*/ 21 h 115"/>
                <a:gd name="T86" fmla="*/ 25 w 100"/>
                <a:gd name="T87" fmla="*/ 19 h 115"/>
                <a:gd name="T88" fmla="*/ 26 w 100"/>
                <a:gd name="T89" fmla="*/ 18 h 115"/>
                <a:gd name="T90" fmla="*/ 26 w 100"/>
                <a:gd name="T91" fmla="*/ 13 h 115"/>
                <a:gd name="T92" fmla="*/ 26 w 100"/>
                <a:gd name="T93" fmla="*/ 6 h 115"/>
                <a:gd name="T94" fmla="*/ 21 w 100"/>
                <a:gd name="T95" fmla="*/ 1 h 115"/>
                <a:gd name="T96" fmla="*/ 25 w 100"/>
                <a:gd name="T97" fmla="*/ 0 h 1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0"/>
                <a:gd name="T148" fmla="*/ 0 h 115"/>
                <a:gd name="T149" fmla="*/ 100 w 100"/>
                <a:gd name="T150" fmla="*/ 115 h 1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0" h="115">
                  <a:moveTo>
                    <a:pt x="25" y="0"/>
                  </a:moveTo>
                  <a:lnTo>
                    <a:pt x="32" y="1"/>
                  </a:lnTo>
                  <a:lnTo>
                    <a:pt x="36" y="1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9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1" y="1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68" y="6"/>
                  </a:lnTo>
                  <a:lnTo>
                    <a:pt x="71" y="11"/>
                  </a:lnTo>
                  <a:lnTo>
                    <a:pt x="80" y="15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2" y="28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93" y="39"/>
                  </a:lnTo>
                  <a:lnTo>
                    <a:pt x="92" y="40"/>
                  </a:lnTo>
                  <a:lnTo>
                    <a:pt x="93" y="46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7" y="56"/>
                  </a:lnTo>
                  <a:lnTo>
                    <a:pt x="100" y="57"/>
                  </a:lnTo>
                  <a:lnTo>
                    <a:pt x="97" y="61"/>
                  </a:lnTo>
                  <a:lnTo>
                    <a:pt x="93" y="61"/>
                  </a:lnTo>
                  <a:lnTo>
                    <a:pt x="92" y="64"/>
                  </a:lnTo>
                  <a:lnTo>
                    <a:pt x="71" y="73"/>
                  </a:lnTo>
                  <a:lnTo>
                    <a:pt x="68" y="71"/>
                  </a:lnTo>
                  <a:lnTo>
                    <a:pt x="68" y="73"/>
                  </a:lnTo>
                  <a:lnTo>
                    <a:pt x="68" y="77"/>
                  </a:lnTo>
                  <a:lnTo>
                    <a:pt x="73" y="78"/>
                  </a:lnTo>
                  <a:lnTo>
                    <a:pt x="73" y="84"/>
                  </a:lnTo>
                  <a:lnTo>
                    <a:pt x="80" y="88"/>
                  </a:lnTo>
                  <a:lnTo>
                    <a:pt x="82" y="89"/>
                  </a:lnTo>
                  <a:lnTo>
                    <a:pt x="86" y="94"/>
                  </a:lnTo>
                  <a:lnTo>
                    <a:pt x="86" y="95"/>
                  </a:lnTo>
                  <a:lnTo>
                    <a:pt x="86" y="101"/>
                  </a:lnTo>
                  <a:lnTo>
                    <a:pt x="77" y="102"/>
                  </a:lnTo>
                  <a:lnTo>
                    <a:pt x="77" y="109"/>
                  </a:lnTo>
                  <a:lnTo>
                    <a:pt x="80" y="113"/>
                  </a:lnTo>
                  <a:lnTo>
                    <a:pt x="77" y="112"/>
                  </a:lnTo>
                  <a:lnTo>
                    <a:pt x="71" y="112"/>
                  </a:lnTo>
                  <a:lnTo>
                    <a:pt x="68" y="113"/>
                  </a:lnTo>
                  <a:lnTo>
                    <a:pt x="64" y="113"/>
                  </a:lnTo>
                  <a:lnTo>
                    <a:pt x="56" y="115"/>
                  </a:lnTo>
                  <a:lnTo>
                    <a:pt x="55" y="113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4" y="113"/>
                  </a:lnTo>
                  <a:lnTo>
                    <a:pt x="41" y="112"/>
                  </a:lnTo>
                  <a:lnTo>
                    <a:pt x="38" y="112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4" y="109"/>
                  </a:lnTo>
                  <a:lnTo>
                    <a:pt x="32" y="109"/>
                  </a:lnTo>
                  <a:lnTo>
                    <a:pt x="29" y="109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5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18" y="113"/>
                  </a:lnTo>
                  <a:lnTo>
                    <a:pt x="15" y="113"/>
                  </a:lnTo>
                  <a:lnTo>
                    <a:pt x="15" y="106"/>
                  </a:lnTo>
                  <a:lnTo>
                    <a:pt x="21" y="98"/>
                  </a:lnTo>
                  <a:lnTo>
                    <a:pt x="25" y="92"/>
                  </a:lnTo>
                  <a:lnTo>
                    <a:pt x="18" y="89"/>
                  </a:lnTo>
                  <a:lnTo>
                    <a:pt x="7" y="84"/>
                  </a:lnTo>
                  <a:lnTo>
                    <a:pt x="7" y="78"/>
                  </a:lnTo>
                  <a:lnTo>
                    <a:pt x="2" y="77"/>
                  </a:lnTo>
                  <a:lnTo>
                    <a:pt x="4" y="73"/>
                  </a:lnTo>
                  <a:lnTo>
                    <a:pt x="2" y="66"/>
                  </a:lnTo>
                  <a:lnTo>
                    <a:pt x="2" y="61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3" y="30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2" y="26"/>
                  </a:lnTo>
                  <a:lnTo>
                    <a:pt x="25" y="19"/>
                  </a:lnTo>
                  <a:lnTo>
                    <a:pt x="29" y="19"/>
                  </a:lnTo>
                  <a:lnTo>
                    <a:pt x="26" y="18"/>
                  </a:lnTo>
                  <a:lnTo>
                    <a:pt x="29" y="13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6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2" name="Group 34"/>
          <p:cNvGrpSpPr>
            <a:grpSpLocks/>
          </p:cNvGrpSpPr>
          <p:nvPr/>
        </p:nvGrpSpPr>
        <p:grpSpPr bwMode="auto">
          <a:xfrm>
            <a:off x="4660901" y="1347612"/>
            <a:ext cx="177800" cy="266700"/>
            <a:chOff x="2580" y="1352"/>
            <a:chExt cx="126" cy="189"/>
          </a:xfrm>
        </p:grpSpPr>
        <p:sp>
          <p:nvSpPr>
            <p:cNvPr id="143247" name="Freeform 32"/>
            <p:cNvSpPr>
              <a:spLocks/>
            </p:cNvSpPr>
            <p:nvPr/>
          </p:nvSpPr>
          <p:spPr bwMode="auto">
            <a:xfrm>
              <a:off x="2580" y="1352"/>
              <a:ext cx="126" cy="189"/>
            </a:xfrm>
            <a:custGeom>
              <a:avLst/>
              <a:gdLst>
                <a:gd name="T0" fmla="*/ 78 w 126"/>
                <a:gd name="T1" fmla="*/ 24 h 189"/>
                <a:gd name="T2" fmla="*/ 87 w 126"/>
                <a:gd name="T3" fmla="*/ 35 h 189"/>
                <a:gd name="T4" fmla="*/ 87 w 126"/>
                <a:gd name="T5" fmla="*/ 50 h 189"/>
                <a:gd name="T6" fmla="*/ 98 w 126"/>
                <a:gd name="T7" fmla="*/ 86 h 189"/>
                <a:gd name="T8" fmla="*/ 98 w 126"/>
                <a:gd name="T9" fmla="*/ 93 h 189"/>
                <a:gd name="T10" fmla="*/ 102 w 126"/>
                <a:gd name="T11" fmla="*/ 97 h 189"/>
                <a:gd name="T12" fmla="*/ 108 w 126"/>
                <a:gd name="T13" fmla="*/ 103 h 189"/>
                <a:gd name="T14" fmla="*/ 115 w 126"/>
                <a:gd name="T15" fmla="*/ 121 h 189"/>
                <a:gd name="T16" fmla="*/ 126 w 126"/>
                <a:gd name="T17" fmla="*/ 127 h 189"/>
                <a:gd name="T18" fmla="*/ 89 w 126"/>
                <a:gd name="T19" fmla="*/ 174 h 189"/>
                <a:gd name="T20" fmla="*/ 73 w 126"/>
                <a:gd name="T21" fmla="*/ 177 h 189"/>
                <a:gd name="T22" fmla="*/ 54 w 126"/>
                <a:gd name="T23" fmla="*/ 183 h 189"/>
                <a:gd name="T24" fmla="*/ 35 w 126"/>
                <a:gd name="T25" fmla="*/ 184 h 189"/>
                <a:gd name="T26" fmla="*/ 38 w 126"/>
                <a:gd name="T27" fmla="*/ 183 h 189"/>
                <a:gd name="T28" fmla="*/ 37 w 126"/>
                <a:gd name="T29" fmla="*/ 183 h 189"/>
                <a:gd name="T30" fmla="*/ 35 w 126"/>
                <a:gd name="T31" fmla="*/ 178 h 189"/>
                <a:gd name="T32" fmla="*/ 24 w 126"/>
                <a:gd name="T33" fmla="*/ 177 h 189"/>
                <a:gd name="T34" fmla="*/ 20 w 126"/>
                <a:gd name="T35" fmla="*/ 167 h 189"/>
                <a:gd name="T36" fmla="*/ 20 w 126"/>
                <a:gd name="T37" fmla="*/ 159 h 189"/>
                <a:gd name="T38" fmla="*/ 19 w 126"/>
                <a:gd name="T39" fmla="*/ 150 h 189"/>
                <a:gd name="T40" fmla="*/ 16 w 126"/>
                <a:gd name="T41" fmla="*/ 135 h 189"/>
                <a:gd name="T42" fmla="*/ 20 w 126"/>
                <a:gd name="T43" fmla="*/ 127 h 189"/>
                <a:gd name="T44" fmla="*/ 27 w 126"/>
                <a:gd name="T45" fmla="*/ 124 h 189"/>
                <a:gd name="T46" fmla="*/ 30 w 126"/>
                <a:gd name="T47" fmla="*/ 121 h 189"/>
                <a:gd name="T48" fmla="*/ 35 w 126"/>
                <a:gd name="T49" fmla="*/ 117 h 189"/>
                <a:gd name="T50" fmla="*/ 43 w 126"/>
                <a:gd name="T51" fmla="*/ 101 h 189"/>
                <a:gd name="T52" fmla="*/ 50 w 126"/>
                <a:gd name="T53" fmla="*/ 93 h 189"/>
                <a:gd name="T54" fmla="*/ 53 w 126"/>
                <a:gd name="T55" fmla="*/ 89 h 189"/>
                <a:gd name="T56" fmla="*/ 46 w 126"/>
                <a:gd name="T57" fmla="*/ 78 h 189"/>
                <a:gd name="T58" fmla="*/ 38 w 126"/>
                <a:gd name="T59" fmla="*/ 75 h 189"/>
                <a:gd name="T60" fmla="*/ 35 w 126"/>
                <a:gd name="T61" fmla="*/ 66 h 189"/>
                <a:gd name="T62" fmla="*/ 32 w 126"/>
                <a:gd name="T63" fmla="*/ 52 h 189"/>
                <a:gd name="T64" fmla="*/ 35 w 126"/>
                <a:gd name="T65" fmla="*/ 48 h 189"/>
                <a:gd name="T66" fmla="*/ 30 w 126"/>
                <a:gd name="T67" fmla="*/ 37 h 189"/>
                <a:gd name="T68" fmla="*/ 16 w 126"/>
                <a:gd name="T69" fmla="*/ 30 h 189"/>
                <a:gd name="T70" fmla="*/ 0 w 126"/>
                <a:gd name="T71" fmla="*/ 20 h 189"/>
                <a:gd name="T72" fmla="*/ 4 w 126"/>
                <a:gd name="T73" fmla="*/ 20 h 189"/>
                <a:gd name="T74" fmla="*/ 4 w 126"/>
                <a:gd name="T75" fmla="*/ 16 h 189"/>
                <a:gd name="T76" fmla="*/ 19 w 126"/>
                <a:gd name="T77" fmla="*/ 24 h 189"/>
                <a:gd name="T78" fmla="*/ 30 w 126"/>
                <a:gd name="T79" fmla="*/ 24 h 189"/>
                <a:gd name="T80" fmla="*/ 37 w 126"/>
                <a:gd name="T81" fmla="*/ 24 h 189"/>
                <a:gd name="T82" fmla="*/ 43 w 126"/>
                <a:gd name="T83" fmla="*/ 27 h 189"/>
                <a:gd name="T84" fmla="*/ 48 w 126"/>
                <a:gd name="T85" fmla="*/ 23 h 189"/>
                <a:gd name="T86" fmla="*/ 48 w 126"/>
                <a:gd name="T87" fmla="*/ 9 h 189"/>
                <a:gd name="T88" fmla="*/ 57 w 126"/>
                <a:gd name="T89" fmla="*/ 3 h 189"/>
                <a:gd name="T90" fmla="*/ 67 w 126"/>
                <a:gd name="T91" fmla="*/ 0 h 189"/>
                <a:gd name="T92" fmla="*/ 76 w 126"/>
                <a:gd name="T93" fmla="*/ 6 h 189"/>
                <a:gd name="T94" fmla="*/ 78 w 126"/>
                <a:gd name="T95" fmla="*/ 13 h 1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6"/>
                <a:gd name="T145" fmla="*/ 0 h 189"/>
                <a:gd name="T146" fmla="*/ 126 w 126"/>
                <a:gd name="T147" fmla="*/ 189 h 18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6" h="189">
                  <a:moveTo>
                    <a:pt x="76" y="20"/>
                  </a:moveTo>
                  <a:lnTo>
                    <a:pt x="78" y="24"/>
                  </a:lnTo>
                  <a:lnTo>
                    <a:pt x="80" y="30"/>
                  </a:lnTo>
                  <a:lnTo>
                    <a:pt x="87" y="35"/>
                  </a:lnTo>
                  <a:lnTo>
                    <a:pt x="91" y="38"/>
                  </a:lnTo>
                  <a:lnTo>
                    <a:pt x="87" y="50"/>
                  </a:lnTo>
                  <a:lnTo>
                    <a:pt x="101" y="73"/>
                  </a:lnTo>
                  <a:lnTo>
                    <a:pt x="98" y="86"/>
                  </a:lnTo>
                  <a:lnTo>
                    <a:pt x="98" y="89"/>
                  </a:lnTo>
                  <a:lnTo>
                    <a:pt x="98" y="93"/>
                  </a:lnTo>
                  <a:lnTo>
                    <a:pt x="102" y="93"/>
                  </a:lnTo>
                  <a:lnTo>
                    <a:pt x="102" y="97"/>
                  </a:lnTo>
                  <a:lnTo>
                    <a:pt x="102" y="101"/>
                  </a:lnTo>
                  <a:lnTo>
                    <a:pt x="108" y="103"/>
                  </a:lnTo>
                  <a:lnTo>
                    <a:pt x="105" y="114"/>
                  </a:lnTo>
                  <a:lnTo>
                    <a:pt x="115" y="121"/>
                  </a:lnTo>
                  <a:lnTo>
                    <a:pt x="119" y="122"/>
                  </a:lnTo>
                  <a:lnTo>
                    <a:pt x="126" y="127"/>
                  </a:lnTo>
                  <a:lnTo>
                    <a:pt x="112" y="148"/>
                  </a:lnTo>
                  <a:lnTo>
                    <a:pt x="89" y="174"/>
                  </a:lnTo>
                  <a:lnTo>
                    <a:pt x="85" y="177"/>
                  </a:lnTo>
                  <a:lnTo>
                    <a:pt x="73" y="177"/>
                  </a:lnTo>
                  <a:lnTo>
                    <a:pt x="64" y="180"/>
                  </a:lnTo>
                  <a:lnTo>
                    <a:pt x="54" y="183"/>
                  </a:lnTo>
                  <a:lnTo>
                    <a:pt x="41" y="189"/>
                  </a:lnTo>
                  <a:lnTo>
                    <a:pt x="35" y="184"/>
                  </a:lnTo>
                  <a:lnTo>
                    <a:pt x="35" y="183"/>
                  </a:lnTo>
                  <a:lnTo>
                    <a:pt x="38" y="183"/>
                  </a:lnTo>
                  <a:lnTo>
                    <a:pt x="38" y="178"/>
                  </a:lnTo>
                  <a:lnTo>
                    <a:pt x="37" y="183"/>
                  </a:lnTo>
                  <a:lnTo>
                    <a:pt x="35" y="180"/>
                  </a:lnTo>
                  <a:lnTo>
                    <a:pt x="35" y="178"/>
                  </a:lnTo>
                  <a:lnTo>
                    <a:pt x="30" y="177"/>
                  </a:lnTo>
                  <a:lnTo>
                    <a:pt x="24" y="177"/>
                  </a:lnTo>
                  <a:lnTo>
                    <a:pt x="23" y="174"/>
                  </a:lnTo>
                  <a:lnTo>
                    <a:pt x="20" y="167"/>
                  </a:lnTo>
                  <a:lnTo>
                    <a:pt x="23" y="165"/>
                  </a:lnTo>
                  <a:lnTo>
                    <a:pt x="20" y="159"/>
                  </a:lnTo>
                  <a:lnTo>
                    <a:pt x="23" y="159"/>
                  </a:lnTo>
                  <a:lnTo>
                    <a:pt x="19" y="150"/>
                  </a:lnTo>
                  <a:lnTo>
                    <a:pt x="16" y="138"/>
                  </a:lnTo>
                  <a:lnTo>
                    <a:pt x="16" y="135"/>
                  </a:lnTo>
                  <a:lnTo>
                    <a:pt x="20" y="131"/>
                  </a:lnTo>
                  <a:lnTo>
                    <a:pt x="20" y="127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24" y="122"/>
                  </a:lnTo>
                  <a:lnTo>
                    <a:pt x="30" y="121"/>
                  </a:lnTo>
                  <a:lnTo>
                    <a:pt x="30" y="118"/>
                  </a:lnTo>
                  <a:lnTo>
                    <a:pt x="35" y="117"/>
                  </a:lnTo>
                  <a:lnTo>
                    <a:pt x="37" y="110"/>
                  </a:lnTo>
                  <a:lnTo>
                    <a:pt x="43" y="101"/>
                  </a:lnTo>
                  <a:lnTo>
                    <a:pt x="46" y="97"/>
                  </a:lnTo>
                  <a:lnTo>
                    <a:pt x="50" y="93"/>
                  </a:lnTo>
                  <a:lnTo>
                    <a:pt x="54" y="93"/>
                  </a:lnTo>
                  <a:lnTo>
                    <a:pt x="53" y="89"/>
                  </a:lnTo>
                  <a:lnTo>
                    <a:pt x="53" y="82"/>
                  </a:lnTo>
                  <a:lnTo>
                    <a:pt x="46" y="78"/>
                  </a:lnTo>
                  <a:lnTo>
                    <a:pt x="43" y="75"/>
                  </a:lnTo>
                  <a:lnTo>
                    <a:pt x="38" y="75"/>
                  </a:lnTo>
                  <a:lnTo>
                    <a:pt x="37" y="72"/>
                  </a:lnTo>
                  <a:lnTo>
                    <a:pt x="35" y="66"/>
                  </a:lnTo>
                  <a:lnTo>
                    <a:pt x="37" y="56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5" y="48"/>
                  </a:lnTo>
                  <a:lnTo>
                    <a:pt x="30" y="45"/>
                  </a:lnTo>
                  <a:lnTo>
                    <a:pt x="30" y="37"/>
                  </a:lnTo>
                  <a:lnTo>
                    <a:pt x="23" y="30"/>
                  </a:lnTo>
                  <a:lnTo>
                    <a:pt x="16" y="30"/>
                  </a:lnTo>
                  <a:lnTo>
                    <a:pt x="8" y="27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12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2" y="23"/>
                  </a:lnTo>
                  <a:lnTo>
                    <a:pt x="37" y="24"/>
                  </a:lnTo>
                  <a:lnTo>
                    <a:pt x="41" y="27"/>
                  </a:lnTo>
                  <a:lnTo>
                    <a:pt x="43" y="27"/>
                  </a:lnTo>
                  <a:lnTo>
                    <a:pt x="43" y="23"/>
                  </a:lnTo>
                  <a:lnTo>
                    <a:pt x="48" y="23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53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8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78" y="13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48" name="Freeform 33"/>
            <p:cNvSpPr>
              <a:spLocks/>
            </p:cNvSpPr>
            <p:nvPr/>
          </p:nvSpPr>
          <p:spPr bwMode="auto">
            <a:xfrm>
              <a:off x="2580" y="1352"/>
              <a:ext cx="126" cy="189"/>
            </a:xfrm>
            <a:custGeom>
              <a:avLst/>
              <a:gdLst>
                <a:gd name="T0" fmla="*/ 78 w 126"/>
                <a:gd name="T1" fmla="*/ 24 h 189"/>
                <a:gd name="T2" fmla="*/ 87 w 126"/>
                <a:gd name="T3" fmla="*/ 35 h 189"/>
                <a:gd name="T4" fmla="*/ 87 w 126"/>
                <a:gd name="T5" fmla="*/ 50 h 189"/>
                <a:gd name="T6" fmla="*/ 98 w 126"/>
                <a:gd name="T7" fmla="*/ 86 h 189"/>
                <a:gd name="T8" fmla="*/ 98 w 126"/>
                <a:gd name="T9" fmla="*/ 93 h 189"/>
                <a:gd name="T10" fmla="*/ 102 w 126"/>
                <a:gd name="T11" fmla="*/ 97 h 189"/>
                <a:gd name="T12" fmla="*/ 108 w 126"/>
                <a:gd name="T13" fmla="*/ 103 h 189"/>
                <a:gd name="T14" fmla="*/ 115 w 126"/>
                <a:gd name="T15" fmla="*/ 121 h 189"/>
                <a:gd name="T16" fmla="*/ 126 w 126"/>
                <a:gd name="T17" fmla="*/ 127 h 189"/>
                <a:gd name="T18" fmla="*/ 89 w 126"/>
                <a:gd name="T19" fmla="*/ 174 h 189"/>
                <a:gd name="T20" fmla="*/ 73 w 126"/>
                <a:gd name="T21" fmla="*/ 177 h 189"/>
                <a:gd name="T22" fmla="*/ 54 w 126"/>
                <a:gd name="T23" fmla="*/ 183 h 189"/>
                <a:gd name="T24" fmla="*/ 35 w 126"/>
                <a:gd name="T25" fmla="*/ 184 h 189"/>
                <a:gd name="T26" fmla="*/ 38 w 126"/>
                <a:gd name="T27" fmla="*/ 183 h 189"/>
                <a:gd name="T28" fmla="*/ 37 w 126"/>
                <a:gd name="T29" fmla="*/ 183 h 189"/>
                <a:gd name="T30" fmla="*/ 35 w 126"/>
                <a:gd name="T31" fmla="*/ 178 h 189"/>
                <a:gd name="T32" fmla="*/ 24 w 126"/>
                <a:gd name="T33" fmla="*/ 177 h 189"/>
                <a:gd name="T34" fmla="*/ 20 w 126"/>
                <a:gd name="T35" fmla="*/ 167 h 189"/>
                <a:gd name="T36" fmla="*/ 20 w 126"/>
                <a:gd name="T37" fmla="*/ 159 h 189"/>
                <a:gd name="T38" fmla="*/ 19 w 126"/>
                <a:gd name="T39" fmla="*/ 150 h 189"/>
                <a:gd name="T40" fmla="*/ 16 w 126"/>
                <a:gd name="T41" fmla="*/ 135 h 189"/>
                <a:gd name="T42" fmla="*/ 20 w 126"/>
                <a:gd name="T43" fmla="*/ 127 h 189"/>
                <a:gd name="T44" fmla="*/ 27 w 126"/>
                <a:gd name="T45" fmla="*/ 124 h 189"/>
                <a:gd name="T46" fmla="*/ 30 w 126"/>
                <a:gd name="T47" fmla="*/ 121 h 189"/>
                <a:gd name="T48" fmla="*/ 35 w 126"/>
                <a:gd name="T49" fmla="*/ 117 h 189"/>
                <a:gd name="T50" fmla="*/ 43 w 126"/>
                <a:gd name="T51" fmla="*/ 101 h 189"/>
                <a:gd name="T52" fmla="*/ 50 w 126"/>
                <a:gd name="T53" fmla="*/ 93 h 189"/>
                <a:gd name="T54" fmla="*/ 53 w 126"/>
                <a:gd name="T55" fmla="*/ 89 h 189"/>
                <a:gd name="T56" fmla="*/ 46 w 126"/>
                <a:gd name="T57" fmla="*/ 78 h 189"/>
                <a:gd name="T58" fmla="*/ 38 w 126"/>
                <a:gd name="T59" fmla="*/ 75 h 189"/>
                <a:gd name="T60" fmla="*/ 35 w 126"/>
                <a:gd name="T61" fmla="*/ 66 h 189"/>
                <a:gd name="T62" fmla="*/ 32 w 126"/>
                <a:gd name="T63" fmla="*/ 52 h 189"/>
                <a:gd name="T64" fmla="*/ 35 w 126"/>
                <a:gd name="T65" fmla="*/ 48 h 189"/>
                <a:gd name="T66" fmla="*/ 30 w 126"/>
                <a:gd name="T67" fmla="*/ 37 h 189"/>
                <a:gd name="T68" fmla="*/ 16 w 126"/>
                <a:gd name="T69" fmla="*/ 30 h 189"/>
                <a:gd name="T70" fmla="*/ 0 w 126"/>
                <a:gd name="T71" fmla="*/ 20 h 189"/>
                <a:gd name="T72" fmla="*/ 4 w 126"/>
                <a:gd name="T73" fmla="*/ 20 h 189"/>
                <a:gd name="T74" fmla="*/ 4 w 126"/>
                <a:gd name="T75" fmla="*/ 16 h 189"/>
                <a:gd name="T76" fmla="*/ 19 w 126"/>
                <a:gd name="T77" fmla="*/ 24 h 189"/>
                <a:gd name="T78" fmla="*/ 30 w 126"/>
                <a:gd name="T79" fmla="*/ 24 h 189"/>
                <a:gd name="T80" fmla="*/ 37 w 126"/>
                <a:gd name="T81" fmla="*/ 24 h 189"/>
                <a:gd name="T82" fmla="*/ 43 w 126"/>
                <a:gd name="T83" fmla="*/ 27 h 189"/>
                <a:gd name="T84" fmla="*/ 48 w 126"/>
                <a:gd name="T85" fmla="*/ 23 h 189"/>
                <a:gd name="T86" fmla="*/ 48 w 126"/>
                <a:gd name="T87" fmla="*/ 9 h 189"/>
                <a:gd name="T88" fmla="*/ 57 w 126"/>
                <a:gd name="T89" fmla="*/ 3 h 189"/>
                <a:gd name="T90" fmla="*/ 67 w 126"/>
                <a:gd name="T91" fmla="*/ 0 h 189"/>
                <a:gd name="T92" fmla="*/ 76 w 126"/>
                <a:gd name="T93" fmla="*/ 6 h 189"/>
                <a:gd name="T94" fmla="*/ 78 w 126"/>
                <a:gd name="T95" fmla="*/ 13 h 1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6"/>
                <a:gd name="T145" fmla="*/ 0 h 189"/>
                <a:gd name="T146" fmla="*/ 126 w 126"/>
                <a:gd name="T147" fmla="*/ 189 h 18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6" h="189">
                  <a:moveTo>
                    <a:pt x="76" y="20"/>
                  </a:moveTo>
                  <a:lnTo>
                    <a:pt x="78" y="24"/>
                  </a:lnTo>
                  <a:lnTo>
                    <a:pt x="80" y="30"/>
                  </a:lnTo>
                  <a:lnTo>
                    <a:pt x="87" y="35"/>
                  </a:lnTo>
                  <a:lnTo>
                    <a:pt x="91" y="38"/>
                  </a:lnTo>
                  <a:lnTo>
                    <a:pt x="87" y="50"/>
                  </a:lnTo>
                  <a:lnTo>
                    <a:pt x="101" y="73"/>
                  </a:lnTo>
                  <a:lnTo>
                    <a:pt x="98" y="86"/>
                  </a:lnTo>
                  <a:lnTo>
                    <a:pt x="98" y="89"/>
                  </a:lnTo>
                  <a:lnTo>
                    <a:pt x="98" y="93"/>
                  </a:lnTo>
                  <a:lnTo>
                    <a:pt x="102" y="93"/>
                  </a:lnTo>
                  <a:lnTo>
                    <a:pt x="102" y="97"/>
                  </a:lnTo>
                  <a:lnTo>
                    <a:pt x="102" y="101"/>
                  </a:lnTo>
                  <a:lnTo>
                    <a:pt x="108" y="103"/>
                  </a:lnTo>
                  <a:lnTo>
                    <a:pt x="105" y="114"/>
                  </a:lnTo>
                  <a:lnTo>
                    <a:pt x="115" y="121"/>
                  </a:lnTo>
                  <a:lnTo>
                    <a:pt x="119" y="122"/>
                  </a:lnTo>
                  <a:lnTo>
                    <a:pt x="126" y="127"/>
                  </a:lnTo>
                  <a:lnTo>
                    <a:pt x="112" y="148"/>
                  </a:lnTo>
                  <a:lnTo>
                    <a:pt x="89" y="174"/>
                  </a:lnTo>
                  <a:lnTo>
                    <a:pt x="85" y="177"/>
                  </a:lnTo>
                  <a:lnTo>
                    <a:pt x="73" y="177"/>
                  </a:lnTo>
                  <a:lnTo>
                    <a:pt x="64" y="180"/>
                  </a:lnTo>
                  <a:lnTo>
                    <a:pt x="54" y="183"/>
                  </a:lnTo>
                  <a:lnTo>
                    <a:pt x="41" y="189"/>
                  </a:lnTo>
                  <a:lnTo>
                    <a:pt x="35" y="184"/>
                  </a:lnTo>
                  <a:lnTo>
                    <a:pt x="35" y="183"/>
                  </a:lnTo>
                  <a:lnTo>
                    <a:pt x="38" y="183"/>
                  </a:lnTo>
                  <a:lnTo>
                    <a:pt x="38" y="178"/>
                  </a:lnTo>
                  <a:lnTo>
                    <a:pt x="37" y="183"/>
                  </a:lnTo>
                  <a:lnTo>
                    <a:pt x="35" y="180"/>
                  </a:lnTo>
                  <a:lnTo>
                    <a:pt x="35" y="178"/>
                  </a:lnTo>
                  <a:lnTo>
                    <a:pt x="30" y="177"/>
                  </a:lnTo>
                  <a:lnTo>
                    <a:pt x="24" y="177"/>
                  </a:lnTo>
                  <a:lnTo>
                    <a:pt x="23" y="174"/>
                  </a:lnTo>
                  <a:lnTo>
                    <a:pt x="20" y="167"/>
                  </a:lnTo>
                  <a:lnTo>
                    <a:pt x="23" y="165"/>
                  </a:lnTo>
                  <a:lnTo>
                    <a:pt x="20" y="159"/>
                  </a:lnTo>
                  <a:lnTo>
                    <a:pt x="23" y="159"/>
                  </a:lnTo>
                  <a:lnTo>
                    <a:pt x="19" y="150"/>
                  </a:lnTo>
                  <a:lnTo>
                    <a:pt x="16" y="138"/>
                  </a:lnTo>
                  <a:lnTo>
                    <a:pt x="16" y="135"/>
                  </a:lnTo>
                  <a:lnTo>
                    <a:pt x="20" y="131"/>
                  </a:lnTo>
                  <a:lnTo>
                    <a:pt x="20" y="127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24" y="122"/>
                  </a:lnTo>
                  <a:lnTo>
                    <a:pt x="30" y="121"/>
                  </a:lnTo>
                  <a:lnTo>
                    <a:pt x="30" y="118"/>
                  </a:lnTo>
                  <a:lnTo>
                    <a:pt x="35" y="117"/>
                  </a:lnTo>
                  <a:lnTo>
                    <a:pt x="37" y="110"/>
                  </a:lnTo>
                  <a:lnTo>
                    <a:pt x="43" y="101"/>
                  </a:lnTo>
                  <a:lnTo>
                    <a:pt x="46" y="97"/>
                  </a:lnTo>
                  <a:lnTo>
                    <a:pt x="50" y="93"/>
                  </a:lnTo>
                  <a:lnTo>
                    <a:pt x="54" y="93"/>
                  </a:lnTo>
                  <a:lnTo>
                    <a:pt x="53" y="89"/>
                  </a:lnTo>
                  <a:lnTo>
                    <a:pt x="53" y="82"/>
                  </a:lnTo>
                  <a:lnTo>
                    <a:pt x="46" y="78"/>
                  </a:lnTo>
                  <a:lnTo>
                    <a:pt x="43" y="75"/>
                  </a:lnTo>
                  <a:lnTo>
                    <a:pt x="38" y="75"/>
                  </a:lnTo>
                  <a:lnTo>
                    <a:pt x="37" y="72"/>
                  </a:lnTo>
                  <a:lnTo>
                    <a:pt x="35" y="66"/>
                  </a:lnTo>
                  <a:lnTo>
                    <a:pt x="37" y="56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5" y="48"/>
                  </a:lnTo>
                  <a:lnTo>
                    <a:pt x="30" y="45"/>
                  </a:lnTo>
                  <a:lnTo>
                    <a:pt x="30" y="37"/>
                  </a:lnTo>
                  <a:lnTo>
                    <a:pt x="23" y="30"/>
                  </a:lnTo>
                  <a:lnTo>
                    <a:pt x="16" y="30"/>
                  </a:lnTo>
                  <a:lnTo>
                    <a:pt x="8" y="27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12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2" y="23"/>
                  </a:lnTo>
                  <a:lnTo>
                    <a:pt x="37" y="24"/>
                  </a:lnTo>
                  <a:lnTo>
                    <a:pt x="41" y="27"/>
                  </a:lnTo>
                  <a:lnTo>
                    <a:pt x="43" y="27"/>
                  </a:lnTo>
                  <a:lnTo>
                    <a:pt x="43" y="23"/>
                  </a:lnTo>
                  <a:lnTo>
                    <a:pt x="48" y="23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53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8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78" y="13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3" name="Group 37"/>
          <p:cNvGrpSpPr>
            <a:grpSpLocks/>
          </p:cNvGrpSpPr>
          <p:nvPr/>
        </p:nvGrpSpPr>
        <p:grpSpPr bwMode="auto">
          <a:xfrm>
            <a:off x="4515556" y="1984023"/>
            <a:ext cx="21167" cy="31044"/>
            <a:chOff x="2477" y="1803"/>
            <a:chExt cx="15" cy="22"/>
          </a:xfrm>
        </p:grpSpPr>
        <p:sp>
          <p:nvSpPr>
            <p:cNvPr id="143245" name="Freeform 35"/>
            <p:cNvSpPr>
              <a:spLocks/>
            </p:cNvSpPr>
            <p:nvPr/>
          </p:nvSpPr>
          <p:spPr bwMode="auto">
            <a:xfrm>
              <a:off x="2477" y="1803"/>
              <a:ext cx="15" cy="22"/>
            </a:xfrm>
            <a:custGeom>
              <a:avLst/>
              <a:gdLst>
                <a:gd name="T0" fmla="*/ 9 w 15"/>
                <a:gd name="T1" fmla="*/ 0 h 22"/>
                <a:gd name="T2" fmla="*/ 12 w 15"/>
                <a:gd name="T3" fmla="*/ 0 h 22"/>
                <a:gd name="T4" fmla="*/ 12 w 15"/>
                <a:gd name="T5" fmla="*/ 2 h 22"/>
                <a:gd name="T6" fmla="*/ 12 w 15"/>
                <a:gd name="T7" fmla="*/ 4 h 22"/>
                <a:gd name="T8" fmla="*/ 15 w 15"/>
                <a:gd name="T9" fmla="*/ 7 h 22"/>
                <a:gd name="T10" fmla="*/ 15 w 15"/>
                <a:gd name="T11" fmla="*/ 10 h 22"/>
                <a:gd name="T12" fmla="*/ 15 w 15"/>
                <a:gd name="T13" fmla="*/ 12 h 22"/>
                <a:gd name="T14" fmla="*/ 12 w 15"/>
                <a:gd name="T15" fmla="*/ 15 h 22"/>
                <a:gd name="T16" fmla="*/ 12 w 15"/>
                <a:gd name="T17" fmla="*/ 17 h 22"/>
                <a:gd name="T18" fmla="*/ 12 w 15"/>
                <a:gd name="T19" fmla="*/ 18 h 22"/>
                <a:gd name="T20" fmla="*/ 9 w 15"/>
                <a:gd name="T21" fmla="*/ 21 h 22"/>
                <a:gd name="T22" fmla="*/ 9 w 15"/>
                <a:gd name="T23" fmla="*/ 22 h 22"/>
                <a:gd name="T24" fmla="*/ 7 w 15"/>
                <a:gd name="T25" fmla="*/ 22 h 22"/>
                <a:gd name="T26" fmla="*/ 5 w 15"/>
                <a:gd name="T27" fmla="*/ 22 h 22"/>
                <a:gd name="T28" fmla="*/ 3 w 15"/>
                <a:gd name="T29" fmla="*/ 21 h 22"/>
                <a:gd name="T30" fmla="*/ 5 w 15"/>
                <a:gd name="T31" fmla="*/ 21 h 22"/>
                <a:gd name="T32" fmla="*/ 5 w 15"/>
                <a:gd name="T33" fmla="*/ 18 h 22"/>
                <a:gd name="T34" fmla="*/ 3 w 15"/>
                <a:gd name="T35" fmla="*/ 18 h 22"/>
                <a:gd name="T36" fmla="*/ 3 w 15"/>
                <a:gd name="T37" fmla="*/ 17 h 22"/>
                <a:gd name="T38" fmla="*/ 0 w 15"/>
                <a:gd name="T39" fmla="*/ 17 h 22"/>
                <a:gd name="T40" fmla="*/ 3 w 15"/>
                <a:gd name="T41" fmla="*/ 15 h 22"/>
                <a:gd name="T42" fmla="*/ 3 w 15"/>
                <a:gd name="T43" fmla="*/ 12 h 22"/>
                <a:gd name="T44" fmla="*/ 0 w 15"/>
                <a:gd name="T45" fmla="*/ 12 h 22"/>
                <a:gd name="T46" fmla="*/ 0 w 15"/>
                <a:gd name="T47" fmla="*/ 10 h 22"/>
                <a:gd name="T48" fmla="*/ 3 w 15"/>
                <a:gd name="T49" fmla="*/ 10 h 22"/>
                <a:gd name="T50" fmla="*/ 0 w 15"/>
                <a:gd name="T51" fmla="*/ 8 h 22"/>
                <a:gd name="T52" fmla="*/ 3 w 15"/>
                <a:gd name="T53" fmla="*/ 8 h 22"/>
                <a:gd name="T54" fmla="*/ 3 w 15"/>
                <a:gd name="T55" fmla="*/ 7 h 22"/>
                <a:gd name="T56" fmla="*/ 5 w 15"/>
                <a:gd name="T57" fmla="*/ 4 h 22"/>
                <a:gd name="T58" fmla="*/ 7 w 15"/>
                <a:gd name="T59" fmla="*/ 4 h 22"/>
                <a:gd name="T60" fmla="*/ 9 w 15"/>
                <a:gd name="T61" fmla="*/ 4 h 22"/>
                <a:gd name="T62" fmla="*/ 9 w 15"/>
                <a:gd name="T63" fmla="*/ 2 h 22"/>
                <a:gd name="T64" fmla="*/ 9 w 15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22"/>
                <a:gd name="T101" fmla="*/ 15 w 15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22">
                  <a:moveTo>
                    <a:pt x="9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46" name="Freeform 36"/>
            <p:cNvSpPr>
              <a:spLocks/>
            </p:cNvSpPr>
            <p:nvPr/>
          </p:nvSpPr>
          <p:spPr bwMode="auto">
            <a:xfrm>
              <a:off x="2477" y="1803"/>
              <a:ext cx="15" cy="22"/>
            </a:xfrm>
            <a:custGeom>
              <a:avLst/>
              <a:gdLst>
                <a:gd name="T0" fmla="*/ 9 w 15"/>
                <a:gd name="T1" fmla="*/ 0 h 22"/>
                <a:gd name="T2" fmla="*/ 12 w 15"/>
                <a:gd name="T3" fmla="*/ 0 h 22"/>
                <a:gd name="T4" fmla="*/ 12 w 15"/>
                <a:gd name="T5" fmla="*/ 2 h 22"/>
                <a:gd name="T6" fmla="*/ 12 w 15"/>
                <a:gd name="T7" fmla="*/ 4 h 22"/>
                <a:gd name="T8" fmla="*/ 15 w 15"/>
                <a:gd name="T9" fmla="*/ 7 h 22"/>
                <a:gd name="T10" fmla="*/ 15 w 15"/>
                <a:gd name="T11" fmla="*/ 10 h 22"/>
                <a:gd name="T12" fmla="*/ 15 w 15"/>
                <a:gd name="T13" fmla="*/ 12 h 22"/>
                <a:gd name="T14" fmla="*/ 12 w 15"/>
                <a:gd name="T15" fmla="*/ 15 h 22"/>
                <a:gd name="T16" fmla="*/ 12 w 15"/>
                <a:gd name="T17" fmla="*/ 17 h 22"/>
                <a:gd name="T18" fmla="*/ 12 w 15"/>
                <a:gd name="T19" fmla="*/ 18 h 22"/>
                <a:gd name="T20" fmla="*/ 9 w 15"/>
                <a:gd name="T21" fmla="*/ 21 h 22"/>
                <a:gd name="T22" fmla="*/ 9 w 15"/>
                <a:gd name="T23" fmla="*/ 22 h 22"/>
                <a:gd name="T24" fmla="*/ 7 w 15"/>
                <a:gd name="T25" fmla="*/ 22 h 22"/>
                <a:gd name="T26" fmla="*/ 5 w 15"/>
                <a:gd name="T27" fmla="*/ 22 h 22"/>
                <a:gd name="T28" fmla="*/ 3 w 15"/>
                <a:gd name="T29" fmla="*/ 21 h 22"/>
                <a:gd name="T30" fmla="*/ 5 w 15"/>
                <a:gd name="T31" fmla="*/ 21 h 22"/>
                <a:gd name="T32" fmla="*/ 5 w 15"/>
                <a:gd name="T33" fmla="*/ 18 h 22"/>
                <a:gd name="T34" fmla="*/ 3 w 15"/>
                <a:gd name="T35" fmla="*/ 18 h 22"/>
                <a:gd name="T36" fmla="*/ 3 w 15"/>
                <a:gd name="T37" fmla="*/ 17 h 22"/>
                <a:gd name="T38" fmla="*/ 0 w 15"/>
                <a:gd name="T39" fmla="*/ 17 h 22"/>
                <a:gd name="T40" fmla="*/ 3 w 15"/>
                <a:gd name="T41" fmla="*/ 15 h 22"/>
                <a:gd name="T42" fmla="*/ 3 w 15"/>
                <a:gd name="T43" fmla="*/ 12 h 22"/>
                <a:gd name="T44" fmla="*/ 0 w 15"/>
                <a:gd name="T45" fmla="*/ 12 h 22"/>
                <a:gd name="T46" fmla="*/ 0 w 15"/>
                <a:gd name="T47" fmla="*/ 10 h 22"/>
                <a:gd name="T48" fmla="*/ 3 w 15"/>
                <a:gd name="T49" fmla="*/ 10 h 22"/>
                <a:gd name="T50" fmla="*/ 0 w 15"/>
                <a:gd name="T51" fmla="*/ 8 h 22"/>
                <a:gd name="T52" fmla="*/ 3 w 15"/>
                <a:gd name="T53" fmla="*/ 8 h 22"/>
                <a:gd name="T54" fmla="*/ 3 w 15"/>
                <a:gd name="T55" fmla="*/ 7 h 22"/>
                <a:gd name="T56" fmla="*/ 5 w 15"/>
                <a:gd name="T57" fmla="*/ 4 h 22"/>
                <a:gd name="T58" fmla="*/ 7 w 15"/>
                <a:gd name="T59" fmla="*/ 4 h 22"/>
                <a:gd name="T60" fmla="*/ 9 w 15"/>
                <a:gd name="T61" fmla="*/ 4 h 22"/>
                <a:gd name="T62" fmla="*/ 9 w 15"/>
                <a:gd name="T63" fmla="*/ 2 h 22"/>
                <a:gd name="T64" fmla="*/ 9 w 15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22"/>
                <a:gd name="T101" fmla="*/ 15 w 15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22">
                  <a:moveTo>
                    <a:pt x="9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4" name="Group 40"/>
          <p:cNvGrpSpPr>
            <a:grpSpLocks/>
          </p:cNvGrpSpPr>
          <p:nvPr/>
        </p:nvGrpSpPr>
        <p:grpSpPr bwMode="auto">
          <a:xfrm>
            <a:off x="4284133" y="1643945"/>
            <a:ext cx="119945" cy="196144"/>
            <a:chOff x="2313" y="1562"/>
            <a:chExt cx="85" cy="139"/>
          </a:xfrm>
        </p:grpSpPr>
        <p:sp>
          <p:nvSpPr>
            <p:cNvPr id="143243" name="Freeform 38"/>
            <p:cNvSpPr>
              <a:spLocks/>
            </p:cNvSpPr>
            <p:nvPr/>
          </p:nvSpPr>
          <p:spPr bwMode="auto">
            <a:xfrm>
              <a:off x="2313" y="1562"/>
              <a:ext cx="85" cy="139"/>
            </a:xfrm>
            <a:custGeom>
              <a:avLst/>
              <a:gdLst>
                <a:gd name="T0" fmla="*/ 3 w 85"/>
                <a:gd name="T1" fmla="*/ 136 h 139"/>
                <a:gd name="T2" fmla="*/ 17 w 85"/>
                <a:gd name="T3" fmla="*/ 123 h 139"/>
                <a:gd name="T4" fmla="*/ 30 w 85"/>
                <a:gd name="T5" fmla="*/ 122 h 139"/>
                <a:gd name="T6" fmla="*/ 29 w 85"/>
                <a:gd name="T7" fmla="*/ 118 h 139"/>
                <a:gd name="T8" fmla="*/ 17 w 85"/>
                <a:gd name="T9" fmla="*/ 113 h 139"/>
                <a:gd name="T10" fmla="*/ 11 w 85"/>
                <a:gd name="T11" fmla="*/ 112 h 139"/>
                <a:gd name="T12" fmla="*/ 22 w 85"/>
                <a:gd name="T13" fmla="*/ 95 h 139"/>
                <a:gd name="T14" fmla="*/ 14 w 85"/>
                <a:gd name="T15" fmla="*/ 95 h 139"/>
                <a:gd name="T16" fmla="*/ 26 w 85"/>
                <a:gd name="T17" fmla="*/ 90 h 139"/>
                <a:gd name="T18" fmla="*/ 33 w 85"/>
                <a:gd name="T19" fmla="*/ 85 h 139"/>
                <a:gd name="T20" fmla="*/ 33 w 85"/>
                <a:gd name="T21" fmla="*/ 77 h 139"/>
                <a:gd name="T22" fmla="*/ 29 w 85"/>
                <a:gd name="T23" fmla="*/ 67 h 139"/>
                <a:gd name="T24" fmla="*/ 33 w 85"/>
                <a:gd name="T25" fmla="*/ 63 h 139"/>
                <a:gd name="T26" fmla="*/ 22 w 85"/>
                <a:gd name="T27" fmla="*/ 63 h 139"/>
                <a:gd name="T28" fmla="*/ 11 w 85"/>
                <a:gd name="T29" fmla="*/ 63 h 139"/>
                <a:gd name="T30" fmla="*/ 14 w 85"/>
                <a:gd name="T31" fmla="*/ 50 h 139"/>
                <a:gd name="T32" fmla="*/ 8 w 85"/>
                <a:gd name="T33" fmla="*/ 46 h 139"/>
                <a:gd name="T34" fmla="*/ 5 w 85"/>
                <a:gd name="T35" fmla="*/ 49 h 139"/>
                <a:gd name="T36" fmla="*/ 11 w 85"/>
                <a:gd name="T37" fmla="*/ 35 h 139"/>
                <a:gd name="T38" fmla="*/ 0 w 85"/>
                <a:gd name="T39" fmla="*/ 32 h 139"/>
                <a:gd name="T40" fmla="*/ 8 w 85"/>
                <a:gd name="T41" fmla="*/ 22 h 139"/>
                <a:gd name="T42" fmla="*/ 5 w 85"/>
                <a:gd name="T43" fmla="*/ 15 h 139"/>
                <a:gd name="T44" fmla="*/ 11 w 85"/>
                <a:gd name="T45" fmla="*/ 8 h 139"/>
                <a:gd name="T46" fmla="*/ 14 w 85"/>
                <a:gd name="T47" fmla="*/ 0 h 139"/>
                <a:gd name="T48" fmla="*/ 33 w 85"/>
                <a:gd name="T49" fmla="*/ 0 h 139"/>
                <a:gd name="T50" fmla="*/ 23 w 85"/>
                <a:gd name="T51" fmla="*/ 12 h 139"/>
                <a:gd name="T52" fmla="*/ 22 w 85"/>
                <a:gd name="T53" fmla="*/ 18 h 139"/>
                <a:gd name="T54" fmla="*/ 44 w 85"/>
                <a:gd name="T55" fmla="*/ 17 h 139"/>
                <a:gd name="T56" fmla="*/ 41 w 85"/>
                <a:gd name="T57" fmla="*/ 28 h 139"/>
                <a:gd name="T58" fmla="*/ 37 w 85"/>
                <a:gd name="T59" fmla="*/ 40 h 139"/>
                <a:gd name="T60" fmla="*/ 29 w 85"/>
                <a:gd name="T61" fmla="*/ 45 h 139"/>
                <a:gd name="T62" fmla="*/ 48 w 85"/>
                <a:gd name="T63" fmla="*/ 56 h 139"/>
                <a:gd name="T64" fmla="*/ 64 w 85"/>
                <a:gd name="T65" fmla="*/ 74 h 139"/>
                <a:gd name="T66" fmla="*/ 64 w 85"/>
                <a:gd name="T67" fmla="*/ 84 h 139"/>
                <a:gd name="T68" fmla="*/ 67 w 85"/>
                <a:gd name="T69" fmla="*/ 94 h 139"/>
                <a:gd name="T70" fmla="*/ 71 w 85"/>
                <a:gd name="T71" fmla="*/ 95 h 139"/>
                <a:gd name="T72" fmla="*/ 85 w 85"/>
                <a:gd name="T73" fmla="*/ 101 h 139"/>
                <a:gd name="T74" fmla="*/ 77 w 85"/>
                <a:gd name="T75" fmla="*/ 113 h 139"/>
                <a:gd name="T76" fmla="*/ 71 w 85"/>
                <a:gd name="T77" fmla="*/ 118 h 139"/>
                <a:gd name="T78" fmla="*/ 77 w 85"/>
                <a:gd name="T79" fmla="*/ 126 h 139"/>
                <a:gd name="T80" fmla="*/ 60 w 85"/>
                <a:gd name="T81" fmla="*/ 126 h 139"/>
                <a:gd name="T82" fmla="*/ 44 w 85"/>
                <a:gd name="T83" fmla="*/ 129 h 139"/>
                <a:gd name="T84" fmla="*/ 29 w 85"/>
                <a:gd name="T85" fmla="*/ 130 h 139"/>
                <a:gd name="T86" fmla="*/ 19 w 85"/>
                <a:gd name="T87" fmla="*/ 135 h 1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39"/>
                <a:gd name="T134" fmla="*/ 85 w 85"/>
                <a:gd name="T135" fmla="*/ 139 h 1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39">
                  <a:moveTo>
                    <a:pt x="8" y="139"/>
                  </a:moveTo>
                  <a:lnTo>
                    <a:pt x="3" y="136"/>
                  </a:lnTo>
                  <a:lnTo>
                    <a:pt x="11" y="132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5"/>
                  </a:lnTo>
                  <a:lnTo>
                    <a:pt x="29" y="118"/>
                  </a:lnTo>
                  <a:lnTo>
                    <a:pt x="19" y="115"/>
                  </a:lnTo>
                  <a:lnTo>
                    <a:pt x="17" y="113"/>
                  </a:lnTo>
                  <a:lnTo>
                    <a:pt x="12" y="115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5"/>
                  </a:lnTo>
                  <a:lnTo>
                    <a:pt x="17" y="95"/>
                  </a:lnTo>
                  <a:lnTo>
                    <a:pt x="14" y="95"/>
                  </a:lnTo>
                  <a:lnTo>
                    <a:pt x="17" y="94"/>
                  </a:lnTo>
                  <a:lnTo>
                    <a:pt x="26" y="90"/>
                  </a:lnTo>
                  <a:lnTo>
                    <a:pt x="35" y="90"/>
                  </a:lnTo>
                  <a:lnTo>
                    <a:pt x="33" y="85"/>
                  </a:lnTo>
                  <a:lnTo>
                    <a:pt x="33" y="79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3"/>
                  </a:lnTo>
                  <a:lnTo>
                    <a:pt x="14" y="66"/>
                  </a:lnTo>
                  <a:lnTo>
                    <a:pt x="11" y="63"/>
                  </a:lnTo>
                  <a:lnTo>
                    <a:pt x="14" y="53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8" y="46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2"/>
                  </a:lnTo>
                  <a:lnTo>
                    <a:pt x="3" y="21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8"/>
                  </a:lnTo>
                  <a:lnTo>
                    <a:pt x="29" y="17"/>
                  </a:lnTo>
                  <a:lnTo>
                    <a:pt x="44" y="17"/>
                  </a:lnTo>
                  <a:lnTo>
                    <a:pt x="47" y="21"/>
                  </a:lnTo>
                  <a:lnTo>
                    <a:pt x="41" y="28"/>
                  </a:lnTo>
                  <a:lnTo>
                    <a:pt x="35" y="38"/>
                  </a:lnTo>
                  <a:lnTo>
                    <a:pt x="37" y="40"/>
                  </a:lnTo>
                  <a:lnTo>
                    <a:pt x="33" y="42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7"/>
                  </a:lnTo>
                  <a:lnTo>
                    <a:pt x="64" y="74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4"/>
                  </a:lnTo>
                  <a:lnTo>
                    <a:pt x="70" y="98"/>
                  </a:lnTo>
                  <a:lnTo>
                    <a:pt x="71" y="95"/>
                  </a:lnTo>
                  <a:lnTo>
                    <a:pt x="77" y="94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5"/>
                  </a:lnTo>
                  <a:lnTo>
                    <a:pt x="71" y="118"/>
                  </a:lnTo>
                  <a:lnTo>
                    <a:pt x="81" y="119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44" name="Freeform 39"/>
            <p:cNvSpPr>
              <a:spLocks/>
            </p:cNvSpPr>
            <p:nvPr/>
          </p:nvSpPr>
          <p:spPr bwMode="auto">
            <a:xfrm>
              <a:off x="2313" y="1562"/>
              <a:ext cx="85" cy="139"/>
            </a:xfrm>
            <a:custGeom>
              <a:avLst/>
              <a:gdLst>
                <a:gd name="T0" fmla="*/ 3 w 85"/>
                <a:gd name="T1" fmla="*/ 136 h 139"/>
                <a:gd name="T2" fmla="*/ 17 w 85"/>
                <a:gd name="T3" fmla="*/ 123 h 139"/>
                <a:gd name="T4" fmla="*/ 30 w 85"/>
                <a:gd name="T5" fmla="*/ 122 h 139"/>
                <a:gd name="T6" fmla="*/ 29 w 85"/>
                <a:gd name="T7" fmla="*/ 118 h 139"/>
                <a:gd name="T8" fmla="*/ 17 w 85"/>
                <a:gd name="T9" fmla="*/ 113 h 139"/>
                <a:gd name="T10" fmla="*/ 11 w 85"/>
                <a:gd name="T11" fmla="*/ 112 h 139"/>
                <a:gd name="T12" fmla="*/ 22 w 85"/>
                <a:gd name="T13" fmla="*/ 95 h 139"/>
                <a:gd name="T14" fmla="*/ 14 w 85"/>
                <a:gd name="T15" fmla="*/ 95 h 139"/>
                <a:gd name="T16" fmla="*/ 26 w 85"/>
                <a:gd name="T17" fmla="*/ 90 h 139"/>
                <a:gd name="T18" fmla="*/ 33 w 85"/>
                <a:gd name="T19" fmla="*/ 85 h 139"/>
                <a:gd name="T20" fmla="*/ 33 w 85"/>
                <a:gd name="T21" fmla="*/ 77 h 139"/>
                <a:gd name="T22" fmla="*/ 29 w 85"/>
                <a:gd name="T23" fmla="*/ 67 h 139"/>
                <a:gd name="T24" fmla="*/ 33 w 85"/>
                <a:gd name="T25" fmla="*/ 63 h 139"/>
                <a:gd name="T26" fmla="*/ 22 w 85"/>
                <a:gd name="T27" fmla="*/ 63 h 139"/>
                <a:gd name="T28" fmla="*/ 11 w 85"/>
                <a:gd name="T29" fmla="*/ 63 h 139"/>
                <a:gd name="T30" fmla="*/ 14 w 85"/>
                <a:gd name="T31" fmla="*/ 50 h 139"/>
                <a:gd name="T32" fmla="*/ 8 w 85"/>
                <a:gd name="T33" fmla="*/ 46 h 139"/>
                <a:gd name="T34" fmla="*/ 5 w 85"/>
                <a:gd name="T35" fmla="*/ 49 h 139"/>
                <a:gd name="T36" fmla="*/ 11 w 85"/>
                <a:gd name="T37" fmla="*/ 35 h 139"/>
                <a:gd name="T38" fmla="*/ 0 w 85"/>
                <a:gd name="T39" fmla="*/ 32 h 139"/>
                <a:gd name="T40" fmla="*/ 8 w 85"/>
                <a:gd name="T41" fmla="*/ 22 h 139"/>
                <a:gd name="T42" fmla="*/ 5 w 85"/>
                <a:gd name="T43" fmla="*/ 15 h 139"/>
                <a:gd name="T44" fmla="*/ 11 w 85"/>
                <a:gd name="T45" fmla="*/ 8 h 139"/>
                <a:gd name="T46" fmla="*/ 14 w 85"/>
                <a:gd name="T47" fmla="*/ 0 h 139"/>
                <a:gd name="T48" fmla="*/ 33 w 85"/>
                <a:gd name="T49" fmla="*/ 0 h 139"/>
                <a:gd name="T50" fmla="*/ 23 w 85"/>
                <a:gd name="T51" fmla="*/ 12 h 139"/>
                <a:gd name="T52" fmla="*/ 22 w 85"/>
                <a:gd name="T53" fmla="*/ 18 h 139"/>
                <a:gd name="T54" fmla="*/ 44 w 85"/>
                <a:gd name="T55" fmla="*/ 17 h 139"/>
                <a:gd name="T56" fmla="*/ 41 w 85"/>
                <a:gd name="T57" fmla="*/ 28 h 139"/>
                <a:gd name="T58" fmla="*/ 37 w 85"/>
                <a:gd name="T59" fmla="*/ 40 h 139"/>
                <a:gd name="T60" fmla="*/ 29 w 85"/>
                <a:gd name="T61" fmla="*/ 45 h 139"/>
                <a:gd name="T62" fmla="*/ 48 w 85"/>
                <a:gd name="T63" fmla="*/ 56 h 139"/>
                <a:gd name="T64" fmla="*/ 64 w 85"/>
                <a:gd name="T65" fmla="*/ 74 h 139"/>
                <a:gd name="T66" fmla="*/ 64 w 85"/>
                <a:gd name="T67" fmla="*/ 84 h 139"/>
                <a:gd name="T68" fmla="*/ 67 w 85"/>
                <a:gd name="T69" fmla="*/ 94 h 139"/>
                <a:gd name="T70" fmla="*/ 71 w 85"/>
                <a:gd name="T71" fmla="*/ 95 h 139"/>
                <a:gd name="T72" fmla="*/ 85 w 85"/>
                <a:gd name="T73" fmla="*/ 101 h 139"/>
                <a:gd name="T74" fmla="*/ 77 w 85"/>
                <a:gd name="T75" fmla="*/ 113 h 139"/>
                <a:gd name="T76" fmla="*/ 71 w 85"/>
                <a:gd name="T77" fmla="*/ 118 h 139"/>
                <a:gd name="T78" fmla="*/ 77 w 85"/>
                <a:gd name="T79" fmla="*/ 126 h 139"/>
                <a:gd name="T80" fmla="*/ 60 w 85"/>
                <a:gd name="T81" fmla="*/ 126 h 139"/>
                <a:gd name="T82" fmla="*/ 44 w 85"/>
                <a:gd name="T83" fmla="*/ 129 h 139"/>
                <a:gd name="T84" fmla="*/ 29 w 85"/>
                <a:gd name="T85" fmla="*/ 130 h 139"/>
                <a:gd name="T86" fmla="*/ 19 w 85"/>
                <a:gd name="T87" fmla="*/ 135 h 1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39"/>
                <a:gd name="T134" fmla="*/ 85 w 85"/>
                <a:gd name="T135" fmla="*/ 139 h 1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39">
                  <a:moveTo>
                    <a:pt x="8" y="139"/>
                  </a:moveTo>
                  <a:lnTo>
                    <a:pt x="3" y="136"/>
                  </a:lnTo>
                  <a:lnTo>
                    <a:pt x="11" y="132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5"/>
                  </a:lnTo>
                  <a:lnTo>
                    <a:pt x="29" y="118"/>
                  </a:lnTo>
                  <a:lnTo>
                    <a:pt x="19" y="115"/>
                  </a:lnTo>
                  <a:lnTo>
                    <a:pt x="17" y="113"/>
                  </a:lnTo>
                  <a:lnTo>
                    <a:pt x="12" y="115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5"/>
                  </a:lnTo>
                  <a:lnTo>
                    <a:pt x="17" y="95"/>
                  </a:lnTo>
                  <a:lnTo>
                    <a:pt x="14" y="95"/>
                  </a:lnTo>
                  <a:lnTo>
                    <a:pt x="17" y="94"/>
                  </a:lnTo>
                  <a:lnTo>
                    <a:pt x="26" y="90"/>
                  </a:lnTo>
                  <a:lnTo>
                    <a:pt x="35" y="90"/>
                  </a:lnTo>
                  <a:lnTo>
                    <a:pt x="33" y="85"/>
                  </a:lnTo>
                  <a:lnTo>
                    <a:pt x="33" y="79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3"/>
                  </a:lnTo>
                  <a:lnTo>
                    <a:pt x="14" y="66"/>
                  </a:lnTo>
                  <a:lnTo>
                    <a:pt x="11" y="63"/>
                  </a:lnTo>
                  <a:lnTo>
                    <a:pt x="14" y="53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8" y="46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2"/>
                  </a:lnTo>
                  <a:lnTo>
                    <a:pt x="3" y="21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8"/>
                  </a:lnTo>
                  <a:lnTo>
                    <a:pt x="29" y="17"/>
                  </a:lnTo>
                  <a:lnTo>
                    <a:pt x="44" y="17"/>
                  </a:lnTo>
                  <a:lnTo>
                    <a:pt x="47" y="21"/>
                  </a:lnTo>
                  <a:lnTo>
                    <a:pt x="41" y="28"/>
                  </a:lnTo>
                  <a:lnTo>
                    <a:pt x="35" y="38"/>
                  </a:lnTo>
                  <a:lnTo>
                    <a:pt x="37" y="40"/>
                  </a:lnTo>
                  <a:lnTo>
                    <a:pt x="33" y="42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7"/>
                  </a:lnTo>
                  <a:lnTo>
                    <a:pt x="64" y="74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4"/>
                  </a:lnTo>
                  <a:lnTo>
                    <a:pt x="70" y="98"/>
                  </a:lnTo>
                  <a:lnTo>
                    <a:pt x="71" y="95"/>
                  </a:lnTo>
                  <a:lnTo>
                    <a:pt x="77" y="94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5"/>
                  </a:lnTo>
                  <a:lnTo>
                    <a:pt x="71" y="118"/>
                  </a:lnTo>
                  <a:lnTo>
                    <a:pt x="81" y="119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3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5" name="Group 43"/>
          <p:cNvGrpSpPr>
            <a:grpSpLocks/>
          </p:cNvGrpSpPr>
          <p:nvPr/>
        </p:nvGrpSpPr>
        <p:grpSpPr bwMode="auto">
          <a:xfrm>
            <a:off x="4257322" y="1724378"/>
            <a:ext cx="38100" cy="29634"/>
            <a:chOff x="2294" y="1619"/>
            <a:chExt cx="27" cy="21"/>
          </a:xfrm>
        </p:grpSpPr>
        <p:sp>
          <p:nvSpPr>
            <p:cNvPr id="143241" name="Freeform 41"/>
            <p:cNvSpPr>
              <a:spLocks/>
            </p:cNvSpPr>
            <p:nvPr/>
          </p:nvSpPr>
          <p:spPr bwMode="auto">
            <a:xfrm>
              <a:off x="2294" y="1619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6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6 h 21"/>
                <a:gd name="T28" fmla="*/ 7 w 27"/>
                <a:gd name="T29" fmla="*/ 18 h 21"/>
                <a:gd name="T30" fmla="*/ 2 w 27"/>
                <a:gd name="T31" fmla="*/ 16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6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42" name="Freeform 42"/>
            <p:cNvSpPr>
              <a:spLocks/>
            </p:cNvSpPr>
            <p:nvPr/>
          </p:nvSpPr>
          <p:spPr bwMode="auto">
            <a:xfrm>
              <a:off x="2294" y="1619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6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6 h 21"/>
                <a:gd name="T28" fmla="*/ 7 w 27"/>
                <a:gd name="T29" fmla="*/ 18 h 21"/>
                <a:gd name="T30" fmla="*/ 2 w 27"/>
                <a:gd name="T31" fmla="*/ 16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6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6" name="Group 46"/>
          <p:cNvGrpSpPr>
            <a:grpSpLocks/>
          </p:cNvGrpSpPr>
          <p:nvPr/>
        </p:nvGrpSpPr>
        <p:grpSpPr bwMode="auto">
          <a:xfrm>
            <a:off x="4272844" y="1651001"/>
            <a:ext cx="11289" cy="14111"/>
            <a:chOff x="2305" y="1567"/>
            <a:chExt cx="8" cy="10"/>
          </a:xfrm>
        </p:grpSpPr>
        <p:sp>
          <p:nvSpPr>
            <p:cNvPr id="143239" name="Freeform 44"/>
            <p:cNvSpPr>
              <a:spLocks/>
            </p:cNvSpPr>
            <p:nvPr/>
          </p:nvSpPr>
          <p:spPr bwMode="auto">
            <a:xfrm>
              <a:off x="2305" y="1567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0 w 8"/>
                <a:gd name="T3" fmla="*/ 8 h 10"/>
                <a:gd name="T4" fmla="*/ 0 w 8"/>
                <a:gd name="T5" fmla="*/ 6 h 10"/>
                <a:gd name="T6" fmla="*/ 0 w 8"/>
                <a:gd name="T7" fmla="*/ 4 h 10"/>
                <a:gd name="T8" fmla="*/ 2 w 8"/>
                <a:gd name="T9" fmla="*/ 4 h 10"/>
                <a:gd name="T10" fmla="*/ 2 w 8"/>
                <a:gd name="T11" fmla="*/ 3 h 10"/>
                <a:gd name="T12" fmla="*/ 8 w 8"/>
                <a:gd name="T13" fmla="*/ 0 h 10"/>
                <a:gd name="T14" fmla="*/ 8 w 8"/>
                <a:gd name="T15" fmla="*/ 3 h 10"/>
                <a:gd name="T16" fmla="*/ 5 w 8"/>
                <a:gd name="T17" fmla="*/ 6 h 10"/>
                <a:gd name="T18" fmla="*/ 8 w 8"/>
                <a:gd name="T19" fmla="*/ 6 h 10"/>
                <a:gd name="T20" fmla="*/ 5 w 8"/>
                <a:gd name="T21" fmla="*/ 8 h 10"/>
                <a:gd name="T22" fmla="*/ 0 w 8"/>
                <a:gd name="T23" fmla="*/ 1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0"/>
                <a:gd name="T38" fmla="*/ 8 w 8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0">
                  <a:moveTo>
                    <a:pt x="0" y="10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40" name="Freeform 45"/>
            <p:cNvSpPr>
              <a:spLocks/>
            </p:cNvSpPr>
            <p:nvPr/>
          </p:nvSpPr>
          <p:spPr bwMode="auto">
            <a:xfrm>
              <a:off x="2305" y="1567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0 w 8"/>
                <a:gd name="T3" fmla="*/ 8 h 10"/>
                <a:gd name="T4" fmla="*/ 0 w 8"/>
                <a:gd name="T5" fmla="*/ 6 h 10"/>
                <a:gd name="T6" fmla="*/ 0 w 8"/>
                <a:gd name="T7" fmla="*/ 4 h 10"/>
                <a:gd name="T8" fmla="*/ 2 w 8"/>
                <a:gd name="T9" fmla="*/ 4 h 10"/>
                <a:gd name="T10" fmla="*/ 2 w 8"/>
                <a:gd name="T11" fmla="*/ 3 h 10"/>
                <a:gd name="T12" fmla="*/ 8 w 8"/>
                <a:gd name="T13" fmla="*/ 0 h 10"/>
                <a:gd name="T14" fmla="*/ 8 w 8"/>
                <a:gd name="T15" fmla="*/ 3 h 10"/>
                <a:gd name="T16" fmla="*/ 5 w 8"/>
                <a:gd name="T17" fmla="*/ 6 h 10"/>
                <a:gd name="T18" fmla="*/ 8 w 8"/>
                <a:gd name="T19" fmla="*/ 6 h 10"/>
                <a:gd name="T20" fmla="*/ 5 w 8"/>
                <a:gd name="T21" fmla="*/ 8 h 10"/>
                <a:gd name="T22" fmla="*/ 0 w 8"/>
                <a:gd name="T23" fmla="*/ 1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0"/>
                <a:gd name="T38" fmla="*/ 8 w 8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0">
                  <a:moveTo>
                    <a:pt x="0" y="10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7" name="Group 49"/>
          <p:cNvGrpSpPr>
            <a:grpSpLocks/>
          </p:cNvGrpSpPr>
          <p:nvPr/>
        </p:nvGrpSpPr>
        <p:grpSpPr bwMode="auto">
          <a:xfrm>
            <a:off x="4275667" y="1669345"/>
            <a:ext cx="15523" cy="11289"/>
            <a:chOff x="2307" y="1580"/>
            <a:chExt cx="11" cy="8"/>
          </a:xfrm>
        </p:grpSpPr>
        <p:sp>
          <p:nvSpPr>
            <p:cNvPr id="143237" name="Freeform 47"/>
            <p:cNvSpPr>
              <a:spLocks/>
            </p:cNvSpPr>
            <p:nvPr/>
          </p:nvSpPr>
          <p:spPr bwMode="auto">
            <a:xfrm>
              <a:off x="2307" y="1580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3 h 8"/>
                <a:gd name="T10" fmla="*/ 0 w 11"/>
                <a:gd name="T11" fmla="*/ 3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38" name="Freeform 48"/>
            <p:cNvSpPr>
              <a:spLocks/>
            </p:cNvSpPr>
            <p:nvPr/>
          </p:nvSpPr>
          <p:spPr bwMode="auto">
            <a:xfrm>
              <a:off x="2307" y="1580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3 h 8"/>
                <a:gd name="T10" fmla="*/ 0 w 11"/>
                <a:gd name="T11" fmla="*/ 3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8" name="Group 52"/>
          <p:cNvGrpSpPr>
            <a:grpSpLocks/>
          </p:cNvGrpSpPr>
          <p:nvPr/>
        </p:nvGrpSpPr>
        <p:grpSpPr bwMode="auto">
          <a:xfrm>
            <a:off x="4353278" y="1595968"/>
            <a:ext cx="9877" cy="18344"/>
            <a:chOff x="2362" y="1528"/>
            <a:chExt cx="7" cy="13"/>
          </a:xfrm>
        </p:grpSpPr>
        <p:sp>
          <p:nvSpPr>
            <p:cNvPr id="143235" name="Freeform 50"/>
            <p:cNvSpPr>
              <a:spLocks/>
            </p:cNvSpPr>
            <p:nvPr/>
          </p:nvSpPr>
          <p:spPr bwMode="auto">
            <a:xfrm>
              <a:off x="2362" y="1528"/>
              <a:ext cx="7" cy="13"/>
            </a:xfrm>
            <a:custGeom>
              <a:avLst/>
              <a:gdLst>
                <a:gd name="T0" fmla="*/ 3 w 7"/>
                <a:gd name="T1" fmla="*/ 13 h 13"/>
                <a:gd name="T2" fmla="*/ 3 w 7"/>
                <a:gd name="T3" fmla="*/ 8 h 13"/>
                <a:gd name="T4" fmla="*/ 0 w 7"/>
                <a:gd name="T5" fmla="*/ 6 h 13"/>
                <a:gd name="T6" fmla="*/ 3 w 7"/>
                <a:gd name="T7" fmla="*/ 6 h 13"/>
                <a:gd name="T8" fmla="*/ 0 w 7"/>
                <a:gd name="T9" fmla="*/ 2 h 13"/>
                <a:gd name="T10" fmla="*/ 4 w 7"/>
                <a:gd name="T11" fmla="*/ 0 h 13"/>
                <a:gd name="T12" fmla="*/ 4 w 7"/>
                <a:gd name="T13" fmla="*/ 4 h 13"/>
                <a:gd name="T14" fmla="*/ 7 w 7"/>
                <a:gd name="T15" fmla="*/ 8 h 13"/>
                <a:gd name="T16" fmla="*/ 3 w 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3" y="13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4"/>
                  </a:lnTo>
                  <a:lnTo>
                    <a:pt x="7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36" name="Freeform 51"/>
            <p:cNvSpPr>
              <a:spLocks/>
            </p:cNvSpPr>
            <p:nvPr/>
          </p:nvSpPr>
          <p:spPr bwMode="auto">
            <a:xfrm>
              <a:off x="2362" y="1528"/>
              <a:ext cx="7" cy="13"/>
            </a:xfrm>
            <a:custGeom>
              <a:avLst/>
              <a:gdLst>
                <a:gd name="T0" fmla="*/ 3 w 7"/>
                <a:gd name="T1" fmla="*/ 13 h 13"/>
                <a:gd name="T2" fmla="*/ 3 w 7"/>
                <a:gd name="T3" fmla="*/ 8 h 13"/>
                <a:gd name="T4" fmla="*/ 0 w 7"/>
                <a:gd name="T5" fmla="*/ 6 h 13"/>
                <a:gd name="T6" fmla="*/ 3 w 7"/>
                <a:gd name="T7" fmla="*/ 6 h 13"/>
                <a:gd name="T8" fmla="*/ 0 w 7"/>
                <a:gd name="T9" fmla="*/ 2 h 13"/>
                <a:gd name="T10" fmla="*/ 4 w 7"/>
                <a:gd name="T11" fmla="*/ 0 h 13"/>
                <a:gd name="T12" fmla="*/ 4 w 7"/>
                <a:gd name="T13" fmla="*/ 4 h 13"/>
                <a:gd name="T14" fmla="*/ 7 w 7"/>
                <a:gd name="T15" fmla="*/ 8 h 13"/>
                <a:gd name="T16" fmla="*/ 3 w 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3" y="13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4"/>
                  </a:lnTo>
                  <a:lnTo>
                    <a:pt x="7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29" name="Group 55"/>
          <p:cNvGrpSpPr>
            <a:grpSpLocks/>
          </p:cNvGrpSpPr>
          <p:nvPr/>
        </p:nvGrpSpPr>
        <p:grpSpPr bwMode="auto">
          <a:xfrm>
            <a:off x="4272844" y="1552222"/>
            <a:ext cx="11289" cy="11289"/>
            <a:chOff x="2305" y="1497"/>
            <a:chExt cx="8" cy="8"/>
          </a:xfrm>
        </p:grpSpPr>
        <p:sp>
          <p:nvSpPr>
            <p:cNvPr id="143233" name="Freeform 53"/>
            <p:cNvSpPr>
              <a:spLocks/>
            </p:cNvSpPr>
            <p:nvPr/>
          </p:nvSpPr>
          <p:spPr bwMode="auto">
            <a:xfrm>
              <a:off x="2305" y="1497"/>
              <a:ext cx="8" cy="8"/>
            </a:xfrm>
            <a:custGeom>
              <a:avLst/>
              <a:gdLst>
                <a:gd name="T0" fmla="*/ 5 w 8"/>
                <a:gd name="T1" fmla="*/ 8 h 8"/>
                <a:gd name="T2" fmla="*/ 0 w 8"/>
                <a:gd name="T3" fmla="*/ 3 h 8"/>
                <a:gd name="T4" fmla="*/ 2 w 8"/>
                <a:gd name="T5" fmla="*/ 0 h 8"/>
                <a:gd name="T6" fmla="*/ 8 w 8"/>
                <a:gd name="T7" fmla="*/ 5 h 8"/>
                <a:gd name="T8" fmla="*/ 5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5" y="8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34" name="Freeform 54"/>
            <p:cNvSpPr>
              <a:spLocks/>
            </p:cNvSpPr>
            <p:nvPr/>
          </p:nvSpPr>
          <p:spPr bwMode="auto">
            <a:xfrm>
              <a:off x="2305" y="1497"/>
              <a:ext cx="8" cy="8"/>
            </a:xfrm>
            <a:custGeom>
              <a:avLst/>
              <a:gdLst>
                <a:gd name="T0" fmla="*/ 5 w 8"/>
                <a:gd name="T1" fmla="*/ 8 h 8"/>
                <a:gd name="T2" fmla="*/ 0 w 8"/>
                <a:gd name="T3" fmla="*/ 3 h 8"/>
                <a:gd name="T4" fmla="*/ 2 w 8"/>
                <a:gd name="T5" fmla="*/ 0 h 8"/>
                <a:gd name="T6" fmla="*/ 8 w 8"/>
                <a:gd name="T7" fmla="*/ 5 h 8"/>
                <a:gd name="T8" fmla="*/ 5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5" y="8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0" name="Group 58"/>
          <p:cNvGrpSpPr>
            <a:grpSpLocks/>
          </p:cNvGrpSpPr>
          <p:nvPr/>
        </p:nvGrpSpPr>
        <p:grpSpPr bwMode="auto">
          <a:xfrm>
            <a:off x="4326467" y="1629834"/>
            <a:ext cx="11289" cy="8467"/>
            <a:chOff x="2343" y="1552"/>
            <a:chExt cx="8" cy="6"/>
          </a:xfrm>
        </p:grpSpPr>
        <p:sp>
          <p:nvSpPr>
            <p:cNvPr id="143231" name="Freeform 56"/>
            <p:cNvSpPr>
              <a:spLocks/>
            </p:cNvSpPr>
            <p:nvPr/>
          </p:nvSpPr>
          <p:spPr bwMode="auto">
            <a:xfrm>
              <a:off x="2343" y="1552"/>
              <a:ext cx="8" cy="6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6 h 6"/>
                <a:gd name="T4" fmla="*/ 0 w 8"/>
                <a:gd name="T5" fmla="*/ 0 h 6"/>
                <a:gd name="T6" fmla="*/ 3 w 8"/>
                <a:gd name="T7" fmla="*/ 4 h 6"/>
                <a:gd name="T8" fmla="*/ 8 w 8"/>
                <a:gd name="T9" fmla="*/ 4 h 6"/>
                <a:gd name="T10" fmla="*/ 8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8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3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32" name="Freeform 57"/>
            <p:cNvSpPr>
              <a:spLocks/>
            </p:cNvSpPr>
            <p:nvPr/>
          </p:nvSpPr>
          <p:spPr bwMode="auto">
            <a:xfrm>
              <a:off x="2343" y="1552"/>
              <a:ext cx="8" cy="6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6 h 6"/>
                <a:gd name="T4" fmla="*/ 0 w 8"/>
                <a:gd name="T5" fmla="*/ 0 h 6"/>
                <a:gd name="T6" fmla="*/ 3 w 8"/>
                <a:gd name="T7" fmla="*/ 4 h 6"/>
                <a:gd name="T8" fmla="*/ 8 w 8"/>
                <a:gd name="T9" fmla="*/ 4 h 6"/>
                <a:gd name="T10" fmla="*/ 8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8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3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1" name="Group 61"/>
          <p:cNvGrpSpPr>
            <a:grpSpLocks/>
          </p:cNvGrpSpPr>
          <p:nvPr/>
        </p:nvGrpSpPr>
        <p:grpSpPr bwMode="auto">
          <a:xfrm>
            <a:off x="4267200" y="1674990"/>
            <a:ext cx="1412" cy="5644"/>
            <a:chOff x="2301" y="1584"/>
            <a:chExt cx="1" cy="4"/>
          </a:xfrm>
        </p:grpSpPr>
        <p:sp>
          <p:nvSpPr>
            <p:cNvPr id="143229" name="Freeform 59"/>
            <p:cNvSpPr>
              <a:spLocks/>
            </p:cNvSpPr>
            <p:nvPr/>
          </p:nvSpPr>
          <p:spPr bwMode="auto">
            <a:xfrm>
              <a:off x="2301" y="1584"/>
              <a:ext cx="1" cy="4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4 h 4"/>
                <a:gd name="T4" fmla="*/ 0 w 1"/>
                <a:gd name="T5" fmla="*/ 0 h 4"/>
                <a:gd name="T6" fmla="*/ 1 w 1"/>
                <a:gd name="T7" fmla="*/ 2 h 4"/>
                <a:gd name="T8" fmla="*/ 1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30" name="Freeform 60"/>
            <p:cNvSpPr>
              <a:spLocks/>
            </p:cNvSpPr>
            <p:nvPr/>
          </p:nvSpPr>
          <p:spPr bwMode="auto">
            <a:xfrm>
              <a:off x="2301" y="1584"/>
              <a:ext cx="1" cy="4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4 h 4"/>
                <a:gd name="T4" fmla="*/ 0 w 1"/>
                <a:gd name="T5" fmla="*/ 0 h 4"/>
                <a:gd name="T6" fmla="*/ 1 w 1"/>
                <a:gd name="T7" fmla="*/ 2 h 4"/>
                <a:gd name="T8" fmla="*/ 1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2" name="Group 64"/>
          <p:cNvGrpSpPr>
            <a:grpSpLocks/>
          </p:cNvGrpSpPr>
          <p:nvPr/>
        </p:nvGrpSpPr>
        <p:grpSpPr bwMode="auto">
          <a:xfrm>
            <a:off x="4262967" y="1669345"/>
            <a:ext cx="5644" cy="1411"/>
            <a:chOff x="2298" y="1580"/>
            <a:chExt cx="4" cy="1"/>
          </a:xfrm>
        </p:grpSpPr>
        <p:sp>
          <p:nvSpPr>
            <p:cNvPr id="143227" name="Freeform 62"/>
            <p:cNvSpPr>
              <a:spLocks/>
            </p:cNvSpPr>
            <p:nvPr/>
          </p:nvSpPr>
          <p:spPr bwMode="auto">
            <a:xfrm>
              <a:off x="2298" y="1580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28" name="Freeform 63"/>
            <p:cNvSpPr>
              <a:spLocks/>
            </p:cNvSpPr>
            <p:nvPr/>
          </p:nvSpPr>
          <p:spPr bwMode="auto">
            <a:xfrm>
              <a:off x="2298" y="1580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3" name="Group 67"/>
          <p:cNvGrpSpPr>
            <a:grpSpLocks/>
          </p:cNvGrpSpPr>
          <p:nvPr/>
        </p:nvGrpSpPr>
        <p:grpSpPr bwMode="auto">
          <a:xfrm>
            <a:off x="4214990" y="1722967"/>
            <a:ext cx="70556" cy="84667"/>
            <a:chOff x="2264" y="1618"/>
            <a:chExt cx="50" cy="60"/>
          </a:xfrm>
        </p:grpSpPr>
        <p:sp>
          <p:nvSpPr>
            <p:cNvPr id="143225" name="Freeform 65"/>
            <p:cNvSpPr>
              <a:spLocks/>
            </p:cNvSpPr>
            <p:nvPr/>
          </p:nvSpPr>
          <p:spPr bwMode="auto">
            <a:xfrm>
              <a:off x="2264" y="1618"/>
              <a:ext cx="50" cy="60"/>
            </a:xfrm>
            <a:custGeom>
              <a:avLst/>
              <a:gdLst>
                <a:gd name="T0" fmla="*/ 32 w 50"/>
                <a:gd name="T1" fmla="*/ 8 h 60"/>
                <a:gd name="T2" fmla="*/ 30 w 50"/>
                <a:gd name="T3" fmla="*/ 12 h 60"/>
                <a:gd name="T4" fmla="*/ 37 w 50"/>
                <a:gd name="T5" fmla="*/ 19 h 60"/>
                <a:gd name="T6" fmla="*/ 39 w 50"/>
                <a:gd name="T7" fmla="*/ 15 h 60"/>
                <a:gd name="T8" fmla="*/ 45 w 50"/>
                <a:gd name="T9" fmla="*/ 19 h 60"/>
                <a:gd name="T10" fmla="*/ 50 w 50"/>
                <a:gd name="T11" fmla="*/ 21 h 60"/>
                <a:gd name="T12" fmla="*/ 45 w 50"/>
                <a:gd name="T13" fmla="*/ 21 h 60"/>
                <a:gd name="T14" fmla="*/ 48 w 50"/>
                <a:gd name="T15" fmla="*/ 32 h 60"/>
                <a:gd name="T16" fmla="*/ 48 w 50"/>
                <a:gd name="T17" fmla="*/ 40 h 60"/>
                <a:gd name="T18" fmla="*/ 45 w 50"/>
                <a:gd name="T19" fmla="*/ 45 h 60"/>
                <a:gd name="T20" fmla="*/ 39 w 50"/>
                <a:gd name="T21" fmla="*/ 52 h 60"/>
                <a:gd name="T22" fmla="*/ 24 w 50"/>
                <a:gd name="T23" fmla="*/ 57 h 60"/>
                <a:gd name="T24" fmla="*/ 20 w 50"/>
                <a:gd name="T25" fmla="*/ 57 h 60"/>
                <a:gd name="T26" fmla="*/ 8 w 50"/>
                <a:gd name="T27" fmla="*/ 60 h 60"/>
                <a:gd name="T28" fmla="*/ 8 w 50"/>
                <a:gd name="T29" fmla="*/ 56 h 60"/>
                <a:gd name="T30" fmla="*/ 1 w 50"/>
                <a:gd name="T31" fmla="*/ 53 h 60"/>
                <a:gd name="T32" fmla="*/ 0 w 50"/>
                <a:gd name="T33" fmla="*/ 52 h 60"/>
                <a:gd name="T34" fmla="*/ 7 w 50"/>
                <a:gd name="T35" fmla="*/ 49 h 60"/>
                <a:gd name="T36" fmla="*/ 8 w 50"/>
                <a:gd name="T37" fmla="*/ 45 h 60"/>
                <a:gd name="T38" fmla="*/ 19 w 50"/>
                <a:gd name="T39" fmla="*/ 43 h 60"/>
                <a:gd name="T40" fmla="*/ 13 w 50"/>
                <a:gd name="T41" fmla="*/ 43 h 60"/>
                <a:gd name="T42" fmla="*/ 11 w 50"/>
                <a:gd name="T43" fmla="*/ 40 h 60"/>
                <a:gd name="T44" fmla="*/ 16 w 50"/>
                <a:gd name="T45" fmla="*/ 35 h 60"/>
                <a:gd name="T46" fmla="*/ 4 w 50"/>
                <a:gd name="T47" fmla="*/ 28 h 60"/>
                <a:gd name="T48" fmla="*/ 11 w 50"/>
                <a:gd name="T49" fmla="*/ 25 h 60"/>
                <a:gd name="T50" fmla="*/ 7 w 50"/>
                <a:gd name="T51" fmla="*/ 19 h 60"/>
                <a:gd name="T52" fmla="*/ 7 w 50"/>
                <a:gd name="T53" fmla="*/ 18 h 60"/>
                <a:gd name="T54" fmla="*/ 16 w 50"/>
                <a:gd name="T55" fmla="*/ 19 h 60"/>
                <a:gd name="T56" fmla="*/ 23 w 50"/>
                <a:gd name="T57" fmla="*/ 18 h 60"/>
                <a:gd name="T58" fmla="*/ 27 w 50"/>
                <a:gd name="T59" fmla="*/ 12 h 60"/>
                <a:gd name="T60" fmla="*/ 20 w 50"/>
                <a:gd name="T61" fmla="*/ 11 h 60"/>
                <a:gd name="T62" fmla="*/ 24 w 50"/>
                <a:gd name="T63" fmla="*/ 7 h 60"/>
                <a:gd name="T64" fmla="*/ 37 w 50"/>
                <a:gd name="T65" fmla="*/ 0 h 60"/>
                <a:gd name="T66" fmla="*/ 37 w 50"/>
                <a:gd name="T67" fmla="*/ 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60"/>
                <a:gd name="T104" fmla="*/ 50 w 50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60">
                  <a:moveTo>
                    <a:pt x="37" y="7"/>
                  </a:moveTo>
                  <a:lnTo>
                    <a:pt x="32" y="8"/>
                  </a:lnTo>
                  <a:lnTo>
                    <a:pt x="32" y="11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7" y="19"/>
                  </a:lnTo>
                  <a:lnTo>
                    <a:pt x="39" y="18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45" y="19"/>
                  </a:lnTo>
                  <a:lnTo>
                    <a:pt x="48" y="19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5" y="21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5"/>
                  </a:lnTo>
                  <a:lnTo>
                    <a:pt x="48" y="40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7"/>
                  </a:lnTo>
                  <a:lnTo>
                    <a:pt x="13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8" y="45"/>
                  </a:lnTo>
                  <a:lnTo>
                    <a:pt x="16" y="43"/>
                  </a:lnTo>
                  <a:lnTo>
                    <a:pt x="19" y="43"/>
                  </a:lnTo>
                  <a:lnTo>
                    <a:pt x="16" y="40"/>
                  </a:lnTo>
                  <a:lnTo>
                    <a:pt x="13" y="43"/>
                  </a:lnTo>
                  <a:lnTo>
                    <a:pt x="8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6" y="35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4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6" y="19"/>
                  </a:lnTo>
                  <a:lnTo>
                    <a:pt x="20" y="18"/>
                  </a:lnTo>
                  <a:lnTo>
                    <a:pt x="23" y="18"/>
                  </a:lnTo>
                  <a:lnTo>
                    <a:pt x="24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0" y="11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1" y="2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26" name="Freeform 66"/>
            <p:cNvSpPr>
              <a:spLocks/>
            </p:cNvSpPr>
            <p:nvPr/>
          </p:nvSpPr>
          <p:spPr bwMode="auto">
            <a:xfrm>
              <a:off x="2264" y="1618"/>
              <a:ext cx="50" cy="60"/>
            </a:xfrm>
            <a:custGeom>
              <a:avLst/>
              <a:gdLst>
                <a:gd name="T0" fmla="*/ 32 w 50"/>
                <a:gd name="T1" fmla="*/ 8 h 60"/>
                <a:gd name="T2" fmla="*/ 30 w 50"/>
                <a:gd name="T3" fmla="*/ 12 h 60"/>
                <a:gd name="T4" fmla="*/ 37 w 50"/>
                <a:gd name="T5" fmla="*/ 19 h 60"/>
                <a:gd name="T6" fmla="*/ 39 w 50"/>
                <a:gd name="T7" fmla="*/ 15 h 60"/>
                <a:gd name="T8" fmla="*/ 45 w 50"/>
                <a:gd name="T9" fmla="*/ 19 h 60"/>
                <a:gd name="T10" fmla="*/ 50 w 50"/>
                <a:gd name="T11" fmla="*/ 21 h 60"/>
                <a:gd name="T12" fmla="*/ 45 w 50"/>
                <a:gd name="T13" fmla="*/ 21 h 60"/>
                <a:gd name="T14" fmla="*/ 48 w 50"/>
                <a:gd name="T15" fmla="*/ 32 h 60"/>
                <a:gd name="T16" fmla="*/ 48 w 50"/>
                <a:gd name="T17" fmla="*/ 40 h 60"/>
                <a:gd name="T18" fmla="*/ 45 w 50"/>
                <a:gd name="T19" fmla="*/ 45 h 60"/>
                <a:gd name="T20" fmla="*/ 39 w 50"/>
                <a:gd name="T21" fmla="*/ 52 h 60"/>
                <a:gd name="T22" fmla="*/ 24 w 50"/>
                <a:gd name="T23" fmla="*/ 57 h 60"/>
                <a:gd name="T24" fmla="*/ 20 w 50"/>
                <a:gd name="T25" fmla="*/ 57 h 60"/>
                <a:gd name="T26" fmla="*/ 8 w 50"/>
                <a:gd name="T27" fmla="*/ 60 h 60"/>
                <a:gd name="T28" fmla="*/ 8 w 50"/>
                <a:gd name="T29" fmla="*/ 56 h 60"/>
                <a:gd name="T30" fmla="*/ 1 w 50"/>
                <a:gd name="T31" fmla="*/ 53 h 60"/>
                <a:gd name="T32" fmla="*/ 0 w 50"/>
                <a:gd name="T33" fmla="*/ 52 h 60"/>
                <a:gd name="T34" fmla="*/ 7 w 50"/>
                <a:gd name="T35" fmla="*/ 49 h 60"/>
                <a:gd name="T36" fmla="*/ 8 w 50"/>
                <a:gd name="T37" fmla="*/ 45 h 60"/>
                <a:gd name="T38" fmla="*/ 19 w 50"/>
                <a:gd name="T39" fmla="*/ 43 h 60"/>
                <a:gd name="T40" fmla="*/ 13 w 50"/>
                <a:gd name="T41" fmla="*/ 43 h 60"/>
                <a:gd name="T42" fmla="*/ 11 w 50"/>
                <a:gd name="T43" fmla="*/ 40 h 60"/>
                <a:gd name="T44" fmla="*/ 16 w 50"/>
                <a:gd name="T45" fmla="*/ 35 h 60"/>
                <a:gd name="T46" fmla="*/ 4 w 50"/>
                <a:gd name="T47" fmla="*/ 28 h 60"/>
                <a:gd name="T48" fmla="*/ 11 w 50"/>
                <a:gd name="T49" fmla="*/ 25 h 60"/>
                <a:gd name="T50" fmla="*/ 7 w 50"/>
                <a:gd name="T51" fmla="*/ 19 h 60"/>
                <a:gd name="T52" fmla="*/ 7 w 50"/>
                <a:gd name="T53" fmla="*/ 18 h 60"/>
                <a:gd name="T54" fmla="*/ 16 w 50"/>
                <a:gd name="T55" fmla="*/ 19 h 60"/>
                <a:gd name="T56" fmla="*/ 23 w 50"/>
                <a:gd name="T57" fmla="*/ 18 h 60"/>
                <a:gd name="T58" fmla="*/ 27 w 50"/>
                <a:gd name="T59" fmla="*/ 12 h 60"/>
                <a:gd name="T60" fmla="*/ 20 w 50"/>
                <a:gd name="T61" fmla="*/ 11 h 60"/>
                <a:gd name="T62" fmla="*/ 24 w 50"/>
                <a:gd name="T63" fmla="*/ 7 h 60"/>
                <a:gd name="T64" fmla="*/ 37 w 50"/>
                <a:gd name="T65" fmla="*/ 0 h 60"/>
                <a:gd name="T66" fmla="*/ 37 w 50"/>
                <a:gd name="T67" fmla="*/ 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60"/>
                <a:gd name="T104" fmla="*/ 50 w 50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60">
                  <a:moveTo>
                    <a:pt x="37" y="7"/>
                  </a:moveTo>
                  <a:lnTo>
                    <a:pt x="32" y="8"/>
                  </a:lnTo>
                  <a:lnTo>
                    <a:pt x="32" y="11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7" y="19"/>
                  </a:lnTo>
                  <a:lnTo>
                    <a:pt x="39" y="18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45" y="19"/>
                  </a:lnTo>
                  <a:lnTo>
                    <a:pt x="48" y="19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5" y="21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5"/>
                  </a:lnTo>
                  <a:lnTo>
                    <a:pt x="48" y="40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7"/>
                  </a:lnTo>
                  <a:lnTo>
                    <a:pt x="13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8" y="45"/>
                  </a:lnTo>
                  <a:lnTo>
                    <a:pt x="16" y="43"/>
                  </a:lnTo>
                  <a:lnTo>
                    <a:pt x="19" y="43"/>
                  </a:lnTo>
                  <a:lnTo>
                    <a:pt x="16" y="40"/>
                  </a:lnTo>
                  <a:lnTo>
                    <a:pt x="13" y="43"/>
                  </a:lnTo>
                  <a:lnTo>
                    <a:pt x="8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6" y="35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4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6" y="19"/>
                  </a:lnTo>
                  <a:lnTo>
                    <a:pt x="20" y="18"/>
                  </a:lnTo>
                  <a:lnTo>
                    <a:pt x="23" y="18"/>
                  </a:lnTo>
                  <a:lnTo>
                    <a:pt x="24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0" y="11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1" y="2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4" name="Group 70"/>
          <p:cNvGrpSpPr>
            <a:grpSpLocks/>
          </p:cNvGrpSpPr>
          <p:nvPr/>
        </p:nvGrpSpPr>
        <p:grpSpPr bwMode="auto">
          <a:xfrm>
            <a:off x="4038600" y="1432278"/>
            <a:ext cx="152400" cy="88900"/>
            <a:chOff x="2139" y="1412"/>
            <a:chExt cx="108" cy="63"/>
          </a:xfrm>
        </p:grpSpPr>
        <p:sp>
          <p:nvSpPr>
            <p:cNvPr id="143223" name="Freeform 68"/>
            <p:cNvSpPr>
              <a:spLocks/>
            </p:cNvSpPr>
            <p:nvPr/>
          </p:nvSpPr>
          <p:spPr bwMode="auto">
            <a:xfrm>
              <a:off x="2139" y="1412"/>
              <a:ext cx="108" cy="63"/>
            </a:xfrm>
            <a:custGeom>
              <a:avLst/>
              <a:gdLst>
                <a:gd name="T0" fmla="*/ 40 w 108"/>
                <a:gd name="T1" fmla="*/ 58 h 63"/>
                <a:gd name="T2" fmla="*/ 14 w 108"/>
                <a:gd name="T3" fmla="*/ 55 h 63"/>
                <a:gd name="T4" fmla="*/ 17 w 108"/>
                <a:gd name="T5" fmla="*/ 51 h 63"/>
                <a:gd name="T6" fmla="*/ 19 w 108"/>
                <a:gd name="T7" fmla="*/ 41 h 63"/>
                <a:gd name="T8" fmla="*/ 6 w 108"/>
                <a:gd name="T9" fmla="*/ 34 h 63"/>
                <a:gd name="T10" fmla="*/ 14 w 108"/>
                <a:gd name="T11" fmla="*/ 30 h 63"/>
                <a:gd name="T12" fmla="*/ 29 w 108"/>
                <a:gd name="T13" fmla="*/ 29 h 63"/>
                <a:gd name="T14" fmla="*/ 22 w 108"/>
                <a:gd name="T15" fmla="*/ 26 h 63"/>
                <a:gd name="T16" fmla="*/ 17 w 108"/>
                <a:gd name="T17" fmla="*/ 18 h 63"/>
                <a:gd name="T18" fmla="*/ 0 w 108"/>
                <a:gd name="T19" fmla="*/ 19 h 63"/>
                <a:gd name="T20" fmla="*/ 11 w 108"/>
                <a:gd name="T21" fmla="*/ 18 h 63"/>
                <a:gd name="T22" fmla="*/ 8 w 108"/>
                <a:gd name="T23" fmla="*/ 13 h 63"/>
                <a:gd name="T24" fmla="*/ 12 w 108"/>
                <a:gd name="T25" fmla="*/ 6 h 63"/>
                <a:gd name="T26" fmla="*/ 22 w 108"/>
                <a:gd name="T27" fmla="*/ 11 h 63"/>
                <a:gd name="T28" fmla="*/ 25 w 108"/>
                <a:gd name="T29" fmla="*/ 0 h 63"/>
                <a:gd name="T30" fmla="*/ 30 w 108"/>
                <a:gd name="T31" fmla="*/ 18 h 63"/>
                <a:gd name="T32" fmla="*/ 37 w 108"/>
                <a:gd name="T33" fmla="*/ 18 h 63"/>
                <a:gd name="T34" fmla="*/ 43 w 108"/>
                <a:gd name="T35" fmla="*/ 19 h 63"/>
                <a:gd name="T36" fmla="*/ 45 w 108"/>
                <a:gd name="T37" fmla="*/ 8 h 63"/>
                <a:gd name="T38" fmla="*/ 52 w 108"/>
                <a:gd name="T39" fmla="*/ 15 h 63"/>
                <a:gd name="T40" fmla="*/ 56 w 108"/>
                <a:gd name="T41" fmla="*/ 8 h 63"/>
                <a:gd name="T42" fmla="*/ 66 w 108"/>
                <a:gd name="T43" fmla="*/ 15 h 63"/>
                <a:gd name="T44" fmla="*/ 70 w 108"/>
                <a:gd name="T45" fmla="*/ 13 h 63"/>
                <a:gd name="T46" fmla="*/ 78 w 108"/>
                <a:gd name="T47" fmla="*/ 11 h 63"/>
                <a:gd name="T48" fmla="*/ 81 w 108"/>
                <a:gd name="T49" fmla="*/ 5 h 63"/>
                <a:gd name="T50" fmla="*/ 88 w 108"/>
                <a:gd name="T51" fmla="*/ 8 h 63"/>
                <a:gd name="T52" fmla="*/ 96 w 108"/>
                <a:gd name="T53" fmla="*/ 11 h 63"/>
                <a:gd name="T54" fmla="*/ 97 w 108"/>
                <a:gd name="T55" fmla="*/ 18 h 63"/>
                <a:gd name="T56" fmla="*/ 108 w 108"/>
                <a:gd name="T57" fmla="*/ 26 h 63"/>
                <a:gd name="T58" fmla="*/ 107 w 108"/>
                <a:gd name="T59" fmla="*/ 33 h 63"/>
                <a:gd name="T60" fmla="*/ 100 w 108"/>
                <a:gd name="T61" fmla="*/ 41 h 63"/>
                <a:gd name="T62" fmla="*/ 88 w 108"/>
                <a:gd name="T63" fmla="*/ 48 h 63"/>
                <a:gd name="T64" fmla="*/ 73 w 108"/>
                <a:gd name="T65" fmla="*/ 57 h 63"/>
                <a:gd name="T66" fmla="*/ 54 w 108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"/>
                <a:gd name="T103" fmla="*/ 0 h 63"/>
                <a:gd name="T104" fmla="*/ 108 w 108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" h="63">
                  <a:moveTo>
                    <a:pt x="54" y="63"/>
                  </a:moveTo>
                  <a:lnTo>
                    <a:pt x="40" y="58"/>
                  </a:lnTo>
                  <a:lnTo>
                    <a:pt x="33" y="55"/>
                  </a:lnTo>
                  <a:lnTo>
                    <a:pt x="14" y="55"/>
                  </a:lnTo>
                  <a:lnTo>
                    <a:pt x="14" y="51"/>
                  </a:lnTo>
                  <a:lnTo>
                    <a:pt x="17" y="51"/>
                  </a:lnTo>
                  <a:lnTo>
                    <a:pt x="25" y="46"/>
                  </a:lnTo>
                  <a:lnTo>
                    <a:pt x="19" y="41"/>
                  </a:lnTo>
                  <a:lnTo>
                    <a:pt x="19" y="34"/>
                  </a:lnTo>
                  <a:lnTo>
                    <a:pt x="6" y="34"/>
                  </a:lnTo>
                  <a:lnTo>
                    <a:pt x="3" y="33"/>
                  </a:lnTo>
                  <a:lnTo>
                    <a:pt x="14" y="30"/>
                  </a:lnTo>
                  <a:lnTo>
                    <a:pt x="26" y="30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6" y="22"/>
                  </a:lnTo>
                  <a:lnTo>
                    <a:pt x="17" y="18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6" y="15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2" y="6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17" y="5"/>
                  </a:lnTo>
                  <a:lnTo>
                    <a:pt x="25" y="0"/>
                  </a:lnTo>
                  <a:lnTo>
                    <a:pt x="33" y="8"/>
                  </a:lnTo>
                  <a:lnTo>
                    <a:pt x="30" y="18"/>
                  </a:lnTo>
                  <a:lnTo>
                    <a:pt x="33" y="23"/>
                  </a:lnTo>
                  <a:lnTo>
                    <a:pt x="37" y="18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3" y="11"/>
                  </a:lnTo>
                  <a:lnTo>
                    <a:pt x="45" y="8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6" y="8"/>
                  </a:lnTo>
                  <a:lnTo>
                    <a:pt x="60" y="13"/>
                  </a:lnTo>
                  <a:lnTo>
                    <a:pt x="66" y="15"/>
                  </a:lnTo>
                  <a:lnTo>
                    <a:pt x="63" y="8"/>
                  </a:lnTo>
                  <a:lnTo>
                    <a:pt x="70" y="13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81" y="8"/>
                  </a:lnTo>
                  <a:lnTo>
                    <a:pt x="81" y="5"/>
                  </a:lnTo>
                  <a:lnTo>
                    <a:pt x="85" y="2"/>
                  </a:lnTo>
                  <a:lnTo>
                    <a:pt x="88" y="8"/>
                  </a:lnTo>
                  <a:lnTo>
                    <a:pt x="100" y="6"/>
                  </a:lnTo>
                  <a:lnTo>
                    <a:pt x="96" y="11"/>
                  </a:lnTo>
                  <a:lnTo>
                    <a:pt x="100" y="11"/>
                  </a:lnTo>
                  <a:lnTo>
                    <a:pt x="97" y="18"/>
                  </a:lnTo>
                  <a:lnTo>
                    <a:pt x="100" y="18"/>
                  </a:lnTo>
                  <a:lnTo>
                    <a:pt x="108" y="26"/>
                  </a:lnTo>
                  <a:lnTo>
                    <a:pt x="108" y="30"/>
                  </a:lnTo>
                  <a:lnTo>
                    <a:pt x="107" y="33"/>
                  </a:lnTo>
                  <a:lnTo>
                    <a:pt x="104" y="40"/>
                  </a:lnTo>
                  <a:lnTo>
                    <a:pt x="100" y="41"/>
                  </a:lnTo>
                  <a:lnTo>
                    <a:pt x="97" y="46"/>
                  </a:lnTo>
                  <a:lnTo>
                    <a:pt x="88" y="48"/>
                  </a:lnTo>
                  <a:lnTo>
                    <a:pt x="78" y="51"/>
                  </a:lnTo>
                  <a:lnTo>
                    <a:pt x="73" y="57"/>
                  </a:lnTo>
                  <a:lnTo>
                    <a:pt x="63" y="61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24" name="Freeform 69"/>
            <p:cNvSpPr>
              <a:spLocks/>
            </p:cNvSpPr>
            <p:nvPr/>
          </p:nvSpPr>
          <p:spPr bwMode="auto">
            <a:xfrm>
              <a:off x="2139" y="1412"/>
              <a:ext cx="108" cy="63"/>
            </a:xfrm>
            <a:custGeom>
              <a:avLst/>
              <a:gdLst>
                <a:gd name="T0" fmla="*/ 40 w 108"/>
                <a:gd name="T1" fmla="*/ 58 h 63"/>
                <a:gd name="T2" fmla="*/ 14 w 108"/>
                <a:gd name="T3" fmla="*/ 55 h 63"/>
                <a:gd name="T4" fmla="*/ 17 w 108"/>
                <a:gd name="T5" fmla="*/ 51 h 63"/>
                <a:gd name="T6" fmla="*/ 19 w 108"/>
                <a:gd name="T7" fmla="*/ 41 h 63"/>
                <a:gd name="T8" fmla="*/ 6 w 108"/>
                <a:gd name="T9" fmla="*/ 34 h 63"/>
                <a:gd name="T10" fmla="*/ 14 w 108"/>
                <a:gd name="T11" fmla="*/ 30 h 63"/>
                <a:gd name="T12" fmla="*/ 29 w 108"/>
                <a:gd name="T13" fmla="*/ 29 h 63"/>
                <a:gd name="T14" fmla="*/ 22 w 108"/>
                <a:gd name="T15" fmla="*/ 26 h 63"/>
                <a:gd name="T16" fmla="*/ 17 w 108"/>
                <a:gd name="T17" fmla="*/ 18 h 63"/>
                <a:gd name="T18" fmla="*/ 0 w 108"/>
                <a:gd name="T19" fmla="*/ 19 h 63"/>
                <a:gd name="T20" fmla="*/ 11 w 108"/>
                <a:gd name="T21" fmla="*/ 18 h 63"/>
                <a:gd name="T22" fmla="*/ 8 w 108"/>
                <a:gd name="T23" fmla="*/ 13 h 63"/>
                <a:gd name="T24" fmla="*/ 12 w 108"/>
                <a:gd name="T25" fmla="*/ 6 h 63"/>
                <a:gd name="T26" fmla="*/ 22 w 108"/>
                <a:gd name="T27" fmla="*/ 11 h 63"/>
                <a:gd name="T28" fmla="*/ 25 w 108"/>
                <a:gd name="T29" fmla="*/ 0 h 63"/>
                <a:gd name="T30" fmla="*/ 30 w 108"/>
                <a:gd name="T31" fmla="*/ 18 h 63"/>
                <a:gd name="T32" fmla="*/ 37 w 108"/>
                <a:gd name="T33" fmla="*/ 18 h 63"/>
                <a:gd name="T34" fmla="*/ 43 w 108"/>
                <a:gd name="T35" fmla="*/ 19 h 63"/>
                <a:gd name="T36" fmla="*/ 45 w 108"/>
                <a:gd name="T37" fmla="*/ 8 h 63"/>
                <a:gd name="T38" fmla="*/ 52 w 108"/>
                <a:gd name="T39" fmla="*/ 15 h 63"/>
                <a:gd name="T40" fmla="*/ 56 w 108"/>
                <a:gd name="T41" fmla="*/ 8 h 63"/>
                <a:gd name="T42" fmla="*/ 66 w 108"/>
                <a:gd name="T43" fmla="*/ 15 h 63"/>
                <a:gd name="T44" fmla="*/ 70 w 108"/>
                <a:gd name="T45" fmla="*/ 13 h 63"/>
                <a:gd name="T46" fmla="*/ 78 w 108"/>
                <a:gd name="T47" fmla="*/ 11 h 63"/>
                <a:gd name="T48" fmla="*/ 81 w 108"/>
                <a:gd name="T49" fmla="*/ 5 h 63"/>
                <a:gd name="T50" fmla="*/ 88 w 108"/>
                <a:gd name="T51" fmla="*/ 8 h 63"/>
                <a:gd name="T52" fmla="*/ 96 w 108"/>
                <a:gd name="T53" fmla="*/ 11 h 63"/>
                <a:gd name="T54" fmla="*/ 97 w 108"/>
                <a:gd name="T55" fmla="*/ 18 h 63"/>
                <a:gd name="T56" fmla="*/ 108 w 108"/>
                <a:gd name="T57" fmla="*/ 26 h 63"/>
                <a:gd name="T58" fmla="*/ 107 w 108"/>
                <a:gd name="T59" fmla="*/ 33 h 63"/>
                <a:gd name="T60" fmla="*/ 100 w 108"/>
                <a:gd name="T61" fmla="*/ 41 h 63"/>
                <a:gd name="T62" fmla="*/ 88 w 108"/>
                <a:gd name="T63" fmla="*/ 48 h 63"/>
                <a:gd name="T64" fmla="*/ 73 w 108"/>
                <a:gd name="T65" fmla="*/ 57 h 63"/>
                <a:gd name="T66" fmla="*/ 54 w 108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"/>
                <a:gd name="T103" fmla="*/ 0 h 63"/>
                <a:gd name="T104" fmla="*/ 108 w 108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" h="63">
                  <a:moveTo>
                    <a:pt x="54" y="63"/>
                  </a:moveTo>
                  <a:lnTo>
                    <a:pt x="40" y="58"/>
                  </a:lnTo>
                  <a:lnTo>
                    <a:pt x="33" y="55"/>
                  </a:lnTo>
                  <a:lnTo>
                    <a:pt x="14" y="55"/>
                  </a:lnTo>
                  <a:lnTo>
                    <a:pt x="14" y="51"/>
                  </a:lnTo>
                  <a:lnTo>
                    <a:pt x="17" y="51"/>
                  </a:lnTo>
                  <a:lnTo>
                    <a:pt x="25" y="46"/>
                  </a:lnTo>
                  <a:lnTo>
                    <a:pt x="19" y="41"/>
                  </a:lnTo>
                  <a:lnTo>
                    <a:pt x="19" y="34"/>
                  </a:lnTo>
                  <a:lnTo>
                    <a:pt x="6" y="34"/>
                  </a:lnTo>
                  <a:lnTo>
                    <a:pt x="3" y="33"/>
                  </a:lnTo>
                  <a:lnTo>
                    <a:pt x="14" y="30"/>
                  </a:lnTo>
                  <a:lnTo>
                    <a:pt x="26" y="30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6" y="22"/>
                  </a:lnTo>
                  <a:lnTo>
                    <a:pt x="17" y="18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6" y="15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2" y="6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17" y="5"/>
                  </a:lnTo>
                  <a:lnTo>
                    <a:pt x="25" y="0"/>
                  </a:lnTo>
                  <a:lnTo>
                    <a:pt x="33" y="8"/>
                  </a:lnTo>
                  <a:lnTo>
                    <a:pt x="30" y="18"/>
                  </a:lnTo>
                  <a:lnTo>
                    <a:pt x="33" y="23"/>
                  </a:lnTo>
                  <a:lnTo>
                    <a:pt x="37" y="18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3" y="11"/>
                  </a:lnTo>
                  <a:lnTo>
                    <a:pt x="45" y="8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6" y="8"/>
                  </a:lnTo>
                  <a:lnTo>
                    <a:pt x="60" y="13"/>
                  </a:lnTo>
                  <a:lnTo>
                    <a:pt x="66" y="15"/>
                  </a:lnTo>
                  <a:lnTo>
                    <a:pt x="63" y="8"/>
                  </a:lnTo>
                  <a:lnTo>
                    <a:pt x="70" y="13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81" y="8"/>
                  </a:lnTo>
                  <a:lnTo>
                    <a:pt x="81" y="5"/>
                  </a:lnTo>
                  <a:lnTo>
                    <a:pt x="85" y="2"/>
                  </a:lnTo>
                  <a:lnTo>
                    <a:pt x="88" y="8"/>
                  </a:lnTo>
                  <a:lnTo>
                    <a:pt x="100" y="6"/>
                  </a:lnTo>
                  <a:lnTo>
                    <a:pt x="96" y="11"/>
                  </a:lnTo>
                  <a:lnTo>
                    <a:pt x="100" y="11"/>
                  </a:lnTo>
                  <a:lnTo>
                    <a:pt x="97" y="18"/>
                  </a:lnTo>
                  <a:lnTo>
                    <a:pt x="100" y="18"/>
                  </a:lnTo>
                  <a:lnTo>
                    <a:pt x="108" y="26"/>
                  </a:lnTo>
                  <a:lnTo>
                    <a:pt x="108" y="30"/>
                  </a:lnTo>
                  <a:lnTo>
                    <a:pt x="107" y="33"/>
                  </a:lnTo>
                  <a:lnTo>
                    <a:pt x="104" y="40"/>
                  </a:lnTo>
                  <a:lnTo>
                    <a:pt x="100" y="41"/>
                  </a:lnTo>
                  <a:lnTo>
                    <a:pt x="97" y="46"/>
                  </a:lnTo>
                  <a:lnTo>
                    <a:pt x="88" y="48"/>
                  </a:lnTo>
                  <a:lnTo>
                    <a:pt x="78" y="51"/>
                  </a:lnTo>
                  <a:lnTo>
                    <a:pt x="73" y="57"/>
                  </a:lnTo>
                  <a:lnTo>
                    <a:pt x="63" y="61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5" name="Group 73"/>
          <p:cNvGrpSpPr>
            <a:grpSpLocks/>
          </p:cNvGrpSpPr>
          <p:nvPr/>
        </p:nvGrpSpPr>
        <p:grpSpPr bwMode="auto">
          <a:xfrm>
            <a:off x="4485923" y="1902178"/>
            <a:ext cx="191911" cy="180622"/>
            <a:chOff x="2456" y="1745"/>
            <a:chExt cx="136" cy="128"/>
          </a:xfrm>
        </p:grpSpPr>
        <p:sp>
          <p:nvSpPr>
            <p:cNvPr id="143221" name="Freeform 71"/>
            <p:cNvSpPr>
              <a:spLocks/>
            </p:cNvSpPr>
            <p:nvPr/>
          </p:nvSpPr>
          <p:spPr bwMode="auto">
            <a:xfrm>
              <a:off x="2456" y="1745"/>
              <a:ext cx="136" cy="128"/>
            </a:xfrm>
            <a:custGeom>
              <a:avLst/>
              <a:gdLst>
                <a:gd name="T0" fmla="*/ 51 w 136"/>
                <a:gd name="T1" fmla="*/ 4 h 128"/>
                <a:gd name="T2" fmla="*/ 58 w 136"/>
                <a:gd name="T3" fmla="*/ 0 h 128"/>
                <a:gd name="T4" fmla="*/ 69 w 136"/>
                <a:gd name="T5" fmla="*/ 4 h 128"/>
                <a:gd name="T6" fmla="*/ 77 w 136"/>
                <a:gd name="T7" fmla="*/ 9 h 128"/>
                <a:gd name="T8" fmla="*/ 83 w 136"/>
                <a:gd name="T9" fmla="*/ 17 h 128"/>
                <a:gd name="T10" fmla="*/ 83 w 136"/>
                <a:gd name="T11" fmla="*/ 23 h 128"/>
                <a:gd name="T12" fmla="*/ 76 w 136"/>
                <a:gd name="T13" fmla="*/ 19 h 128"/>
                <a:gd name="T14" fmla="*/ 72 w 136"/>
                <a:gd name="T15" fmla="*/ 21 h 128"/>
                <a:gd name="T16" fmla="*/ 62 w 136"/>
                <a:gd name="T17" fmla="*/ 25 h 128"/>
                <a:gd name="T18" fmla="*/ 62 w 136"/>
                <a:gd name="T19" fmla="*/ 31 h 128"/>
                <a:gd name="T20" fmla="*/ 77 w 136"/>
                <a:gd name="T21" fmla="*/ 51 h 128"/>
                <a:gd name="T22" fmla="*/ 101 w 136"/>
                <a:gd name="T23" fmla="*/ 73 h 128"/>
                <a:gd name="T24" fmla="*/ 108 w 136"/>
                <a:gd name="T25" fmla="*/ 75 h 128"/>
                <a:gd name="T26" fmla="*/ 106 w 136"/>
                <a:gd name="T27" fmla="*/ 79 h 128"/>
                <a:gd name="T28" fmla="*/ 126 w 136"/>
                <a:gd name="T29" fmla="*/ 87 h 128"/>
                <a:gd name="T30" fmla="*/ 136 w 136"/>
                <a:gd name="T31" fmla="*/ 100 h 128"/>
                <a:gd name="T32" fmla="*/ 129 w 136"/>
                <a:gd name="T33" fmla="*/ 98 h 128"/>
                <a:gd name="T34" fmla="*/ 119 w 136"/>
                <a:gd name="T35" fmla="*/ 92 h 128"/>
                <a:gd name="T36" fmla="*/ 113 w 136"/>
                <a:gd name="T37" fmla="*/ 103 h 128"/>
                <a:gd name="T38" fmla="*/ 119 w 136"/>
                <a:gd name="T39" fmla="*/ 104 h 128"/>
                <a:gd name="T40" fmla="*/ 115 w 136"/>
                <a:gd name="T41" fmla="*/ 115 h 128"/>
                <a:gd name="T42" fmla="*/ 110 w 136"/>
                <a:gd name="T43" fmla="*/ 126 h 128"/>
                <a:gd name="T44" fmla="*/ 106 w 136"/>
                <a:gd name="T45" fmla="*/ 124 h 128"/>
                <a:gd name="T46" fmla="*/ 108 w 136"/>
                <a:gd name="T47" fmla="*/ 118 h 128"/>
                <a:gd name="T48" fmla="*/ 103 w 136"/>
                <a:gd name="T49" fmla="*/ 98 h 128"/>
                <a:gd name="T50" fmla="*/ 96 w 136"/>
                <a:gd name="T51" fmla="*/ 96 h 128"/>
                <a:gd name="T52" fmla="*/ 95 w 136"/>
                <a:gd name="T53" fmla="*/ 89 h 128"/>
                <a:gd name="T54" fmla="*/ 88 w 136"/>
                <a:gd name="T55" fmla="*/ 87 h 128"/>
                <a:gd name="T56" fmla="*/ 83 w 136"/>
                <a:gd name="T57" fmla="*/ 86 h 128"/>
                <a:gd name="T58" fmla="*/ 73 w 136"/>
                <a:gd name="T59" fmla="*/ 80 h 128"/>
                <a:gd name="T60" fmla="*/ 59 w 136"/>
                <a:gd name="T61" fmla="*/ 70 h 128"/>
                <a:gd name="T62" fmla="*/ 51 w 136"/>
                <a:gd name="T63" fmla="*/ 62 h 128"/>
                <a:gd name="T64" fmla="*/ 42 w 136"/>
                <a:gd name="T65" fmla="*/ 59 h 128"/>
                <a:gd name="T66" fmla="*/ 42 w 136"/>
                <a:gd name="T67" fmla="*/ 52 h 128"/>
                <a:gd name="T68" fmla="*/ 36 w 136"/>
                <a:gd name="T69" fmla="*/ 42 h 128"/>
                <a:gd name="T70" fmla="*/ 24 w 136"/>
                <a:gd name="T71" fmla="*/ 41 h 128"/>
                <a:gd name="T72" fmla="*/ 14 w 136"/>
                <a:gd name="T73" fmla="*/ 47 h 128"/>
                <a:gd name="T74" fmla="*/ 13 w 136"/>
                <a:gd name="T75" fmla="*/ 45 h 128"/>
                <a:gd name="T76" fmla="*/ 9 w 136"/>
                <a:gd name="T77" fmla="*/ 42 h 128"/>
                <a:gd name="T78" fmla="*/ 3 w 136"/>
                <a:gd name="T79" fmla="*/ 30 h 128"/>
                <a:gd name="T80" fmla="*/ 5 w 136"/>
                <a:gd name="T81" fmla="*/ 27 h 128"/>
                <a:gd name="T82" fmla="*/ 5 w 136"/>
                <a:gd name="T83" fmla="*/ 17 h 128"/>
                <a:gd name="T84" fmla="*/ 14 w 136"/>
                <a:gd name="T85" fmla="*/ 17 h 128"/>
                <a:gd name="T86" fmla="*/ 28 w 136"/>
                <a:gd name="T87" fmla="*/ 14 h 128"/>
                <a:gd name="T88" fmla="*/ 29 w 136"/>
                <a:gd name="T89" fmla="*/ 9 h 128"/>
                <a:gd name="T90" fmla="*/ 35 w 136"/>
                <a:gd name="T91" fmla="*/ 10 h 128"/>
                <a:gd name="T92" fmla="*/ 39 w 136"/>
                <a:gd name="T93" fmla="*/ 13 h 128"/>
                <a:gd name="T94" fmla="*/ 42 w 136"/>
                <a:gd name="T95" fmla="*/ 9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128"/>
                <a:gd name="T146" fmla="*/ 136 w 136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128">
                  <a:moveTo>
                    <a:pt x="44" y="4"/>
                  </a:moveTo>
                  <a:lnTo>
                    <a:pt x="51" y="4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6" y="10"/>
                  </a:lnTo>
                  <a:lnTo>
                    <a:pt x="83" y="17"/>
                  </a:lnTo>
                  <a:lnTo>
                    <a:pt x="85" y="21"/>
                  </a:lnTo>
                  <a:lnTo>
                    <a:pt x="83" y="23"/>
                  </a:lnTo>
                  <a:lnTo>
                    <a:pt x="77" y="21"/>
                  </a:lnTo>
                  <a:lnTo>
                    <a:pt x="76" y="19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66" y="23"/>
                  </a:lnTo>
                  <a:lnTo>
                    <a:pt x="62" y="25"/>
                  </a:lnTo>
                  <a:lnTo>
                    <a:pt x="65" y="30"/>
                  </a:lnTo>
                  <a:lnTo>
                    <a:pt x="62" y="31"/>
                  </a:lnTo>
                  <a:lnTo>
                    <a:pt x="62" y="37"/>
                  </a:lnTo>
                  <a:lnTo>
                    <a:pt x="77" y="51"/>
                  </a:lnTo>
                  <a:lnTo>
                    <a:pt x="88" y="66"/>
                  </a:lnTo>
                  <a:lnTo>
                    <a:pt x="101" y="73"/>
                  </a:lnTo>
                  <a:lnTo>
                    <a:pt x="106" y="73"/>
                  </a:lnTo>
                  <a:lnTo>
                    <a:pt x="108" y="75"/>
                  </a:lnTo>
                  <a:lnTo>
                    <a:pt x="106" y="76"/>
                  </a:lnTo>
                  <a:lnTo>
                    <a:pt x="106" y="79"/>
                  </a:lnTo>
                  <a:lnTo>
                    <a:pt x="115" y="83"/>
                  </a:lnTo>
                  <a:lnTo>
                    <a:pt x="126" y="87"/>
                  </a:lnTo>
                  <a:lnTo>
                    <a:pt x="136" y="96"/>
                  </a:lnTo>
                  <a:lnTo>
                    <a:pt x="136" y="100"/>
                  </a:lnTo>
                  <a:lnTo>
                    <a:pt x="132" y="100"/>
                  </a:lnTo>
                  <a:lnTo>
                    <a:pt x="129" y="98"/>
                  </a:lnTo>
                  <a:lnTo>
                    <a:pt x="126" y="94"/>
                  </a:lnTo>
                  <a:lnTo>
                    <a:pt x="119" y="92"/>
                  </a:lnTo>
                  <a:lnTo>
                    <a:pt x="117" y="94"/>
                  </a:lnTo>
                  <a:lnTo>
                    <a:pt x="113" y="103"/>
                  </a:lnTo>
                  <a:lnTo>
                    <a:pt x="117" y="104"/>
                  </a:lnTo>
                  <a:lnTo>
                    <a:pt x="119" y="104"/>
                  </a:lnTo>
                  <a:lnTo>
                    <a:pt x="122" y="114"/>
                  </a:lnTo>
                  <a:lnTo>
                    <a:pt x="115" y="115"/>
                  </a:lnTo>
                  <a:lnTo>
                    <a:pt x="115" y="120"/>
                  </a:lnTo>
                  <a:lnTo>
                    <a:pt x="110" y="126"/>
                  </a:lnTo>
                  <a:lnTo>
                    <a:pt x="106" y="128"/>
                  </a:lnTo>
                  <a:lnTo>
                    <a:pt x="106" y="124"/>
                  </a:lnTo>
                  <a:lnTo>
                    <a:pt x="108" y="122"/>
                  </a:lnTo>
                  <a:lnTo>
                    <a:pt x="108" y="118"/>
                  </a:lnTo>
                  <a:lnTo>
                    <a:pt x="110" y="115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6" y="96"/>
                  </a:lnTo>
                  <a:lnTo>
                    <a:pt x="96" y="94"/>
                  </a:lnTo>
                  <a:lnTo>
                    <a:pt x="95" y="89"/>
                  </a:lnTo>
                  <a:lnTo>
                    <a:pt x="89" y="89"/>
                  </a:lnTo>
                  <a:lnTo>
                    <a:pt x="88" y="87"/>
                  </a:lnTo>
                  <a:lnTo>
                    <a:pt x="85" y="87"/>
                  </a:lnTo>
                  <a:lnTo>
                    <a:pt x="83" y="86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6" y="79"/>
                  </a:lnTo>
                  <a:lnTo>
                    <a:pt x="59" y="70"/>
                  </a:lnTo>
                  <a:lnTo>
                    <a:pt x="58" y="68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42" y="59"/>
                  </a:lnTo>
                  <a:lnTo>
                    <a:pt x="44" y="55"/>
                  </a:lnTo>
                  <a:lnTo>
                    <a:pt x="42" y="52"/>
                  </a:lnTo>
                  <a:lnTo>
                    <a:pt x="39" y="47"/>
                  </a:lnTo>
                  <a:lnTo>
                    <a:pt x="36" y="42"/>
                  </a:lnTo>
                  <a:lnTo>
                    <a:pt x="29" y="41"/>
                  </a:lnTo>
                  <a:lnTo>
                    <a:pt x="24" y="41"/>
                  </a:lnTo>
                  <a:lnTo>
                    <a:pt x="18" y="42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4" y="42"/>
                  </a:lnTo>
                  <a:lnTo>
                    <a:pt x="9" y="42"/>
                  </a:lnTo>
                  <a:lnTo>
                    <a:pt x="5" y="41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5" y="2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13" y="14"/>
                  </a:lnTo>
                  <a:lnTo>
                    <a:pt x="14" y="17"/>
                  </a:lnTo>
                  <a:lnTo>
                    <a:pt x="18" y="13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9" y="13"/>
                  </a:lnTo>
                  <a:lnTo>
                    <a:pt x="39" y="9"/>
                  </a:lnTo>
                  <a:lnTo>
                    <a:pt x="42" y="9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22" name="Freeform 72"/>
            <p:cNvSpPr>
              <a:spLocks/>
            </p:cNvSpPr>
            <p:nvPr/>
          </p:nvSpPr>
          <p:spPr bwMode="auto">
            <a:xfrm>
              <a:off x="2456" y="1745"/>
              <a:ext cx="136" cy="128"/>
            </a:xfrm>
            <a:custGeom>
              <a:avLst/>
              <a:gdLst>
                <a:gd name="T0" fmla="*/ 51 w 136"/>
                <a:gd name="T1" fmla="*/ 4 h 128"/>
                <a:gd name="T2" fmla="*/ 58 w 136"/>
                <a:gd name="T3" fmla="*/ 0 h 128"/>
                <a:gd name="T4" fmla="*/ 69 w 136"/>
                <a:gd name="T5" fmla="*/ 4 h 128"/>
                <a:gd name="T6" fmla="*/ 77 w 136"/>
                <a:gd name="T7" fmla="*/ 9 h 128"/>
                <a:gd name="T8" fmla="*/ 83 w 136"/>
                <a:gd name="T9" fmla="*/ 17 h 128"/>
                <a:gd name="T10" fmla="*/ 83 w 136"/>
                <a:gd name="T11" fmla="*/ 23 h 128"/>
                <a:gd name="T12" fmla="*/ 76 w 136"/>
                <a:gd name="T13" fmla="*/ 19 h 128"/>
                <a:gd name="T14" fmla="*/ 72 w 136"/>
                <a:gd name="T15" fmla="*/ 21 h 128"/>
                <a:gd name="T16" fmla="*/ 62 w 136"/>
                <a:gd name="T17" fmla="*/ 25 h 128"/>
                <a:gd name="T18" fmla="*/ 62 w 136"/>
                <a:gd name="T19" fmla="*/ 31 h 128"/>
                <a:gd name="T20" fmla="*/ 77 w 136"/>
                <a:gd name="T21" fmla="*/ 51 h 128"/>
                <a:gd name="T22" fmla="*/ 101 w 136"/>
                <a:gd name="T23" fmla="*/ 73 h 128"/>
                <a:gd name="T24" fmla="*/ 108 w 136"/>
                <a:gd name="T25" fmla="*/ 75 h 128"/>
                <a:gd name="T26" fmla="*/ 106 w 136"/>
                <a:gd name="T27" fmla="*/ 79 h 128"/>
                <a:gd name="T28" fmla="*/ 126 w 136"/>
                <a:gd name="T29" fmla="*/ 87 h 128"/>
                <a:gd name="T30" fmla="*/ 136 w 136"/>
                <a:gd name="T31" fmla="*/ 100 h 128"/>
                <a:gd name="T32" fmla="*/ 129 w 136"/>
                <a:gd name="T33" fmla="*/ 98 h 128"/>
                <a:gd name="T34" fmla="*/ 119 w 136"/>
                <a:gd name="T35" fmla="*/ 92 h 128"/>
                <a:gd name="T36" fmla="*/ 113 w 136"/>
                <a:gd name="T37" fmla="*/ 103 h 128"/>
                <a:gd name="T38" fmla="*/ 119 w 136"/>
                <a:gd name="T39" fmla="*/ 104 h 128"/>
                <a:gd name="T40" fmla="*/ 115 w 136"/>
                <a:gd name="T41" fmla="*/ 115 h 128"/>
                <a:gd name="T42" fmla="*/ 110 w 136"/>
                <a:gd name="T43" fmla="*/ 126 h 128"/>
                <a:gd name="T44" fmla="*/ 106 w 136"/>
                <a:gd name="T45" fmla="*/ 124 h 128"/>
                <a:gd name="T46" fmla="*/ 108 w 136"/>
                <a:gd name="T47" fmla="*/ 118 h 128"/>
                <a:gd name="T48" fmla="*/ 103 w 136"/>
                <a:gd name="T49" fmla="*/ 98 h 128"/>
                <a:gd name="T50" fmla="*/ 96 w 136"/>
                <a:gd name="T51" fmla="*/ 96 h 128"/>
                <a:gd name="T52" fmla="*/ 95 w 136"/>
                <a:gd name="T53" fmla="*/ 89 h 128"/>
                <a:gd name="T54" fmla="*/ 88 w 136"/>
                <a:gd name="T55" fmla="*/ 87 h 128"/>
                <a:gd name="T56" fmla="*/ 83 w 136"/>
                <a:gd name="T57" fmla="*/ 86 h 128"/>
                <a:gd name="T58" fmla="*/ 73 w 136"/>
                <a:gd name="T59" fmla="*/ 80 h 128"/>
                <a:gd name="T60" fmla="*/ 59 w 136"/>
                <a:gd name="T61" fmla="*/ 70 h 128"/>
                <a:gd name="T62" fmla="*/ 51 w 136"/>
                <a:gd name="T63" fmla="*/ 62 h 128"/>
                <a:gd name="T64" fmla="*/ 42 w 136"/>
                <a:gd name="T65" fmla="*/ 59 h 128"/>
                <a:gd name="T66" fmla="*/ 42 w 136"/>
                <a:gd name="T67" fmla="*/ 52 h 128"/>
                <a:gd name="T68" fmla="*/ 36 w 136"/>
                <a:gd name="T69" fmla="*/ 42 h 128"/>
                <a:gd name="T70" fmla="*/ 24 w 136"/>
                <a:gd name="T71" fmla="*/ 41 h 128"/>
                <a:gd name="T72" fmla="*/ 14 w 136"/>
                <a:gd name="T73" fmla="*/ 47 h 128"/>
                <a:gd name="T74" fmla="*/ 13 w 136"/>
                <a:gd name="T75" fmla="*/ 45 h 128"/>
                <a:gd name="T76" fmla="*/ 9 w 136"/>
                <a:gd name="T77" fmla="*/ 42 h 128"/>
                <a:gd name="T78" fmla="*/ 3 w 136"/>
                <a:gd name="T79" fmla="*/ 30 h 128"/>
                <a:gd name="T80" fmla="*/ 5 w 136"/>
                <a:gd name="T81" fmla="*/ 27 h 128"/>
                <a:gd name="T82" fmla="*/ 5 w 136"/>
                <a:gd name="T83" fmla="*/ 17 h 128"/>
                <a:gd name="T84" fmla="*/ 14 w 136"/>
                <a:gd name="T85" fmla="*/ 17 h 128"/>
                <a:gd name="T86" fmla="*/ 28 w 136"/>
                <a:gd name="T87" fmla="*/ 14 h 128"/>
                <a:gd name="T88" fmla="*/ 29 w 136"/>
                <a:gd name="T89" fmla="*/ 9 h 128"/>
                <a:gd name="T90" fmla="*/ 35 w 136"/>
                <a:gd name="T91" fmla="*/ 10 h 128"/>
                <a:gd name="T92" fmla="*/ 39 w 136"/>
                <a:gd name="T93" fmla="*/ 13 h 128"/>
                <a:gd name="T94" fmla="*/ 42 w 136"/>
                <a:gd name="T95" fmla="*/ 9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128"/>
                <a:gd name="T146" fmla="*/ 136 w 136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128">
                  <a:moveTo>
                    <a:pt x="44" y="4"/>
                  </a:moveTo>
                  <a:lnTo>
                    <a:pt x="51" y="4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6" y="10"/>
                  </a:lnTo>
                  <a:lnTo>
                    <a:pt x="83" y="17"/>
                  </a:lnTo>
                  <a:lnTo>
                    <a:pt x="85" y="21"/>
                  </a:lnTo>
                  <a:lnTo>
                    <a:pt x="83" y="23"/>
                  </a:lnTo>
                  <a:lnTo>
                    <a:pt x="77" y="21"/>
                  </a:lnTo>
                  <a:lnTo>
                    <a:pt x="76" y="19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66" y="23"/>
                  </a:lnTo>
                  <a:lnTo>
                    <a:pt x="62" y="25"/>
                  </a:lnTo>
                  <a:lnTo>
                    <a:pt x="65" y="30"/>
                  </a:lnTo>
                  <a:lnTo>
                    <a:pt x="62" y="31"/>
                  </a:lnTo>
                  <a:lnTo>
                    <a:pt x="62" y="37"/>
                  </a:lnTo>
                  <a:lnTo>
                    <a:pt x="77" y="51"/>
                  </a:lnTo>
                  <a:lnTo>
                    <a:pt x="88" y="66"/>
                  </a:lnTo>
                  <a:lnTo>
                    <a:pt x="101" y="73"/>
                  </a:lnTo>
                  <a:lnTo>
                    <a:pt x="106" y="73"/>
                  </a:lnTo>
                  <a:lnTo>
                    <a:pt x="108" y="75"/>
                  </a:lnTo>
                  <a:lnTo>
                    <a:pt x="106" y="76"/>
                  </a:lnTo>
                  <a:lnTo>
                    <a:pt x="106" y="79"/>
                  </a:lnTo>
                  <a:lnTo>
                    <a:pt x="115" y="83"/>
                  </a:lnTo>
                  <a:lnTo>
                    <a:pt x="126" y="87"/>
                  </a:lnTo>
                  <a:lnTo>
                    <a:pt x="136" y="96"/>
                  </a:lnTo>
                  <a:lnTo>
                    <a:pt x="136" y="100"/>
                  </a:lnTo>
                  <a:lnTo>
                    <a:pt x="132" y="100"/>
                  </a:lnTo>
                  <a:lnTo>
                    <a:pt x="129" y="98"/>
                  </a:lnTo>
                  <a:lnTo>
                    <a:pt x="126" y="94"/>
                  </a:lnTo>
                  <a:lnTo>
                    <a:pt x="119" y="92"/>
                  </a:lnTo>
                  <a:lnTo>
                    <a:pt x="117" y="94"/>
                  </a:lnTo>
                  <a:lnTo>
                    <a:pt x="113" y="103"/>
                  </a:lnTo>
                  <a:lnTo>
                    <a:pt x="117" y="104"/>
                  </a:lnTo>
                  <a:lnTo>
                    <a:pt x="119" y="104"/>
                  </a:lnTo>
                  <a:lnTo>
                    <a:pt x="122" y="114"/>
                  </a:lnTo>
                  <a:lnTo>
                    <a:pt x="115" y="115"/>
                  </a:lnTo>
                  <a:lnTo>
                    <a:pt x="115" y="120"/>
                  </a:lnTo>
                  <a:lnTo>
                    <a:pt x="110" y="126"/>
                  </a:lnTo>
                  <a:lnTo>
                    <a:pt x="106" y="128"/>
                  </a:lnTo>
                  <a:lnTo>
                    <a:pt x="106" y="124"/>
                  </a:lnTo>
                  <a:lnTo>
                    <a:pt x="108" y="122"/>
                  </a:lnTo>
                  <a:lnTo>
                    <a:pt x="108" y="118"/>
                  </a:lnTo>
                  <a:lnTo>
                    <a:pt x="110" y="115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6" y="96"/>
                  </a:lnTo>
                  <a:lnTo>
                    <a:pt x="96" y="94"/>
                  </a:lnTo>
                  <a:lnTo>
                    <a:pt x="95" y="89"/>
                  </a:lnTo>
                  <a:lnTo>
                    <a:pt x="89" y="89"/>
                  </a:lnTo>
                  <a:lnTo>
                    <a:pt x="88" y="87"/>
                  </a:lnTo>
                  <a:lnTo>
                    <a:pt x="85" y="87"/>
                  </a:lnTo>
                  <a:lnTo>
                    <a:pt x="83" y="86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6" y="79"/>
                  </a:lnTo>
                  <a:lnTo>
                    <a:pt x="59" y="70"/>
                  </a:lnTo>
                  <a:lnTo>
                    <a:pt x="58" y="68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42" y="59"/>
                  </a:lnTo>
                  <a:lnTo>
                    <a:pt x="44" y="55"/>
                  </a:lnTo>
                  <a:lnTo>
                    <a:pt x="42" y="52"/>
                  </a:lnTo>
                  <a:lnTo>
                    <a:pt x="39" y="47"/>
                  </a:lnTo>
                  <a:lnTo>
                    <a:pt x="36" y="42"/>
                  </a:lnTo>
                  <a:lnTo>
                    <a:pt x="29" y="41"/>
                  </a:lnTo>
                  <a:lnTo>
                    <a:pt x="24" y="41"/>
                  </a:lnTo>
                  <a:lnTo>
                    <a:pt x="18" y="42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4" y="42"/>
                  </a:lnTo>
                  <a:lnTo>
                    <a:pt x="9" y="42"/>
                  </a:lnTo>
                  <a:lnTo>
                    <a:pt x="5" y="41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5" y="2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13" y="14"/>
                  </a:lnTo>
                  <a:lnTo>
                    <a:pt x="14" y="17"/>
                  </a:lnTo>
                  <a:lnTo>
                    <a:pt x="18" y="13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9" y="13"/>
                  </a:lnTo>
                  <a:lnTo>
                    <a:pt x="39" y="9"/>
                  </a:lnTo>
                  <a:lnTo>
                    <a:pt x="42" y="9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6" name="Group 76"/>
          <p:cNvGrpSpPr>
            <a:grpSpLocks/>
          </p:cNvGrpSpPr>
          <p:nvPr/>
        </p:nvGrpSpPr>
        <p:grpSpPr bwMode="auto">
          <a:xfrm>
            <a:off x="4583289" y="2077156"/>
            <a:ext cx="46567" cy="26812"/>
            <a:chOff x="2525" y="1869"/>
            <a:chExt cx="33" cy="19"/>
          </a:xfrm>
        </p:grpSpPr>
        <p:sp>
          <p:nvSpPr>
            <p:cNvPr id="143219" name="Freeform 74"/>
            <p:cNvSpPr>
              <a:spLocks/>
            </p:cNvSpPr>
            <p:nvPr/>
          </p:nvSpPr>
          <p:spPr bwMode="auto">
            <a:xfrm>
              <a:off x="2525" y="1869"/>
              <a:ext cx="33" cy="19"/>
            </a:xfrm>
            <a:custGeom>
              <a:avLst/>
              <a:gdLst>
                <a:gd name="T0" fmla="*/ 30 w 33"/>
                <a:gd name="T1" fmla="*/ 19 h 19"/>
                <a:gd name="T2" fmla="*/ 23 w 33"/>
                <a:gd name="T3" fmla="*/ 17 h 19"/>
                <a:gd name="T4" fmla="*/ 20 w 33"/>
                <a:gd name="T5" fmla="*/ 14 h 19"/>
                <a:gd name="T6" fmla="*/ 14 w 33"/>
                <a:gd name="T7" fmla="*/ 12 h 19"/>
                <a:gd name="T8" fmla="*/ 4 w 33"/>
                <a:gd name="T9" fmla="*/ 8 h 19"/>
                <a:gd name="T10" fmla="*/ 0 w 33"/>
                <a:gd name="T11" fmla="*/ 7 h 19"/>
                <a:gd name="T12" fmla="*/ 0 w 33"/>
                <a:gd name="T13" fmla="*/ 1 h 19"/>
                <a:gd name="T14" fmla="*/ 3 w 33"/>
                <a:gd name="T15" fmla="*/ 0 h 19"/>
                <a:gd name="T16" fmla="*/ 4 w 33"/>
                <a:gd name="T17" fmla="*/ 1 h 19"/>
                <a:gd name="T18" fmla="*/ 7 w 33"/>
                <a:gd name="T19" fmla="*/ 0 h 19"/>
                <a:gd name="T20" fmla="*/ 8 w 33"/>
                <a:gd name="T21" fmla="*/ 0 h 19"/>
                <a:gd name="T22" fmla="*/ 16 w 33"/>
                <a:gd name="T23" fmla="*/ 1 h 19"/>
                <a:gd name="T24" fmla="*/ 33 w 33"/>
                <a:gd name="T25" fmla="*/ 0 h 19"/>
                <a:gd name="T26" fmla="*/ 33 w 33"/>
                <a:gd name="T27" fmla="*/ 4 h 19"/>
                <a:gd name="T28" fmla="*/ 30 w 33"/>
                <a:gd name="T29" fmla="*/ 8 h 19"/>
                <a:gd name="T30" fmla="*/ 33 w 33"/>
                <a:gd name="T31" fmla="*/ 14 h 19"/>
                <a:gd name="T32" fmla="*/ 30 w 33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9"/>
                <a:gd name="T53" fmla="*/ 33 w 33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9">
                  <a:moveTo>
                    <a:pt x="30" y="19"/>
                  </a:moveTo>
                  <a:lnTo>
                    <a:pt x="23" y="17"/>
                  </a:lnTo>
                  <a:lnTo>
                    <a:pt x="20" y="14"/>
                  </a:lnTo>
                  <a:lnTo>
                    <a:pt x="14" y="12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0" y="8"/>
                  </a:lnTo>
                  <a:lnTo>
                    <a:pt x="33" y="14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20" name="Freeform 75"/>
            <p:cNvSpPr>
              <a:spLocks/>
            </p:cNvSpPr>
            <p:nvPr/>
          </p:nvSpPr>
          <p:spPr bwMode="auto">
            <a:xfrm>
              <a:off x="2525" y="1869"/>
              <a:ext cx="33" cy="19"/>
            </a:xfrm>
            <a:custGeom>
              <a:avLst/>
              <a:gdLst>
                <a:gd name="T0" fmla="*/ 30 w 33"/>
                <a:gd name="T1" fmla="*/ 19 h 19"/>
                <a:gd name="T2" fmla="*/ 23 w 33"/>
                <a:gd name="T3" fmla="*/ 17 h 19"/>
                <a:gd name="T4" fmla="*/ 20 w 33"/>
                <a:gd name="T5" fmla="*/ 14 h 19"/>
                <a:gd name="T6" fmla="*/ 14 w 33"/>
                <a:gd name="T7" fmla="*/ 12 h 19"/>
                <a:gd name="T8" fmla="*/ 4 w 33"/>
                <a:gd name="T9" fmla="*/ 8 h 19"/>
                <a:gd name="T10" fmla="*/ 0 w 33"/>
                <a:gd name="T11" fmla="*/ 7 h 19"/>
                <a:gd name="T12" fmla="*/ 0 w 33"/>
                <a:gd name="T13" fmla="*/ 1 h 19"/>
                <a:gd name="T14" fmla="*/ 3 w 33"/>
                <a:gd name="T15" fmla="*/ 0 h 19"/>
                <a:gd name="T16" fmla="*/ 4 w 33"/>
                <a:gd name="T17" fmla="*/ 1 h 19"/>
                <a:gd name="T18" fmla="*/ 7 w 33"/>
                <a:gd name="T19" fmla="*/ 0 h 19"/>
                <a:gd name="T20" fmla="*/ 8 w 33"/>
                <a:gd name="T21" fmla="*/ 0 h 19"/>
                <a:gd name="T22" fmla="*/ 16 w 33"/>
                <a:gd name="T23" fmla="*/ 1 h 19"/>
                <a:gd name="T24" fmla="*/ 33 w 33"/>
                <a:gd name="T25" fmla="*/ 0 h 19"/>
                <a:gd name="T26" fmla="*/ 33 w 33"/>
                <a:gd name="T27" fmla="*/ 4 h 19"/>
                <a:gd name="T28" fmla="*/ 30 w 33"/>
                <a:gd name="T29" fmla="*/ 8 h 19"/>
                <a:gd name="T30" fmla="*/ 33 w 33"/>
                <a:gd name="T31" fmla="*/ 14 h 19"/>
                <a:gd name="T32" fmla="*/ 30 w 33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9"/>
                <a:gd name="T53" fmla="*/ 33 w 33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9">
                  <a:moveTo>
                    <a:pt x="30" y="19"/>
                  </a:moveTo>
                  <a:lnTo>
                    <a:pt x="23" y="17"/>
                  </a:lnTo>
                  <a:lnTo>
                    <a:pt x="20" y="14"/>
                  </a:lnTo>
                  <a:lnTo>
                    <a:pt x="14" y="12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0" y="8"/>
                  </a:lnTo>
                  <a:lnTo>
                    <a:pt x="33" y="14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7" name="Group 79"/>
          <p:cNvGrpSpPr>
            <a:grpSpLocks/>
          </p:cNvGrpSpPr>
          <p:nvPr/>
        </p:nvGrpSpPr>
        <p:grpSpPr bwMode="auto">
          <a:xfrm>
            <a:off x="4508501" y="2017889"/>
            <a:ext cx="28222" cy="43745"/>
            <a:chOff x="2472" y="1827"/>
            <a:chExt cx="20" cy="31"/>
          </a:xfrm>
        </p:grpSpPr>
        <p:sp>
          <p:nvSpPr>
            <p:cNvPr id="143217" name="Freeform 77"/>
            <p:cNvSpPr>
              <a:spLocks/>
            </p:cNvSpPr>
            <p:nvPr/>
          </p:nvSpPr>
          <p:spPr bwMode="auto">
            <a:xfrm>
              <a:off x="2472" y="1827"/>
              <a:ext cx="20" cy="31"/>
            </a:xfrm>
            <a:custGeom>
              <a:avLst/>
              <a:gdLst>
                <a:gd name="T0" fmla="*/ 9 w 20"/>
                <a:gd name="T1" fmla="*/ 31 h 31"/>
                <a:gd name="T2" fmla="*/ 5 w 20"/>
                <a:gd name="T3" fmla="*/ 29 h 31"/>
                <a:gd name="T4" fmla="*/ 5 w 20"/>
                <a:gd name="T5" fmla="*/ 22 h 31"/>
                <a:gd name="T6" fmla="*/ 5 w 20"/>
                <a:gd name="T7" fmla="*/ 21 h 31"/>
                <a:gd name="T8" fmla="*/ 5 w 20"/>
                <a:gd name="T9" fmla="*/ 15 h 31"/>
                <a:gd name="T10" fmla="*/ 5 w 20"/>
                <a:gd name="T11" fmla="*/ 14 h 31"/>
                <a:gd name="T12" fmla="*/ 0 w 20"/>
                <a:gd name="T13" fmla="*/ 7 h 31"/>
                <a:gd name="T14" fmla="*/ 2 w 20"/>
                <a:gd name="T15" fmla="*/ 5 h 31"/>
                <a:gd name="T16" fmla="*/ 5 w 20"/>
                <a:gd name="T17" fmla="*/ 5 h 31"/>
                <a:gd name="T18" fmla="*/ 13 w 20"/>
                <a:gd name="T19" fmla="*/ 0 h 31"/>
                <a:gd name="T20" fmla="*/ 16 w 20"/>
                <a:gd name="T21" fmla="*/ 0 h 31"/>
                <a:gd name="T22" fmla="*/ 20 w 20"/>
                <a:gd name="T23" fmla="*/ 10 h 31"/>
                <a:gd name="T24" fmla="*/ 19 w 20"/>
                <a:gd name="T25" fmla="*/ 11 h 31"/>
                <a:gd name="T26" fmla="*/ 19 w 20"/>
                <a:gd name="T27" fmla="*/ 14 h 31"/>
                <a:gd name="T28" fmla="*/ 16 w 20"/>
                <a:gd name="T29" fmla="*/ 29 h 31"/>
                <a:gd name="T30" fmla="*/ 12 w 20"/>
                <a:gd name="T31" fmla="*/ 26 h 31"/>
                <a:gd name="T32" fmla="*/ 9 w 20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1"/>
                <a:gd name="T53" fmla="*/ 20 w 20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1">
                  <a:moveTo>
                    <a:pt x="9" y="31"/>
                  </a:moveTo>
                  <a:lnTo>
                    <a:pt x="5" y="29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5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29"/>
                  </a:lnTo>
                  <a:lnTo>
                    <a:pt x="12" y="26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18" name="Freeform 78"/>
            <p:cNvSpPr>
              <a:spLocks/>
            </p:cNvSpPr>
            <p:nvPr/>
          </p:nvSpPr>
          <p:spPr bwMode="auto">
            <a:xfrm>
              <a:off x="2472" y="1827"/>
              <a:ext cx="20" cy="31"/>
            </a:xfrm>
            <a:custGeom>
              <a:avLst/>
              <a:gdLst>
                <a:gd name="T0" fmla="*/ 9 w 20"/>
                <a:gd name="T1" fmla="*/ 31 h 31"/>
                <a:gd name="T2" fmla="*/ 5 w 20"/>
                <a:gd name="T3" fmla="*/ 29 h 31"/>
                <a:gd name="T4" fmla="*/ 5 w 20"/>
                <a:gd name="T5" fmla="*/ 22 h 31"/>
                <a:gd name="T6" fmla="*/ 5 w 20"/>
                <a:gd name="T7" fmla="*/ 21 h 31"/>
                <a:gd name="T8" fmla="*/ 5 w 20"/>
                <a:gd name="T9" fmla="*/ 15 h 31"/>
                <a:gd name="T10" fmla="*/ 5 w 20"/>
                <a:gd name="T11" fmla="*/ 14 h 31"/>
                <a:gd name="T12" fmla="*/ 0 w 20"/>
                <a:gd name="T13" fmla="*/ 7 h 31"/>
                <a:gd name="T14" fmla="*/ 2 w 20"/>
                <a:gd name="T15" fmla="*/ 5 h 31"/>
                <a:gd name="T16" fmla="*/ 5 w 20"/>
                <a:gd name="T17" fmla="*/ 5 h 31"/>
                <a:gd name="T18" fmla="*/ 13 w 20"/>
                <a:gd name="T19" fmla="*/ 0 h 31"/>
                <a:gd name="T20" fmla="*/ 16 w 20"/>
                <a:gd name="T21" fmla="*/ 0 h 31"/>
                <a:gd name="T22" fmla="*/ 20 w 20"/>
                <a:gd name="T23" fmla="*/ 10 h 31"/>
                <a:gd name="T24" fmla="*/ 19 w 20"/>
                <a:gd name="T25" fmla="*/ 11 h 31"/>
                <a:gd name="T26" fmla="*/ 19 w 20"/>
                <a:gd name="T27" fmla="*/ 14 h 31"/>
                <a:gd name="T28" fmla="*/ 16 w 20"/>
                <a:gd name="T29" fmla="*/ 29 h 31"/>
                <a:gd name="T30" fmla="*/ 12 w 20"/>
                <a:gd name="T31" fmla="*/ 26 h 31"/>
                <a:gd name="T32" fmla="*/ 9 w 20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1"/>
                <a:gd name="T53" fmla="*/ 20 w 20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1">
                  <a:moveTo>
                    <a:pt x="9" y="31"/>
                  </a:moveTo>
                  <a:lnTo>
                    <a:pt x="5" y="29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5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29"/>
                  </a:lnTo>
                  <a:lnTo>
                    <a:pt x="12" y="26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8" name="Group 82"/>
          <p:cNvGrpSpPr>
            <a:grpSpLocks/>
          </p:cNvGrpSpPr>
          <p:nvPr/>
        </p:nvGrpSpPr>
        <p:grpSpPr bwMode="auto">
          <a:xfrm>
            <a:off x="4468990" y="1835856"/>
            <a:ext cx="14111" cy="15522"/>
            <a:chOff x="2444" y="1698"/>
            <a:chExt cx="10" cy="11"/>
          </a:xfrm>
        </p:grpSpPr>
        <p:sp>
          <p:nvSpPr>
            <p:cNvPr id="143215" name="Freeform 80"/>
            <p:cNvSpPr>
              <a:spLocks/>
            </p:cNvSpPr>
            <p:nvPr/>
          </p:nvSpPr>
          <p:spPr bwMode="auto">
            <a:xfrm>
              <a:off x="2444" y="1698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4 h 11"/>
                <a:gd name="T4" fmla="*/ 3 w 10"/>
                <a:gd name="T5" fmla="*/ 2 h 11"/>
                <a:gd name="T6" fmla="*/ 7 w 10"/>
                <a:gd name="T7" fmla="*/ 0 h 11"/>
                <a:gd name="T8" fmla="*/ 6 w 10"/>
                <a:gd name="T9" fmla="*/ 4 h 11"/>
                <a:gd name="T10" fmla="*/ 10 w 10"/>
                <a:gd name="T11" fmla="*/ 6 h 11"/>
                <a:gd name="T12" fmla="*/ 10 w 10"/>
                <a:gd name="T13" fmla="*/ 11 h 11"/>
                <a:gd name="T14" fmla="*/ 6 w 10"/>
                <a:gd name="T15" fmla="*/ 11 h 11"/>
                <a:gd name="T16" fmla="*/ 0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0" y="11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16" name="Freeform 81"/>
            <p:cNvSpPr>
              <a:spLocks/>
            </p:cNvSpPr>
            <p:nvPr/>
          </p:nvSpPr>
          <p:spPr bwMode="auto">
            <a:xfrm>
              <a:off x="2444" y="1698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4 h 11"/>
                <a:gd name="T4" fmla="*/ 3 w 10"/>
                <a:gd name="T5" fmla="*/ 2 h 11"/>
                <a:gd name="T6" fmla="*/ 7 w 10"/>
                <a:gd name="T7" fmla="*/ 0 h 11"/>
                <a:gd name="T8" fmla="*/ 6 w 10"/>
                <a:gd name="T9" fmla="*/ 4 h 11"/>
                <a:gd name="T10" fmla="*/ 10 w 10"/>
                <a:gd name="T11" fmla="*/ 6 h 11"/>
                <a:gd name="T12" fmla="*/ 10 w 10"/>
                <a:gd name="T13" fmla="*/ 11 h 11"/>
                <a:gd name="T14" fmla="*/ 6 w 10"/>
                <a:gd name="T15" fmla="*/ 11 h 11"/>
                <a:gd name="T16" fmla="*/ 0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0" y="11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39" name="Group 85"/>
          <p:cNvGrpSpPr>
            <a:grpSpLocks/>
          </p:cNvGrpSpPr>
          <p:nvPr/>
        </p:nvGrpSpPr>
        <p:grpSpPr bwMode="auto">
          <a:xfrm>
            <a:off x="4610100" y="2115256"/>
            <a:ext cx="4233" cy="5644"/>
            <a:chOff x="2544" y="1896"/>
            <a:chExt cx="3" cy="4"/>
          </a:xfrm>
        </p:grpSpPr>
        <p:sp>
          <p:nvSpPr>
            <p:cNvPr id="143213" name="Freeform 83"/>
            <p:cNvSpPr>
              <a:spLocks/>
            </p:cNvSpPr>
            <p:nvPr/>
          </p:nvSpPr>
          <p:spPr bwMode="auto">
            <a:xfrm>
              <a:off x="2544" y="1896"/>
              <a:ext cx="3" cy="4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2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4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14" name="Freeform 84"/>
            <p:cNvSpPr>
              <a:spLocks/>
            </p:cNvSpPr>
            <p:nvPr/>
          </p:nvSpPr>
          <p:spPr bwMode="auto">
            <a:xfrm>
              <a:off x="2544" y="1896"/>
              <a:ext cx="3" cy="4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2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4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0" name="Group 88"/>
          <p:cNvGrpSpPr>
            <a:grpSpLocks/>
          </p:cNvGrpSpPr>
          <p:nvPr/>
        </p:nvGrpSpPr>
        <p:grpSpPr bwMode="auto">
          <a:xfrm>
            <a:off x="4435123" y="1762478"/>
            <a:ext cx="57855" cy="63500"/>
            <a:chOff x="2420" y="1646"/>
            <a:chExt cx="41" cy="45"/>
          </a:xfrm>
        </p:grpSpPr>
        <p:sp>
          <p:nvSpPr>
            <p:cNvPr id="143211" name="Freeform 86"/>
            <p:cNvSpPr>
              <a:spLocks/>
            </p:cNvSpPr>
            <p:nvPr/>
          </p:nvSpPr>
          <p:spPr bwMode="auto">
            <a:xfrm>
              <a:off x="2420" y="1646"/>
              <a:ext cx="41" cy="45"/>
            </a:xfrm>
            <a:custGeom>
              <a:avLst/>
              <a:gdLst>
                <a:gd name="T0" fmla="*/ 0 w 41"/>
                <a:gd name="T1" fmla="*/ 36 h 45"/>
                <a:gd name="T2" fmla="*/ 0 w 41"/>
                <a:gd name="T3" fmla="*/ 32 h 45"/>
                <a:gd name="T4" fmla="*/ 4 w 41"/>
                <a:gd name="T5" fmla="*/ 30 h 45"/>
                <a:gd name="T6" fmla="*/ 11 w 41"/>
                <a:gd name="T7" fmla="*/ 30 h 45"/>
                <a:gd name="T8" fmla="*/ 6 w 41"/>
                <a:gd name="T9" fmla="*/ 28 h 45"/>
                <a:gd name="T10" fmla="*/ 4 w 41"/>
                <a:gd name="T11" fmla="*/ 25 h 45"/>
                <a:gd name="T12" fmla="*/ 8 w 41"/>
                <a:gd name="T13" fmla="*/ 19 h 45"/>
                <a:gd name="T14" fmla="*/ 11 w 41"/>
                <a:gd name="T15" fmla="*/ 8 h 45"/>
                <a:gd name="T16" fmla="*/ 16 w 41"/>
                <a:gd name="T17" fmla="*/ 15 h 45"/>
                <a:gd name="T18" fmla="*/ 19 w 41"/>
                <a:gd name="T19" fmla="*/ 21 h 45"/>
                <a:gd name="T20" fmla="*/ 23 w 41"/>
                <a:gd name="T21" fmla="*/ 24 h 45"/>
                <a:gd name="T22" fmla="*/ 20 w 41"/>
                <a:gd name="T23" fmla="*/ 17 h 45"/>
                <a:gd name="T24" fmla="*/ 23 w 41"/>
                <a:gd name="T25" fmla="*/ 12 h 45"/>
                <a:gd name="T26" fmla="*/ 20 w 41"/>
                <a:gd name="T27" fmla="*/ 12 h 45"/>
                <a:gd name="T28" fmla="*/ 20 w 41"/>
                <a:gd name="T29" fmla="*/ 8 h 45"/>
                <a:gd name="T30" fmla="*/ 27 w 41"/>
                <a:gd name="T31" fmla="*/ 4 h 45"/>
                <a:gd name="T32" fmla="*/ 34 w 41"/>
                <a:gd name="T33" fmla="*/ 2 h 45"/>
                <a:gd name="T34" fmla="*/ 35 w 41"/>
                <a:gd name="T35" fmla="*/ 7 h 45"/>
                <a:gd name="T36" fmla="*/ 35 w 41"/>
                <a:gd name="T37" fmla="*/ 4 h 45"/>
                <a:gd name="T38" fmla="*/ 38 w 41"/>
                <a:gd name="T39" fmla="*/ 0 h 45"/>
                <a:gd name="T40" fmla="*/ 41 w 41"/>
                <a:gd name="T41" fmla="*/ 8 h 45"/>
                <a:gd name="T42" fmla="*/ 38 w 41"/>
                <a:gd name="T43" fmla="*/ 15 h 45"/>
                <a:gd name="T44" fmla="*/ 34 w 41"/>
                <a:gd name="T45" fmla="*/ 15 h 45"/>
                <a:gd name="T46" fmla="*/ 35 w 41"/>
                <a:gd name="T47" fmla="*/ 25 h 45"/>
                <a:gd name="T48" fmla="*/ 31 w 41"/>
                <a:gd name="T49" fmla="*/ 25 h 45"/>
                <a:gd name="T50" fmla="*/ 27 w 41"/>
                <a:gd name="T51" fmla="*/ 28 h 45"/>
                <a:gd name="T52" fmla="*/ 31 w 41"/>
                <a:gd name="T53" fmla="*/ 35 h 45"/>
                <a:gd name="T54" fmla="*/ 30 w 41"/>
                <a:gd name="T55" fmla="*/ 40 h 45"/>
                <a:gd name="T56" fmla="*/ 30 w 41"/>
                <a:gd name="T57" fmla="*/ 45 h 45"/>
                <a:gd name="T58" fmla="*/ 23 w 41"/>
                <a:gd name="T59" fmla="*/ 43 h 45"/>
                <a:gd name="T60" fmla="*/ 24 w 41"/>
                <a:gd name="T61" fmla="*/ 39 h 45"/>
                <a:gd name="T62" fmla="*/ 19 w 41"/>
                <a:gd name="T63" fmla="*/ 36 h 45"/>
                <a:gd name="T64" fmla="*/ 13 w 41"/>
                <a:gd name="T65" fmla="*/ 35 h 45"/>
                <a:gd name="T66" fmla="*/ 8 w 41"/>
                <a:gd name="T67" fmla="*/ 35 h 45"/>
                <a:gd name="T68" fmla="*/ 4 w 41"/>
                <a:gd name="T69" fmla="*/ 36 h 45"/>
                <a:gd name="T70" fmla="*/ 1 w 41"/>
                <a:gd name="T71" fmla="*/ 39 h 45"/>
                <a:gd name="T72" fmla="*/ 0 w 41"/>
                <a:gd name="T73" fmla="*/ 36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"/>
                <a:gd name="T112" fmla="*/ 0 h 45"/>
                <a:gd name="T113" fmla="*/ 41 w 41"/>
                <a:gd name="T114" fmla="*/ 45 h 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" h="45">
                  <a:moveTo>
                    <a:pt x="0" y="36"/>
                  </a:moveTo>
                  <a:lnTo>
                    <a:pt x="0" y="32"/>
                  </a:lnTo>
                  <a:lnTo>
                    <a:pt x="4" y="30"/>
                  </a:lnTo>
                  <a:lnTo>
                    <a:pt x="11" y="30"/>
                  </a:lnTo>
                  <a:lnTo>
                    <a:pt x="6" y="28"/>
                  </a:lnTo>
                  <a:lnTo>
                    <a:pt x="4" y="25"/>
                  </a:lnTo>
                  <a:lnTo>
                    <a:pt x="8" y="19"/>
                  </a:lnTo>
                  <a:lnTo>
                    <a:pt x="11" y="8"/>
                  </a:lnTo>
                  <a:lnTo>
                    <a:pt x="16" y="15"/>
                  </a:lnTo>
                  <a:lnTo>
                    <a:pt x="19" y="21"/>
                  </a:lnTo>
                  <a:lnTo>
                    <a:pt x="23" y="24"/>
                  </a:lnTo>
                  <a:lnTo>
                    <a:pt x="20" y="17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4" y="2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38" y="0"/>
                  </a:lnTo>
                  <a:lnTo>
                    <a:pt x="41" y="8"/>
                  </a:lnTo>
                  <a:lnTo>
                    <a:pt x="38" y="15"/>
                  </a:lnTo>
                  <a:lnTo>
                    <a:pt x="34" y="15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27" y="28"/>
                  </a:lnTo>
                  <a:lnTo>
                    <a:pt x="31" y="35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3" y="43"/>
                  </a:lnTo>
                  <a:lnTo>
                    <a:pt x="24" y="39"/>
                  </a:lnTo>
                  <a:lnTo>
                    <a:pt x="19" y="36"/>
                  </a:lnTo>
                  <a:lnTo>
                    <a:pt x="13" y="35"/>
                  </a:lnTo>
                  <a:lnTo>
                    <a:pt x="8" y="35"/>
                  </a:lnTo>
                  <a:lnTo>
                    <a:pt x="4" y="36"/>
                  </a:lnTo>
                  <a:lnTo>
                    <a:pt x="1" y="3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12" name="Freeform 87"/>
            <p:cNvSpPr>
              <a:spLocks/>
            </p:cNvSpPr>
            <p:nvPr/>
          </p:nvSpPr>
          <p:spPr bwMode="auto">
            <a:xfrm>
              <a:off x="2420" y="1646"/>
              <a:ext cx="41" cy="45"/>
            </a:xfrm>
            <a:custGeom>
              <a:avLst/>
              <a:gdLst>
                <a:gd name="T0" fmla="*/ 0 w 41"/>
                <a:gd name="T1" fmla="*/ 36 h 45"/>
                <a:gd name="T2" fmla="*/ 0 w 41"/>
                <a:gd name="T3" fmla="*/ 32 h 45"/>
                <a:gd name="T4" fmla="*/ 4 w 41"/>
                <a:gd name="T5" fmla="*/ 30 h 45"/>
                <a:gd name="T6" fmla="*/ 11 w 41"/>
                <a:gd name="T7" fmla="*/ 30 h 45"/>
                <a:gd name="T8" fmla="*/ 6 w 41"/>
                <a:gd name="T9" fmla="*/ 28 h 45"/>
                <a:gd name="T10" fmla="*/ 4 w 41"/>
                <a:gd name="T11" fmla="*/ 25 h 45"/>
                <a:gd name="T12" fmla="*/ 8 w 41"/>
                <a:gd name="T13" fmla="*/ 19 h 45"/>
                <a:gd name="T14" fmla="*/ 11 w 41"/>
                <a:gd name="T15" fmla="*/ 8 h 45"/>
                <a:gd name="T16" fmla="*/ 16 w 41"/>
                <a:gd name="T17" fmla="*/ 15 h 45"/>
                <a:gd name="T18" fmla="*/ 19 w 41"/>
                <a:gd name="T19" fmla="*/ 21 h 45"/>
                <a:gd name="T20" fmla="*/ 23 w 41"/>
                <a:gd name="T21" fmla="*/ 24 h 45"/>
                <a:gd name="T22" fmla="*/ 20 w 41"/>
                <a:gd name="T23" fmla="*/ 17 h 45"/>
                <a:gd name="T24" fmla="*/ 23 w 41"/>
                <a:gd name="T25" fmla="*/ 12 h 45"/>
                <a:gd name="T26" fmla="*/ 20 w 41"/>
                <a:gd name="T27" fmla="*/ 12 h 45"/>
                <a:gd name="T28" fmla="*/ 20 w 41"/>
                <a:gd name="T29" fmla="*/ 8 h 45"/>
                <a:gd name="T30" fmla="*/ 27 w 41"/>
                <a:gd name="T31" fmla="*/ 4 h 45"/>
                <a:gd name="T32" fmla="*/ 34 w 41"/>
                <a:gd name="T33" fmla="*/ 2 h 45"/>
                <a:gd name="T34" fmla="*/ 35 w 41"/>
                <a:gd name="T35" fmla="*/ 7 h 45"/>
                <a:gd name="T36" fmla="*/ 35 w 41"/>
                <a:gd name="T37" fmla="*/ 4 h 45"/>
                <a:gd name="T38" fmla="*/ 38 w 41"/>
                <a:gd name="T39" fmla="*/ 0 h 45"/>
                <a:gd name="T40" fmla="*/ 41 w 41"/>
                <a:gd name="T41" fmla="*/ 8 h 45"/>
                <a:gd name="T42" fmla="*/ 38 w 41"/>
                <a:gd name="T43" fmla="*/ 15 h 45"/>
                <a:gd name="T44" fmla="*/ 34 w 41"/>
                <a:gd name="T45" fmla="*/ 15 h 45"/>
                <a:gd name="T46" fmla="*/ 35 w 41"/>
                <a:gd name="T47" fmla="*/ 25 h 45"/>
                <a:gd name="T48" fmla="*/ 31 w 41"/>
                <a:gd name="T49" fmla="*/ 25 h 45"/>
                <a:gd name="T50" fmla="*/ 27 w 41"/>
                <a:gd name="T51" fmla="*/ 28 h 45"/>
                <a:gd name="T52" fmla="*/ 31 w 41"/>
                <a:gd name="T53" fmla="*/ 35 h 45"/>
                <a:gd name="T54" fmla="*/ 30 w 41"/>
                <a:gd name="T55" fmla="*/ 40 h 45"/>
                <a:gd name="T56" fmla="*/ 30 w 41"/>
                <a:gd name="T57" fmla="*/ 45 h 45"/>
                <a:gd name="T58" fmla="*/ 23 w 41"/>
                <a:gd name="T59" fmla="*/ 43 h 45"/>
                <a:gd name="T60" fmla="*/ 24 w 41"/>
                <a:gd name="T61" fmla="*/ 39 h 45"/>
                <a:gd name="T62" fmla="*/ 19 w 41"/>
                <a:gd name="T63" fmla="*/ 36 h 45"/>
                <a:gd name="T64" fmla="*/ 13 w 41"/>
                <a:gd name="T65" fmla="*/ 35 h 45"/>
                <a:gd name="T66" fmla="*/ 8 w 41"/>
                <a:gd name="T67" fmla="*/ 35 h 45"/>
                <a:gd name="T68" fmla="*/ 4 w 41"/>
                <a:gd name="T69" fmla="*/ 36 h 45"/>
                <a:gd name="T70" fmla="*/ 1 w 41"/>
                <a:gd name="T71" fmla="*/ 39 h 45"/>
                <a:gd name="T72" fmla="*/ 0 w 41"/>
                <a:gd name="T73" fmla="*/ 36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"/>
                <a:gd name="T112" fmla="*/ 0 h 45"/>
                <a:gd name="T113" fmla="*/ 41 w 41"/>
                <a:gd name="T114" fmla="*/ 45 h 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" h="45">
                  <a:moveTo>
                    <a:pt x="0" y="36"/>
                  </a:moveTo>
                  <a:lnTo>
                    <a:pt x="0" y="32"/>
                  </a:lnTo>
                  <a:lnTo>
                    <a:pt x="4" y="30"/>
                  </a:lnTo>
                  <a:lnTo>
                    <a:pt x="11" y="30"/>
                  </a:lnTo>
                  <a:lnTo>
                    <a:pt x="6" y="28"/>
                  </a:lnTo>
                  <a:lnTo>
                    <a:pt x="4" y="25"/>
                  </a:lnTo>
                  <a:lnTo>
                    <a:pt x="8" y="19"/>
                  </a:lnTo>
                  <a:lnTo>
                    <a:pt x="11" y="8"/>
                  </a:lnTo>
                  <a:lnTo>
                    <a:pt x="16" y="15"/>
                  </a:lnTo>
                  <a:lnTo>
                    <a:pt x="19" y="21"/>
                  </a:lnTo>
                  <a:lnTo>
                    <a:pt x="23" y="24"/>
                  </a:lnTo>
                  <a:lnTo>
                    <a:pt x="20" y="17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4" y="2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38" y="0"/>
                  </a:lnTo>
                  <a:lnTo>
                    <a:pt x="41" y="8"/>
                  </a:lnTo>
                  <a:lnTo>
                    <a:pt x="38" y="15"/>
                  </a:lnTo>
                  <a:lnTo>
                    <a:pt x="34" y="15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27" y="28"/>
                  </a:lnTo>
                  <a:lnTo>
                    <a:pt x="31" y="35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3" y="43"/>
                  </a:lnTo>
                  <a:lnTo>
                    <a:pt x="24" y="39"/>
                  </a:lnTo>
                  <a:lnTo>
                    <a:pt x="19" y="36"/>
                  </a:lnTo>
                  <a:lnTo>
                    <a:pt x="13" y="35"/>
                  </a:lnTo>
                  <a:lnTo>
                    <a:pt x="8" y="35"/>
                  </a:lnTo>
                  <a:lnTo>
                    <a:pt x="4" y="36"/>
                  </a:lnTo>
                  <a:lnTo>
                    <a:pt x="1" y="3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1" name="Group 91"/>
          <p:cNvGrpSpPr>
            <a:grpSpLocks/>
          </p:cNvGrpSpPr>
          <p:nvPr/>
        </p:nvGrpSpPr>
        <p:grpSpPr bwMode="auto">
          <a:xfrm>
            <a:off x="4450644" y="1320800"/>
            <a:ext cx="345723" cy="341489"/>
            <a:chOff x="2431" y="1333"/>
            <a:chExt cx="245" cy="242"/>
          </a:xfrm>
        </p:grpSpPr>
        <p:sp>
          <p:nvSpPr>
            <p:cNvPr id="143209" name="Freeform 89"/>
            <p:cNvSpPr>
              <a:spLocks/>
            </p:cNvSpPr>
            <p:nvPr/>
          </p:nvSpPr>
          <p:spPr bwMode="auto">
            <a:xfrm>
              <a:off x="2431" y="1333"/>
              <a:ext cx="245" cy="242"/>
            </a:xfrm>
            <a:custGeom>
              <a:avLst/>
              <a:gdLst>
                <a:gd name="T0" fmla="*/ 229 w 245"/>
                <a:gd name="T1" fmla="*/ 28 h 242"/>
                <a:gd name="T2" fmla="*/ 206 w 245"/>
                <a:gd name="T3" fmla="*/ 21 h 242"/>
                <a:gd name="T4" fmla="*/ 192 w 245"/>
                <a:gd name="T5" fmla="*/ 41 h 242"/>
                <a:gd name="T6" fmla="*/ 179 w 245"/>
                <a:gd name="T7" fmla="*/ 43 h 242"/>
                <a:gd name="T8" fmla="*/ 151 w 245"/>
                <a:gd name="T9" fmla="*/ 35 h 242"/>
                <a:gd name="T10" fmla="*/ 144 w 245"/>
                <a:gd name="T11" fmla="*/ 43 h 242"/>
                <a:gd name="T12" fmla="*/ 128 w 245"/>
                <a:gd name="T13" fmla="*/ 47 h 242"/>
                <a:gd name="T14" fmla="*/ 113 w 245"/>
                <a:gd name="T15" fmla="*/ 57 h 242"/>
                <a:gd name="T16" fmla="*/ 102 w 245"/>
                <a:gd name="T17" fmla="*/ 84 h 242"/>
                <a:gd name="T18" fmla="*/ 89 w 245"/>
                <a:gd name="T19" fmla="*/ 123 h 242"/>
                <a:gd name="T20" fmla="*/ 80 w 245"/>
                <a:gd name="T21" fmla="*/ 133 h 242"/>
                <a:gd name="T22" fmla="*/ 75 w 245"/>
                <a:gd name="T23" fmla="*/ 164 h 242"/>
                <a:gd name="T24" fmla="*/ 78 w 245"/>
                <a:gd name="T25" fmla="*/ 189 h 242"/>
                <a:gd name="T26" fmla="*/ 75 w 245"/>
                <a:gd name="T27" fmla="*/ 210 h 242"/>
                <a:gd name="T28" fmla="*/ 61 w 245"/>
                <a:gd name="T29" fmla="*/ 210 h 242"/>
                <a:gd name="T30" fmla="*/ 60 w 245"/>
                <a:gd name="T31" fmla="*/ 220 h 242"/>
                <a:gd name="T32" fmla="*/ 43 w 245"/>
                <a:gd name="T33" fmla="*/ 235 h 242"/>
                <a:gd name="T34" fmla="*/ 7 w 245"/>
                <a:gd name="T35" fmla="*/ 225 h 242"/>
                <a:gd name="T36" fmla="*/ 9 w 245"/>
                <a:gd name="T37" fmla="*/ 220 h 242"/>
                <a:gd name="T38" fmla="*/ 11 w 245"/>
                <a:gd name="T39" fmla="*/ 210 h 242"/>
                <a:gd name="T40" fmla="*/ 9 w 245"/>
                <a:gd name="T41" fmla="*/ 206 h 242"/>
                <a:gd name="T42" fmla="*/ 1 w 245"/>
                <a:gd name="T43" fmla="*/ 189 h 242"/>
                <a:gd name="T44" fmla="*/ 24 w 245"/>
                <a:gd name="T45" fmla="*/ 186 h 242"/>
                <a:gd name="T46" fmla="*/ 1 w 245"/>
                <a:gd name="T47" fmla="*/ 182 h 242"/>
                <a:gd name="T48" fmla="*/ 16 w 245"/>
                <a:gd name="T49" fmla="*/ 175 h 242"/>
                <a:gd name="T50" fmla="*/ 11 w 245"/>
                <a:gd name="T51" fmla="*/ 168 h 242"/>
                <a:gd name="T52" fmla="*/ 11 w 245"/>
                <a:gd name="T53" fmla="*/ 164 h 242"/>
                <a:gd name="T54" fmla="*/ 20 w 245"/>
                <a:gd name="T55" fmla="*/ 157 h 242"/>
                <a:gd name="T56" fmla="*/ 31 w 245"/>
                <a:gd name="T57" fmla="*/ 153 h 242"/>
                <a:gd name="T58" fmla="*/ 37 w 245"/>
                <a:gd name="T59" fmla="*/ 147 h 242"/>
                <a:gd name="T60" fmla="*/ 64 w 245"/>
                <a:gd name="T61" fmla="*/ 136 h 242"/>
                <a:gd name="T62" fmla="*/ 53 w 245"/>
                <a:gd name="T63" fmla="*/ 136 h 242"/>
                <a:gd name="T64" fmla="*/ 64 w 245"/>
                <a:gd name="T65" fmla="*/ 123 h 242"/>
                <a:gd name="T66" fmla="*/ 73 w 245"/>
                <a:gd name="T67" fmla="*/ 109 h 242"/>
                <a:gd name="T68" fmla="*/ 73 w 245"/>
                <a:gd name="T69" fmla="*/ 102 h 242"/>
                <a:gd name="T70" fmla="*/ 89 w 245"/>
                <a:gd name="T71" fmla="*/ 88 h 242"/>
                <a:gd name="T72" fmla="*/ 101 w 245"/>
                <a:gd name="T73" fmla="*/ 73 h 242"/>
                <a:gd name="T74" fmla="*/ 101 w 245"/>
                <a:gd name="T75" fmla="*/ 69 h 242"/>
                <a:gd name="T76" fmla="*/ 94 w 245"/>
                <a:gd name="T77" fmla="*/ 63 h 242"/>
                <a:gd name="T78" fmla="*/ 108 w 245"/>
                <a:gd name="T79" fmla="*/ 60 h 242"/>
                <a:gd name="T80" fmla="*/ 119 w 245"/>
                <a:gd name="T81" fmla="*/ 52 h 242"/>
                <a:gd name="T82" fmla="*/ 113 w 245"/>
                <a:gd name="T83" fmla="*/ 47 h 242"/>
                <a:gd name="T84" fmla="*/ 113 w 245"/>
                <a:gd name="T85" fmla="*/ 41 h 242"/>
                <a:gd name="T86" fmla="*/ 135 w 245"/>
                <a:gd name="T87" fmla="*/ 36 h 242"/>
                <a:gd name="T88" fmla="*/ 137 w 245"/>
                <a:gd name="T89" fmla="*/ 32 h 242"/>
                <a:gd name="T90" fmla="*/ 146 w 245"/>
                <a:gd name="T91" fmla="*/ 32 h 242"/>
                <a:gd name="T92" fmla="*/ 157 w 245"/>
                <a:gd name="T93" fmla="*/ 21 h 242"/>
                <a:gd name="T94" fmla="*/ 168 w 245"/>
                <a:gd name="T95" fmla="*/ 19 h 242"/>
                <a:gd name="T96" fmla="*/ 176 w 245"/>
                <a:gd name="T97" fmla="*/ 8 h 242"/>
                <a:gd name="T98" fmla="*/ 186 w 245"/>
                <a:gd name="T99" fmla="*/ 17 h 242"/>
                <a:gd name="T100" fmla="*/ 198 w 245"/>
                <a:gd name="T101" fmla="*/ 13 h 242"/>
                <a:gd name="T102" fmla="*/ 203 w 245"/>
                <a:gd name="T103" fmla="*/ 0 h 242"/>
                <a:gd name="T104" fmla="*/ 216 w 245"/>
                <a:gd name="T105" fmla="*/ 8 h 242"/>
                <a:gd name="T106" fmla="*/ 224 w 245"/>
                <a:gd name="T107" fmla="*/ 7 h 242"/>
                <a:gd name="T108" fmla="*/ 240 w 245"/>
                <a:gd name="T109" fmla="*/ 13 h 242"/>
                <a:gd name="T110" fmla="*/ 234 w 245"/>
                <a:gd name="T111" fmla="*/ 21 h 2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"/>
                <a:gd name="T169" fmla="*/ 0 h 242"/>
                <a:gd name="T170" fmla="*/ 245 w 245"/>
                <a:gd name="T171" fmla="*/ 242 h 2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" h="242">
                  <a:moveTo>
                    <a:pt x="240" y="25"/>
                  </a:moveTo>
                  <a:lnTo>
                    <a:pt x="236" y="25"/>
                  </a:lnTo>
                  <a:lnTo>
                    <a:pt x="224" y="38"/>
                  </a:lnTo>
                  <a:lnTo>
                    <a:pt x="227" y="32"/>
                  </a:lnTo>
                  <a:lnTo>
                    <a:pt x="229" y="28"/>
                  </a:lnTo>
                  <a:lnTo>
                    <a:pt x="224" y="24"/>
                  </a:lnTo>
                  <a:lnTo>
                    <a:pt x="217" y="21"/>
                  </a:lnTo>
                  <a:lnTo>
                    <a:pt x="216" y="19"/>
                  </a:lnTo>
                  <a:lnTo>
                    <a:pt x="209" y="21"/>
                  </a:lnTo>
                  <a:lnTo>
                    <a:pt x="206" y="21"/>
                  </a:lnTo>
                  <a:lnTo>
                    <a:pt x="201" y="21"/>
                  </a:lnTo>
                  <a:lnTo>
                    <a:pt x="197" y="28"/>
                  </a:lnTo>
                  <a:lnTo>
                    <a:pt x="197" y="35"/>
                  </a:lnTo>
                  <a:lnTo>
                    <a:pt x="197" y="41"/>
                  </a:lnTo>
                  <a:lnTo>
                    <a:pt x="192" y="41"/>
                  </a:lnTo>
                  <a:lnTo>
                    <a:pt x="192" y="45"/>
                  </a:lnTo>
                  <a:lnTo>
                    <a:pt x="190" y="45"/>
                  </a:lnTo>
                  <a:lnTo>
                    <a:pt x="186" y="43"/>
                  </a:lnTo>
                  <a:lnTo>
                    <a:pt x="180" y="41"/>
                  </a:lnTo>
                  <a:lnTo>
                    <a:pt x="179" y="43"/>
                  </a:lnTo>
                  <a:lnTo>
                    <a:pt x="173" y="43"/>
                  </a:lnTo>
                  <a:lnTo>
                    <a:pt x="168" y="43"/>
                  </a:lnTo>
                  <a:lnTo>
                    <a:pt x="160" y="36"/>
                  </a:lnTo>
                  <a:lnTo>
                    <a:pt x="153" y="35"/>
                  </a:lnTo>
                  <a:lnTo>
                    <a:pt x="151" y="35"/>
                  </a:lnTo>
                  <a:lnTo>
                    <a:pt x="153" y="38"/>
                  </a:lnTo>
                  <a:lnTo>
                    <a:pt x="149" y="36"/>
                  </a:lnTo>
                  <a:lnTo>
                    <a:pt x="149" y="38"/>
                  </a:lnTo>
                  <a:lnTo>
                    <a:pt x="144" y="38"/>
                  </a:lnTo>
                  <a:lnTo>
                    <a:pt x="144" y="43"/>
                  </a:lnTo>
                  <a:lnTo>
                    <a:pt x="144" y="47"/>
                  </a:lnTo>
                  <a:lnTo>
                    <a:pt x="146" y="49"/>
                  </a:lnTo>
                  <a:lnTo>
                    <a:pt x="144" y="52"/>
                  </a:lnTo>
                  <a:lnTo>
                    <a:pt x="135" y="49"/>
                  </a:lnTo>
                  <a:lnTo>
                    <a:pt x="128" y="47"/>
                  </a:lnTo>
                  <a:lnTo>
                    <a:pt x="126" y="49"/>
                  </a:lnTo>
                  <a:lnTo>
                    <a:pt x="126" y="53"/>
                  </a:lnTo>
                  <a:lnTo>
                    <a:pt x="126" y="57"/>
                  </a:lnTo>
                  <a:lnTo>
                    <a:pt x="119" y="56"/>
                  </a:lnTo>
                  <a:lnTo>
                    <a:pt x="113" y="57"/>
                  </a:lnTo>
                  <a:lnTo>
                    <a:pt x="113" y="63"/>
                  </a:lnTo>
                  <a:lnTo>
                    <a:pt x="109" y="67"/>
                  </a:lnTo>
                  <a:lnTo>
                    <a:pt x="112" y="73"/>
                  </a:lnTo>
                  <a:lnTo>
                    <a:pt x="109" y="75"/>
                  </a:lnTo>
                  <a:lnTo>
                    <a:pt x="102" y="84"/>
                  </a:lnTo>
                  <a:lnTo>
                    <a:pt x="102" y="88"/>
                  </a:lnTo>
                  <a:lnTo>
                    <a:pt x="96" y="92"/>
                  </a:lnTo>
                  <a:lnTo>
                    <a:pt x="96" y="105"/>
                  </a:lnTo>
                  <a:lnTo>
                    <a:pt x="94" y="113"/>
                  </a:lnTo>
                  <a:lnTo>
                    <a:pt x="89" y="123"/>
                  </a:lnTo>
                  <a:lnTo>
                    <a:pt x="94" y="125"/>
                  </a:lnTo>
                  <a:lnTo>
                    <a:pt x="94" y="127"/>
                  </a:lnTo>
                  <a:lnTo>
                    <a:pt x="94" y="133"/>
                  </a:lnTo>
                  <a:lnTo>
                    <a:pt x="84" y="130"/>
                  </a:lnTo>
                  <a:lnTo>
                    <a:pt x="80" y="133"/>
                  </a:lnTo>
                  <a:lnTo>
                    <a:pt x="73" y="140"/>
                  </a:lnTo>
                  <a:lnTo>
                    <a:pt x="73" y="147"/>
                  </a:lnTo>
                  <a:lnTo>
                    <a:pt x="75" y="150"/>
                  </a:lnTo>
                  <a:lnTo>
                    <a:pt x="73" y="154"/>
                  </a:lnTo>
                  <a:lnTo>
                    <a:pt x="75" y="164"/>
                  </a:lnTo>
                  <a:lnTo>
                    <a:pt x="78" y="175"/>
                  </a:lnTo>
                  <a:lnTo>
                    <a:pt x="80" y="178"/>
                  </a:lnTo>
                  <a:lnTo>
                    <a:pt x="84" y="182"/>
                  </a:lnTo>
                  <a:lnTo>
                    <a:pt x="83" y="186"/>
                  </a:lnTo>
                  <a:lnTo>
                    <a:pt x="78" y="189"/>
                  </a:lnTo>
                  <a:lnTo>
                    <a:pt x="83" y="197"/>
                  </a:lnTo>
                  <a:lnTo>
                    <a:pt x="83" y="202"/>
                  </a:lnTo>
                  <a:lnTo>
                    <a:pt x="80" y="209"/>
                  </a:lnTo>
                  <a:lnTo>
                    <a:pt x="75" y="209"/>
                  </a:lnTo>
                  <a:lnTo>
                    <a:pt x="75" y="210"/>
                  </a:lnTo>
                  <a:lnTo>
                    <a:pt x="73" y="212"/>
                  </a:lnTo>
                  <a:lnTo>
                    <a:pt x="73" y="225"/>
                  </a:lnTo>
                  <a:lnTo>
                    <a:pt x="67" y="223"/>
                  </a:lnTo>
                  <a:lnTo>
                    <a:pt x="61" y="220"/>
                  </a:lnTo>
                  <a:lnTo>
                    <a:pt x="61" y="210"/>
                  </a:lnTo>
                  <a:lnTo>
                    <a:pt x="61" y="209"/>
                  </a:lnTo>
                  <a:lnTo>
                    <a:pt x="60" y="210"/>
                  </a:lnTo>
                  <a:lnTo>
                    <a:pt x="60" y="214"/>
                  </a:lnTo>
                  <a:lnTo>
                    <a:pt x="57" y="214"/>
                  </a:lnTo>
                  <a:lnTo>
                    <a:pt x="60" y="220"/>
                  </a:lnTo>
                  <a:lnTo>
                    <a:pt x="54" y="225"/>
                  </a:lnTo>
                  <a:lnTo>
                    <a:pt x="50" y="221"/>
                  </a:lnTo>
                  <a:lnTo>
                    <a:pt x="49" y="223"/>
                  </a:lnTo>
                  <a:lnTo>
                    <a:pt x="50" y="225"/>
                  </a:lnTo>
                  <a:lnTo>
                    <a:pt x="43" y="235"/>
                  </a:lnTo>
                  <a:lnTo>
                    <a:pt x="37" y="241"/>
                  </a:lnTo>
                  <a:lnTo>
                    <a:pt x="24" y="242"/>
                  </a:lnTo>
                  <a:lnTo>
                    <a:pt x="16" y="238"/>
                  </a:lnTo>
                  <a:lnTo>
                    <a:pt x="7" y="230"/>
                  </a:lnTo>
                  <a:lnTo>
                    <a:pt x="7" y="225"/>
                  </a:lnTo>
                  <a:lnTo>
                    <a:pt x="13" y="227"/>
                  </a:lnTo>
                  <a:lnTo>
                    <a:pt x="11" y="223"/>
                  </a:lnTo>
                  <a:lnTo>
                    <a:pt x="13" y="217"/>
                  </a:lnTo>
                  <a:lnTo>
                    <a:pt x="11" y="217"/>
                  </a:lnTo>
                  <a:lnTo>
                    <a:pt x="9" y="220"/>
                  </a:lnTo>
                  <a:lnTo>
                    <a:pt x="5" y="223"/>
                  </a:lnTo>
                  <a:lnTo>
                    <a:pt x="1" y="220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1" y="210"/>
                  </a:lnTo>
                  <a:lnTo>
                    <a:pt x="9" y="210"/>
                  </a:lnTo>
                  <a:lnTo>
                    <a:pt x="13" y="206"/>
                  </a:lnTo>
                  <a:lnTo>
                    <a:pt x="20" y="200"/>
                  </a:lnTo>
                  <a:lnTo>
                    <a:pt x="11" y="202"/>
                  </a:lnTo>
                  <a:lnTo>
                    <a:pt x="9" y="206"/>
                  </a:lnTo>
                  <a:lnTo>
                    <a:pt x="7" y="202"/>
                  </a:lnTo>
                  <a:lnTo>
                    <a:pt x="5" y="206"/>
                  </a:lnTo>
                  <a:lnTo>
                    <a:pt x="5" y="200"/>
                  </a:lnTo>
                  <a:lnTo>
                    <a:pt x="1" y="193"/>
                  </a:lnTo>
                  <a:lnTo>
                    <a:pt x="1" y="189"/>
                  </a:lnTo>
                  <a:lnTo>
                    <a:pt x="16" y="189"/>
                  </a:lnTo>
                  <a:lnTo>
                    <a:pt x="24" y="189"/>
                  </a:lnTo>
                  <a:lnTo>
                    <a:pt x="27" y="186"/>
                  </a:lnTo>
                  <a:lnTo>
                    <a:pt x="24" y="185"/>
                  </a:lnTo>
                  <a:lnTo>
                    <a:pt x="24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5" y="186"/>
                  </a:lnTo>
                  <a:lnTo>
                    <a:pt x="1" y="185"/>
                  </a:lnTo>
                  <a:lnTo>
                    <a:pt x="1" y="182"/>
                  </a:lnTo>
                  <a:lnTo>
                    <a:pt x="5" y="181"/>
                  </a:lnTo>
                  <a:lnTo>
                    <a:pt x="0" y="178"/>
                  </a:lnTo>
                  <a:lnTo>
                    <a:pt x="5" y="175"/>
                  </a:lnTo>
                  <a:lnTo>
                    <a:pt x="13" y="175"/>
                  </a:lnTo>
                  <a:lnTo>
                    <a:pt x="16" y="175"/>
                  </a:lnTo>
                  <a:lnTo>
                    <a:pt x="9" y="171"/>
                  </a:lnTo>
                  <a:lnTo>
                    <a:pt x="1" y="171"/>
                  </a:lnTo>
                  <a:lnTo>
                    <a:pt x="1" y="169"/>
                  </a:lnTo>
                  <a:lnTo>
                    <a:pt x="7" y="169"/>
                  </a:lnTo>
                  <a:lnTo>
                    <a:pt x="11" y="168"/>
                  </a:lnTo>
                  <a:lnTo>
                    <a:pt x="20" y="165"/>
                  </a:lnTo>
                  <a:lnTo>
                    <a:pt x="20" y="168"/>
                  </a:lnTo>
                  <a:lnTo>
                    <a:pt x="23" y="168"/>
                  </a:lnTo>
                  <a:lnTo>
                    <a:pt x="20" y="164"/>
                  </a:lnTo>
                  <a:lnTo>
                    <a:pt x="11" y="164"/>
                  </a:lnTo>
                  <a:lnTo>
                    <a:pt x="11" y="161"/>
                  </a:lnTo>
                  <a:lnTo>
                    <a:pt x="20" y="158"/>
                  </a:lnTo>
                  <a:lnTo>
                    <a:pt x="23" y="161"/>
                  </a:lnTo>
                  <a:lnTo>
                    <a:pt x="30" y="157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27" y="157"/>
                  </a:lnTo>
                  <a:lnTo>
                    <a:pt x="34" y="158"/>
                  </a:lnTo>
                  <a:lnTo>
                    <a:pt x="30" y="154"/>
                  </a:lnTo>
                  <a:lnTo>
                    <a:pt x="31" y="153"/>
                  </a:lnTo>
                  <a:lnTo>
                    <a:pt x="39" y="157"/>
                  </a:lnTo>
                  <a:lnTo>
                    <a:pt x="37" y="153"/>
                  </a:lnTo>
                  <a:lnTo>
                    <a:pt x="34" y="150"/>
                  </a:lnTo>
                  <a:lnTo>
                    <a:pt x="37" y="150"/>
                  </a:lnTo>
                  <a:lnTo>
                    <a:pt x="37" y="147"/>
                  </a:lnTo>
                  <a:lnTo>
                    <a:pt x="49" y="141"/>
                  </a:lnTo>
                  <a:lnTo>
                    <a:pt x="50" y="147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6"/>
                  </a:lnTo>
                  <a:lnTo>
                    <a:pt x="64" y="133"/>
                  </a:lnTo>
                  <a:lnTo>
                    <a:pt x="60" y="137"/>
                  </a:lnTo>
                  <a:lnTo>
                    <a:pt x="53" y="144"/>
                  </a:lnTo>
                  <a:lnTo>
                    <a:pt x="45" y="140"/>
                  </a:lnTo>
                  <a:lnTo>
                    <a:pt x="53" y="136"/>
                  </a:lnTo>
                  <a:lnTo>
                    <a:pt x="53" y="133"/>
                  </a:lnTo>
                  <a:lnTo>
                    <a:pt x="60" y="125"/>
                  </a:lnTo>
                  <a:lnTo>
                    <a:pt x="64" y="127"/>
                  </a:lnTo>
                  <a:lnTo>
                    <a:pt x="67" y="123"/>
                  </a:lnTo>
                  <a:lnTo>
                    <a:pt x="64" y="123"/>
                  </a:lnTo>
                  <a:lnTo>
                    <a:pt x="68" y="116"/>
                  </a:lnTo>
                  <a:lnTo>
                    <a:pt x="71" y="112"/>
                  </a:lnTo>
                  <a:lnTo>
                    <a:pt x="75" y="113"/>
                  </a:lnTo>
                  <a:lnTo>
                    <a:pt x="78" y="109"/>
                  </a:lnTo>
                  <a:lnTo>
                    <a:pt x="73" y="109"/>
                  </a:lnTo>
                  <a:lnTo>
                    <a:pt x="73" y="108"/>
                  </a:lnTo>
                  <a:lnTo>
                    <a:pt x="71" y="109"/>
                  </a:lnTo>
                  <a:lnTo>
                    <a:pt x="71" y="102"/>
                  </a:lnTo>
                  <a:lnTo>
                    <a:pt x="75" y="105"/>
                  </a:lnTo>
                  <a:lnTo>
                    <a:pt x="73" y="102"/>
                  </a:lnTo>
                  <a:lnTo>
                    <a:pt x="75" y="97"/>
                  </a:lnTo>
                  <a:lnTo>
                    <a:pt x="80" y="97"/>
                  </a:lnTo>
                  <a:lnTo>
                    <a:pt x="78" y="92"/>
                  </a:lnTo>
                  <a:lnTo>
                    <a:pt x="89" y="90"/>
                  </a:lnTo>
                  <a:lnTo>
                    <a:pt x="89" y="88"/>
                  </a:lnTo>
                  <a:lnTo>
                    <a:pt x="78" y="90"/>
                  </a:lnTo>
                  <a:lnTo>
                    <a:pt x="78" y="84"/>
                  </a:lnTo>
                  <a:lnTo>
                    <a:pt x="83" y="77"/>
                  </a:lnTo>
                  <a:lnTo>
                    <a:pt x="86" y="73"/>
                  </a:lnTo>
                  <a:lnTo>
                    <a:pt x="101" y="73"/>
                  </a:lnTo>
                  <a:lnTo>
                    <a:pt x="101" y="71"/>
                  </a:lnTo>
                  <a:lnTo>
                    <a:pt x="89" y="71"/>
                  </a:lnTo>
                  <a:lnTo>
                    <a:pt x="96" y="67"/>
                  </a:lnTo>
                  <a:lnTo>
                    <a:pt x="98" y="67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98" y="64"/>
                  </a:lnTo>
                  <a:lnTo>
                    <a:pt x="101" y="63"/>
                  </a:lnTo>
                  <a:lnTo>
                    <a:pt x="96" y="64"/>
                  </a:lnTo>
                  <a:lnTo>
                    <a:pt x="94" y="63"/>
                  </a:lnTo>
                  <a:lnTo>
                    <a:pt x="101" y="60"/>
                  </a:lnTo>
                  <a:lnTo>
                    <a:pt x="102" y="60"/>
                  </a:lnTo>
                  <a:lnTo>
                    <a:pt x="102" y="57"/>
                  </a:lnTo>
                  <a:lnTo>
                    <a:pt x="108" y="57"/>
                  </a:lnTo>
                  <a:lnTo>
                    <a:pt x="108" y="60"/>
                  </a:lnTo>
                  <a:lnTo>
                    <a:pt x="109" y="57"/>
                  </a:lnTo>
                  <a:lnTo>
                    <a:pt x="108" y="57"/>
                  </a:lnTo>
                  <a:lnTo>
                    <a:pt x="109" y="52"/>
                  </a:lnTo>
                  <a:lnTo>
                    <a:pt x="113" y="52"/>
                  </a:lnTo>
                  <a:lnTo>
                    <a:pt x="119" y="52"/>
                  </a:lnTo>
                  <a:lnTo>
                    <a:pt x="119" y="49"/>
                  </a:lnTo>
                  <a:lnTo>
                    <a:pt x="113" y="52"/>
                  </a:lnTo>
                  <a:lnTo>
                    <a:pt x="109" y="52"/>
                  </a:lnTo>
                  <a:lnTo>
                    <a:pt x="112" y="47"/>
                  </a:lnTo>
                  <a:lnTo>
                    <a:pt x="113" y="47"/>
                  </a:lnTo>
                  <a:lnTo>
                    <a:pt x="119" y="43"/>
                  </a:lnTo>
                  <a:lnTo>
                    <a:pt x="119" y="41"/>
                  </a:lnTo>
                  <a:lnTo>
                    <a:pt x="121" y="38"/>
                  </a:lnTo>
                  <a:lnTo>
                    <a:pt x="119" y="38"/>
                  </a:lnTo>
                  <a:lnTo>
                    <a:pt x="113" y="41"/>
                  </a:lnTo>
                  <a:lnTo>
                    <a:pt x="112" y="38"/>
                  </a:lnTo>
                  <a:lnTo>
                    <a:pt x="113" y="35"/>
                  </a:lnTo>
                  <a:lnTo>
                    <a:pt x="128" y="32"/>
                  </a:lnTo>
                  <a:lnTo>
                    <a:pt x="132" y="36"/>
                  </a:lnTo>
                  <a:lnTo>
                    <a:pt x="135" y="36"/>
                  </a:lnTo>
                  <a:lnTo>
                    <a:pt x="135" y="35"/>
                  </a:lnTo>
                  <a:lnTo>
                    <a:pt x="131" y="35"/>
                  </a:lnTo>
                  <a:lnTo>
                    <a:pt x="128" y="29"/>
                  </a:lnTo>
                  <a:lnTo>
                    <a:pt x="135" y="25"/>
                  </a:lnTo>
                  <a:lnTo>
                    <a:pt x="137" y="32"/>
                  </a:lnTo>
                  <a:lnTo>
                    <a:pt x="137" y="28"/>
                  </a:lnTo>
                  <a:lnTo>
                    <a:pt x="139" y="25"/>
                  </a:lnTo>
                  <a:lnTo>
                    <a:pt x="142" y="35"/>
                  </a:lnTo>
                  <a:lnTo>
                    <a:pt x="144" y="35"/>
                  </a:lnTo>
                  <a:lnTo>
                    <a:pt x="146" y="32"/>
                  </a:lnTo>
                  <a:lnTo>
                    <a:pt x="144" y="28"/>
                  </a:lnTo>
                  <a:lnTo>
                    <a:pt x="149" y="25"/>
                  </a:lnTo>
                  <a:lnTo>
                    <a:pt x="151" y="24"/>
                  </a:lnTo>
                  <a:lnTo>
                    <a:pt x="157" y="28"/>
                  </a:lnTo>
                  <a:lnTo>
                    <a:pt x="157" y="21"/>
                  </a:lnTo>
                  <a:lnTo>
                    <a:pt x="153" y="21"/>
                  </a:lnTo>
                  <a:lnTo>
                    <a:pt x="149" y="17"/>
                  </a:lnTo>
                  <a:lnTo>
                    <a:pt x="156" y="17"/>
                  </a:lnTo>
                  <a:lnTo>
                    <a:pt x="165" y="17"/>
                  </a:lnTo>
                  <a:lnTo>
                    <a:pt x="168" y="19"/>
                  </a:lnTo>
                  <a:lnTo>
                    <a:pt x="172" y="15"/>
                  </a:lnTo>
                  <a:lnTo>
                    <a:pt x="172" y="8"/>
                  </a:lnTo>
                  <a:lnTo>
                    <a:pt x="176" y="13"/>
                  </a:lnTo>
                  <a:lnTo>
                    <a:pt x="179" y="11"/>
                  </a:lnTo>
                  <a:lnTo>
                    <a:pt x="176" y="8"/>
                  </a:lnTo>
                  <a:lnTo>
                    <a:pt x="179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86" y="11"/>
                  </a:lnTo>
                  <a:lnTo>
                    <a:pt x="186" y="17"/>
                  </a:lnTo>
                  <a:lnTo>
                    <a:pt x="187" y="19"/>
                  </a:lnTo>
                  <a:lnTo>
                    <a:pt x="187" y="15"/>
                  </a:lnTo>
                  <a:lnTo>
                    <a:pt x="197" y="4"/>
                  </a:lnTo>
                  <a:lnTo>
                    <a:pt x="197" y="8"/>
                  </a:lnTo>
                  <a:lnTo>
                    <a:pt x="198" y="13"/>
                  </a:lnTo>
                  <a:lnTo>
                    <a:pt x="201" y="11"/>
                  </a:lnTo>
                  <a:lnTo>
                    <a:pt x="203" y="8"/>
                  </a:lnTo>
                  <a:lnTo>
                    <a:pt x="206" y="7"/>
                  </a:lnTo>
                  <a:lnTo>
                    <a:pt x="201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6" y="2"/>
                  </a:lnTo>
                  <a:lnTo>
                    <a:pt x="216" y="4"/>
                  </a:lnTo>
                  <a:lnTo>
                    <a:pt x="210" y="7"/>
                  </a:lnTo>
                  <a:lnTo>
                    <a:pt x="216" y="8"/>
                  </a:lnTo>
                  <a:lnTo>
                    <a:pt x="210" y="11"/>
                  </a:lnTo>
                  <a:lnTo>
                    <a:pt x="216" y="11"/>
                  </a:lnTo>
                  <a:lnTo>
                    <a:pt x="220" y="4"/>
                  </a:lnTo>
                  <a:lnTo>
                    <a:pt x="221" y="4"/>
                  </a:lnTo>
                  <a:lnTo>
                    <a:pt x="224" y="7"/>
                  </a:lnTo>
                  <a:lnTo>
                    <a:pt x="227" y="4"/>
                  </a:lnTo>
                  <a:lnTo>
                    <a:pt x="234" y="8"/>
                  </a:lnTo>
                  <a:lnTo>
                    <a:pt x="231" y="8"/>
                  </a:lnTo>
                  <a:lnTo>
                    <a:pt x="236" y="8"/>
                  </a:lnTo>
                  <a:lnTo>
                    <a:pt x="240" y="13"/>
                  </a:lnTo>
                  <a:lnTo>
                    <a:pt x="234" y="17"/>
                  </a:lnTo>
                  <a:lnTo>
                    <a:pt x="220" y="17"/>
                  </a:lnTo>
                  <a:lnTo>
                    <a:pt x="227" y="19"/>
                  </a:lnTo>
                  <a:lnTo>
                    <a:pt x="231" y="24"/>
                  </a:lnTo>
                  <a:lnTo>
                    <a:pt x="234" y="21"/>
                  </a:lnTo>
                  <a:lnTo>
                    <a:pt x="238" y="21"/>
                  </a:lnTo>
                  <a:lnTo>
                    <a:pt x="242" y="24"/>
                  </a:lnTo>
                  <a:lnTo>
                    <a:pt x="245" y="25"/>
                  </a:lnTo>
                  <a:lnTo>
                    <a:pt x="240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10" name="Freeform 90"/>
            <p:cNvSpPr>
              <a:spLocks/>
            </p:cNvSpPr>
            <p:nvPr/>
          </p:nvSpPr>
          <p:spPr bwMode="auto">
            <a:xfrm>
              <a:off x="2431" y="1333"/>
              <a:ext cx="245" cy="242"/>
            </a:xfrm>
            <a:custGeom>
              <a:avLst/>
              <a:gdLst>
                <a:gd name="T0" fmla="*/ 229 w 245"/>
                <a:gd name="T1" fmla="*/ 28 h 242"/>
                <a:gd name="T2" fmla="*/ 206 w 245"/>
                <a:gd name="T3" fmla="*/ 21 h 242"/>
                <a:gd name="T4" fmla="*/ 192 w 245"/>
                <a:gd name="T5" fmla="*/ 41 h 242"/>
                <a:gd name="T6" fmla="*/ 179 w 245"/>
                <a:gd name="T7" fmla="*/ 43 h 242"/>
                <a:gd name="T8" fmla="*/ 151 w 245"/>
                <a:gd name="T9" fmla="*/ 35 h 242"/>
                <a:gd name="T10" fmla="*/ 144 w 245"/>
                <a:gd name="T11" fmla="*/ 43 h 242"/>
                <a:gd name="T12" fmla="*/ 128 w 245"/>
                <a:gd name="T13" fmla="*/ 47 h 242"/>
                <a:gd name="T14" fmla="*/ 113 w 245"/>
                <a:gd name="T15" fmla="*/ 57 h 242"/>
                <a:gd name="T16" fmla="*/ 102 w 245"/>
                <a:gd name="T17" fmla="*/ 84 h 242"/>
                <a:gd name="T18" fmla="*/ 89 w 245"/>
                <a:gd name="T19" fmla="*/ 123 h 242"/>
                <a:gd name="T20" fmla="*/ 80 w 245"/>
                <a:gd name="T21" fmla="*/ 133 h 242"/>
                <a:gd name="T22" fmla="*/ 75 w 245"/>
                <a:gd name="T23" fmla="*/ 164 h 242"/>
                <a:gd name="T24" fmla="*/ 78 w 245"/>
                <a:gd name="T25" fmla="*/ 189 h 242"/>
                <a:gd name="T26" fmla="*/ 75 w 245"/>
                <a:gd name="T27" fmla="*/ 210 h 242"/>
                <a:gd name="T28" fmla="*/ 61 w 245"/>
                <a:gd name="T29" fmla="*/ 210 h 242"/>
                <a:gd name="T30" fmla="*/ 60 w 245"/>
                <a:gd name="T31" fmla="*/ 220 h 242"/>
                <a:gd name="T32" fmla="*/ 43 w 245"/>
                <a:gd name="T33" fmla="*/ 235 h 242"/>
                <a:gd name="T34" fmla="*/ 7 w 245"/>
                <a:gd name="T35" fmla="*/ 225 h 242"/>
                <a:gd name="T36" fmla="*/ 9 w 245"/>
                <a:gd name="T37" fmla="*/ 220 h 242"/>
                <a:gd name="T38" fmla="*/ 11 w 245"/>
                <a:gd name="T39" fmla="*/ 210 h 242"/>
                <a:gd name="T40" fmla="*/ 9 w 245"/>
                <a:gd name="T41" fmla="*/ 206 h 242"/>
                <a:gd name="T42" fmla="*/ 1 w 245"/>
                <a:gd name="T43" fmla="*/ 189 h 242"/>
                <a:gd name="T44" fmla="*/ 24 w 245"/>
                <a:gd name="T45" fmla="*/ 186 h 242"/>
                <a:gd name="T46" fmla="*/ 1 w 245"/>
                <a:gd name="T47" fmla="*/ 182 h 242"/>
                <a:gd name="T48" fmla="*/ 16 w 245"/>
                <a:gd name="T49" fmla="*/ 175 h 242"/>
                <a:gd name="T50" fmla="*/ 11 w 245"/>
                <a:gd name="T51" fmla="*/ 168 h 242"/>
                <a:gd name="T52" fmla="*/ 11 w 245"/>
                <a:gd name="T53" fmla="*/ 164 h 242"/>
                <a:gd name="T54" fmla="*/ 20 w 245"/>
                <a:gd name="T55" fmla="*/ 157 h 242"/>
                <a:gd name="T56" fmla="*/ 31 w 245"/>
                <a:gd name="T57" fmla="*/ 153 h 242"/>
                <a:gd name="T58" fmla="*/ 37 w 245"/>
                <a:gd name="T59" fmla="*/ 147 h 242"/>
                <a:gd name="T60" fmla="*/ 64 w 245"/>
                <a:gd name="T61" fmla="*/ 136 h 242"/>
                <a:gd name="T62" fmla="*/ 53 w 245"/>
                <a:gd name="T63" fmla="*/ 136 h 242"/>
                <a:gd name="T64" fmla="*/ 64 w 245"/>
                <a:gd name="T65" fmla="*/ 123 h 242"/>
                <a:gd name="T66" fmla="*/ 73 w 245"/>
                <a:gd name="T67" fmla="*/ 109 h 242"/>
                <a:gd name="T68" fmla="*/ 73 w 245"/>
                <a:gd name="T69" fmla="*/ 102 h 242"/>
                <a:gd name="T70" fmla="*/ 89 w 245"/>
                <a:gd name="T71" fmla="*/ 88 h 242"/>
                <a:gd name="T72" fmla="*/ 101 w 245"/>
                <a:gd name="T73" fmla="*/ 73 h 242"/>
                <a:gd name="T74" fmla="*/ 101 w 245"/>
                <a:gd name="T75" fmla="*/ 69 h 242"/>
                <a:gd name="T76" fmla="*/ 94 w 245"/>
                <a:gd name="T77" fmla="*/ 63 h 242"/>
                <a:gd name="T78" fmla="*/ 108 w 245"/>
                <a:gd name="T79" fmla="*/ 60 h 242"/>
                <a:gd name="T80" fmla="*/ 119 w 245"/>
                <a:gd name="T81" fmla="*/ 52 h 242"/>
                <a:gd name="T82" fmla="*/ 113 w 245"/>
                <a:gd name="T83" fmla="*/ 47 h 242"/>
                <a:gd name="T84" fmla="*/ 113 w 245"/>
                <a:gd name="T85" fmla="*/ 41 h 242"/>
                <a:gd name="T86" fmla="*/ 135 w 245"/>
                <a:gd name="T87" fmla="*/ 36 h 242"/>
                <a:gd name="T88" fmla="*/ 137 w 245"/>
                <a:gd name="T89" fmla="*/ 32 h 242"/>
                <a:gd name="T90" fmla="*/ 146 w 245"/>
                <a:gd name="T91" fmla="*/ 32 h 242"/>
                <a:gd name="T92" fmla="*/ 157 w 245"/>
                <a:gd name="T93" fmla="*/ 21 h 242"/>
                <a:gd name="T94" fmla="*/ 168 w 245"/>
                <a:gd name="T95" fmla="*/ 19 h 242"/>
                <a:gd name="T96" fmla="*/ 176 w 245"/>
                <a:gd name="T97" fmla="*/ 8 h 242"/>
                <a:gd name="T98" fmla="*/ 186 w 245"/>
                <a:gd name="T99" fmla="*/ 17 h 242"/>
                <a:gd name="T100" fmla="*/ 198 w 245"/>
                <a:gd name="T101" fmla="*/ 13 h 242"/>
                <a:gd name="T102" fmla="*/ 203 w 245"/>
                <a:gd name="T103" fmla="*/ 0 h 242"/>
                <a:gd name="T104" fmla="*/ 216 w 245"/>
                <a:gd name="T105" fmla="*/ 8 h 242"/>
                <a:gd name="T106" fmla="*/ 224 w 245"/>
                <a:gd name="T107" fmla="*/ 7 h 242"/>
                <a:gd name="T108" fmla="*/ 240 w 245"/>
                <a:gd name="T109" fmla="*/ 13 h 242"/>
                <a:gd name="T110" fmla="*/ 234 w 245"/>
                <a:gd name="T111" fmla="*/ 21 h 2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"/>
                <a:gd name="T169" fmla="*/ 0 h 242"/>
                <a:gd name="T170" fmla="*/ 245 w 245"/>
                <a:gd name="T171" fmla="*/ 242 h 2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" h="242">
                  <a:moveTo>
                    <a:pt x="240" y="25"/>
                  </a:moveTo>
                  <a:lnTo>
                    <a:pt x="236" y="25"/>
                  </a:lnTo>
                  <a:lnTo>
                    <a:pt x="224" y="38"/>
                  </a:lnTo>
                  <a:lnTo>
                    <a:pt x="227" y="32"/>
                  </a:lnTo>
                  <a:lnTo>
                    <a:pt x="229" y="28"/>
                  </a:lnTo>
                  <a:lnTo>
                    <a:pt x="224" y="24"/>
                  </a:lnTo>
                  <a:lnTo>
                    <a:pt x="217" y="21"/>
                  </a:lnTo>
                  <a:lnTo>
                    <a:pt x="216" y="19"/>
                  </a:lnTo>
                  <a:lnTo>
                    <a:pt x="209" y="21"/>
                  </a:lnTo>
                  <a:lnTo>
                    <a:pt x="206" y="21"/>
                  </a:lnTo>
                  <a:lnTo>
                    <a:pt x="201" y="21"/>
                  </a:lnTo>
                  <a:lnTo>
                    <a:pt x="197" y="28"/>
                  </a:lnTo>
                  <a:lnTo>
                    <a:pt x="197" y="35"/>
                  </a:lnTo>
                  <a:lnTo>
                    <a:pt x="197" y="41"/>
                  </a:lnTo>
                  <a:lnTo>
                    <a:pt x="192" y="41"/>
                  </a:lnTo>
                  <a:lnTo>
                    <a:pt x="192" y="45"/>
                  </a:lnTo>
                  <a:lnTo>
                    <a:pt x="190" y="45"/>
                  </a:lnTo>
                  <a:lnTo>
                    <a:pt x="186" y="43"/>
                  </a:lnTo>
                  <a:lnTo>
                    <a:pt x="180" y="41"/>
                  </a:lnTo>
                  <a:lnTo>
                    <a:pt x="179" y="43"/>
                  </a:lnTo>
                  <a:lnTo>
                    <a:pt x="173" y="43"/>
                  </a:lnTo>
                  <a:lnTo>
                    <a:pt x="168" y="43"/>
                  </a:lnTo>
                  <a:lnTo>
                    <a:pt x="160" y="36"/>
                  </a:lnTo>
                  <a:lnTo>
                    <a:pt x="153" y="35"/>
                  </a:lnTo>
                  <a:lnTo>
                    <a:pt x="151" y="35"/>
                  </a:lnTo>
                  <a:lnTo>
                    <a:pt x="153" y="38"/>
                  </a:lnTo>
                  <a:lnTo>
                    <a:pt x="149" y="36"/>
                  </a:lnTo>
                  <a:lnTo>
                    <a:pt x="149" y="38"/>
                  </a:lnTo>
                  <a:lnTo>
                    <a:pt x="144" y="38"/>
                  </a:lnTo>
                  <a:lnTo>
                    <a:pt x="144" y="43"/>
                  </a:lnTo>
                  <a:lnTo>
                    <a:pt x="144" y="47"/>
                  </a:lnTo>
                  <a:lnTo>
                    <a:pt x="146" y="49"/>
                  </a:lnTo>
                  <a:lnTo>
                    <a:pt x="144" y="52"/>
                  </a:lnTo>
                  <a:lnTo>
                    <a:pt x="135" y="49"/>
                  </a:lnTo>
                  <a:lnTo>
                    <a:pt x="128" y="47"/>
                  </a:lnTo>
                  <a:lnTo>
                    <a:pt x="126" y="49"/>
                  </a:lnTo>
                  <a:lnTo>
                    <a:pt x="126" y="53"/>
                  </a:lnTo>
                  <a:lnTo>
                    <a:pt x="126" y="57"/>
                  </a:lnTo>
                  <a:lnTo>
                    <a:pt x="119" y="56"/>
                  </a:lnTo>
                  <a:lnTo>
                    <a:pt x="113" y="57"/>
                  </a:lnTo>
                  <a:lnTo>
                    <a:pt x="113" y="63"/>
                  </a:lnTo>
                  <a:lnTo>
                    <a:pt x="109" y="67"/>
                  </a:lnTo>
                  <a:lnTo>
                    <a:pt x="112" y="73"/>
                  </a:lnTo>
                  <a:lnTo>
                    <a:pt x="109" y="75"/>
                  </a:lnTo>
                  <a:lnTo>
                    <a:pt x="102" y="84"/>
                  </a:lnTo>
                  <a:lnTo>
                    <a:pt x="102" y="88"/>
                  </a:lnTo>
                  <a:lnTo>
                    <a:pt x="96" y="92"/>
                  </a:lnTo>
                  <a:lnTo>
                    <a:pt x="96" y="105"/>
                  </a:lnTo>
                  <a:lnTo>
                    <a:pt x="94" y="113"/>
                  </a:lnTo>
                  <a:lnTo>
                    <a:pt x="89" y="123"/>
                  </a:lnTo>
                  <a:lnTo>
                    <a:pt x="94" y="125"/>
                  </a:lnTo>
                  <a:lnTo>
                    <a:pt x="94" y="127"/>
                  </a:lnTo>
                  <a:lnTo>
                    <a:pt x="94" y="133"/>
                  </a:lnTo>
                  <a:lnTo>
                    <a:pt x="84" y="130"/>
                  </a:lnTo>
                  <a:lnTo>
                    <a:pt x="80" y="133"/>
                  </a:lnTo>
                  <a:lnTo>
                    <a:pt x="73" y="140"/>
                  </a:lnTo>
                  <a:lnTo>
                    <a:pt x="73" y="147"/>
                  </a:lnTo>
                  <a:lnTo>
                    <a:pt x="75" y="150"/>
                  </a:lnTo>
                  <a:lnTo>
                    <a:pt x="73" y="154"/>
                  </a:lnTo>
                  <a:lnTo>
                    <a:pt x="75" y="164"/>
                  </a:lnTo>
                  <a:lnTo>
                    <a:pt x="78" y="175"/>
                  </a:lnTo>
                  <a:lnTo>
                    <a:pt x="80" y="178"/>
                  </a:lnTo>
                  <a:lnTo>
                    <a:pt x="84" y="182"/>
                  </a:lnTo>
                  <a:lnTo>
                    <a:pt x="83" y="186"/>
                  </a:lnTo>
                  <a:lnTo>
                    <a:pt x="78" y="189"/>
                  </a:lnTo>
                  <a:lnTo>
                    <a:pt x="83" y="197"/>
                  </a:lnTo>
                  <a:lnTo>
                    <a:pt x="83" y="202"/>
                  </a:lnTo>
                  <a:lnTo>
                    <a:pt x="80" y="209"/>
                  </a:lnTo>
                  <a:lnTo>
                    <a:pt x="75" y="209"/>
                  </a:lnTo>
                  <a:lnTo>
                    <a:pt x="75" y="210"/>
                  </a:lnTo>
                  <a:lnTo>
                    <a:pt x="73" y="212"/>
                  </a:lnTo>
                  <a:lnTo>
                    <a:pt x="73" y="225"/>
                  </a:lnTo>
                  <a:lnTo>
                    <a:pt x="67" y="223"/>
                  </a:lnTo>
                  <a:lnTo>
                    <a:pt x="61" y="220"/>
                  </a:lnTo>
                  <a:lnTo>
                    <a:pt x="61" y="210"/>
                  </a:lnTo>
                  <a:lnTo>
                    <a:pt x="61" y="209"/>
                  </a:lnTo>
                  <a:lnTo>
                    <a:pt x="60" y="210"/>
                  </a:lnTo>
                  <a:lnTo>
                    <a:pt x="60" y="214"/>
                  </a:lnTo>
                  <a:lnTo>
                    <a:pt x="57" y="214"/>
                  </a:lnTo>
                  <a:lnTo>
                    <a:pt x="60" y="220"/>
                  </a:lnTo>
                  <a:lnTo>
                    <a:pt x="54" y="225"/>
                  </a:lnTo>
                  <a:lnTo>
                    <a:pt x="50" y="221"/>
                  </a:lnTo>
                  <a:lnTo>
                    <a:pt x="49" y="223"/>
                  </a:lnTo>
                  <a:lnTo>
                    <a:pt x="50" y="225"/>
                  </a:lnTo>
                  <a:lnTo>
                    <a:pt x="43" y="235"/>
                  </a:lnTo>
                  <a:lnTo>
                    <a:pt x="37" y="241"/>
                  </a:lnTo>
                  <a:lnTo>
                    <a:pt x="24" y="242"/>
                  </a:lnTo>
                  <a:lnTo>
                    <a:pt x="16" y="238"/>
                  </a:lnTo>
                  <a:lnTo>
                    <a:pt x="7" y="230"/>
                  </a:lnTo>
                  <a:lnTo>
                    <a:pt x="7" y="225"/>
                  </a:lnTo>
                  <a:lnTo>
                    <a:pt x="13" y="227"/>
                  </a:lnTo>
                  <a:lnTo>
                    <a:pt x="11" y="223"/>
                  </a:lnTo>
                  <a:lnTo>
                    <a:pt x="13" y="217"/>
                  </a:lnTo>
                  <a:lnTo>
                    <a:pt x="11" y="217"/>
                  </a:lnTo>
                  <a:lnTo>
                    <a:pt x="9" y="220"/>
                  </a:lnTo>
                  <a:lnTo>
                    <a:pt x="5" y="223"/>
                  </a:lnTo>
                  <a:lnTo>
                    <a:pt x="1" y="220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1" y="210"/>
                  </a:lnTo>
                  <a:lnTo>
                    <a:pt x="9" y="210"/>
                  </a:lnTo>
                  <a:lnTo>
                    <a:pt x="13" y="206"/>
                  </a:lnTo>
                  <a:lnTo>
                    <a:pt x="20" y="200"/>
                  </a:lnTo>
                  <a:lnTo>
                    <a:pt x="11" y="202"/>
                  </a:lnTo>
                  <a:lnTo>
                    <a:pt x="9" y="206"/>
                  </a:lnTo>
                  <a:lnTo>
                    <a:pt x="7" y="202"/>
                  </a:lnTo>
                  <a:lnTo>
                    <a:pt x="5" y="206"/>
                  </a:lnTo>
                  <a:lnTo>
                    <a:pt x="5" y="200"/>
                  </a:lnTo>
                  <a:lnTo>
                    <a:pt x="1" y="193"/>
                  </a:lnTo>
                  <a:lnTo>
                    <a:pt x="1" y="189"/>
                  </a:lnTo>
                  <a:lnTo>
                    <a:pt x="16" y="189"/>
                  </a:lnTo>
                  <a:lnTo>
                    <a:pt x="24" y="189"/>
                  </a:lnTo>
                  <a:lnTo>
                    <a:pt x="27" y="186"/>
                  </a:lnTo>
                  <a:lnTo>
                    <a:pt x="24" y="185"/>
                  </a:lnTo>
                  <a:lnTo>
                    <a:pt x="24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5" y="186"/>
                  </a:lnTo>
                  <a:lnTo>
                    <a:pt x="1" y="185"/>
                  </a:lnTo>
                  <a:lnTo>
                    <a:pt x="1" y="182"/>
                  </a:lnTo>
                  <a:lnTo>
                    <a:pt x="5" y="181"/>
                  </a:lnTo>
                  <a:lnTo>
                    <a:pt x="0" y="178"/>
                  </a:lnTo>
                  <a:lnTo>
                    <a:pt x="5" y="175"/>
                  </a:lnTo>
                  <a:lnTo>
                    <a:pt x="13" y="175"/>
                  </a:lnTo>
                  <a:lnTo>
                    <a:pt x="16" y="175"/>
                  </a:lnTo>
                  <a:lnTo>
                    <a:pt x="9" y="171"/>
                  </a:lnTo>
                  <a:lnTo>
                    <a:pt x="1" y="171"/>
                  </a:lnTo>
                  <a:lnTo>
                    <a:pt x="1" y="169"/>
                  </a:lnTo>
                  <a:lnTo>
                    <a:pt x="7" y="169"/>
                  </a:lnTo>
                  <a:lnTo>
                    <a:pt x="11" y="168"/>
                  </a:lnTo>
                  <a:lnTo>
                    <a:pt x="20" y="165"/>
                  </a:lnTo>
                  <a:lnTo>
                    <a:pt x="20" y="168"/>
                  </a:lnTo>
                  <a:lnTo>
                    <a:pt x="23" y="168"/>
                  </a:lnTo>
                  <a:lnTo>
                    <a:pt x="20" y="164"/>
                  </a:lnTo>
                  <a:lnTo>
                    <a:pt x="11" y="164"/>
                  </a:lnTo>
                  <a:lnTo>
                    <a:pt x="11" y="161"/>
                  </a:lnTo>
                  <a:lnTo>
                    <a:pt x="20" y="158"/>
                  </a:lnTo>
                  <a:lnTo>
                    <a:pt x="23" y="161"/>
                  </a:lnTo>
                  <a:lnTo>
                    <a:pt x="30" y="157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27" y="157"/>
                  </a:lnTo>
                  <a:lnTo>
                    <a:pt x="34" y="158"/>
                  </a:lnTo>
                  <a:lnTo>
                    <a:pt x="30" y="154"/>
                  </a:lnTo>
                  <a:lnTo>
                    <a:pt x="31" y="153"/>
                  </a:lnTo>
                  <a:lnTo>
                    <a:pt x="39" y="157"/>
                  </a:lnTo>
                  <a:lnTo>
                    <a:pt x="37" y="153"/>
                  </a:lnTo>
                  <a:lnTo>
                    <a:pt x="34" y="150"/>
                  </a:lnTo>
                  <a:lnTo>
                    <a:pt x="37" y="150"/>
                  </a:lnTo>
                  <a:lnTo>
                    <a:pt x="37" y="147"/>
                  </a:lnTo>
                  <a:lnTo>
                    <a:pt x="49" y="141"/>
                  </a:lnTo>
                  <a:lnTo>
                    <a:pt x="50" y="147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6"/>
                  </a:lnTo>
                  <a:lnTo>
                    <a:pt x="64" y="133"/>
                  </a:lnTo>
                  <a:lnTo>
                    <a:pt x="60" y="137"/>
                  </a:lnTo>
                  <a:lnTo>
                    <a:pt x="53" y="144"/>
                  </a:lnTo>
                  <a:lnTo>
                    <a:pt x="45" y="140"/>
                  </a:lnTo>
                  <a:lnTo>
                    <a:pt x="53" y="136"/>
                  </a:lnTo>
                  <a:lnTo>
                    <a:pt x="53" y="133"/>
                  </a:lnTo>
                  <a:lnTo>
                    <a:pt x="60" y="125"/>
                  </a:lnTo>
                  <a:lnTo>
                    <a:pt x="64" y="127"/>
                  </a:lnTo>
                  <a:lnTo>
                    <a:pt x="67" y="123"/>
                  </a:lnTo>
                  <a:lnTo>
                    <a:pt x="64" y="123"/>
                  </a:lnTo>
                  <a:lnTo>
                    <a:pt x="68" y="116"/>
                  </a:lnTo>
                  <a:lnTo>
                    <a:pt x="71" y="112"/>
                  </a:lnTo>
                  <a:lnTo>
                    <a:pt x="75" y="113"/>
                  </a:lnTo>
                  <a:lnTo>
                    <a:pt x="78" y="109"/>
                  </a:lnTo>
                  <a:lnTo>
                    <a:pt x="73" y="109"/>
                  </a:lnTo>
                  <a:lnTo>
                    <a:pt x="73" y="108"/>
                  </a:lnTo>
                  <a:lnTo>
                    <a:pt x="71" y="109"/>
                  </a:lnTo>
                  <a:lnTo>
                    <a:pt x="71" y="102"/>
                  </a:lnTo>
                  <a:lnTo>
                    <a:pt x="75" y="105"/>
                  </a:lnTo>
                  <a:lnTo>
                    <a:pt x="73" y="102"/>
                  </a:lnTo>
                  <a:lnTo>
                    <a:pt x="75" y="97"/>
                  </a:lnTo>
                  <a:lnTo>
                    <a:pt x="80" y="97"/>
                  </a:lnTo>
                  <a:lnTo>
                    <a:pt x="78" y="92"/>
                  </a:lnTo>
                  <a:lnTo>
                    <a:pt x="89" y="90"/>
                  </a:lnTo>
                  <a:lnTo>
                    <a:pt x="89" y="88"/>
                  </a:lnTo>
                  <a:lnTo>
                    <a:pt x="78" y="90"/>
                  </a:lnTo>
                  <a:lnTo>
                    <a:pt x="78" y="84"/>
                  </a:lnTo>
                  <a:lnTo>
                    <a:pt x="83" y="77"/>
                  </a:lnTo>
                  <a:lnTo>
                    <a:pt x="86" y="73"/>
                  </a:lnTo>
                  <a:lnTo>
                    <a:pt x="101" y="73"/>
                  </a:lnTo>
                  <a:lnTo>
                    <a:pt x="101" y="71"/>
                  </a:lnTo>
                  <a:lnTo>
                    <a:pt x="89" y="71"/>
                  </a:lnTo>
                  <a:lnTo>
                    <a:pt x="96" y="67"/>
                  </a:lnTo>
                  <a:lnTo>
                    <a:pt x="98" y="67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98" y="64"/>
                  </a:lnTo>
                  <a:lnTo>
                    <a:pt x="101" y="63"/>
                  </a:lnTo>
                  <a:lnTo>
                    <a:pt x="96" y="64"/>
                  </a:lnTo>
                  <a:lnTo>
                    <a:pt x="94" y="63"/>
                  </a:lnTo>
                  <a:lnTo>
                    <a:pt x="101" y="60"/>
                  </a:lnTo>
                  <a:lnTo>
                    <a:pt x="102" y="60"/>
                  </a:lnTo>
                  <a:lnTo>
                    <a:pt x="102" y="57"/>
                  </a:lnTo>
                  <a:lnTo>
                    <a:pt x="108" y="57"/>
                  </a:lnTo>
                  <a:lnTo>
                    <a:pt x="108" y="60"/>
                  </a:lnTo>
                  <a:lnTo>
                    <a:pt x="109" y="57"/>
                  </a:lnTo>
                  <a:lnTo>
                    <a:pt x="108" y="57"/>
                  </a:lnTo>
                  <a:lnTo>
                    <a:pt x="109" y="52"/>
                  </a:lnTo>
                  <a:lnTo>
                    <a:pt x="113" y="52"/>
                  </a:lnTo>
                  <a:lnTo>
                    <a:pt x="119" y="52"/>
                  </a:lnTo>
                  <a:lnTo>
                    <a:pt x="119" y="49"/>
                  </a:lnTo>
                  <a:lnTo>
                    <a:pt x="113" y="52"/>
                  </a:lnTo>
                  <a:lnTo>
                    <a:pt x="109" y="52"/>
                  </a:lnTo>
                  <a:lnTo>
                    <a:pt x="112" y="47"/>
                  </a:lnTo>
                  <a:lnTo>
                    <a:pt x="113" y="47"/>
                  </a:lnTo>
                  <a:lnTo>
                    <a:pt x="119" y="43"/>
                  </a:lnTo>
                  <a:lnTo>
                    <a:pt x="119" y="41"/>
                  </a:lnTo>
                  <a:lnTo>
                    <a:pt x="121" y="38"/>
                  </a:lnTo>
                  <a:lnTo>
                    <a:pt x="119" y="38"/>
                  </a:lnTo>
                  <a:lnTo>
                    <a:pt x="113" y="41"/>
                  </a:lnTo>
                  <a:lnTo>
                    <a:pt x="112" y="38"/>
                  </a:lnTo>
                  <a:lnTo>
                    <a:pt x="113" y="35"/>
                  </a:lnTo>
                  <a:lnTo>
                    <a:pt x="128" y="32"/>
                  </a:lnTo>
                  <a:lnTo>
                    <a:pt x="132" y="36"/>
                  </a:lnTo>
                  <a:lnTo>
                    <a:pt x="135" y="36"/>
                  </a:lnTo>
                  <a:lnTo>
                    <a:pt x="135" y="35"/>
                  </a:lnTo>
                  <a:lnTo>
                    <a:pt x="131" y="35"/>
                  </a:lnTo>
                  <a:lnTo>
                    <a:pt x="128" y="29"/>
                  </a:lnTo>
                  <a:lnTo>
                    <a:pt x="135" y="25"/>
                  </a:lnTo>
                  <a:lnTo>
                    <a:pt x="137" y="32"/>
                  </a:lnTo>
                  <a:lnTo>
                    <a:pt x="137" y="28"/>
                  </a:lnTo>
                  <a:lnTo>
                    <a:pt x="139" y="25"/>
                  </a:lnTo>
                  <a:lnTo>
                    <a:pt x="142" y="35"/>
                  </a:lnTo>
                  <a:lnTo>
                    <a:pt x="144" y="35"/>
                  </a:lnTo>
                  <a:lnTo>
                    <a:pt x="146" y="32"/>
                  </a:lnTo>
                  <a:lnTo>
                    <a:pt x="144" y="28"/>
                  </a:lnTo>
                  <a:lnTo>
                    <a:pt x="149" y="25"/>
                  </a:lnTo>
                  <a:lnTo>
                    <a:pt x="151" y="24"/>
                  </a:lnTo>
                  <a:lnTo>
                    <a:pt x="157" y="28"/>
                  </a:lnTo>
                  <a:lnTo>
                    <a:pt x="157" y="21"/>
                  </a:lnTo>
                  <a:lnTo>
                    <a:pt x="153" y="21"/>
                  </a:lnTo>
                  <a:lnTo>
                    <a:pt x="149" y="17"/>
                  </a:lnTo>
                  <a:lnTo>
                    <a:pt x="156" y="17"/>
                  </a:lnTo>
                  <a:lnTo>
                    <a:pt x="165" y="17"/>
                  </a:lnTo>
                  <a:lnTo>
                    <a:pt x="168" y="19"/>
                  </a:lnTo>
                  <a:lnTo>
                    <a:pt x="172" y="15"/>
                  </a:lnTo>
                  <a:lnTo>
                    <a:pt x="172" y="8"/>
                  </a:lnTo>
                  <a:lnTo>
                    <a:pt x="176" y="13"/>
                  </a:lnTo>
                  <a:lnTo>
                    <a:pt x="179" y="11"/>
                  </a:lnTo>
                  <a:lnTo>
                    <a:pt x="176" y="8"/>
                  </a:lnTo>
                  <a:lnTo>
                    <a:pt x="179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86" y="11"/>
                  </a:lnTo>
                  <a:lnTo>
                    <a:pt x="186" y="17"/>
                  </a:lnTo>
                  <a:lnTo>
                    <a:pt x="187" y="19"/>
                  </a:lnTo>
                  <a:lnTo>
                    <a:pt x="187" y="15"/>
                  </a:lnTo>
                  <a:lnTo>
                    <a:pt x="197" y="4"/>
                  </a:lnTo>
                  <a:lnTo>
                    <a:pt x="197" y="8"/>
                  </a:lnTo>
                  <a:lnTo>
                    <a:pt x="198" y="13"/>
                  </a:lnTo>
                  <a:lnTo>
                    <a:pt x="201" y="11"/>
                  </a:lnTo>
                  <a:lnTo>
                    <a:pt x="203" y="8"/>
                  </a:lnTo>
                  <a:lnTo>
                    <a:pt x="206" y="7"/>
                  </a:lnTo>
                  <a:lnTo>
                    <a:pt x="201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6" y="2"/>
                  </a:lnTo>
                  <a:lnTo>
                    <a:pt x="216" y="4"/>
                  </a:lnTo>
                  <a:lnTo>
                    <a:pt x="210" y="7"/>
                  </a:lnTo>
                  <a:lnTo>
                    <a:pt x="216" y="8"/>
                  </a:lnTo>
                  <a:lnTo>
                    <a:pt x="210" y="11"/>
                  </a:lnTo>
                  <a:lnTo>
                    <a:pt x="216" y="11"/>
                  </a:lnTo>
                  <a:lnTo>
                    <a:pt x="220" y="4"/>
                  </a:lnTo>
                  <a:lnTo>
                    <a:pt x="221" y="4"/>
                  </a:lnTo>
                  <a:lnTo>
                    <a:pt x="224" y="7"/>
                  </a:lnTo>
                  <a:lnTo>
                    <a:pt x="227" y="4"/>
                  </a:lnTo>
                  <a:lnTo>
                    <a:pt x="234" y="8"/>
                  </a:lnTo>
                  <a:lnTo>
                    <a:pt x="231" y="8"/>
                  </a:lnTo>
                  <a:lnTo>
                    <a:pt x="236" y="8"/>
                  </a:lnTo>
                  <a:lnTo>
                    <a:pt x="240" y="13"/>
                  </a:lnTo>
                  <a:lnTo>
                    <a:pt x="234" y="17"/>
                  </a:lnTo>
                  <a:lnTo>
                    <a:pt x="220" y="17"/>
                  </a:lnTo>
                  <a:lnTo>
                    <a:pt x="227" y="19"/>
                  </a:lnTo>
                  <a:lnTo>
                    <a:pt x="231" y="24"/>
                  </a:lnTo>
                  <a:lnTo>
                    <a:pt x="234" y="21"/>
                  </a:lnTo>
                  <a:lnTo>
                    <a:pt x="238" y="21"/>
                  </a:lnTo>
                  <a:lnTo>
                    <a:pt x="242" y="24"/>
                  </a:lnTo>
                  <a:lnTo>
                    <a:pt x="245" y="25"/>
                  </a:lnTo>
                  <a:lnTo>
                    <a:pt x="240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2" name="Group 94"/>
          <p:cNvGrpSpPr>
            <a:grpSpLocks/>
          </p:cNvGrpSpPr>
          <p:nvPr/>
        </p:nvGrpSpPr>
        <p:grpSpPr bwMode="auto">
          <a:xfrm>
            <a:off x="4586111" y="1381478"/>
            <a:ext cx="19756" cy="15522"/>
            <a:chOff x="2527" y="1376"/>
            <a:chExt cx="14" cy="11"/>
          </a:xfrm>
        </p:grpSpPr>
        <p:sp>
          <p:nvSpPr>
            <p:cNvPr id="143207" name="Freeform 92"/>
            <p:cNvSpPr>
              <a:spLocks/>
            </p:cNvSpPr>
            <p:nvPr/>
          </p:nvSpPr>
          <p:spPr bwMode="auto">
            <a:xfrm>
              <a:off x="2527" y="1376"/>
              <a:ext cx="14" cy="11"/>
            </a:xfrm>
            <a:custGeom>
              <a:avLst/>
              <a:gdLst>
                <a:gd name="T0" fmla="*/ 2 w 14"/>
                <a:gd name="T1" fmla="*/ 11 h 11"/>
                <a:gd name="T2" fmla="*/ 0 w 14"/>
                <a:gd name="T3" fmla="*/ 7 h 11"/>
                <a:gd name="T4" fmla="*/ 6 w 14"/>
                <a:gd name="T5" fmla="*/ 0 h 11"/>
                <a:gd name="T6" fmla="*/ 9 w 14"/>
                <a:gd name="T7" fmla="*/ 4 h 11"/>
                <a:gd name="T8" fmla="*/ 12 w 14"/>
                <a:gd name="T9" fmla="*/ 0 h 11"/>
                <a:gd name="T10" fmla="*/ 14 w 14"/>
                <a:gd name="T11" fmla="*/ 4 h 11"/>
                <a:gd name="T12" fmla="*/ 6 w 14"/>
                <a:gd name="T13" fmla="*/ 9 h 11"/>
                <a:gd name="T14" fmla="*/ 5 w 14"/>
                <a:gd name="T15" fmla="*/ 11 h 11"/>
                <a:gd name="T16" fmla="*/ 2 w 1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1"/>
                <a:gd name="T29" fmla="*/ 14 w 1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1">
                  <a:moveTo>
                    <a:pt x="2" y="1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9" y="4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6" y="9"/>
                  </a:lnTo>
                  <a:lnTo>
                    <a:pt x="5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08" name="Freeform 93"/>
            <p:cNvSpPr>
              <a:spLocks/>
            </p:cNvSpPr>
            <p:nvPr/>
          </p:nvSpPr>
          <p:spPr bwMode="auto">
            <a:xfrm>
              <a:off x="2527" y="1376"/>
              <a:ext cx="14" cy="11"/>
            </a:xfrm>
            <a:custGeom>
              <a:avLst/>
              <a:gdLst>
                <a:gd name="T0" fmla="*/ 2 w 14"/>
                <a:gd name="T1" fmla="*/ 11 h 11"/>
                <a:gd name="T2" fmla="*/ 0 w 14"/>
                <a:gd name="T3" fmla="*/ 7 h 11"/>
                <a:gd name="T4" fmla="*/ 6 w 14"/>
                <a:gd name="T5" fmla="*/ 0 h 11"/>
                <a:gd name="T6" fmla="*/ 9 w 14"/>
                <a:gd name="T7" fmla="*/ 4 h 11"/>
                <a:gd name="T8" fmla="*/ 12 w 14"/>
                <a:gd name="T9" fmla="*/ 0 h 11"/>
                <a:gd name="T10" fmla="*/ 14 w 14"/>
                <a:gd name="T11" fmla="*/ 4 h 11"/>
                <a:gd name="T12" fmla="*/ 6 w 14"/>
                <a:gd name="T13" fmla="*/ 9 h 11"/>
                <a:gd name="T14" fmla="*/ 5 w 14"/>
                <a:gd name="T15" fmla="*/ 11 h 11"/>
                <a:gd name="T16" fmla="*/ 2 w 1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1"/>
                <a:gd name="T29" fmla="*/ 14 w 1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1">
                  <a:moveTo>
                    <a:pt x="2" y="1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9" y="4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6" y="9"/>
                  </a:lnTo>
                  <a:lnTo>
                    <a:pt x="5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3" name="Group 97"/>
          <p:cNvGrpSpPr>
            <a:grpSpLocks/>
          </p:cNvGrpSpPr>
          <p:nvPr/>
        </p:nvGrpSpPr>
        <p:grpSpPr bwMode="auto">
          <a:xfrm>
            <a:off x="4577645" y="1378656"/>
            <a:ext cx="8467" cy="11289"/>
            <a:chOff x="2521" y="1374"/>
            <a:chExt cx="6" cy="8"/>
          </a:xfrm>
        </p:grpSpPr>
        <p:sp>
          <p:nvSpPr>
            <p:cNvPr id="143205" name="Freeform 95"/>
            <p:cNvSpPr>
              <a:spLocks/>
            </p:cNvSpPr>
            <p:nvPr/>
          </p:nvSpPr>
          <p:spPr bwMode="auto">
            <a:xfrm>
              <a:off x="2521" y="1374"/>
              <a:ext cx="6" cy="8"/>
            </a:xfrm>
            <a:custGeom>
              <a:avLst/>
              <a:gdLst>
                <a:gd name="T0" fmla="*/ 4 w 6"/>
                <a:gd name="T1" fmla="*/ 8 h 8"/>
                <a:gd name="T2" fmla="*/ 1 w 6"/>
                <a:gd name="T3" fmla="*/ 8 h 8"/>
                <a:gd name="T4" fmla="*/ 6 w 6"/>
                <a:gd name="T5" fmla="*/ 6 h 8"/>
                <a:gd name="T6" fmla="*/ 4 w 6"/>
                <a:gd name="T7" fmla="*/ 6 h 8"/>
                <a:gd name="T8" fmla="*/ 0 w 6"/>
                <a:gd name="T9" fmla="*/ 8 h 8"/>
                <a:gd name="T10" fmla="*/ 0 w 6"/>
                <a:gd name="T11" fmla="*/ 4 h 8"/>
                <a:gd name="T12" fmla="*/ 4 w 6"/>
                <a:gd name="T13" fmla="*/ 4 h 8"/>
                <a:gd name="T14" fmla="*/ 4 w 6"/>
                <a:gd name="T15" fmla="*/ 0 h 8"/>
                <a:gd name="T16" fmla="*/ 6 w 6"/>
                <a:gd name="T17" fmla="*/ 2 h 8"/>
                <a:gd name="T18" fmla="*/ 6 w 6"/>
                <a:gd name="T19" fmla="*/ 6 h 8"/>
                <a:gd name="T20" fmla="*/ 4 w 6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4" y="8"/>
                  </a:moveTo>
                  <a:lnTo>
                    <a:pt x="1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06" name="Freeform 96"/>
            <p:cNvSpPr>
              <a:spLocks/>
            </p:cNvSpPr>
            <p:nvPr/>
          </p:nvSpPr>
          <p:spPr bwMode="auto">
            <a:xfrm>
              <a:off x="2521" y="1374"/>
              <a:ext cx="6" cy="8"/>
            </a:xfrm>
            <a:custGeom>
              <a:avLst/>
              <a:gdLst>
                <a:gd name="T0" fmla="*/ 4 w 6"/>
                <a:gd name="T1" fmla="*/ 8 h 8"/>
                <a:gd name="T2" fmla="*/ 1 w 6"/>
                <a:gd name="T3" fmla="*/ 8 h 8"/>
                <a:gd name="T4" fmla="*/ 6 w 6"/>
                <a:gd name="T5" fmla="*/ 6 h 8"/>
                <a:gd name="T6" fmla="*/ 4 w 6"/>
                <a:gd name="T7" fmla="*/ 6 h 8"/>
                <a:gd name="T8" fmla="*/ 0 w 6"/>
                <a:gd name="T9" fmla="*/ 8 h 8"/>
                <a:gd name="T10" fmla="*/ 0 w 6"/>
                <a:gd name="T11" fmla="*/ 4 h 8"/>
                <a:gd name="T12" fmla="*/ 4 w 6"/>
                <a:gd name="T13" fmla="*/ 4 h 8"/>
                <a:gd name="T14" fmla="*/ 4 w 6"/>
                <a:gd name="T15" fmla="*/ 0 h 8"/>
                <a:gd name="T16" fmla="*/ 6 w 6"/>
                <a:gd name="T17" fmla="*/ 2 h 8"/>
                <a:gd name="T18" fmla="*/ 6 w 6"/>
                <a:gd name="T19" fmla="*/ 6 h 8"/>
                <a:gd name="T20" fmla="*/ 4 w 6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4" y="8"/>
                  </a:moveTo>
                  <a:lnTo>
                    <a:pt x="1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4" name="Group 100"/>
          <p:cNvGrpSpPr>
            <a:grpSpLocks/>
          </p:cNvGrpSpPr>
          <p:nvPr/>
        </p:nvGrpSpPr>
        <p:grpSpPr bwMode="auto">
          <a:xfrm>
            <a:off x="4531079" y="1862666"/>
            <a:ext cx="119944" cy="52212"/>
            <a:chOff x="2488" y="1717"/>
            <a:chExt cx="85" cy="37"/>
          </a:xfrm>
        </p:grpSpPr>
        <p:sp>
          <p:nvSpPr>
            <p:cNvPr id="143203" name="Freeform 98"/>
            <p:cNvSpPr>
              <a:spLocks/>
            </p:cNvSpPr>
            <p:nvPr/>
          </p:nvSpPr>
          <p:spPr bwMode="auto">
            <a:xfrm>
              <a:off x="2488" y="1717"/>
              <a:ext cx="85" cy="37"/>
            </a:xfrm>
            <a:custGeom>
              <a:avLst/>
              <a:gdLst>
                <a:gd name="T0" fmla="*/ 45 w 85"/>
                <a:gd name="T1" fmla="*/ 4 h 37"/>
                <a:gd name="T2" fmla="*/ 52 w 85"/>
                <a:gd name="T3" fmla="*/ 6 h 37"/>
                <a:gd name="T4" fmla="*/ 56 w 85"/>
                <a:gd name="T5" fmla="*/ 6 h 37"/>
                <a:gd name="T6" fmla="*/ 62 w 85"/>
                <a:gd name="T7" fmla="*/ 0 h 37"/>
                <a:gd name="T8" fmla="*/ 69 w 85"/>
                <a:gd name="T9" fmla="*/ 2 h 37"/>
                <a:gd name="T10" fmla="*/ 81 w 85"/>
                <a:gd name="T11" fmla="*/ 4 h 37"/>
                <a:gd name="T12" fmla="*/ 81 w 85"/>
                <a:gd name="T13" fmla="*/ 10 h 37"/>
                <a:gd name="T14" fmla="*/ 85 w 85"/>
                <a:gd name="T15" fmla="*/ 15 h 37"/>
                <a:gd name="T16" fmla="*/ 85 w 85"/>
                <a:gd name="T17" fmla="*/ 17 h 37"/>
                <a:gd name="T18" fmla="*/ 82 w 85"/>
                <a:gd name="T19" fmla="*/ 20 h 37"/>
                <a:gd name="T20" fmla="*/ 78 w 85"/>
                <a:gd name="T21" fmla="*/ 20 h 37"/>
                <a:gd name="T22" fmla="*/ 75 w 85"/>
                <a:gd name="T23" fmla="*/ 20 h 37"/>
                <a:gd name="T24" fmla="*/ 78 w 85"/>
                <a:gd name="T25" fmla="*/ 21 h 37"/>
                <a:gd name="T26" fmla="*/ 78 w 85"/>
                <a:gd name="T27" fmla="*/ 30 h 37"/>
                <a:gd name="T28" fmla="*/ 74 w 85"/>
                <a:gd name="T29" fmla="*/ 32 h 37"/>
                <a:gd name="T30" fmla="*/ 74 w 85"/>
                <a:gd name="T31" fmla="*/ 35 h 37"/>
                <a:gd name="T32" fmla="*/ 69 w 85"/>
                <a:gd name="T33" fmla="*/ 35 h 37"/>
                <a:gd name="T34" fmla="*/ 56 w 85"/>
                <a:gd name="T35" fmla="*/ 37 h 37"/>
                <a:gd name="T36" fmla="*/ 45 w 85"/>
                <a:gd name="T37" fmla="*/ 37 h 37"/>
                <a:gd name="T38" fmla="*/ 44 w 85"/>
                <a:gd name="T39" fmla="*/ 37 h 37"/>
                <a:gd name="T40" fmla="*/ 37 w 85"/>
                <a:gd name="T41" fmla="*/ 32 h 37"/>
                <a:gd name="T42" fmla="*/ 29 w 85"/>
                <a:gd name="T43" fmla="*/ 28 h 37"/>
                <a:gd name="T44" fmla="*/ 26 w 85"/>
                <a:gd name="T45" fmla="*/ 28 h 37"/>
                <a:gd name="T46" fmla="*/ 18 w 85"/>
                <a:gd name="T47" fmla="*/ 28 h 37"/>
                <a:gd name="T48" fmla="*/ 18 w 85"/>
                <a:gd name="T49" fmla="*/ 32 h 37"/>
                <a:gd name="T50" fmla="*/ 11 w 85"/>
                <a:gd name="T51" fmla="*/ 32 h 37"/>
                <a:gd name="T52" fmla="*/ 10 w 85"/>
                <a:gd name="T53" fmla="*/ 32 h 37"/>
                <a:gd name="T54" fmla="*/ 10 w 85"/>
                <a:gd name="T55" fmla="*/ 30 h 37"/>
                <a:gd name="T56" fmla="*/ 4 w 85"/>
                <a:gd name="T57" fmla="*/ 30 h 37"/>
                <a:gd name="T58" fmla="*/ 4 w 85"/>
                <a:gd name="T59" fmla="*/ 28 h 37"/>
                <a:gd name="T60" fmla="*/ 3 w 85"/>
                <a:gd name="T61" fmla="*/ 28 h 37"/>
                <a:gd name="T62" fmla="*/ 0 w 85"/>
                <a:gd name="T63" fmla="*/ 25 h 37"/>
                <a:gd name="T64" fmla="*/ 0 w 85"/>
                <a:gd name="T65" fmla="*/ 24 h 37"/>
                <a:gd name="T66" fmla="*/ 3 w 85"/>
                <a:gd name="T67" fmla="*/ 21 h 37"/>
                <a:gd name="T68" fmla="*/ 10 w 85"/>
                <a:gd name="T69" fmla="*/ 24 h 37"/>
                <a:gd name="T70" fmla="*/ 10 w 85"/>
                <a:gd name="T71" fmla="*/ 21 h 37"/>
                <a:gd name="T72" fmla="*/ 14 w 85"/>
                <a:gd name="T73" fmla="*/ 21 h 37"/>
                <a:gd name="T74" fmla="*/ 16 w 85"/>
                <a:gd name="T75" fmla="*/ 24 h 37"/>
                <a:gd name="T76" fmla="*/ 23 w 85"/>
                <a:gd name="T77" fmla="*/ 21 h 37"/>
                <a:gd name="T78" fmla="*/ 27 w 85"/>
                <a:gd name="T79" fmla="*/ 21 h 37"/>
                <a:gd name="T80" fmla="*/ 29 w 85"/>
                <a:gd name="T81" fmla="*/ 20 h 37"/>
                <a:gd name="T82" fmla="*/ 37 w 85"/>
                <a:gd name="T83" fmla="*/ 20 h 37"/>
                <a:gd name="T84" fmla="*/ 39 w 85"/>
                <a:gd name="T85" fmla="*/ 21 h 37"/>
                <a:gd name="T86" fmla="*/ 37 w 85"/>
                <a:gd name="T87" fmla="*/ 17 h 37"/>
                <a:gd name="T88" fmla="*/ 37 w 85"/>
                <a:gd name="T89" fmla="*/ 10 h 37"/>
                <a:gd name="T90" fmla="*/ 45 w 85"/>
                <a:gd name="T91" fmla="*/ 9 h 37"/>
                <a:gd name="T92" fmla="*/ 45 w 85"/>
                <a:gd name="T93" fmla="*/ 4 h 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5"/>
                <a:gd name="T142" fmla="*/ 0 h 37"/>
                <a:gd name="T143" fmla="*/ 85 w 85"/>
                <a:gd name="T144" fmla="*/ 37 h 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5" h="37">
                  <a:moveTo>
                    <a:pt x="45" y="4"/>
                  </a:moveTo>
                  <a:lnTo>
                    <a:pt x="52" y="6"/>
                  </a:lnTo>
                  <a:lnTo>
                    <a:pt x="56" y="6"/>
                  </a:lnTo>
                  <a:lnTo>
                    <a:pt x="62" y="0"/>
                  </a:lnTo>
                  <a:lnTo>
                    <a:pt x="69" y="2"/>
                  </a:lnTo>
                  <a:lnTo>
                    <a:pt x="81" y="4"/>
                  </a:lnTo>
                  <a:lnTo>
                    <a:pt x="81" y="10"/>
                  </a:lnTo>
                  <a:lnTo>
                    <a:pt x="85" y="15"/>
                  </a:lnTo>
                  <a:lnTo>
                    <a:pt x="85" y="17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75" y="20"/>
                  </a:lnTo>
                  <a:lnTo>
                    <a:pt x="78" y="21"/>
                  </a:lnTo>
                  <a:lnTo>
                    <a:pt x="78" y="30"/>
                  </a:lnTo>
                  <a:lnTo>
                    <a:pt x="74" y="32"/>
                  </a:lnTo>
                  <a:lnTo>
                    <a:pt x="74" y="35"/>
                  </a:lnTo>
                  <a:lnTo>
                    <a:pt x="69" y="35"/>
                  </a:lnTo>
                  <a:lnTo>
                    <a:pt x="56" y="37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37" y="32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24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16" y="24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29" y="20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45" y="9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04" name="Freeform 99"/>
            <p:cNvSpPr>
              <a:spLocks/>
            </p:cNvSpPr>
            <p:nvPr/>
          </p:nvSpPr>
          <p:spPr bwMode="auto">
            <a:xfrm>
              <a:off x="2488" y="1717"/>
              <a:ext cx="85" cy="37"/>
            </a:xfrm>
            <a:custGeom>
              <a:avLst/>
              <a:gdLst>
                <a:gd name="T0" fmla="*/ 45 w 85"/>
                <a:gd name="T1" fmla="*/ 4 h 37"/>
                <a:gd name="T2" fmla="*/ 52 w 85"/>
                <a:gd name="T3" fmla="*/ 6 h 37"/>
                <a:gd name="T4" fmla="*/ 56 w 85"/>
                <a:gd name="T5" fmla="*/ 6 h 37"/>
                <a:gd name="T6" fmla="*/ 62 w 85"/>
                <a:gd name="T7" fmla="*/ 0 h 37"/>
                <a:gd name="T8" fmla="*/ 69 w 85"/>
                <a:gd name="T9" fmla="*/ 2 h 37"/>
                <a:gd name="T10" fmla="*/ 81 w 85"/>
                <a:gd name="T11" fmla="*/ 4 h 37"/>
                <a:gd name="T12" fmla="*/ 81 w 85"/>
                <a:gd name="T13" fmla="*/ 10 h 37"/>
                <a:gd name="T14" fmla="*/ 85 w 85"/>
                <a:gd name="T15" fmla="*/ 15 h 37"/>
                <a:gd name="T16" fmla="*/ 85 w 85"/>
                <a:gd name="T17" fmla="*/ 17 h 37"/>
                <a:gd name="T18" fmla="*/ 82 w 85"/>
                <a:gd name="T19" fmla="*/ 20 h 37"/>
                <a:gd name="T20" fmla="*/ 78 w 85"/>
                <a:gd name="T21" fmla="*/ 20 h 37"/>
                <a:gd name="T22" fmla="*/ 75 w 85"/>
                <a:gd name="T23" fmla="*/ 20 h 37"/>
                <a:gd name="T24" fmla="*/ 78 w 85"/>
                <a:gd name="T25" fmla="*/ 21 h 37"/>
                <a:gd name="T26" fmla="*/ 78 w 85"/>
                <a:gd name="T27" fmla="*/ 30 h 37"/>
                <a:gd name="T28" fmla="*/ 74 w 85"/>
                <a:gd name="T29" fmla="*/ 32 h 37"/>
                <a:gd name="T30" fmla="*/ 74 w 85"/>
                <a:gd name="T31" fmla="*/ 35 h 37"/>
                <a:gd name="T32" fmla="*/ 69 w 85"/>
                <a:gd name="T33" fmla="*/ 35 h 37"/>
                <a:gd name="T34" fmla="*/ 56 w 85"/>
                <a:gd name="T35" fmla="*/ 37 h 37"/>
                <a:gd name="T36" fmla="*/ 45 w 85"/>
                <a:gd name="T37" fmla="*/ 37 h 37"/>
                <a:gd name="T38" fmla="*/ 44 w 85"/>
                <a:gd name="T39" fmla="*/ 37 h 37"/>
                <a:gd name="T40" fmla="*/ 37 w 85"/>
                <a:gd name="T41" fmla="*/ 32 h 37"/>
                <a:gd name="T42" fmla="*/ 29 w 85"/>
                <a:gd name="T43" fmla="*/ 28 h 37"/>
                <a:gd name="T44" fmla="*/ 26 w 85"/>
                <a:gd name="T45" fmla="*/ 28 h 37"/>
                <a:gd name="T46" fmla="*/ 18 w 85"/>
                <a:gd name="T47" fmla="*/ 28 h 37"/>
                <a:gd name="T48" fmla="*/ 18 w 85"/>
                <a:gd name="T49" fmla="*/ 32 h 37"/>
                <a:gd name="T50" fmla="*/ 11 w 85"/>
                <a:gd name="T51" fmla="*/ 32 h 37"/>
                <a:gd name="T52" fmla="*/ 10 w 85"/>
                <a:gd name="T53" fmla="*/ 32 h 37"/>
                <a:gd name="T54" fmla="*/ 10 w 85"/>
                <a:gd name="T55" fmla="*/ 30 h 37"/>
                <a:gd name="T56" fmla="*/ 4 w 85"/>
                <a:gd name="T57" fmla="*/ 30 h 37"/>
                <a:gd name="T58" fmla="*/ 4 w 85"/>
                <a:gd name="T59" fmla="*/ 28 h 37"/>
                <a:gd name="T60" fmla="*/ 3 w 85"/>
                <a:gd name="T61" fmla="*/ 28 h 37"/>
                <a:gd name="T62" fmla="*/ 0 w 85"/>
                <a:gd name="T63" fmla="*/ 25 h 37"/>
                <a:gd name="T64" fmla="*/ 0 w 85"/>
                <a:gd name="T65" fmla="*/ 24 h 37"/>
                <a:gd name="T66" fmla="*/ 3 w 85"/>
                <a:gd name="T67" fmla="*/ 21 h 37"/>
                <a:gd name="T68" fmla="*/ 10 w 85"/>
                <a:gd name="T69" fmla="*/ 24 h 37"/>
                <a:gd name="T70" fmla="*/ 10 w 85"/>
                <a:gd name="T71" fmla="*/ 21 h 37"/>
                <a:gd name="T72" fmla="*/ 14 w 85"/>
                <a:gd name="T73" fmla="*/ 21 h 37"/>
                <a:gd name="T74" fmla="*/ 16 w 85"/>
                <a:gd name="T75" fmla="*/ 24 h 37"/>
                <a:gd name="T76" fmla="*/ 23 w 85"/>
                <a:gd name="T77" fmla="*/ 21 h 37"/>
                <a:gd name="T78" fmla="*/ 27 w 85"/>
                <a:gd name="T79" fmla="*/ 21 h 37"/>
                <a:gd name="T80" fmla="*/ 29 w 85"/>
                <a:gd name="T81" fmla="*/ 20 h 37"/>
                <a:gd name="T82" fmla="*/ 37 w 85"/>
                <a:gd name="T83" fmla="*/ 20 h 37"/>
                <a:gd name="T84" fmla="*/ 39 w 85"/>
                <a:gd name="T85" fmla="*/ 21 h 37"/>
                <a:gd name="T86" fmla="*/ 37 w 85"/>
                <a:gd name="T87" fmla="*/ 17 h 37"/>
                <a:gd name="T88" fmla="*/ 37 w 85"/>
                <a:gd name="T89" fmla="*/ 10 h 37"/>
                <a:gd name="T90" fmla="*/ 45 w 85"/>
                <a:gd name="T91" fmla="*/ 9 h 37"/>
                <a:gd name="T92" fmla="*/ 45 w 85"/>
                <a:gd name="T93" fmla="*/ 4 h 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5"/>
                <a:gd name="T142" fmla="*/ 0 h 37"/>
                <a:gd name="T143" fmla="*/ 85 w 85"/>
                <a:gd name="T144" fmla="*/ 37 h 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5" h="37">
                  <a:moveTo>
                    <a:pt x="45" y="4"/>
                  </a:moveTo>
                  <a:lnTo>
                    <a:pt x="52" y="6"/>
                  </a:lnTo>
                  <a:lnTo>
                    <a:pt x="56" y="6"/>
                  </a:lnTo>
                  <a:lnTo>
                    <a:pt x="62" y="0"/>
                  </a:lnTo>
                  <a:lnTo>
                    <a:pt x="69" y="2"/>
                  </a:lnTo>
                  <a:lnTo>
                    <a:pt x="81" y="4"/>
                  </a:lnTo>
                  <a:lnTo>
                    <a:pt x="81" y="10"/>
                  </a:lnTo>
                  <a:lnTo>
                    <a:pt x="85" y="15"/>
                  </a:lnTo>
                  <a:lnTo>
                    <a:pt x="85" y="17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75" y="20"/>
                  </a:lnTo>
                  <a:lnTo>
                    <a:pt x="78" y="21"/>
                  </a:lnTo>
                  <a:lnTo>
                    <a:pt x="78" y="30"/>
                  </a:lnTo>
                  <a:lnTo>
                    <a:pt x="74" y="32"/>
                  </a:lnTo>
                  <a:lnTo>
                    <a:pt x="74" y="35"/>
                  </a:lnTo>
                  <a:lnTo>
                    <a:pt x="69" y="35"/>
                  </a:lnTo>
                  <a:lnTo>
                    <a:pt x="56" y="37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37" y="32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24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16" y="24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29" y="20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45" y="9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5" name="Group 103"/>
          <p:cNvGrpSpPr>
            <a:grpSpLocks/>
          </p:cNvGrpSpPr>
          <p:nvPr/>
        </p:nvGrpSpPr>
        <p:grpSpPr bwMode="auto">
          <a:xfrm>
            <a:off x="4594578" y="1735667"/>
            <a:ext cx="162278" cy="122767"/>
            <a:chOff x="2533" y="1627"/>
            <a:chExt cx="115" cy="87"/>
          </a:xfrm>
        </p:grpSpPr>
        <p:sp>
          <p:nvSpPr>
            <p:cNvPr id="143201" name="Freeform 101"/>
            <p:cNvSpPr>
              <a:spLocks/>
            </p:cNvSpPr>
            <p:nvPr/>
          </p:nvSpPr>
          <p:spPr bwMode="auto">
            <a:xfrm>
              <a:off x="2533" y="1627"/>
              <a:ext cx="115" cy="87"/>
            </a:xfrm>
            <a:custGeom>
              <a:avLst/>
              <a:gdLst>
                <a:gd name="T0" fmla="*/ 60 w 115"/>
                <a:gd name="T1" fmla="*/ 4 h 87"/>
                <a:gd name="T2" fmla="*/ 97 w 115"/>
                <a:gd name="T3" fmla="*/ 4 h 87"/>
                <a:gd name="T4" fmla="*/ 104 w 115"/>
                <a:gd name="T5" fmla="*/ 15 h 87"/>
                <a:gd name="T6" fmla="*/ 108 w 115"/>
                <a:gd name="T7" fmla="*/ 23 h 87"/>
                <a:gd name="T8" fmla="*/ 111 w 115"/>
                <a:gd name="T9" fmla="*/ 31 h 87"/>
                <a:gd name="T10" fmla="*/ 101 w 115"/>
                <a:gd name="T11" fmla="*/ 36 h 87"/>
                <a:gd name="T12" fmla="*/ 108 w 115"/>
                <a:gd name="T13" fmla="*/ 43 h 87"/>
                <a:gd name="T14" fmla="*/ 111 w 115"/>
                <a:gd name="T15" fmla="*/ 51 h 87"/>
                <a:gd name="T16" fmla="*/ 115 w 115"/>
                <a:gd name="T17" fmla="*/ 59 h 87"/>
                <a:gd name="T18" fmla="*/ 100 w 115"/>
                <a:gd name="T19" fmla="*/ 79 h 87"/>
                <a:gd name="T20" fmla="*/ 101 w 115"/>
                <a:gd name="T21" fmla="*/ 85 h 87"/>
                <a:gd name="T22" fmla="*/ 100 w 115"/>
                <a:gd name="T23" fmla="*/ 87 h 87"/>
                <a:gd name="T24" fmla="*/ 97 w 115"/>
                <a:gd name="T25" fmla="*/ 85 h 87"/>
                <a:gd name="T26" fmla="*/ 90 w 115"/>
                <a:gd name="T27" fmla="*/ 83 h 87"/>
                <a:gd name="T28" fmla="*/ 84 w 115"/>
                <a:gd name="T29" fmla="*/ 81 h 87"/>
                <a:gd name="T30" fmla="*/ 81 w 115"/>
                <a:gd name="T31" fmla="*/ 83 h 87"/>
                <a:gd name="T32" fmla="*/ 77 w 115"/>
                <a:gd name="T33" fmla="*/ 83 h 87"/>
                <a:gd name="T34" fmla="*/ 70 w 115"/>
                <a:gd name="T35" fmla="*/ 85 h 87"/>
                <a:gd name="T36" fmla="*/ 67 w 115"/>
                <a:gd name="T37" fmla="*/ 83 h 87"/>
                <a:gd name="T38" fmla="*/ 65 w 115"/>
                <a:gd name="T39" fmla="*/ 79 h 87"/>
                <a:gd name="T40" fmla="*/ 60 w 115"/>
                <a:gd name="T41" fmla="*/ 81 h 87"/>
                <a:gd name="T42" fmla="*/ 54 w 115"/>
                <a:gd name="T43" fmla="*/ 77 h 87"/>
                <a:gd name="T44" fmla="*/ 54 w 115"/>
                <a:gd name="T45" fmla="*/ 75 h 87"/>
                <a:gd name="T46" fmla="*/ 44 w 115"/>
                <a:gd name="T47" fmla="*/ 72 h 87"/>
                <a:gd name="T48" fmla="*/ 44 w 115"/>
                <a:gd name="T49" fmla="*/ 71 h 87"/>
                <a:gd name="T50" fmla="*/ 40 w 115"/>
                <a:gd name="T51" fmla="*/ 69 h 87"/>
                <a:gd name="T52" fmla="*/ 36 w 115"/>
                <a:gd name="T53" fmla="*/ 71 h 87"/>
                <a:gd name="T54" fmla="*/ 33 w 115"/>
                <a:gd name="T55" fmla="*/ 71 h 87"/>
                <a:gd name="T56" fmla="*/ 29 w 115"/>
                <a:gd name="T57" fmla="*/ 69 h 87"/>
                <a:gd name="T58" fmla="*/ 29 w 115"/>
                <a:gd name="T59" fmla="*/ 66 h 87"/>
                <a:gd name="T60" fmla="*/ 29 w 115"/>
                <a:gd name="T61" fmla="*/ 64 h 87"/>
                <a:gd name="T62" fmla="*/ 26 w 115"/>
                <a:gd name="T63" fmla="*/ 64 h 87"/>
                <a:gd name="T64" fmla="*/ 19 w 115"/>
                <a:gd name="T65" fmla="*/ 62 h 87"/>
                <a:gd name="T66" fmla="*/ 19 w 115"/>
                <a:gd name="T67" fmla="*/ 59 h 87"/>
                <a:gd name="T68" fmla="*/ 15 w 115"/>
                <a:gd name="T69" fmla="*/ 59 h 87"/>
                <a:gd name="T70" fmla="*/ 12 w 115"/>
                <a:gd name="T71" fmla="*/ 59 h 87"/>
                <a:gd name="T72" fmla="*/ 15 w 115"/>
                <a:gd name="T73" fmla="*/ 55 h 87"/>
                <a:gd name="T74" fmla="*/ 12 w 115"/>
                <a:gd name="T75" fmla="*/ 54 h 87"/>
                <a:gd name="T76" fmla="*/ 11 w 115"/>
                <a:gd name="T77" fmla="*/ 47 h 87"/>
                <a:gd name="T78" fmla="*/ 11 w 115"/>
                <a:gd name="T79" fmla="*/ 44 h 87"/>
                <a:gd name="T80" fmla="*/ 8 w 115"/>
                <a:gd name="T81" fmla="*/ 44 h 87"/>
                <a:gd name="T82" fmla="*/ 6 w 115"/>
                <a:gd name="T83" fmla="*/ 38 h 87"/>
                <a:gd name="T84" fmla="*/ 8 w 115"/>
                <a:gd name="T85" fmla="*/ 36 h 87"/>
                <a:gd name="T86" fmla="*/ 0 w 115"/>
                <a:gd name="T87" fmla="*/ 31 h 87"/>
                <a:gd name="T88" fmla="*/ 0 w 115"/>
                <a:gd name="T89" fmla="*/ 30 h 87"/>
                <a:gd name="T90" fmla="*/ 6 w 115"/>
                <a:gd name="T91" fmla="*/ 26 h 87"/>
                <a:gd name="T92" fmla="*/ 3 w 115"/>
                <a:gd name="T93" fmla="*/ 19 h 87"/>
                <a:gd name="T94" fmla="*/ 6 w 115"/>
                <a:gd name="T95" fmla="*/ 17 h 87"/>
                <a:gd name="T96" fmla="*/ 8 w 115"/>
                <a:gd name="T97" fmla="*/ 17 h 87"/>
                <a:gd name="T98" fmla="*/ 8 w 115"/>
                <a:gd name="T99" fmla="*/ 13 h 87"/>
                <a:gd name="T100" fmla="*/ 22 w 115"/>
                <a:gd name="T101" fmla="*/ 9 h 87"/>
                <a:gd name="T102" fmla="*/ 24 w 115"/>
                <a:gd name="T103" fmla="*/ 4 h 87"/>
                <a:gd name="T104" fmla="*/ 29 w 115"/>
                <a:gd name="T105" fmla="*/ 2 h 87"/>
                <a:gd name="T106" fmla="*/ 30 w 115"/>
                <a:gd name="T107" fmla="*/ 2 h 87"/>
                <a:gd name="T108" fmla="*/ 44 w 115"/>
                <a:gd name="T109" fmla="*/ 0 h 87"/>
                <a:gd name="T110" fmla="*/ 47 w 115"/>
                <a:gd name="T111" fmla="*/ 4 h 87"/>
                <a:gd name="T112" fmla="*/ 49 w 115"/>
                <a:gd name="T113" fmla="*/ 6 h 87"/>
                <a:gd name="T114" fmla="*/ 54 w 115"/>
                <a:gd name="T115" fmla="*/ 6 h 87"/>
                <a:gd name="T116" fmla="*/ 59 w 115"/>
                <a:gd name="T117" fmla="*/ 9 h 87"/>
                <a:gd name="T118" fmla="*/ 60 w 115"/>
                <a:gd name="T119" fmla="*/ 4 h 8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"/>
                <a:gd name="T181" fmla="*/ 0 h 87"/>
                <a:gd name="T182" fmla="*/ 115 w 115"/>
                <a:gd name="T183" fmla="*/ 87 h 8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" h="87">
                  <a:moveTo>
                    <a:pt x="60" y="4"/>
                  </a:moveTo>
                  <a:lnTo>
                    <a:pt x="97" y="4"/>
                  </a:lnTo>
                  <a:lnTo>
                    <a:pt x="104" y="15"/>
                  </a:lnTo>
                  <a:lnTo>
                    <a:pt x="108" y="23"/>
                  </a:lnTo>
                  <a:lnTo>
                    <a:pt x="111" y="31"/>
                  </a:lnTo>
                  <a:lnTo>
                    <a:pt x="101" y="36"/>
                  </a:lnTo>
                  <a:lnTo>
                    <a:pt x="108" y="43"/>
                  </a:lnTo>
                  <a:lnTo>
                    <a:pt x="111" y="51"/>
                  </a:lnTo>
                  <a:lnTo>
                    <a:pt x="115" y="59"/>
                  </a:lnTo>
                  <a:lnTo>
                    <a:pt x="100" y="79"/>
                  </a:lnTo>
                  <a:lnTo>
                    <a:pt x="101" y="85"/>
                  </a:lnTo>
                  <a:lnTo>
                    <a:pt x="100" y="87"/>
                  </a:lnTo>
                  <a:lnTo>
                    <a:pt x="97" y="85"/>
                  </a:lnTo>
                  <a:lnTo>
                    <a:pt x="90" y="83"/>
                  </a:lnTo>
                  <a:lnTo>
                    <a:pt x="84" y="81"/>
                  </a:lnTo>
                  <a:lnTo>
                    <a:pt x="81" y="83"/>
                  </a:lnTo>
                  <a:lnTo>
                    <a:pt x="77" y="83"/>
                  </a:lnTo>
                  <a:lnTo>
                    <a:pt x="70" y="85"/>
                  </a:lnTo>
                  <a:lnTo>
                    <a:pt x="67" y="83"/>
                  </a:lnTo>
                  <a:lnTo>
                    <a:pt x="65" y="79"/>
                  </a:lnTo>
                  <a:lnTo>
                    <a:pt x="60" y="81"/>
                  </a:lnTo>
                  <a:lnTo>
                    <a:pt x="54" y="77"/>
                  </a:lnTo>
                  <a:lnTo>
                    <a:pt x="54" y="75"/>
                  </a:lnTo>
                  <a:lnTo>
                    <a:pt x="44" y="72"/>
                  </a:lnTo>
                  <a:lnTo>
                    <a:pt x="44" y="71"/>
                  </a:lnTo>
                  <a:lnTo>
                    <a:pt x="40" y="69"/>
                  </a:lnTo>
                  <a:lnTo>
                    <a:pt x="36" y="71"/>
                  </a:lnTo>
                  <a:lnTo>
                    <a:pt x="33" y="71"/>
                  </a:lnTo>
                  <a:lnTo>
                    <a:pt x="29" y="69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9" y="59"/>
                  </a:lnTo>
                  <a:lnTo>
                    <a:pt x="15" y="59"/>
                  </a:lnTo>
                  <a:lnTo>
                    <a:pt x="12" y="59"/>
                  </a:lnTo>
                  <a:lnTo>
                    <a:pt x="15" y="55"/>
                  </a:lnTo>
                  <a:lnTo>
                    <a:pt x="12" y="54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22" y="9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44" y="0"/>
                  </a:lnTo>
                  <a:lnTo>
                    <a:pt x="47" y="4"/>
                  </a:lnTo>
                  <a:lnTo>
                    <a:pt x="49" y="6"/>
                  </a:lnTo>
                  <a:lnTo>
                    <a:pt x="54" y="6"/>
                  </a:lnTo>
                  <a:lnTo>
                    <a:pt x="59" y="9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02" name="Freeform 102"/>
            <p:cNvSpPr>
              <a:spLocks/>
            </p:cNvSpPr>
            <p:nvPr/>
          </p:nvSpPr>
          <p:spPr bwMode="auto">
            <a:xfrm>
              <a:off x="2533" y="1627"/>
              <a:ext cx="115" cy="87"/>
            </a:xfrm>
            <a:custGeom>
              <a:avLst/>
              <a:gdLst>
                <a:gd name="T0" fmla="*/ 60 w 115"/>
                <a:gd name="T1" fmla="*/ 4 h 87"/>
                <a:gd name="T2" fmla="*/ 97 w 115"/>
                <a:gd name="T3" fmla="*/ 4 h 87"/>
                <a:gd name="T4" fmla="*/ 104 w 115"/>
                <a:gd name="T5" fmla="*/ 15 h 87"/>
                <a:gd name="T6" fmla="*/ 108 w 115"/>
                <a:gd name="T7" fmla="*/ 23 h 87"/>
                <a:gd name="T8" fmla="*/ 111 w 115"/>
                <a:gd name="T9" fmla="*/ 31 h 87"/>
                <a:gd name="T10" fmla="*/ 101 w 115"/>
                <a:gd name="T11" fmla="*/ 36 h 87"/>
                <a:gd name="T12" fmla="*/ 108 w 115"/>
                <a:gd name="T13" fmla="*/ 43 h 87"/>
                <a:gd name="T14" fmla="*/ 111 w 115"/>
                <a:gd name="T15" fmla="*/ 51 h 87"/>
                <a:gd name="T16" fmla="*/ 115 w 115"/>
                <a:gd name="T17" fmla="*/ 59 h 87"/>
                <a:gd name="T18" fmla="*/ 100 w 115"/>
                <a:gd name="T19" fmla="*/ 79 h 87"/>
                <a:gd name="T20" fmla="*/ 101 w 115"/>
                <a:gd name="T21" fmla="*/ 85 h 87"/>
                <a:gd name="T22" fmla="*/ 100 w 115"/>
                <a:gd name="T23" fmla="*/ 87 h 87"/>
                <a:gd name="T24" fmla="*/ 97 w 115"/>
                <a:gd name="T25" fmla="*/ 85 h 87"/>
                <a:gd name="T26" fmla="*/ 90 w 115"/>
                <a:gd name="T27" fmla="*/ 83 h 87"/>
                <a:gd name="T28" fmla="*/ 84 w 115"/>
                <a:gd name="T29" fmla="*/ 81 h 87"/>
                <a:gd name="T30" fmla="*/ 81 w 115"/>
                <a:gd name="T31" fmla="*/ 83 h 87"/>
                <a:gd name="T32" fmla="*/ 77 w 115"/>
                <a:gd name="T33" fmla="*/ 83 h 87"/>
                <a:gd name="T34" fmla="*/ 70 w 115"/>
                <a:gd name="T35" fmla="*/ 85 h 87"/>
                <a:gd name="T36" fmla="*/ 67 w 115"/>
                <a:gd name="T37" fmla="*/ 83 h 87"/>
                <a:gd name="T38" fmla="*/ 65 w 115"/>
                <a:gd name="T39" fmla="*/ 79 h 87"/>
                <a:gd name="T40" fmla="*/ 60 w 115"/>
                <a:gd name="T41" fmla="*/ 81 h 87"/>
                <a:gd name="T42" fmla="*/ 54 w 115"/>
                <a:gd name="T43" fmla="*/ 77 h 87"/>
                <a:gd name="T44" fmla="*/ 54 w 115"/>
                <a:gd name="T45" fmla="*/ 75 h 87"/>
                <a:gd name="T46" fmla="*/ 44 w 115"/>
                <a:gd name="T47" fmla="*/ 72 h 87"/>
                <a:gd name="T48" fmla="*/ 44 w 115"/>
                <a:gd name="T49" fmla="*/ 71 h 87"/>
                <a:gd name="T50" fmla="*/ 40 w 115"/>
                <a:gd name="T51" fmla="*/ 69 h 87"/>
                <a:gd name="T52" fmla="*/ 36 w 115"/>
                <a:gd name="T53" fmla="*/ 71 h 87"/>
                <a:gd name="T54" fmla="*/ 33 w 115"/>
                <a:gd name="T55" fmla="*/ 71 h 87"/>
                <a:gd name="T56" fmla="*/ 29 w 115"/>
                <a:gd name="T57" fmla="*/ 69 h 87"/>
                <a:gd name="T58" fmla="*/ 29 w 115"/>
                <a:gd name="T59" fmla="*/ 66 h 87"/>
                <a:gd name="T60" fmla="*/ 29 w 115"/>
                <a:gd name="T61" fmla="*/ 64 h 87"/>
                <a:gd name="T62" fmla="*/ 26 w 115"/>
                <a:gd name="T63" fmla="*/ 64 h 87"/>
                <a:gd name="T64" fmla="*/ 19 w 115"/>
                <a:gd name="T65" fmla="*/ 62 h 87"/>
                <a:gd name="T66" fmla="*/ 19 w 115"/>
                <a:gd name="T67" fmla="*/ 59 h 87"/>
                <a:gd name="T68" fmla="*/ 15 w 115"/>
                <a:gd name="T69" fmla="*/ 59 h 87"/>
                <a:gd name="T70" fmla="*/ 12 w 115"/>
                <a:gd name="T71" fmla="*/ 59 h 87"/>
                <a:gd name="T72" fmla="*/ 15 w 115"/>
                <a:gd name="T73" fmla="*/ 55 h 87"/>
                <a:gd name="T74" fmla="*/ 12 w 115"/>
                <a:gd name="T75" fmla="*/ 54 h 87"/>
                <a:gd name="T76" fmla="*/ 11 w 115"/>
                <a:gd name="T77" fmla="*/ 47 h 87"/>
                <a:gd name="T78" fmla="*/ 11 w 115"/>
                <a:gd name="T79" fmla="*/ 44 h 87"/>
                <a:gd name="T80" fmla="*/ 8 w 115"/>
                <a:gd name="T81" fmla="*/ 44 h 87"/>
                <a:gd name="T82" fmla="*/ 6 w 115"/>
                <a:gd name="T83" fmla="*/ 38 h 87"/>
                <a:gd name="T84" fmla="*/ 8 w 115"/>
                <a:gd name="T85" fmla="*/ 36 h 87"/>
                <a:gd name="T86" fmla="*/ 0 w 115"/>
                <a:gd name="T87" fmla="*/ 31 h 87"/>
                <a:gd name="T88" fmla="*/ 0 w 115"/>
                <a:gd name="T89" fmla="*/ 30 h 87"/>
                <a:gd name="T90" fmla="*/ 6 w 115"/>
                <a:gd name="T91" fmla="*/ 26 h 87"/>
                <a:gd name="T92" fmla="*/ 3 w 115"/>
                <a:gd name="T93" fmla="*/ 19 h 87"/>
                <a:gd name="T94" fmla="*/ 6 w 115"/>
                <a:gd name="T95" fmla="*/ 17 h 87"/>
                <a:gd name="T96" fmla="*/ 8 w 115"/>
                <a:gd name="T97" fmla="*/ 17 h 87"/>
                <a:gd name="T98" fmla="*/ 8 w 115"/>
                <a:gd name="T99" fmla="*/ 13 h 87"/>
                <a:gd name="T100" fmla="*/ 22 w 115"/>
                <a:gd name="T101" fmla="*/ 9 h 87"/>
                <a:gd name="T102" fmla="*/ 24 w 115"/>
                <a:gd name="T103" fmla="*/ 4 h 87"/>
                <a:gd name="T104" fmla="*/ 29 w 115"/>
                <a:gd name="T105" fmla="*/ 2 h 87"/>
                <a:gd name="T106" fmla="*/ 30 w 115"/>
                <a:gd name="T107" fmla="*/ 2 h 87"/>
                <a:gd name="T108" fmla="*/ 44 w 115"/>
                <a:gd name="T109" fmla="*/ 0 h 87"/>
                <a:gd name="T110" fmla="*/ 47 w 115"/>
                <a:gd name="T111" fmla="*/ 4 h 87"/>
                <a:gd name="T112" fmla="*/ 49 w 115"/>
                <a:gd name="T113" fmla="*/ 6 h 87"/>
                <a:gd name="T114" fmla="*/ 54 w 115"/>
                <a:gd name="T115" fmla="*/ 6 h 87"/>
                <a:gd name="T116" fmla="*/ 59 w 115"/>
                <a:gd name="T117" fmla="*/ 9 h 87"/>
                <a:gd name="T118" fmla="*/ 60 w 115"/>
                <a:gd name="T119" fmla="*/ 4 h 8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"/>
                <a:gd name="T181" fmla="*/ 0 h 87"/>
                <a:gd name="T182" fmla="*/ 115 w 115"/>
                <a:gd name="T183" fmla="*/ 87 h 8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" h="87">
                  <a:moveTo>
                    <a:pt x="60" y="4"/>
                  </a:moveTo>
                  <a:lnTo>
                    <a:pt x="97" y="4"/>
                  </a:lnTo>
                  <a:lnTo>
                    <a:pt x="104" y="15"/>
                  </a:lnTo>
                  <a:lnTo>
                    <a:pt x="108" y="23"/>
                  </a:lnTo>
                  <a:lnTo>
                    <a:pt x="111" y="31"/>
                  </a:lnTo>
                  <a:lnTo>
                    <a:pt x="101" y="36"/>
                  </a:lnTo>
                  <a:lnTo>
                    <a:pt x="108" y="43"/>
                  </a:lnTo>
                  <a:lnTo>
                    <a:pt x="111" y="51"/>
                  </a:lnTo>
                  <a:lnTo>
                    <a:pt x="115" y="59"/>
                  </a:lnTo>
                  <a:lnTo>
                    <a:pt x="100" y="79"/>
                  </a:lnTo>
                  <a:lnTo>
                    <a:pt x="101" y="85"/>
                  </a:lnTo>
                  <a:lnTo>
                    <a:pt x="100" y="87"/>
                  </a:lnTo>
                  <a:lnTo>
                    <a:pt x="97" y="85"/>
                  </a:lnTo>
                  <a:lnTo>
                    <a:pt x="90" y="83"/>
                  </a:lnTo>
                  <a:lnTo>
                    <a:pt x="84" y="81"/>
                  </a:lnTo>
                  <a:lnTo>
                    <a:pt x="81" y="83"/>
                  </a:lnTo>
                  <a:lnTo>
                    <a:pt x="77" y="83"/>
                  </a:lnTo>
                  <a:lnTo>
                    <a:pt x="70" y="85"/>
                  </a:lnTo>
                  <a:lnTo>
                    <a:pt x="67" y="83"/>
                  </a:lnTo>
                  <a:lnTo>
                    <a:pt x="65" y="79"/>
                  </a:lnTo>
                  <a:lnTo>
                    <a:pt x="60" y="81"/>
                  </a:lnTo>
                  <a:lnTo>
                    <a:pt x="54" y="77"/>
                  </a:lnTo>
                  <a:lnTo>
                    <a:pt x="54" y="75"/>
                  </a:lnTo>
                  <a:lnTo>
                    <a:pt x="44" y="72"/>
                  </a:lnTo>
                  <a:lnTo>
                    <a:pt x="44" y="71"/>
                  </a:lnTo>
                  <a:lnTo>
                    <a:pt x="40" y="69"/>
                  </a:lnTo>
                  <a:lnTo>
                    <a:pt x="36" y="71"/>
                  </a:lnTo>
                  <a:lnTo>
                    <a:pt x="33" y="71"/>
                  </a:lnTo>
                  <a:lnTo>
                    <a:pt x="29" y="69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9" y="59"/>
                  </a:lnTo>
                  <a:lnTo>
                    <a:pt x="15" y="59"/>
                  </a:lnTo>
                  <a:lnTo>
                    <a:pt x="12" y="59"/>
                  </a:lnTo>
                  <a:lnTo>
                    <a:pt x="15" y="55"/>
                  </a:lnTo>
                  <a:lnTo>
                    <a:pt x="12" y="54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22" y="9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44" y="0"/>
                  </a:lnTo>
                  <a:lnTo>
                    <a:pt x="47" y="4"/>
                  </a:lnTo>
                  <a:lnTo>
                    <a:pt x="49" y="6"/>
                  </a:lnTo>
                  <a:lnTo>
                    <a:pt x="54" y="6"/>
                  </a:lnTo>
                  <a:lnTo>
                    <a:pt x="59" y="9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6" name="Group 106"/>
          <p:cNvGrpSpPr>
            <a:grpSpLocks/>
          </p:cNvGrpSpPr>
          <p:nvPr/>
        </p:nvGrpSpPr>
        <p:grpSpPr bwMode="auto">
          <a:xfrm>
            <a:off x="4220634" y="1999545"/>
            <a:ext cx="55033" cy="97366"/>
            <a:chOff x="2268" y="1814"/>
            <a:chExt cx="39" cy="69"/>
          </a:xfrm>
        </p:grpSpPr>
        <p:sp>
          <p:nvSpPr>
            <p:cNvPr id="143199" name="Freeform 104"/>
            <p:cNvSpPr>
              <a:spLocks/>
            </p:cNvSpPr>
            <p:nvPr/>
          </p:nvSpPr>
          <p:spPr bwMode="auto">
            <a:xfrm>
              <a:off x="2268" y="1814"/>
              <a:ext cx="39" cy="69"/>
            </a:xfrm>
            <a:custGeom>
              <a:avLst/>
              <a:gdLst>
                <a:gd name="T0" fmla="*/ 8 w 39"/>
                <a:gd name="T1" fmla="*/ 0 h 69"/>
                <a:gd name="T2" fmla="*/ 11 w 39"/>
                <a:gd name="T3" fmla="*/ 1 h 69"/>
                <a:gd name="T4" fmla="*/ 16 w 39"/>
                <a:gd name="T5" fmla="*/ 0 h 69"/>
                <a:gd name="T6" fmla="*/ 19 w 39"/>
                <a:gd name="T7" fmla="*/ 4 h 69"/>
                <a:gd name="T8" fmla="*/ 23 w 39"/>
                <a:gd name="T9" fmla="*/ 4 h 69"/>
                <a:gd name="T10" fmla="*/ 28 w 39"/>
                <a:gd name="T11" fmla="*/ 4 h 69"/>
                <a:gd name="T12" fmla="*/ 33 w 39"/>
                <a:gd name="T13" fmla="*/ 4 h 69"/>
                <a:gd name="T14" fmla="*/ 37 w 39"/>
                <a:gd name="T15" fmla="*/ 6 h 69"/>
                <a:gd name="T16" fmla="*/ 39 w 39"/>
                <a:gd name="T17" fmla="*/ 8 h 69"/>
                <a:gd name="T18" fmla="*/ 33 w 39"/>
                <a:gd name="T19" fmla="*/ 17 h 69"/>
                <a:gd name="T20" fmla="*/ 33 w 39"/>
                <a:gd name="T21" fmla="*/ 23 h 69"/>
                <a:gd name="T22" fmla="*/ 30 w 39"/>
                <a:gd name="T23" fmla="*/ 34 h 69"/>
                <a:gd name="T24" fmla="*/ 26 w 39"/>
                <a:gd name="T25" fmla="*/ 34 h 69"/>
                <a:gd name="T26" fmla="*/ 28 w 39"/>
                <a:gd name="T27" fmla="*/ 42 h 69"/>
                <a:gd name="T28" fmla="*/ 28 w 39"/>
                <a:gd name="T29" fmla="*/ 45 h 69"/>
                <a:gd name="T30" fmla="*/ 28 w 39"/>
                <a:gd name="T31" fmla="*/ 48 h 69"/>
                <a:gd name="T32" fmla="*/ 30 w 39"/>
                <a:gd name="T33" fmla="*/ 52 h 69"/>
                <a:gd name="T34" fmla="*/ 30 w 39"/>
                <a:gd name="T35" fmla="*/ 55 h 69"/>
                <a:gd name="T36" fmla="*/ 26 w 39"/>
                <a:gd name="T37" fmla="*/ 59 h 69"/>
                <a:gd name="T38" fmla="*/ 26 w 39"/>
                <a:gd name="T39" fmla="*/ 67 h 69"/>
                <a:gd name="T40" fmla="*/ 16 w 39"/>
                <a:gd name="T41" fmla="*/ 69 h 69"/>
                <a:gd name="T42" fmla="*/ 11 w 39"/>
                <a:gd name="T43" fmla="*/ 67 h 69"/>
                <a:gd name="T44" fmla="*/ 4 w 39"/>
                <a:gd name="T45" fmla="*/ 67 h 69"/>
                <a:gd name="T46" fmla="*/ 7 w 39"/>
                <a:gd name="T47" fmla="*/ 63 h 69"/>
                <a:gd name="T48" fmla="*/ 7 w 39"/>
                <a:gd name="T49" fmla="*/ 51 h 69"/>
                <a:gd name="T50" fmla="*/ 7 w 39"/>
                <a:gd name="T51" fmla="*/ 48 h 69"/>
                <a:gd name="T52" fmla="*/ 4 w 39"/>
                <a:gd name="T53" fmla="*/ 48 h 69"/>
                <a:gd name="T54" fmla="*/ 4 w 39"/>
                <a:gd name="T55" fmla="*/ 45 h 69"/>
                <a:gd name="T56" fmla="*/ 0 w 39"/>
                <a:gd name="T57" fmla="*/ 45 h 69"/>
                <a:gd name="T58" fmla="*/ 3 w 39"/>
                <a:gd name="T59" fmla="*/ 38 h 69"/>
                <a:gd name="T60" fmla="*/ 4 w 39"/>
                <a:gd name="T61" fmla="*/ 35 h 69"/>
                <a:gd name="T62" fmla="*/ 11 w 39"/>
                <a:gd name="T63" fmla="*/ 18 h 69"/>
                <a:gd name="T64" fmla="*/ 8 w 39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"/>
                <a:gd name="T100" fmla="*/ 0 h 69"/>
                <a:gd name="T101" fmla="*/ 39 w 39"/>
                <a:gd name="T102" fmla="*/ 69 h 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" h="69">
                  <a:moveTo>
                    <a:pt x="8" y="0"/>
                  </a:moveTo>
                  <a:lnTo>
                    <a:pt x="11" y="1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26" y="59"/>
                  </a:lnTo>
                  <a:lnTo>
                    <a:pt x="26" y="67"/>
                  </a:lnTo>
                  <a:lnTo>
                    <a:pt x="16" y="69"/>
                  </a:lnTo>
                  <a:lnTo>
                    <a:pt x="11" y="67"/>
                  </a:lnTo>
                  <a:lnTo>
                    <a:pt x="4" y="67"/>
                  </a:lnTo>
                  <a:lnTo>
                    <a:pt x="7" y="63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4" y="35"/>
                  </a:lnTo>
                  <a:lnTo>
                    <a:pt x="11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200" name="Freeform 105"/>
            <p:cNvSpPr>
              <a:spLocks/>
            </p:cNvSpPr>
            <p:nvPr/>
          </p:nvSpPr>
          <p:spPr bwMode="auto">
            <a:xfrm>
              <a:off x="2268" y="1814"/>
              <a:ext cx="39" cy="69"/>
            </a:xfrm>
            <a:custGeom>
              <a:avLst/>
              <a:gdLst>
                <a:gd name="T0" fmla="*/ 8 w 39"/>
                <a:gd name="T1" fmla="*/ 0 h 69"/>
                <a:gd name="T2" fmla="*/ 11 w 39"/>
                <a:gd name="T3" fmla="*/ 1 h 69"/>
                <a:gd name="T4" fmla="*/ 16 w 39"/>
                <a:gd name="T5" fmla="*/ 0 h 69"/>
                <a:gd name="T6" fmla="*/ 19 w 39"/>
                <a:gd name="T7" fmla="*/ 4 h 69"/>
                <a:gd name="T8" fmla="*/ 23 w 39"/>
                <a:gd name="T9" fmla="*/ 4 h 69"/>
                <a:gd name="T10" fmla="*/ 28 w 39"/>
                <a:gd name="T11" fmla="*/ 4 h 69"/>
                <a:gd name="T12" fmla="*/ 33 w 39"/>
                <a:gd name="T13" fmla="*/ 4 h 69"/>
                <a:gd name="T14" fmla="*/ 37 w 39"/>
                <a:gd name="T15" fmla="*/ 6 h 69"/>
                <a:gd name="T16" fmla="*/ 39 w 39"/>
                <a:gd name="T17" fmla="*/ 8 h 69"/>
                <a:gd name="T18" fmla="*/ 33 w 39"/>
                <a:gd name="T19" fmla="*/ 17 h 69"/>
                <a:gd name="T20" fmla="*/ 33 w 39"/>
                <a:gd name="T21" fmla="*/ 23 h 69"/>
                <a:gd name="T22" fmla="*/ 30 w 39"/>
                <a:gd name="T23" fmla="*/ 34 h 69"/>
                <a:gd name="T24" fmla="*/ 26 w 39"/>
                <a:gd name="T25" fmla="*/ 34 h 69"/>
                <a:gd name="T26" fmla="*/ 28 w 39"/>
                <a:gd name="T27" fmla="*/ 42 h 69"/>
                <a:gd name="T28" fmla="*/ 28 w 39"/>
                <a:gd name="T29" fmla="*/ 45 h 69"/>
                <a:gd name="T30" fmla="*/ 28 w 39"/>
                <a:gd name="T31" fmla="*/ 48 h 69"/>
                <a:gd name="T32" fmla="*/ 30 w 39"/>
                <a:gd name="T33" fmla="*/ 52 h 69"/>
                <a:gd name="T34" fmla="*/ 30 w 39"/>
                <a:gd name="T35" fmla="*/ 55 h 69"/>
                <a:gd name="T36" fmla="*/ 26 w 39"/>
                <a:gd name="T37" fmla="*/ 59 h 69"/>
                <a:gd name="T38" fmla="*/ 26 w 39"/>
                <a:gd name="T39" fmla="*/ 67 h 69"/>
                <a:gd name="T40" fmla="*/ 16 w 39"/>
                <a:gd name="T41" fmla="*/ 69 h 69"/>
                <a:gd name="T42" fmla="*/ 11 w 39"/>
                <a:gd name="T43" fmla="*/ 67 h 69"/>
                <a:gd name="T44" fmla="*/ 4 w 39"/>
                <a:gd name="T45" fmla="*/ 67 h 69"/>
                <a:gd name="T46" fmla="*/ 7 w 39"/>
                <a:gd name="T47" fmla="*/ 63 h 69"/>
                <a:gd name="T48" fmla="*/ 7 w 39"/>
                <a:gd name="T49" fmla="*/ 51 h 69"/>
                <a:gd name="T50" fmla="*/ 7 w 39"/>
                <a:gd name="T51" fmla="*/ 48 h 69"/>
                <a:gd name="T52" fmla="*/ 4 w 39"/>
                <a:gd name="T53" fmla="*/ 48 h 69"/>
                <a:gd name="T54" fmla="*/ 4 w 39"/>
                <a:gd name="T55" fmla="*/ 45 h 69"/>
                <a:gd name="T56" fmla="*/ 0 w 39"/>
                <a:gd name="T57" fmla="*/ 45 h 69"/>
                <a:gd name="T58" fmla="*/ 3 w 39"/>
                <a:gd name="T59" fmla="*/ 38 h 69"/>
                <a:gd name="T60" fmla="*/ 4 w 39"/>
                <a:gd name="T61" fmla="*/ 35 h 69"/>
                <a:gd name="T62" fmla="*/ 11 w 39"/>
                <a:gd name="T63" fmla="*/ 18 h 69"/>
                <a:gd name="T64" fmla="*/ 8 w 39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"/>
                <a:gd name="T100" fmla="*/ 0 h 69"/>
                <a:gd name="T101" fmla="*/ 39 w 39"/>
                <a:gd name="T102" fmla="*/ 69 h 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" h="69">
                  <a:moveTo>
                    <a:pt x="8" y="0"/>
                  </a:moveTo>
                  <a:lnTo>
                    <a:pt x="11" y="1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26" y="59"/>
                  </a:lnTo>
                  <a:lnTo>
                    <a:pt x="26" y="67"/>
                  </a:lnTo>
                  <a:lnTo>
                    <a:pt x="16" y="69"/>
                  </a:lnTo>
                  <a:lnTo>
                    <a:pt x="11" y="67"/>
                  </a:lnTo>
                  <a:lnTo>
                    <a:pt x="4" y="67"/>
                  </a:lnTo>
                  <a:lnTo>
                    <a:pt x="7" y="63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4" y="35"/>
                  </a:lnTo>
                  <a:lnTo>
                    <a:pt x="11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7" name="Group 109"/>
          <p:cNvGrpSpPr>
            <a:grpSpLocks/>
          </p:cNvGrpSpPr>
          <p:nvPr/>
        </p:nvGrpSpPr>
        <p:grpSpPr bwMode="auto">
          <a:xfrm>
            <a:off x="4545190" y="1374423"/>
            <a:ext cx="169333" cy="348545"/>
            <a:chOff x="2498" y="1371"/>
            <a:chExt cx="120" cy="247"/>
          </a:xfrm>
        </p:grpSpPr>
        <p:sp>
          <p:nvSpPr>
            <p:cNvPr id="143197" name="Freeform 107"/>
            <p:cNvSpPr>
              <a:spLocks/>
            </p:cNvSpPr>
            <p:nvPr/>
          </p:nvSpPr>
          <p:spPr bwMode="auto">
            <a:xfrm>
              <a:off x="2498" y="1371"/>
              <a:ext cx="120" cy="247"/>
            </a:xfrm>
            <a:custGeom>
              <a:avLst/>
              <a:gdLst>
                <a:gd name="T0" fmla="*/ 98 w 120"/>
                <a:gd name="T1" fmla="*/ 11 h 247"/>
                <a:gd name="T2" fmla="*/ 112 w 120"/>
                <a:gd name="T3" fmla="*/ 26 h 247"/>
                <a:gd name="T4" fmla="*/ 114 w 120"/>
                <a:gd name="T5" fmla="*/ 32 h 247"/>
                <a:gd name="T6" fmla="*/ 119 w 120"/>
                <a:gd name="T7" fmla="*/ 52 h 247"/>
                <a:gd name="T8" fmla="*/ 112 w 120"/>
                <a:gd name="T9" fmla="*/ 59 h 247"/>
                <a:gd name="T10" fmla="*/ 95 w 120"/>
                <a:gd name="T11" fmla="*/ 67 h 247"/>
                <a:gd name="T12" fmla="*/ 94 w 120"/>
                <a:gd name="T13" fmla="*/ 80 h 247"/>
                <a:gd name="T14" fmla="*/ 94 w 120"/>
                <a:gd name="T15" fmla="*/ 91 h 247"/>
                <a:gd name="T16" fmla="*/ 82 w 120"/>
                <a:gd name="T17" fmla="*/ 103 h 247"/>
                <a:gd name="T18" fmla="*/ 77 w 120"/>
                <a:gd name="T19" fmla="*/ 105 h 247"/>
                <a:gd name="T20" fmla="*/ 68 w 120"/>
                <a:gd name="T21" fmla="*/ 114 h 247"/>
                <a:gd name="T22" fmla="*/ 66 w 120"/>
                <a:gd name="T23" fmla="*/ 116 h 247"/>
                <a:gd name="T24" fmla="*/ 61 w 120"/>
                <a:gd name="T25" fmla="*/ 123 h 247"/>
                <a:gd name="T26" fmla="*/ 61 w 120"/>
                <a:gd name="T27" fmla="*/ 136 h 247"/>
                <a:gd name="T28" fmla="*/ 59 w 120"/>
                <a:gd name="T29" fmla="*/ 143 h 247"/>
                <a:gd name="T30" fmla="*/ 66 w 120"/>
                <a:gd name="T31" fmla="*/ 159 h 247"/>
                <a:gd name="T32" fmla="*/ 77 w 120"/>
                <a:gd name="T33" fmla="*/ 165 h 247"/>
                <a:gd name="T34" fmla="*/ 75 w 120"/>
                <a:gd name="T35" fmla="*/ 182 h 247"/>
                <a:gd name="T36" fmla="*/ 68 w 120"/>
                <a:gd name="T37" fmla="*/ 185 h 247"/>
                <a:gd name="T38" fmla="*/ 54 w 120"/>
                <a:gd name="T39" fmla="*/ 192 h 247"/>
                <a:gd name="T40" fmla="*/ 59 w 120"/>
                <a:gd name="T41" fmla="*/ 204 h 247"/>
                <a:gd name="T42" fmla="*/ 57 w 120"/>
                <a:gd name="T43" fmla="*/ 221 h 247"/>
                <a:gd name="T44" fmla="*/ 38 w 120"/>
                <a:gd name="T45" fmla="*/ 237 h 247"/>
                <a:gd name="T46" fmla="*/ 36 w 120"/>
                <a:gd name="T47" fmla="*/ 242 h 247"/>
                <a:gd name="T48" fmla="*/ 25 w 120"/>
                <a:gd name="T49" fmla="*/ 247 h 247"/>
                <a:gd name="T50" fmla="*/ 17 w 120"/>
                <a:gd name="T51" fmla="*/ 234 h 247"/>
                <a:gd name="T52" fmla="*/ 20 w 120"/>
                <a:gd name="T53" fmla="*/ 230 h 247"/>
                <a:gd name="T54" fmla="*/ 12 w 120"/>
                <a:gd name="T55" fmla="*/ 213 h 247"/>
                <a:gd name="T56" fmla="*/ 6 w 120"/>
                <a:gd name="T57" fmla="*/ 198 h 247"/>
                <a:gd name="T58" fmla="*/ 0 w 120"/>
                <a:gd name="T59" fmla="*/ 186 h 247"/>
                <a:gd name="T60" fmla="*/ 6 w 120"/>
                <a:gd name="T61" fmla="*/ 174 h 247"/>
                <a:gd name="T62" fmla="*/ 13 w 120"/>
                <a:gd name="T63" fmla="*/ 170 h 247"/>
                <a:gd name="T64" fmla="*/ 12 w 120"/>
                <a:gd name="T65" fmla="*/ 151 h 247"/>
                <a:gd name="T66" fmla="*/ 13 w 120"/>
                <a:gd name="T67" fmla="*/ 140 h 247"/>
                <a:gd name="T68" fmla="*/ 6 w 120"/>
                <a:gd name="T69" fmla="*/ 116 h 247"/>
                <a:gd name="T70" fmla="*/ 6 w 120"/>
                <a:gd name="T71" fmla="*/ 101 h 247"/>
                <a:gd name="T72" fmla="*/ 27 w 120"/>
                <a:gd name="T73" fmla="*/ 95 h 247"/>
                <a:gd name="T74" fmla="*/ 23 w 120"/>
                <a:gd name="T75" fmla="*/ 84 h 247"/>
                <a:gd name="T76" fmla="*/ 30 w 120"/>
                <a:gd name="T77" fmla="*/ 54 h 247"/>
                <a:gd name="T78" fmla="*/ 43 w 120"/>
                <a:gd name="T79" fmla="*/ 36 h 247"/>
                <a:gd name="T80" fmla="*/ 47 w 120"/>
                <a:gd name="T81" fmla="*/ 25 h 247"/>
                <a:gd name="T82" fmla="*/ 59 w 120"/>
                <a:gd name="T83" fmla="*/ 19 h 247"/>
                <a:gd name="T84" fmla="*/ 61 w 120"/>
                <a:gd name="T85" fmla="*/ 9 h 247"/>
                <a:gd name="T86" fmla="*/ 79 w 120"/>
                <a:gd name="T87" fmla="*/ 11 h 247"/>
                <a:gd name="T88" fmla="*/ 77 w 120"/>
                <a:gd name="T89" fmla="*/ 0 h 2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247"/>
                <a:gd name="T137" fmla="*/ 120 w 120"/>
                <a:gd name="T138" fmla="*/ 247 h 2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247">
                  <a:moveTo>
                    <a:pt x="82" y="0"/>
                  </a:moveTo>
                  <a:lnTo>
                    <a:pt x="89" y="7"/>
                  </a:lnTo>
                  <a:lnTo>
                    <a:pt x="98" y="11"/>
                  </a:lnTo>
                  <a:lnTo>
                    <a:pt x="105" y="11"/>
                  </a:lnTo>
                  <a:lnTo>
                    <a:pt x="112" y="18"/>
                  </a:lnTo>
                  <a:lnTo>
                    <a:pt x="112" y="26"/>
                  </a:lnTo>
                  <a:lnTo>
                    <a:pt x="116" y="28"/>
                  </a:lnTo>
                  <a:lnTo>
                    <a:pt x="114" y="31"/>
                  </a:lnTo>
                  <a:lnTo>
                    <a:pt x="114" y="32"/>
                  </a:lnTo>
                  <a:lnTo>
                    <a:pt x="119" y="36"/>
                  </a:lnTo>
                  <a:lnTo>
                    <a:pt x="116" y="47"/>
                  </a:lnTo>
                  <a:lnTo>
                    <a:pt x="119" y="52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12" y="59"/>
                  </a:lnTo>
                  <a:lnTo>
                    <a:pt x="102" y="56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98" y="70"/>
                  </a:lnTo>
                  <a:lnTo>
                    <a:pt x="95" y="75"/>
                  </a:lnTo>
                  <a:lnTo>
                    <a:pt x="94" y="80"/>
                  </a:lnTo>
                  <a:lnTo>
                    <a:pt x="95" y="81"/>
                  </a:lnTo>
                  <a:lnTo>
                    <a:pt x="98" y="84"/>
                  </a:lnTo>
                  <a:lnTo>
                    <a:pt x="94" y="91"/>
                  </a:lnTo>
                  <a:lnTo>
                    <a:pt x="91" y="97"/>
                  </a:lnTo>
                  <a:lnTo>
                    <a:pt x="89" y="99"/>
                  </a:lnTo>
                  <a:lnTo>
                    <a:pt x="82" y="103"/>
                  </a:lnTo>
                  <a:lnTo>
                    <a:pt x="79" y="101"/>
                  </a:lnTo>
                  <a:lnTo>
                    <a:pt x="79" y="103"/>
                  </a:lnTo>
                  <a:lnTo>
                    <a:pt x="77" y="105"/>
                  </a:lnTo>
                  <a:lnTo>
                    <a:pt x="75" y="109"/>
                  </a:lnTo>
                  <a:lnTo>
                    <a:pt x="71" y="109"/>
                  </a:lnTo>
                  <a:lnTo>
                    <a:pt x="68" y="114"/>
                  </a:lnTo>
                  <a:lnTo>
                    <a:pt x="71" y="116"/>
                  </a:lnTo>
                  <a:lnTo>
                    <a:pt x="68" y="116"/>
                  </a:lnTo>
                  <a:lnTo>
                    <a:pt x="66" y="116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1" y="123"/>
                  </a:lnTo>
                  <a:lnTo>
                    <a:pt x="61" y="125"/>
                  </a:lnTo>
                  <a:lnTo>
                    <a:pt x="61" y="129"/>
                  </a:lnTo>
                  <a:lnTo>
                    <a:pt x="61" y="136"/>
                  </a:lnTo>
                  <a:lnTo>
                    <a:pt x="61" y="137"/>
                  </a:lnTo>
                  <a:lnTo>
                    <a:pt x="59" y="137"/>
                  </a:lnTo>
                  <a:lnTo>
                    <a:pt x="59" y="143"/>
                  </a:lnTo>
                  <a:lnTo>
                    <a:pt x="59" y="148"/>
                  </a:lnTo>
                  <a:lnTo>
                    <a:pt x="64" y="157"/>
                  </a:lnTo>
                  <a:lnTo>
                    <a:pt x="66" y="159"/>
                  </a:lnTo>
                  <a:lnTo>
                    <a:pt x="68" y="157"/>
                  </a:lnTo>
                  <a:lnTo>
                    <a:pt x="73" y="164"/>
                  </a:lnTo>
                  <a:lnTo>
                    <a:pt x="77" y="165"/>
                  </a:lnTo>
                  <a:lnTo>
                    <a:pt x="79" y="172"/>
                  </a:lnTo>
                  <a:lnTo>
                    <a:pt x="73" y="178"/>
                  </a:lnTo>
                  <a:lnTo>
                    <a:pt x="75" y="182"/>
                  </a:lnTo>
                  <a:lnTo>
                    <a:pt x="71" y="185"/>
                  </a:lnTo>
                  <a:lnTo>
                    <a:pt x="71" y="186"/>
                  </a:lnTo>
                  <a:lnTo>
                    <a:pt x="68" y="185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54" y="192"/>
                  </a:lnTo>
                  <a:lnTo>
                    <a:pt x="59" y="193"/>
                  </a:lnTo>
                  <a:lnTo>
                    <a:pt x="59" y="200"/>
                  </a:lnTo>
                  <a:lnTo>
                    <a:pt x="59" y="204"/>
                  </a:lnTo>
                  <a:lnTo>
                    <a:pt x="57" y="206"/>
                  </a:lnTo>
                  <a:lnTo>
                    <a:pt x="59" y="209"/>
                  </a:lnTo>
                  <a:lnTo>
                    <a:pt x="57" y="221"/>
                  </a:lnTo>
                  <a:lnTo>
                    <a:pt x="53" y="234"/>
                  </a:lnTo>
                  <a:lnTo>
                    <a:pt x="41" y="234"/>
                  </a:lnTo>
                  <a:lnTo>
                    <a:pt x="38" y="237"/>
                  </a:lnTo>
                  <a:lnTo>
                    <a:pt x="35" y="238"/>
                  </a:lnTo>
                  <a:lnTo>
                    <a:pt x="35" y="241"/>
                  </a:lnTo>
                  <a:lnTo>
                    <a:pt x="36" y="242"/>
                  </a:lnTo>
                  <a:lnTo>
                    <a:pt x="35" y="247"/>
                  </a:lnTo>
                  <a:lnTo>
                    <a:pt x="30" y="247"/>
                  </a:lnTo>
                  <a:lnTo>
                    <a:pt x="25" y="247"/>
                  </a:lnTo>
                  <a:lnTo>
                    <a:pt x="23" y="247"/>
                  </a:lnTo>
                  <a:lnTo>
                    <a:pt x="23" y="241"/>
                  </a:lnTo>
                  <a:lnTo>
                    <a:pt x="17" y="234"/>
                  </a:lnTo>
                  <a:lnTo>
                    <a:pt x="20" y="231"/>
                  </a:lnTo>
                  <a:lnTo>
                    <a:pt x="17" y="230"/>
                  </a:lnTo>
                  <a:lnTo>
                    <a:pt x="20" y="230"/>
                  </a:lnTo>
                  <a:lnTo>
                    <a:pt x="20" y="226"/>
                  </a:lnTo>
                  <a:lnTo>
                    <a:pt x="16" y="221"/>
                  </a:lnTo>
                  <a:lnTo>
                    <a:pt x="12" y="213"/>
                  </a:lnTo>
                  <a:lnTo>
                    <a:pt x="6" y="206"/>
                  </a:lnTo>
                  <a:lnTo>
                    <a:pt x="9" y="202"/>
                  </a:lnTo>
                  <a:lnTo>
                    <a:pt x="6" y="198"/>
                  </a:lnTo>
                  <a:lnTo>
                    <a:pt x="5" y="200"/>
                  </a:lnTo>
                  <a:lnTo>
                    <a:pt x="2" y="196"/>
                  </a:lnTo>
                  <a:lnTo>
                    <a:pt x="0" y="186"/>
                  </a:lnTo>
                  <a:lnTo>
                    <a:pt x="0" y="185"/>
                  </a:lnTo>
                  <a:lnTo>
                    <a:pt x="6" y="186"/>
                  </a:lnTo>
                  <a:lnTo>
                    <a:pt x="6" y="174"/>
                  </a:lnTo>
                  <a:lnTo>
                    <a:pt x="9" y="172"/>
                  </a:lnTo>
                  <a:lnTo>
                    <a:pt x="9" y="170"/>
                  </a:lnTo>
                  <a:lnTo>
                    <a:pt x="13" y="170"/>
                  </a:lnTo>
                  <a:lnTo>
                    <a:pt x="16" y="164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16" y="148"/>
                  </a:lnTo>
                  <a:lnTo>
                    <a:pt x="17" y="144"/>
                  </a:lnTo>
                  <a:lnTo>
                    <a:pt x="13" y="140"/>
                  </a:lnTo>
                  <a:lnTo>
                    <a:pt x="12" y="137"/>
                  </a:lnTo>
                  <a:lnTo>
                    <a:pt x="9" y="125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6" y="108"/>
                  </a:lnTo>
                  <a:lnTo>
                    <a:pt x="6" y="101"/>
                  </a:lnTo>
                  <a:lnTo>
                    <a:pt x="13" y="95"/>
                  </a:lnTo>
                  <a:lnTo>
                    <a:pt x="17" y="92"/>
                  </a:lnTo>
                  <a:lnTo>
                    <a:pt x="27" y="95"/>
                  </a:lnTo>
                  <a:lnTo>
                    <a:pt x="27" y="88"/>
                  </a:lnTo>
                  <a:lnTo>
                    <a:pt x="27" y="87"/>
                  </a:lnTo>
                  <a:lnTo>
                    <a:pt x="23" y="84"/>
                  </a:lnTo>
                  <a:lnTo>
                    <a:pt x="27" y="75"/>
                  </a:lnTo>
                  <a:lnTo>
                    <a:pt x="30" y="67"/>
                  </a:lnTo>
                  <a:lnTo>
                    <a:pt x="30" y="54"/>
                  </a:lnTo>
                  <a:lnTo>
                    <a:pt x="36" y="50"/>
                  </a:lnTo>
                  <a:lnTo>
                    <a:pt x="36" y="46"/>
                  </a:lnTo>
                  <a:lnTo>
                    <a:pt x="43" y="36"/>
                  </a:lnTo>
                  <a:lnTo>
                    <a:pt x="46" y="35"/>
                  </a:lnTo>
                  <a:lnTo>
                    <a:pt x="43" y="28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53" y="18"/>
                  </a:lnTo>
                  <a:lnTo>
                    <a:pt x="59" y="19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61" y="9"/>
                  </a:lnTo>
                  <a:lnTo>
                    <a:pt x="68" y="11"/>
                  </a:lnTo>
                  <a:lnTo>
                    <a:pt x="77" y="14"/>
                  </a:lnTo>
                  <a:lnTo>
                    <a:pt x="79" y="11"/>
                  </a:lnTo>
                  <a:lnTo>
                    <a:pt x="77" y="9"/>
                  </a:lnTo>
                  <a:lnTo>
                    <a:pt x="77" y="5"/>
                  </a:lnTo>
                  <a:lnTo>
                    <a:pt x="77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98" name="Freeform 108"/>
            <p:cNvSpPr>
              <a:spLocks/>
            </p:cNvSpPr>
            <p:nvPr/>
          </p:nvSpPr>
          <p:spPr bwMode="auto">
            <a:xfrm>
              <a:off x="2498" y="1371"/>
              <a:ext cx="120" cy="247"/>
            </a:xfrm>
            <a:custGeom>
              <a:avLst/>
              <a:gdLst>
                <a:gd name="T0" fmla="*/ 98 w 120"/>
                <a:gd name="T1" fmla="*/ 11 h 247"/>
                <a:gd name="T2" fmla="*/ 112 w 120"/>
                <a:gd name="T3" fmla="*/ 26 h 247"/>
                <a:gd name="T4" fmla="*/ 114 w 120"/>
                <a:gd name="T5" fmla="*/ 32 h 247"/>
                <a:gd name="T6" fmla="*/ 119 w 120"/>
                <a:gd name="T7" fmla="*/ 52 h 247"/>
                <a:gd name="T8" fmla="*/ 112 w 120"/>
                <a:gd name="T9" fmla="*/ 59 h 247"/>
                <a:gd name="T10" fmla="*/ 95 w 120"/>
                <a:gd name="T11" fmla="*/ 67 h 247"/>
                <a:gd name="T12" fmla="*/ 94 w 120"/>
                <a:gd name="T13" fmla="*/ 80 h 247"/>
                <a:gd name="T14" fmla="*/ 94 w 120"/>
                <a:gd name="T15" fmla="*/ 91 h 247"/>
                <a:gd name="T16" fmla="*/ 82 w 120"/>
                <a:gd name="T17" fmla="*/ 103 h 247"/>
                <a:gd name="T18" fmla="*/ 77 w 120"/>
                <a:gd name="T19" fmla="*/ 105 h 247"/>
                <a:gd name="T20" fmla="*/ 68 w 120"/>
                <a:gd name="T21" fmla="*/ 114 h 247"/>
                <a:gd name="T22" fmla="*/ 66 w 120"/>
                <a:gd name="T23" fmla="*/ 116 h 247"/>
                <a:gd name="T24" fmla="*/ 61 w 120"/>
                <a:gd name="T25" fmla="*/ 123 h 247"/>
                <a:gd name="T26" fmla="*/ 61 w 120"/>
                <a:gd name="T27" fmla="*/ 136 h 247"/>
                <a:gd name="T28" fmla="*/ 59 w 120"/>
                <a:gd name="T29" fmla="*/ 143 h 247"/>
                <a:gd name="T30" fmla="*/ 66 w 120"/>
                <a:gd name="T31" fmla="*/ 159 h 247"/>
                <a:gd name="T32" fmla="*/ 77 w 120"/>
                <a:gd name="T33" fmla="*/ 165 h 247"/>
                <a:gd name="T34" fmla="*/ 75 w 120"/>
                <a:gd name="T35" fmla="*/ 182 h 247"/>
                <a:gd name="T36" fmla="*/ 68 w 120"/>
                <a:gd name="T37" fmla="*/ 185 h 247"/>
                <a:gd name="T38" fmla="*/ 54 w 120"/>
                <a:gd name="T39" fmla="*/ 192 h 247"/>
                <a:gd name="T40" fmla="*/ 59 w 120"/>
                <a:gd name="T41" fmla="*/ 204 h 247"/>
                <a:gd name="T42" fmla="*/ 57 w 120"/>
                <a:gd name="T43" fmla="*/ 221 h 247"/>
                <a:gd name="T44" fmla="*/ 38 w 120"/>
                <a:gd name="T45" fmla="*/ 237 h 247"/>
                <a:gd name="T46" fmla="*/ 36 w 120"/>
                <a:gd name="T47" fmla="*/ 242 h 247"/>
                <a:gd name="T48" fmla="*/ 25 w 120"/>
                <a:gd name="T49" fmla="*/ 247 h 247"/>
                <a:gd name="T50" fmla="*/ 17 w 120"/>
                <a:gd name="T51" fmla="*/ 234 h 247"/>
                <a:gd name="T52" fmla="*/ 20 w 120"/>
                <a:gd name="T53" fmla="*/ 230 h 247"/>
                <a:gd name="T54" fmla="*/ 12 w 120"/>
                <a:gd name="T55" fmla="*/ 213 h 247"/>
                <a:gd name="T56" fmla="*/ 6 w 120"/>
                <a:gd name="T57" fmla="*/ 198 h 247"/>
                <a:gd name="T58" fmla="*/ 0 w 120"/>
                <a:gd name="T59" fmla="*/ 186 h 247"/>
                <a:gd name="T60" fmla="*/ 6 w 120"/>
                <a:gd name="T61" fmla="*/ 174 h 247"/>
                <a:gd name="T62" fmla="*/ 13 w 120"/>
                <a:gd name="T63" fmla="*/ 170 h 247"/>
                <a:gd name="T64" fmla="*/ 12 w 120"/>
                <a:gd name="T65" fmla="*/ 151 h 247"/>
                <a:gd name="T66" fmla="*/ 13 w 120"/>
                <a:gd name="T67" fmla="*/ 140 h 247"/>
                <a:gd name="T68" fmla="*/ 6 w 120"/>
                <a:gd name="T69" fmla="*/ 116 h 247"/>
                <a:gd name="T70" fmla="*/ 6 w 120"/>
                <a:gd name="T71" fmla="*/ 101 h 247"/>
                <a:gd name="T72" fmla="*/ 27 w 120"/>
                <a:gd name="T73" fmla="*/ 95 h 247"/>
                <a:gd name="T74" fmla="*/ 23 w 120"/>
                <a:gd name="T75" fmla="*/ 84 h 247"/>
                <a:gd name="T76" fmla="*/ 30 w 120"/>
                <a:gd name="T77" fmla="*/ 54 h 247"/>
                <a:gd name="T78" fmla="*/ 43 w 120"/>
                <a:gd name="T79" fmla="*/ 36 h 247"/>
                <a:gd name="T80" fmla="*/ 47 w 120"/>
                <a:gd name="T81" fmla="*/ 25 h 247"/>
                <a:gd name="T82" fmla="*/ 59 w 120"/>
                <a:gd name="T83" fmla="*/ 19 h 247"/>
                <a:gd name="T84" fmla="*/ 61 w 120"/>
                <a:gd name="T85" fmla="*/ 9 h 247"/>
                <a:gd name="T86" fmla="*/ 79 w 120"/>
                <a:gd name="T87" fmla="*/ 11 h 247"/>
                <a:gd name="T88" fmla="*/ 77 w 120"/>
                <a:gd name="T89" fmla="*/ 0 h 2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247"/>
                <a:gd name="T137" fmla="*/ 120 w 120"/>
                <a:gd name="T138" fmla="*/ 247 h 2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247">
                  <a:moveTo>
                    <a:pt x="82" y="0"/>
                  </a:moveTo>
                  <a:lnTo>
                    <a:pt x="89" y="7"/>
                  </a:lnTo>
                  <a:lnTo>
                    <a:pt x="98" y="11"/>
                  </a:lnTo>
                  <a:lnTo>
                    <a:pt x="105" y="11"/>
                  </a:lnTo>
                  <a:lnTo>
                    <a:pt x="112" y="18"/>
                  </a:lnTo>
                  <a:lnTo>
                    <a:pt x="112" y="26"/>
                  </a:lnTo>
                  <a:lnTo>
                    <a:pt x="116" y="28"/>
                  </a:lnTo>
                  <a:lnTo>
                    <a:pt x="114" y="31"/>
                  </a:lnTo>
                  <a:lnTo>
                    <a:pt x="114" y="32"/>
                  </a:lnTo>
                  <a:lnTo>
                    <a:pt x="119" y="36"/>
                  </a:lnTo>
                  <a:lnTo>
                    <a:pt x="116" y="47"/>
                  </a:lnTo>
                  <a:lnTo>
                    <a:pt x="119" y="52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12" y="59"/>
                  </a:lnTo>
                  <a:lnTo>
                    <a:pt x="102" y="56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98" y="70"/>
                  </a:lnTo>
                  <a:lnTo>
                    <a:pt x="95" y="75"/>
                  </a:lnTo>
                  <a:lnTo>
                    <a:pt x="94" y="80"/>
                  </a:lnTo>
                  <a:lnTo>
                    <a:pt x="95" y="81"/>
                  </a:lnTo>
                  <a:lnTo>
                    <a:pt x="98" y="84"/>
                  </a:lnTo>
                  <a:lnTo>
                    <a:pt x="94" y="91"/>
                  </a:lnTo>
                  <a:lnTo>
                    <a:pt x="91" y="97"/>
                  </a:lnTo>
                  <a:lnTo>
                    <a:pt x="89" y="99"/>
                  </a:lnTo>
                  <a:lnTo>
                    <a:pt x="82" y="103"/>
                  </a:lnTo>
                  <a:lnTo>
                    <a:pt x="79" y="101"/>
                  </a:lnTo>
                  <a:lnTo>
                    <a:pt x="79" y="103"/>
                  </a:lnTo>
                  <a:lnTo>
                    <a:pt x="77" y="105"/>
                  </a:lnTo>
                  <a:lnTo>
                    <a:pt x="75" y="109"/>
                  </a:lnTo>
                  <a:lnTo>
                    <a:pt x="71" y="109"/>
                  </a:lnTo>
                  <a:lnTo>
                    <a:pt x="68" y="114"/>
                  </a:lnTo>
                  <a:lnTo>
                    <a:pt x="71" y="116"/>
                  </a:lnTo>
                  <a:lnTo>
                    <a:pt x="68" y="116"/>
                  </a:lnTo>
                  <a:lnTo>
                    <a:pt x="66" y="116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1" y="123"/>
                  </a:lnTo>
                  <a:lnTo>
                    <a:pt x="61" y="125"/>
                  </a:lnTo>
                  <a:lnTo>
                    <a:pt x="61" y="129"/>
                  </a:lnTo>
                  <a:lnTo>
                    <a:pt x="61" y="136"/>
                  </a:lnTo>
                  <a:lnTo>
                    <a:pt x="61" y="137"/>
                  </a:lnTo>
                  <a:lnTo>
                    <a:pt x="59" y="137"/>
                  </a:lnTo>
                  <a:lnTo>
                    <a:pt x="59" y="143"/>
                  </a:lnTo>
                  <a:lnTo>
                    <a:pt x="59" y="148"/>
                  </a:lnTo>
                  <a:lnTo>
                    <a:pt x="64" y="157"/>
                  </a:lnTo>
                  <a:lnTo>
                    <a:pt x="66" y="159"/>
                  </a:lnTo>
                  <a:lnTo>
                    <a:pt x="68" y="157"/>
                  </a:lnTo>
                  <a:lnTo>
                    <a:pt x="73" y="164"/>
                  </a:lnTo>
                  <a:lnTo>
                    <a:pt x="77" y="165"/>
                  </a:lnTo>
                  <a:lnTo>
                    <a:pt x="79" y="172"/>
                  </a:lnTo>
                  <a:lnTo>
                    <a:pt x="73" y="178"/>
                  </a:lnTo>
                  <a:lnTo>
                    <a:pt x="75" y="182"/>
                  </a:lnTo>
                  <a:lnTo>
                    <a:pt x="71" y="185"/>
                  </a:lnTo>
                  <a:lnTo>
                    <a:pt x="71" y="186"/>
                  </a:lnTo>
                  <a:lnTo>
                    <a:pt x="68" y="185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54" y="192"/>
                  </a:lnTo>
                  <a:lnTo>
                    <a:pt x="59" y="193"/>
                  </a:lnTo>
                  <a:lnTo>
                    <a:pt x="59" y="200"/>
                  </a:lnTo>
                  <a:lnTo>
                    <a:pt x="59" y="204"/>
                  </a:lnTo>
                  <a:lnTo>
                    <a:pt x="57" y="206"/>
                  </a:lnTo>
                  <a:lnTo>
                    <a:pt x="59" y="209"/>
                  </a:lnTo>
                  <a:lnTo>
                    <a:pt x="57" y="221"/>
                  </a:lnTo>
                  <a:lnTo>
                    <a:pt x="53" y="234"/>
                  </a:lnTo>
                  <a:lnTo>
                    <a:pt x="41" y="234"/>
                  </a:lnTo>
                  <a:lnTo>
                    <a:pt x="38" y="237"/>
                  </a:lnTo>
                  <a:lnTo>
                    <a:pt x="35" y="238"/>
                  </a:lnTo>
                  <a:lnTo>
                    <a:pt x="35" y="241"/>
                  </a:lnTo>
                  <a:lnTo>
                    <a:pt x="36" y="242"/>
                  </a:lnTo>
                  <a:lnTo>
                    <a:pt x="35" y="247"/>
                  </a:lnTo>
                  <a:lnTo>
                    <a:pt x="30" y="247"/>
                  </a:lnTo>
                  <a:lnTo>
                    <a:pt x="25" y="247"/>
                  </a:lnTo>
                  <a:lnTo>
                    <a:pt x="23" y="247"/>
                  </a:lnTo>
                  <a:lnTo>
                    <a:pt x="23" y="241"/>
                  </a:lnTo>
                  <a:lnTo>
                    <a:pt x="17" y="234"/>
                  </a:lnTo>
                  <a:lnTo>
                    <a:pt x="20" y="231"/>
                  </a:lnTo>
                  <a:lnTo>
                    <a:pt x="17" y="230"/>
                  </a:lnTo>
                  <a:lnTo>
                    <a:pt x="20" y="230"/>
                  </a:lnTo>
                  <a:lnTo>
                    <a:pt x="20" y="226"/>
                  </a:lnTo>
                  <a:lnTo>
                    <a:pt x="16" y="221"/>
                  </a:lnTo>
                  <a:lnTo>
                    <a:pt x="12" y="213"/>
                  </a:lnTo>
                  <a:lnTo>
                    <a:pt x="6" y="206"/>
                  </a:lnTo>
                  <a:lnTo>
                    <a:pt x="9" y="202"/>
                  </a:lnTo>
                  <a:lnTo>
                    <a:pt x="6" y="198"/>
                  </a:lnTo>
                  <a:lnTo>
                    <a:pt x="5" y="200"/>
                  </a:lnTo>
                  <a:lnTo>
                    <a:pt x="2" y="196"/>
                  </a:lnTo>
                  <a:lnTo>
                    <a:pt x="0" y="186"/>
                  </a:lnTo>
                  <a:lnTo>
                    <a:pt x="0" y="185"/>
                  </a:lnTo>
                  <a:lnTo>
                    <a:pt x="6" y="186"/>
                  </a:lnTo>
                  <a:lnTo>
                    <a:pt x="6" y="174"/>
                  </a:lnTo>
                  <a:lnTo>
                    <a:pt x="9" y="172"/>
                  </a:lnTo>
                  <a:lnTo>
                    <a:pt x="9" y="170"/>
                  </a:lnTo>
                  <a:lnTo>
                    <a:pt x="13" y="170"/>
                  </a:lnTo>
                  <a:lnTo>
                    <a:pt x="16" y="164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16" y="148"/>
                  </a:lnTo>
                  <a:lnTo>
                    <a:pt x="17" y="144"/>
                  </a:lnTo>
                  <a:lnTo>
                    <a:pt x="13" y="140"/>
                  </a:lnTo>
                  <a:lnTo>
                    <a:pt x="12" y="137"/>
                  </a:lnTo>
                  <a:lnTo>
                    <a:pt x="9" y="125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6" y="108"/>
                  </a:lnTo>
                  <a:lnTo>
                    <a:pt x="6" y="101"/>
                  </a:lnTo>
                  <a:lnTo>
                    <a:pt x="13" y="95"/>
                  </a:lnTo>
                  <a:lnTo>
                    <a:pt x="17" y="92"/>
                  </a:lnTo>
                  <a:lnTo>
                    <a:pt x="27" y="95"/>
                  </a:lnTo>
                  <a:lnTo>
                    <a:pt x="27" y="88"/>
                  </a:lnTo>
                  <a:lnTo>
                    <a:pt x="27" y="87"/>
                  </a:lnTo>
                  <a:lnTo>
                    <a:pt x="23" y="84"/>
                  </a:lnTo>
                  <a:lnTo>
                    <a:pt x="27" y="75"/>
                  </a:lnTo>
                  <a:lnTo>
                    <a:pt x="30" y="67"/>
                  </a:lnTo>
                  <a:lnTo>
                    <a:pt x="30" y="54"/>
                  </a:lnTo>
                  <a:lnTo>
                    <a:pt x="36" y="50"/>
                  </a:lnTo>
                  <a:lnTo>
                    <a:pt x="36" y="46"/>
                  </a:lnTo>
                  <a:lnTo>
                    <a:pt x="43" y="36"/>
                  </a:lnTo>
                  <a:lnTo>
                    <a:pt x="46" y="35"/>
                  </a:lnTo>
                  <a:lnTo>
                    <a:pt x="43" y="28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53" y="18"/>
                  </a:lnTo>
                  <a:lnTo>
                    <a:pt x="59" y="19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61" y="9"/>
                  </a:lnTo>
                  <a:lnTo>
                    <a:pt x="68" y="11"/>
                  </a:lnTo>
                  <a:lnTo>
                    <a:pt x="77" y="14"/>
                  </a:lnTo>
                  <a:lnTo>
                    <a:pt x="79" y="11"/>
                  </a:lnTo>
                  <a:lnTo>
                    <a:pt x="77" y="9"/>
                  </a:lnTo>
                  <a:lnTo>
                    <a:pt x="77" y="5"/>
                  </a:lnTo>
                  <a:lnTo>
                    <a:pt x="77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8" name="Group 112"/>
          <p:cNvGrpSpPr>
            <a:grpSpLocks/>
          </p:cNvGrpSpPr>
          <p:nvPr/>
        </p:nvGrpSpPr>
        <p:grpSpPr bwMode="auto">
          <a:xfrm>
            <a:off x="4651022" y="1660879"/>
            <a:ext cx="12700" cy="23988"/>
            <a:chOff x="2573" y="1574"/>
            <a:chExt cx="9" cy="17"/>
          </a:xfrm>
        </p:grpSpPr>
        <p:sp>
          <p:nvSpPr>
            <p:cNvPr id="143195" name="Freeform 110"/>
            <p:cNvSpPr>
              <a:spLocks/>
            </p:cNvSpPr>
            <p:nvPr/>
          </p:nvSpPr>
          <p:spPr bwMode="auto">
            <a:xfrm>
              <a:off x="2573" y="1574"/>
              <a:ext cx="9" cy="17"/>
            </a:xfrm>
            <a:custGeom>
              <a:avLst/>
              <a:gdLst>
                <a:gd name="T0" fmla="*/ 2 w 9"/>
                <a:gd name="T1" fmla="*/ 17 h 17"/>
                <a:gd name="T2" fmla="*/ 0 w 9"/>
                <a:gd name="T3" fmla="*/ 6 h 17"/>
                <a:gd name="T4" fmla="*/ 4 w 9"/>
                <a:gd name="T5" fmla="*/ 0 h 17"/>
                <a:gd name="T6" fmla="*/ 9 w 9"/>
                <a:gd name="T7" fmla="*/ 0 h 17"/>
                <a:gd name="T8" fmla="*/ 7 w 9"/>
                <a:gd name="T9" fmla="*/ 3 h 17"/>
                <a:gd name="T10" fmla="*/ 7 w 9"/>
                <a:gd name="T11" fmla="*/ 10 h 17"/>
                <a:gd name="T12" fmla="*/ 7 w 9"/>
                <a:gd name="T13" fmla="*/ 11 h 17"/>
                <a:gd name="T14" fmla="*/ 2 w 9"/>
                <a:gd name="T15" fmla="*/ 1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2" y="17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96" name="Freeform 111"/>
            <p:cNvSpPr>
              <a:spLocks/>
            </p:cNvSpPr>
            <p:nvPr/>
          </p:nvSpPr>
          <p:spPr bwMode="auto">
            <a:xfrm>
              <a:off x="2573" y="1574"/>
              <a:ext cx="9" cy="17"/>
            </a:xfrm>
            <a:custGeom>
              <a:avLst/>
              <a:gdLst>
                <a:gd name="T0" fmla="*/ 2 w 9"/>
                <a:gd name="T1" fmla="*/ 17 h 17"/>
                <a:gd name="T2" fmla="*/ 0 w 9"/>
                <a:gd name="T3" fmla="*/ 6 h 17"/>
                <a:gd name="T4" fmla="*/ 4 w 9"/>
                <a:gd name="T5" fmla="*/ 0 h 17"/>
                <a:gd name="T6" fmla="*/ 9 w 9"/>
                <a:gd name="T7" fmla="*/ 0 h 17"/>
                <a:gd name="T8" fmla="*/ 7 w 9"/>
                <a:gd name="T9" fmla="*/ 3 h 17"/>
                <a:gd name="T10" fmla="*/ 7 w 9"/>
                <a:gd name="T11" fmla="*/ 10 h 17"/>
                <a:gd name="T12" fmla="*/ 7 w 9"/>
                <a:gd name="T13" fmla="*/ 11 h 17"/>
                <a:gd name="T14" fmla="*/ 2 w 9"/>
                <a:gd name="T15" fmla="*/ 1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2" y="17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49" name="Group 115"/>
          <p:cNvGrpSpPr>
            <a:grpSpLocks/>
          </p:cNvGrpSpPr>
          <p:nvPr/>
        </p:nvGrpSpPr>
        <p:grpSpPr bwMode="auto">
          <a:xfrm>
            <a:off x="4629856" y="1674990"/>
            <a:ext cx="5644" cy="25400"/>
            <a:chOff x="2558" y="1584"/>
            <a:chExt cx="4" cy="18"/>
          </a:xfrm>
        </p:grpSpPr>
        <p:sp>
          <p:nvSpPr>
            <p:cNvPr id="143193" name="Freeform 113"/>
            <p:cNvSpPr>
              <a:spLocks/>
            </p:cNvSpPr>
            <p:nvPr/>
          </p:nvSpPr>
          <p:spPr bwMode="auto">
            <a:xfrm>
              <a:off x="2558" y="1584"/>
              <a:ext cx="4" cy="18"/>
            </a:xfrm>
            <a:custGeom>
              <a:avLst/>
              <a:gdLst>
                <a:gd name="T0" fmla="*/ 0 w 4"/>
                <a:gd name="T1" fmla="*/ 18 h 18"/>
                <a:gd name="T2" fmla="*/ 0 w 4"/>
                <a:gd name="T3" fmla="*/ 13 h 18"/>
                <a:gd name="T4" fmla="*/ 1 w 4"/>
                <a:gd name="T5" fmla="*/ 6 h 18"/>
                <a:gd name="T6" fmla="*/ 1 w 4"/>
                <a:gd name="T7" fmla="*/ 2 h 18"/>
                <a:gd name="T8" fmla="*/ 4 w 4"/>
                <a:gd name="T9" fmla="*/ 0 h 18"/>
                <a:gd name="T10" fmla="*/ 1 w 4"/>
                <a:gd name="T11" fmla="*/ 8 h 18"/>
                <a:gd name="T12" fmla="*/ 0 w 4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8"/>
                <a:gd name="T23" fmla="*/ 4 w 4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8">
                  <a:moveTo>
                    <a:pt x="0" y="18"/>
                  </a:moveTo>
                  <a:lnTo>
                    <a:pt x="0" y="13"/>
                  </a:lnTo>
                  <a:lnTo>
                    <a:pt x="1" y="6"/>
                  </a:lnTo>
                  <a:lnTo>
                    <a:pt x="1" y="2"/>
                  </a:lnTo>
                  <a:lnTo>
                    <a:pt x="4" y="0"/>
                  </a:lnTo>
                  <a:lnTo>
                    <a:pt x="1" y="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94" name="Freeform 114"/>
            <p:cNvSpPr>
              <a:spLocks/>
            </p:cNvSpPr>
            <p:nvPr/>
          </p:nvSpPr>
          <p:spPr bwMode="auto">
            <a:xfrm>
              <a:off x="2558" y="1584"/>
              <a:ext cx="4" cy="18"/>
            </a:xfrm>
            <a:custGeom>
              <a:avLst/>
              <a:gdLst>
                <a:gd name="T0" fmla="*/ 0 w 4"/>
                <a:gd name="T1" fmla="*/ 18 h 18"/>
                <a:gd name="T2" fmla="*/ 0 w 4"/>
                <a:gd name="T3" fmla="*/ 13 h 18"/>
                <a:gd name="T4" fmla="*/ 1 w 4"/>
                <a:gd name="T5" fmla="*/ 6 h 18"/>
                <a:gd name="T6" fmla="*/ 1 w 4"/>
                <a:gd name="T7" fmla="*/ 2 h 18"/>
                <a:gd name="T8" fmla="*/ 4 w 4"/>
                <a:gd name="T9" fmla="*/ 0 h 18"/>
                <a:gd name="T10" fmla="*/ 1 w 4"/>
                <a:gd name="T11" fmla="*/ 8 h 18"/>
                <a:gd name="T12" fmla="*/ 0 w 4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8"/>
                <a:gd name="T23" fmla="*/ 4 w 4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8">
                  <a:moveTo>
                    <a:pt x="0" y="18"/>
                  </a:moveTo>
                  <a:lnTo>
                    <a:pt x="0" y="13"/>
                  </a:lnTo>
                  <a:lnTo>
                    <a:pt x="1" y="6"/>
                  </a:lnTo>
                  <a:lnTo>
                    <a:pt x="1" y="2"/>
                  </a:lnTo>
                  <a:lnTo>
                    <a:pt x="4" y="0"/>
                  </a:lnTo>
                  <a:lnTo>
                    <a:pt x="1" y="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0" name="Group 118"/>
          <p:cNvGrpSpPr>
            <a:grpSpLocks/>
          </p:cNvGrpSpPr>
          <p:nvPr/>
        </p:nvGrpSpPr>
        <p:grpSpPr bwMode="auto">
          <a:xfrm>
            <a:off x="4603044" y="1724378"/>
            <a:ext cx="7056" cy="8467"/>
            <a:chOff x="2539" y="1619"/>
            <a:chExt cx="5" cy="6"/>
          </a:xfrm>
        </p:grpSpPr>
        <p:sp>
          <p:nvSpPr>
            <p:cNvPr id="143191" name="Freeform 116"/>
            <p:cNvSpPr>
              <a:spLocks/>
            </p:cNvSpPr>
            <p:nvPr/>
          </p:nvSpPr>
          <p:spPr bwMode="auto">
            <a:xfrm>
              <a:off x="2539" y="1619"/>
              <a:ext cx="5" cy="6"/>
            </a:xfrm>
            <a:custGeom>
              <a:avLst/>
              <a:gdLst>
                <a:gd name="T0" fmla="*/ 2 w 5"/>
                <a:gd name="T1" fmla="*/ 6 h 6"/>
                <a:gd name="T2" fmla="*/ 0 w 5"/>
                <a:gd name="T3" fmla="*/ 3 h 6"/>
                <a:gd name="T4" fmla="*/ 0 w 5"/>
                <a:gd name="T5" fmla="*/ 0 h 6"/>
                <a:gd name="T6" fmla="*/ 5 w 5"/>
                <a:gd name="T7" fmla="*/ 3 h 6"/>
                <a:gd name="T8" fmla="*/ 2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5" y="3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92" name="Freeform 117"/>
            <p:cNvSpPr>
              <a:spLocks/>
            </p:cNvSpPr>
            <p:nvPr/>
          </p:nvSpPr>
          <p:spPr bwMode="auto">
            <a:xfrm>
              <a:off x="2539" y="1619"/>
              <a:ext cx="5" cy="6"/>
            </a:xfrm>
            <a:custGeom>
              <a:avLst/>
              <a:gdLst>
                <a:gd name="T0" fmla="*/ 2 w 5"/>
                <a:gd name="T1" fmla="*/ 6 h 6"/>
                <a:gd name="T2" fmla="*/ 0 w 5"/>
                <a:gd name="T3" fmla="*/ 3 h 6"/>
                <a:gd name="T4" fmla="*/ 0 w 5"/>
                <a:gd name="T5" fmla="*/ 0 h 6"/>
                <a:gd name="T6" fmla="*/ 5 w 5"/>
                <a:gd name="T7" fmla="*/ 3 h 6"/>
                <a:gd name="T8" fmla="*/ 2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5" y="3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1" name="Group 121"/>
          <p:cNvGrpSpPr>
            <a:grpSpLocks/>
          </p:cNvGrpSpPr>
          <p:nvPr/>
        </p:nvGrpSpPr>
        <p:grpSpPr bwMode="auto">
          <a:xfrm>
            <a:off x="4227689" y="1968500"/>
            <a:ext cx="203200" cy="146756"/>
            <a:chOff x="2273" y="1792"/>
            <a:chExt cx="144" cy="104"/>
          </a:xfrm>
        </p:grpSpPr>
        <p:sp>
          <p:nvSpPr>
            <p:cNvPr id="143189" name="Freeform 119"/>
            <p:cNvSpPr>
              <a:spLocks/>
            </p:cNvSpPr>
            <p:nvPr/>
          </p:nvSpPr>
          <p:spPr bwMode="auto">
            <a:xfrm>
              <a:off x="2273" y="1792"/>
              <a:ext cx="144" cy="104"/>
            </a:xfrm>
            <a:custGeom>
              <a:avLst/>
              <a:gdLst>
                <a:gd name="T0" fmla="*/ 92 w 144"/>
                <a:gd name="T1" fmla="*/ 10 h 104"/>
                <a:gd name="T2" fmla="*/ 115 w 144"/>
                <a:gd name="T3" fmla="*/ 14 h 104"/>
                <a:gd name="T4" fmla="*/ 122 w 144"/>
                <a:gd name="T5" fmla="*/ 14 h 104"/>
                <a:gd name="T6" fmla="*/ 130 w 144"/>
                <a:gd name="T7" fmla="*/ 17 h 104"/>
                <a:gd name="T8" fmla="*/ 142 w 144"/>
                <a:gd name="T9" fmla="*/ 17 h 104"/>
                <a:gd name="T10" fmla="*/ 142 w 144"/>
                <a:gd name="T11" fmla="*/ 21 h 104"/>
                <a:gd name="T12" fmla="*/ 137 w 144"/>
                <a:gd name="T13" fmla="*/ 29 h 104"/>
                <a:gd name="T14" fmla="*/ 122 w 144"/>
                <a:gd name="T15" fmla="*/ 35 h 104"/>
                <a:gd name="T16" fmla="*/ 115 w 144"/>
                <a:gd name="T17" fmla="*/ 38 h 104"/>
                <a:gd name="T18" fmla="*/ 110 w 144"/>
                <a:gd name="T19" fmla="*/ 49 h 104"/>
                <a:gd name="T20" fmla="*/ 104 w 144"/>
                <a:gd name="T21" fmla="*/ 60 h 104"/>
                <a:gd name="T22" fmla="*/ 107 w 144"/>
                <a:gd name="T23" fmla="*/ 70 h 104"/>
                <a:gd name="T24" fmla="*/ 99 w 144"/>
                <a:gd name="T25" fmla="*/ 77 h 104"/>
                <a:gd name="T26" fmla="*/ 96 w 144"/>
                <a:gd name="T27" fmla="*/ 83 h 104"/>
                <a:gd name="T28" fmla="*/ 87 w 144"/>
                <a:gd name="T29" fmla="*/ 85 h 104"/>
                <a:gd name="T30" fmla="*/ 81 w 144"/>
                <a:gd name="T31" fmla="*/ 95 h 104"/>
                <a:gd name="T32" fmla="*/ 75 w 144"/>
                <a:gd name="T33" fmla="*/ 94 h 104"/>
                <a:gd name="T34" fmla="*/ 71 w 144"/>
                <a:gd name="T35" fmla="*/ 95 h 104"/>
                <a:gd name="T36" fmla="*/ 64 w 144"/>
                <a:gd name="T37" fmla="*/ 95 h 104"/>
                <a:gd name="T38" fmla="*/ 53 w 144"/>
                <a:gd name="T39" fmla="*/ 98 h 104"/>
                <a:gd name="T40" fmla="*/ 41 w 144"/>
                <a:gd name="T41" fmla="*/ 104 h 104"/>
                <a:gd name="T42" fmla="*/ 30 w 144"/>
                <a:gd name="T43" fmla="*/ 95 h 104"/>
                <a:gd name="T44" fmla="*/ 23 w 144"/>
                <a:gd name="T45" fmla="*/ 89 h 104"/>
                <a:gd name="T46" fmla="*/ 21 w 144"/>
                <a:gd name="T47" fmla="*/ 80 h 104"/>
                <a:gd name="T48" fmla="*/ 25 w 144"/>
                <a:gd name="T49" fmla="*/ 74 h 104"/>
                <a:gd name="T50" fmla="*/ 23 w 144"/>
                <a:gd name="T51" fmla="*/ 66 h 104"/>
                <a:gd name="T52" fmla="*/ 21 w 144"/>
                <a:gd name="T53" fmla="*/ 55 h 104"/>
                <a:gd name="T54" fmla="*/ 28 w 144"/>
                <a:gd name="T55" fmla="*/ 45 h 104"/>
                <a:gd name="T56" fmla="*/ 34 w 144"/>
                <a:gd name="T57" fmla="*/ 29 h 104"/>
                <a:gd name="T58" fmla="*/ 28 w 144"/>
                <a:gd name="T59" fmla="*/ 25 h 104"/>
                <a:gd name="T60" fmla="*/ 19 w 144"/>
                <a:gd name="T61" fmla="*/ 25 h 104"/>
                <a:gd name="T62" fmla="*/ 11 w 144"/>
                <a:gd name="T63" fmla="*/ 21 h 104"/>
                <a:gd name="T64" fmla="*/ 4 w 144"/>
                <a:gd name="T65" fmla="*/ 21 h 104"/>
                <a:gd name="T66" fmla="*/ 4 w 144"/>
                <a:gd name="T67" fmla="*/ 14 h 104"/>
                <a:gd name="T68" fmla="*/ 3 w 144"/>
                <a:gd name="T69" fmla="*/ 12 h 104"/>
                <a:gd name="T70" fmla="*/ 4 w 144"/>
                <a:gd name="T71" fmla="*/ 4 h 104"/>
                <a:gd name="T72" fmla="*/ 11 w 144"/>
                <a:gd name="T73" fmla="*/ 1 h 104"/>
                <a:gd name="T74" fmla="*/ 21 w 144"/>
                <a:gd name="T75" fmla="*/ 1 h 104"/>
                <a:gd name="T76" fmla="*/ 40 w 144"/>
                <a:gd name="T77" fmla="*/ 1 h 104"/>
                <a:gd name="T78" fmla="*/ 64 w 144"/>
                <a:gd name="T79" fmla="*/ 4 h 104"/>
                <a:gd name="T80" fmla="*/ 87 w 144"/>
                <a:gd name="T81" fmla="*/ 4 h 1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4"/>
                <a:gd name="T124" fmla="*/ 0 h 104"/>
                <a:gd name="T125" fmla="*/ 144 w 144"/>
                <a:gd name="T126" fmla="*/ 104 h 1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4" h="104">
                  <a:moveTo>
                    <a:pt x="87" y="4"/>
                  </a:moveTo>
                  <a:lnTo>
                    <a:pt x="92" y="10"/>
                  </a:lnTo>
                  <a:lnTo>
                    <a:pt x="107" y="14"/>
                  </a:lnTo>
                  <a:lnTo>
                    <a:pt x="115" y="14"/>
                  </a:lnTo>
                  <a:lnTo>
                    <a:pt x="115" y="12"/>
                  </a:lnTo>
                  <a:lnTo>
                    <a:pt x="122" y="14"/>
                  </a:lnTo>
                  <a:lnTo>
                    <a:pt x="126" y="18"/>
                  </a:lnTo>
                  <a:lnTo>
                    <a:pt x="130" y="17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8"/>
                  </a:lnTo>
                  <a:lnTo>
                    <a:pt x="142" y="21"/>
                  </a:lnTo>
                  <a:lnTo>
                    <a:pt x="142" y="25"/>
                  </a:lnTo>
                  <a:lnTo>
                    <a:pt x="137" y="29"/>
                  </a:lnTo>
                  <a:lnTo>
                    <a:pt x="130" y="35"/>
                  </a:lnTo>
                  <a:lnTo>
                    <a:pt x="122" y="35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5" y="45"/>
                  </a:lnTo>
                  <a:lnTo>
                    <a:pt x="110" y="49"/>
                  </a:lnTo>
                  <a:lnTo>
                    <a:pt x="100" y="57"/>
                  </a:lnTo>
                  <a:lnTo>
                    <a:pt x="104" y="60"/>
                  </a:lnTo>
                  <a:lnTo>
                    <a:pt x="107" y="67"/>
                  </a:lnTo>
                  <a:lnTo>
                    <a:pt x="107" y="70"/>
                  </a:lnTo>
                  <a:lnTo>
                    <a:pt x="104" y="73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3" y="85"/>
                  </a:lnTo>
                  <a:lnTo>
                    <a:pt x="87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4" y="95"/>
                  </a:lnTo>
                  <a:lnTo>
                    <a:pt x="71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58" y="95"/>
                  </a:lnTo>
                  <a:lnTo>
                    <a:pt x="53" y="98"/>
                  </a:lnTo>
                  <a:lnTo>
                    <a:pt x="48" y="98"/>
                  </a:lnTo>
                  <a:lnTo>
                    <a:pt x="41" y="104"/>
                  </a:lnTo>
                  <a:lnTo>
                    <a:pt x="32" y="101"/>
                  </a:lnTo>
                  <a:lnTo>
                    <a:pt x="30" y="95"/>
                  </a:lnTo>
                  <a:lnTo>
                    <a:pt x="30" y="91"/>
                  </a:lnTo>
                  <a:lnTo>
                    <a:pt x="23" y="89"/>
                  </a:lnTo>
                  <a:lnTo>
                    <a:pt x="21" y="89"/>
                  </a:lnTo>
                  <a:lnTo>
                    <a:pt x="21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45"/>
                  </a:lnTo>
                  <a:lnTo>
                    <a:pt x="28" y="38"/>
                  </a:lnTo>
                  <a:lnTo>
                    <a:pt x="34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11" y="21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0" y="5"/>
                  </a:lnTo>
                  <a:lnTo>
                    <a:pt x="4" y="4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32" y="1"/>
                  </a:lnTo>
                  <a:lnTo>
                    <a:pt x="40" y="1"/>
                  </a:lnTo>
                  <a:lnTo>
                    <a:pt x="51" y="4"/>
                  </a:lnTo>
                  <a:lnTo>
                    <a:pt x="64" y="4"/>
                  </a:lnTo>
                  <a:lnTo>
                    <a:pt x="75" y="4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90" name="Freeform 120"/>
            <p:cNvSpPr>
              <a:spLocks/>
            </p:cNvSpPr>
            <p:nvPr/>
          </p:nvSpPr>
          <p:spPr bwMode="auto">
            <a:xfrm>
              <a:off x="2273" y="1792"/>
              <a:ext cx="144" cy="104"/>
            </a:xfrm>
            <a:custGeom>
              <a:avLst/>
              <a:gdLst>
                <a:gd name="T0" fmla="*/ 92 w 144"/>
                <a:gd name="T1" fmla="*/ 10 h 104"/>
                <a:gd name="T2" fmla="*/ 115 w 144"/>
                <a:gd name="T3" fmla="*/ 14 h 104"/>
                <a:gd name="T4" fmla="*/ 122 w 144"/>
                <a:gd name="T5" fmla="*/ 14 h 104"/>
                <a:gd name="T6" fmla="*/ 130 w 144"/>
                <a:gd name="T7" fmla="*/ 17 h 104"/>
                <a:gd name="T8" fmla="*/ 142 w 144"/>
                <a:gd name="T9" fmla="*/ 17 h 104"/>
                <a:gd name="T10" fmla="*/ 142 w 144"/>
                <a:gd name="T11" fmla="*/ 21 h 104"/>
                <a:gd name="T12" fmla="*/ 137 w 144"/>
                <a:gd name="T13" fmla="*/ 29 h 104"/>
                <a:gd name="T14" fmla="*/ 122 w 144"/>
                <a:gd name="T15" fmla="*/ 35 h 104"/>
                <a:gd name="T16" fmla="*/ 115 w 144"/>
                <a:gd name="T17" fmla="*/ 38 h 104"/>
                <a:gd name="T18" fmla="*/ 110 w 144"/>
                <a:gd name="T19" fmla="*/ 49 h 104"/>
                <a:gd name="T20" fmla="*/ 104 w 144"/>
                <a:gd name="T21" fmla="*/ 60 h 104"/>
                <a:gd name="T22" fmla="*/ 107 w 144"/>
                <a:gd name="T23" fmla="*/ 70 h 104"/>
                <a:gd name="T24" fmla="*/ 99 w 144"/>
                <a:gd name="T25" fmla="*/ 77 h 104"/>
                <a:gd name="T26" fmla="*/ 96 w 144"/>
                <a:gd name="T27" fmla="*/ 83 h 104"/>
                <a:gd name="T28" fmla="*/ 87 w 144"/>
                <a:gd name="T29" fmla="*/ 85 h 104"/>
                <a:gd name="T30" fmla="*/ 81 w 144"/>
                <a:gd name="T31" fmla="*/ 95 h 104"/>
                <a:gd name="T32" fmla="*/ 75 w 144"/>
                <a:gd name="T33" fmla="*/ 94 h 104"/>
                <a:gd name="T34" fmla="*/ 71 w 144"/>
                <a:gd name="T35" fmla="*/ 95 h 104"/>
                <a:gd name="T36" fmla="*/ 64 w 144"/>
                <a:gd name="T37" fmla="*/ 95 h 104"/>
                <a:gd name="T38" fmla="*/ 53 w 144"/>
                <a:gd name="T39" fmla="*/ 98 h 104"/>
                <a:gd name="T40" fmla="*/ 41 w 144"/>
                <a:gd name="T41" fmla="*/ 104 h 104"/>
                <a:gd name="T42" fmla="*/ 30 w 144"/>
                <a:gd name="T43" fmla="*/ 95 h 104"/>
                <a:gd name="T44" fmla="*/ 23 w 144"/>
                <a:gd name="T45" fmla="*/ 89 h 104"/>
                <a:gd name="T46" fmla="*/ 21 w 144"/>
                <a:gd name="T47" fmla="*/ 80 h 104"/>
                <a:gd name="T48" fmla="*/ 25 w 144"/>
                <a:gd name="T49" fmla="*/ 74 h 104"/>
                <a:gd name="T50" fmla="*/ 23 w 144"/>
                <a:gd name="T51" fmla="*/ 66 h 104"/>
                <a:gd name="T52" fmla="*/ 21 w 144"/>
                <a:gd name="T53" fmla="*/ 55 h 104"/>
                <a:gd name="T54" fmla="*/ 28 w 144"/>
                <a:gd name="T55" fmla="*/ 45 h 104"/>
                <a:gd name="T56" fmla="*/ 34 w 144"/>
                <a:gd name="T57" fmla="*/ 29 h 104"/>
                <a:gd name="T58" fmla="*/ 28 w 144"/>
                <a:gd name="T59" fmla="*/ 25 h 104"/>
                <a:gd name="T60" fmla="*/ 19 w 144"/>
                <a:gd name="T61" fmla="*/ 25 h 104"/>
                <a:gd name="T62" fmla="*/ 11 w 144"/>
                <a:gd name="T63" fmla="*/ 21 h 104"/>
                <a:gd name="T64" fmla="*/ 4 w 144"/>
                <a:gd name="T65" fmla="*/ 21 h 104"/>
                <a:gd name="T66" fmla="*/ 4 w 144"/>
                <a:gd name="T67" fmla="*/ 14 h 104"/>
                <a:gd name="T68" fmla="*/ 3 w 144"/>
                <a:gd name="T69" fmla="*/ 12 h 104"/>
                <a:gd name="T70" fmla="*/ 4 w 144"/>
                <a:gd name="T71" fmla="*/ 4 h 104"/>
                <a:gd name="T72" fmla="*/ 11 w 144"/>
                <a:gd name="T73" fmla="*/ 1 h 104"/>
                <a:gd name="T74" fmla="*/ 21 w 144"/>
                <a:gd name="T75" fmla="*/ 1 h 104"/>
                <a:gd name="T76" fmla="*/ 40 w 144"/>
                <a:gd name="T77" fmla="*/ 1 h 104"/>
                <a:gd name="T78" fmla="*/ 64 w 144"/>
                <a:gd name="T79" fmla="*/ 4 h 104"/>
                <a:gd name="T80" fmla="*/ 87 w 144"/>
                <a:gd name="T81" fmla="*/ 4 h 1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4"/>
                <a:gd name="T124" fmla="*/ 0 h 104"/>
                <a:gd name="T125" fmla="*/ 144 w 144"/>
                <a:gd name="T126" fmla="*/ 104 h 1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4" h="104">
                  <a:moveTo>
                    <a:pt x="87" y="4"/>
                  </a:moveTo>
                  <a:lnTo>
                    <a:pt x="92" y="10"/>
                  </a:lnTo>
                  <a:lnTo>
                    <a:pt x="107" y="14"/>
                  </a:lnTo>
                  <a:lnTo>
                    <a:pt x="115" y="14"/>
                  </a:lnTo>
                  <a:lnTo>
                    <a:pt x="115" y="12"/>
                  </a:lnTo>
                  <a:lnTo>
                    <a:pt x="122" y="14"/>
                  </a:lnTo>
                  <a:lnTo>
                    <a:pt x="126" y="18"/>
                  </a:lnTo>
                  <a:lnTo>
                    <a:pt x="130" y="17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8"/>
                  </a:lnTo>
                  <a:lnTo>
                    <a:pt x="142" y="21"/>
                  </a:lnTo>
                  <a:lnTo>
                    <a:pt x="142" y="25"/>
                  </a:lnTo>
                  <a:lnTo>
                    <a:pt x="137" y="29"/>
                  </a:lnTo>
                  <a:lnTo>
                    <a:pt x="130" y="35"/>
                  </a:lnTo>
                  <a:lnTo>
                    <a:pt x="122" y="35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5" y="45"/>
                  </a:lnTo>
                  <a:lnTo>
                    <a:pt x="110" y="49"/>
                  </a:lnTo>
                  <a:lnTo>
                    <a:pt x="100" y="57"/>
                  </a:lnTo>
                  <a:lnTo>
                    <a:pt x="104" y="60"/>
                  </a:lnTo>
                  <a:lnTo>
                    <a:pt x="107" y="67"/>
                  </a:lnTo>
                  <a:lnTo>
                    <a:pt x="107" y="70"/>
                  </a:lnTo>
                  <a:lnTo>
                    <a:pt x="104" y="73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3" y="85"/>
                  </a:lnTo>
                  <a:lnTo>
                    <a:pt x="87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4" y="95"/>
                  </a:lnTo>
                  <a:lnTo>
                    <a:pt x="71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58" y="95"/>
                  </a:lnTo>
                  <a:lnTo>
                    <a:pt x="53" y="98"/>
                  </a:lnTo>
                  <a:lnTo>
                    <a:pt x="48" y="98"/>
                  </a:lnTo>
                  <a:lnTo>
                    <a:pt x="41" y="104"/>
                  </a:lnTo>
                  <a:lnTo>
                    <a:pt x="32" y="101"/>
                  </a:lnTo>
                  <a:lnTo>
                    <a:pt x="30" y="95"/>
                  </a:lnTo>
                  <a:lnTo>
                    <a:pt x="30" y="91"/>
                  </a:lnTo>
                  <a:lnTo>
                    <a:pt x="23" y="89"/>
                  </a:lnTo>
                  <a:lnTo>
                    <a:pt x="21" y="89"/>
                  </a:lnTo>
                  <a:lnTo>
                    <a:pt x="21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45"/>
                  </a:lnTo>
                  <a:lnTo>
                    <a:pt x="28" y="38"/>
                  </a:lnTo>
                  <a:lnTo>
                    <a:pt x="34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11" y="21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0" y="5"/>
                  </a:lnTo>
                  <a:lnTo>
                    <a:pt x="4" y="4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32" y="1"/>
                  </a:lnTo>
                  <a:lnTo>
                    <a:pt x="40" y="1"/>
                  </a:lnTo>
                  <a:lnTo>
                    <a:pt x="51" y="4"/>
                  </a:lnTo>
                  <a:lnTo>
                    <a:pt x="64" y="4"/>
                  </a:lnTo>
                  <a:lnTo>
                    <a:pt x="75" y="4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2" name="Group 124"/>
          <p:cNvGrpSpPr>
            <a:grpSpLocks/>
          </p:cNvGrpSpPr>
          <p:nvPr/>
        </p:nvGrpSpPr>
        <p:grpSpPr bwMode="auto">
          <a:xfrm>
            <a:off x="4416778" y="2043289"/>
            <a:ext cx="18345" cy="11289"/>
            <a:chOff x="2407" y="1845"/>
            <a:chExt cx="13" cy="8"/>
          </a:xfrm>
        </p:grpSpPr>
        <p:sp>
          <p:nvSpPr>
            <p:cNvPr id="143187" name="Freeform 122"/>
            <p:cNvSpPr>
              <a:spLocks/>
            </p:cNvSpPr>
            <p:nvPr/>
          </p:nvSpPr>
          <p:spPr bwMode="auto">
            <a:xfrm>
              <a:off x="2407" y="1845"/>
              <a:ext cx="13" cy="8"/>
            </a:xfrm>
            <a:custGeom>
              <a:avLst/>
              <a:gdLst>
                <a:gd name="T0" fmla="*/ 7 w 13"/>
                <a:gd name="T1" fmla="*/ 8 h 8"/>
                <a:gd name="T2" fmla="*/ 6 w 13"/>
                <a:gd name="T3" fmla="*/ 7 h 8"/>
                <a:gd name="T4" fmla="*/ 6 w 13"/>
                <a:gd name="T5" fmla="*/ 4 h 8"/>
                <a:gd name="T6" fmla="*/ 0 w 13"/>
                <a:gd name="T7" fmla="*/ 4 h 8"/>
                <a:gd name="T8" fmla="*/ 7 w 13"/>
                <a:gd name="T9" fmla="*/ 0 h 8"/>
                <a:gd name="T10" fmla="*/ 7 w 13"/>
                <a:gd name="T11" fmla="*/ 3 h 8"/>
                <a:gd name="T12" fmla="*/ 13 w 13"/>
                <a:gd name="T13" fmla="*/ 3 h 8"/>
                <a:gd name="T14" fmla="*/ 10 w 13"/>
                <a:gd name="T15" fmla="*/ 4 h 8"/>
                <a:gd name="T16" fmla="*/ 7 w 13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8"/>
                  </a:moveTo>
                  <a:lnTo>
                    <a:pt x="6" y="7"/>
                  </a:lnTo>
                  <a:lnTo>
                    <a:pt x="6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3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88" name="Freeform 123"/>
            <p:cNvSpPr>
              <a:spLocks/>
            </p:cNvSpPr>
            <p:nvPr/>
          </p:nvSpPr>
          <p:spPr bwMode="auto">
            <a:xfrm>
              <a:off x="2407" y="1845"/>
              <a:ext cx="13" cy="8"/>
            </a:xfrm>
            <a:custGeom>
              <a:avLst/>
              <a:gdLst>
                <a:gd name="T0" fmla="*/ 7 w 13"/>
                <a:gd name="T1" fmla="*/ 8 h 8"/>
                <a:gd name="T2" fmla="*/ 6 w 13"/>
                <a:gd name="T3" fmla="*/ 7 h 8"/>
                <a:gd name="T4" fmla="*/ 6 w 13"/>
                <a:gd name="T5" fmla="*/ 4 h 8"/>
                <a:gd name="T6" fmla="*/ 0 w 13"/>
                <a:gd name="T7" fmla="*/ 4 h 8"/>
                <a:gd name="T8" fmla="*/ 7 w 13"/>
                <a:gd name="T9" fmla="*/ 0 h 8"/>
                <a:gd name="T10" fmla="*/ 7 w 13"/>
                <a:gd name="T11" fmla="*/ 3 h 8"/>
                <a:gd name="T12" fmla="*/ 13 w 13"/>
                <a:gd name="T13" fmla="*/ 3 h 8"/>
                <a:gd name="T14" fmla="*/ 10 w 13"/>
                <a:gd name="T15" fmla="*/ 4 h 8"/>
                <a:gd name="T16" fmla="*/ 7 w 13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8"/>
                  </a:moveTo>
                  <a:lnTo>
                    <a:pt x="6" y="7"/>
                  </a:lnTo>
                  <a:lnTo>
                    <a:pt x="6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3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3" name="Group 127"/>
          <p:cNvGrpSpPr>
            <a:grpSpLocks/>
          </p:cNvGrpSpPr>
          <p:nvPr/>
        </p:nvGrpSpPr>
        <p:grpSpPr bwMode="auto">
          <a:xfrm>
            <a:off x="4436533" y="2037645"/>
            <a:ext cx="7056" cy="5644"/>
            <a:chOff x="2421" y="1841"/>
            <a:chExt cx="5" cy="4"/>
          </a:xfrm>
        </p:grpSpPr>
        <p:sp>
          <p:nvSpPr>
            <p:cNvPr id="143185" name="Freeform 125"/>
            <p:cNvSpPr>
              <a:spLocks/>
            </p:cNvSpPr>
            <p:nvPr/>
          </p:nvSpPr>
          <p:spPr bwMode="auto">
            <a:xfrm>
              <a:off x="2421" y="1841"/>
              <a:ext cx="5" cy="4"/>
            </a:xfrm>
            <a:custGeom>
              <a:avLst/>
              <a:gdLst>
                <a:gd name="T0" fmla="*/ 5 w 5"/>
                <a:gd name="T1" fmla="*/ 4 h 4"/>
                <a:gd name="T2" fmla="*/ 0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86" name="Freeform 126"/>
            <p:cNvSpPr>
              <a:spLocks/>
            </p:cNvSpPr>
            <p:nvPr/>
          </p:nvSpPr>
          <p:spPr bwMode="auto">
            <a:xfrm>
              <a:off x="2421" y="1841"/>
              <a:ext cx="5" cy="4"/>
            </a:xfrm>
            <a:custGeom>
              <a:avLst/>
              <a:gdLst>
                <a:gd name="T0" fmla="*/ 5 w 5"/>
                <a:gd name="T1" fmla="*/ 4 h 4"/>
                <a:gd name="T2" fmla="*/ 0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4" name="Group 130"/>
          <p:cNvGrpSpPr>
            <a:grpSpLocks/>
          </p:cNvGrpSpPr>
          <p:nvPr/>
        </p:nvGrpSpPr>
        <p:grpSpPr bwMode="auto">
          <a:xfrm>
            <a:off x="4395612" y="2057400"/>
            <a:ext cx="5644" cy="5644"/>
            <a:chOff x="2392" y="1855"/>
            <a:chExt cx="4" cy="4"/>
          </a:xfrm>
        </p:grpSpPr>
        <p:sp>
          <p:nvSpPr>
            <p:cNvPr id="143183" name="Freeform 128"/>
            <p:cNvSpPr>
              <a:spLocks/>
            </p:cNvSpPr>
            <p:nvPr/>
          </p:nvSpPr>
          <p:spPr bwMode="auto">
            <a:xfrm>
              <a:off x="2392" y="1855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0 h 4"/>
                <a:gd name="T6" fmla="*/ 4 w 4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4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84" name="Freeform 129"/>
            <p:cNvSpPr>
              <a:spLocks/>
            </p:cNvSpPr>
            <p:nvPr/>
          </p:nvSpPr>
          <p:spPr bwMode="auto">
            <a:xfrm>
              <a:off x="2392" y="1855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0 h 4"/>
                <a:gd name="T6" fmla="*/ 4 w 4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4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5" name="Group 133"/>
          <p:cNvGrpSpPr>
            <a:grpSpLocks/>
          </p:cNvGrpSpPr>
          <p:nvPr/>
        </p:nvGrpSpPr>
        <p:grpSpPr bwMode="auto">
          <a:xfrm>
            <a:off x="4399844" y="1988257"/>
            <a:ext cx="11289" cy="7055"/>
            <a:chOff x="2395" y="1806"/>
            <a:chExt cx="8" cy="5"/>
          </a:xfrm>
        </p:grpSpPr>
        <p:sp>
          <p:nvSpPr>
            <p:cNvPr id="143181" name="Freeform 131"/>
            <p:cNvSpPr>
              <a:spLocks/>
            </p:cNvSpPr>
            <p:nvPr/>
          </p:nvSpPr>
          <p:spPr bwMode="auto">
            <a:xfrm>
              <a:off x="2395" y="1806"/>
              <a:ext cx="8" cy="5"/>
            </a:xfrm>
            <a:custGeom>
              <a:avLst/>
              <a:gdLst>
                <a:gd name="T0" fmla="*/ 0 w 8"/>
                <a:gd name="T1" fmla="*/ 0 h 5"/>
                <a:gd name="T2" fmla="*/ 4 w 8"/>
                <a:gd name="T3" fmla="*/ 5 h 5"/>
                <a:gd name="T4" fmla="*/ 8 w 8"/>
                <a:gd name="T5" fmla="*/ 3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"/>
                <a:gd name="T14" fmla="*/ 8 w 8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">
                  <a:moveTo>
                    <a:pt x="0" y="0"/>
                  </a:moveTo>
                  <a:lnTo>
                    <a:pt x="4" y="5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82" name="Freeform 132"/>
            <p:cNvSpPr>
              <a:spLocks/>
            </p:cNvSpPr>
            <p:nvPr/>
          </p:nvSpPr>
          <p:spPr bwMode="auto">
            <a:xfrm>
              <a:off x="2395" y="1806"/>
              <a:ext cx="8" cy="5"/>
            </a:xfrm>
            <a:custGeom>
              <a:avLst/>
              <a:gdLst>
                <a:gd name="T0" fmla="*/ 0 w 8"/>
                <a:gd name="T1" fmla="*/ 0 h 5"/>
                <a:gd name="T2" fmla="*/ 4 w 8"/>
                <a:gd name="T3" fmla="*/ 5 h 5"/>
                <a:gd name="T4" fmla="*/ 8 w 8"/>
                <a:gd name="T5" fmla="*/ 3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"/>
                <a:gd name="T14" fmla="*/ 8 w 8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">
                  <a:moveTo>
                    <a:pt x="0" y="0"/>
                  </a:moveTo>
                  <a:lnTo>
                    <a:pt x="4" y="5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6" name="Group 136"/>
          <p:cNvGrpSpPr>
            <a:grpSpLocks/>
          </p:cNvGrpSpPr>
          <p:nvPr/>
        </p:nvGrpSpPr>
        <p:grpSpPr bwMode="auto">
          <a:xfrm>
            <a:off x="4803423" y="1999545"/>
            <a:ext cx="314678" cy="115711"/>
            <a:chOff x="2681" y="1814"/>
            <a:chExt cx="223" cy="82"/>
          </a:xfrm>
        </p:grpSpPr>
        <p:sp>
          <p:nvSpPr>
            <p:cNvPr id="143179" name="Freeform 134"/>
            <p:cNvSpPr>
              <a:spLocks/>
            </p:cNvSpPr>
            <p:nvPr/>
          </p:nvSpPr>
          <p:spPr bwMode="auto">
            <a:xfrm>
              <a:off x="2681" y="1814"/>
              <a:ext cx="223" cy="82"/>
            </a:xfrm>
            <a:custGeom>
              <a:avLst/>
              <a:gdLst>
                <a:gd name="T0" fmla="*/ 11 w 223"/>
                <a:gd name="T1" fmla="*/ 0 h 82"/>
                <a:gd name="T2" fmla="*/ 20 w 223"/>
                <a:gd name="T3" fmla="*/ 1 h 82"/>
                <a:gd name="T4" fmla="*/ 31 w 223"/>
                <a:gd name="T5" fmla="*/ 12 h 82"/>
                <a:gd name="T6" fmla="*/ 45 w 223"/>
                <a:gd name="T7" fmla="*/ 12 h 82"/>
                <a:gd name="T8" fmla="*/ 57 w 223"/>
                <a:gd name="T9" fmla="*/ 14 h 82"/>
                <a:gd name="T10" fmla="*/ 67 w 223"/>
                <a:gd name="T11" fmla="*/ 8 h 82"/>
                <a:gd name="T12" fmla="*/ 82 w 223"/>
                <a:gd name="T13" fmla="*/ 1 h 82"/>
                <a:gd name="T14" fmla="*/ 98 w 223"/>
                <a:gd name="T15" fmla="*/ 0 h 82"/>
                <a:gd name="T16" fmla="*/ 101 w 223"/>
                <a:gd name="T17" fmla="*/ 1 h 82"/>
                <a:gd name="T18" fmla="*/ 112 w 223"/>
                <a:gd name="T19" fmla="*/ 6 h 82"/>
                <a:gd name="T20" fmla="*/ 119 w 223"/>
                <a:gd name="T21" fmla="*/ 8 h 82"/>
                <a:gd name="T22" fmla="*/ 131 w 223"/>
                <a:gd name="T23" fmla="*/ 14 h 82"/>
                <a:gd name="T24" fmla="*/ 138 w 223"/>
                <a:gd name="T25" fmla="*/ 14 h 82"/>
                <a:gd name="T26" fmla="*/ 156 w 223"/>
                <a:gd name="T27" fmla="*/ 14 h 82"/>
                <a:gd name="T28" fmla="*/ 176 w 223"/>
                <a:gd name="T29" fmla="*/ 6 h 82"/>
                <a:gd name="T30" fmla="*/ 201 w 223"/>
                <a:gd name="T31" fmla="*/ 10 h 82"/>
                <a:gd name="T32" fmla="*/ 204 w 223"/>
                <a:gd name="T33" fmla="*/ 25 h 82"/>
                <a:gd name="T34" fmla="*/ 210 w 223"/>
                <a:gd name="T35" fmla="*/ 34 h 82"/>
                <a:gd name="T36" fmla="*/ 217 w 223"/>
                <a:gd name="T37" fmla="*/ 51 h 82"/>
                <a:gd name="T38" fmla="*/ 220 w 223"/>
                <a:gd name="T39" fmla="*/ 59 h 82"/>
                <a:gd name="T40" fmla="*/ 217 w 223"/>
                <a:gd name="T41" fmla="*/ 65 h 82"/>
                <a:gd name="T42" fmla="*/ 199 w 223"/>
                <a:gd name="T43" fmla="*/ 62 h 82"/>
                <a:gd name="T44" fmla="*/ 190 w 223"/>
                <a:gd name="T45" fmla="*/ 63 h 82"/>
                <a:gd name="T46" fmla="*/ 180 w 223"/>
                <a:gd name="T47" fmla="*/ 65 h 82"/>
                <a:gd name="T48" fmla="*/ 164 w 223"/>
                <a:gd name="T49" fmla="*/ 72 h 82"/>
                <a:gd name="T50" fmla="*/ 146 w 223"/>
                <a:gd name="T51" fmla="*/ 69 h 82"/>
                <a:gd name="T52" fmla="*/ 133 w 223"/>
                <a:gd name="T53" fmla="*/ 72 h 82"/>
                <a:gd name="T54" fmla="*/ 128 w 223"/>
                <a:gd name="T55" fmla="*/ 69 h 82"/>
                <a:gd name="T56" fmla="*/ 128 w 223"/>
                <a:gd name="T57" fmla="*/ 79 h 82"/>
                <a:gd name="T58" fmla="*/ 120 w 223"/>
                <a:gd name="T59" fmla="*/ 82 h 82"/>
                <a:gd name="T60" fmla="*/ 116 w 223"/>
                <a:gd name="T61" fmla="*/ 76 h 82"/>
                <a:gd name="T62" fmla="*/ 119 w 223"/>
                <a:gd name="T63" fmla="*/ 69 h 82"/>
                <a:gd name="T64" fmla="*/ 101 w 223"/>
                <a:gd name="T65" fmla="*/ 69 h 82"/>
                <a:gd name="T66" fmla="*/ 82 w 223"/>
                <a:gd name="T67" fmla="*/ 80 h 82"/>
                <a:gd name="T68" fmla="*/ 74 w 223"/>
                <a:gd name="T69" fmla="*/ 76 h 82"/>
                <a:gd name="T70" fmla="*/ 56 w 223"/>
                <a:gd name="T71" fmla="*/ 72 h 82"/>
                <a:gd name="T72" fmla="*/ 52 w 223"/>
                <a:gd name="T73" fmla="*/ 79 h 82"/>
                <a:gd name="T74" fmla="*/ 38 w 223"/>
                <a:gd name="T75" fmla="*/ 79 h 82"/>
                <a:gd name="T76" fmla="*/ 30 w 223"/>
                <a:gd name="T77" fmla="*/ 72 h 82"/>
                <a:gd name="T78" fmla="*/ 26 w 223"/>
                <a:gd name="T79" fmla="*/ 73 h 82"/>
                <a:gd name="T80" fmla="*/ 19 w 223"/>
                <a:gd name="T81" fmla="*/ 72 h 82"/>
                <a:gd name="T82" fmla="*/ 16 w 223"/>
                <a:gd name="T83" fmla="*/ 69 h 82"/>
                <a:gd name="T84" fmla="*/ 19 w 223"/>
                <a:gd name="T85" fmla="*/ 67 h 82"/>
                <a:gd name="T86" fmla="*/ 14 w 223"/>
                <a:gd name="T87" fmla="*/ 65 h 82"/>
                <a:gd name="T88" fmla="*/ 14 w 223"/>
                <a:gd name="T89" fmla="*/ 56 h 82"/>
                <a:gd name="T90" fmla="*/ 1 w 223"/>
                <a:gd name="T91" fmla="*/ 53 h 82"/>
                <a:gd name="T92" fmla="*/ 1 w 223"/>
                <a:gd name="T93" fmla="*/ 48 h 82"/>
                <a:gd name="T94" fmla="*/ 7 w 223"/>
                <a:gd name="T95" fmla="*/ 51 h 82"/>
                <a:gd name="T96" fmla="*/ 8 w 223"/>
                <a:gd name="T97" fmla="*/ 48 h 82"/>
                <a:gd name="T98" fmla="*/ 8 w 223"/>
                <a:gd name="T99" fmla="*/ 45 h 82"/>
                <a:gd name="T100" fmla="*/ 8 w 223"/>
                <a:gd name="T101" fmla="*/ 35 h 82"/>
                <a:gd name="T102" fmla="*/ 0 w 223"/>
                <a:gd name="T103" fmla="*/ 29 h 82"/>
                <a:gd name="T104" fmla="*/ 11 w 223"/>
                <a:gd name="T105" fmla="*/ 23 h 82"/>
                <a:gd name="T106" fmla="*/ 19 w 223"/>
                <a:gd name="T107" fmla="*/ 23 h 82"/>
                <a:gd name="T108" fmla="*/ 23 w 223"/>
                <a:gd name="T109" fmla="*/ 23 h 82"/>
                <a:gd name="T110" fmla="*/ 31 w 223"/>
                <a:gd name="T111" fmla="*/ 21 h 82"/>
                <a:gd name="T112" fmla="*/ 37 w 223"/>
                <a:gd name="T113" fmla="*/ 17 h 82"/>
                <a:gd name="T114" fmla="*/ 14 w 223"/>
                <a:gd name="T115" fmla="*/ 17 h 82"/>
                <a:gd name="T116" fmla="*/ 4 w 223"/>
                <a:gd name="T117" fmla="*/ 23 h 82"/>
                <a:gd name="T118" fmla="*/ 0 w 223"/>
                <a:gd name="T119" fmla="*/ 23 h 82"/>
                <a:gd name="T120" fmla="*/ 0 w 223"/>
                <a:gd name="T121" fmla="*/ 18 h 82"/>
                <a:gd name="T122" fmla="*/ 4 w 223"/>
                <a:gd name="T123" fmla="*/ 12 h 82"/>
                <a:gd name="T124" fmla="*/ 7 w 223"/>
                <a:gd name="T125" fmla="*/ 8 h 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"/>
                <a:gd name="T190" fmla="*/ 0 h 82"/>
                <a:gd name="T191" fmla="*/ 223 w 223"/>
                <a:gd name="T192" fmla="*/ 82 h 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" h="82">
                  <a:moveTo>
                    <a:pt x="1" y="4"/>
                  </a:moveTo>
                  <a:lnTo>
                    <a:pt x="11" y="0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19" y="6"/>
                  </a:lnTo>
                  <a:lnTo>
                    <a:pt x="31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50" y="14"/>
                  </a:lnTo>
                  <a:lnTo>
                    <a:pt x="57" y="14"/>
                  </a:lnTo>
                  <a:lnTo>
                    <a:pt x="59" y="10"/>
                  </a:lnTo>
                  <a:lnTo>
                    <a:pt x="67" y="8"/>
                  </a:lnTo>
                  <a:lnTo>
                    <a:pt x="74" y="4"/>
                  </a:lnTo>
                  <a:lnTo>
                    <a:pt x="82" y="1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8" y="6"/>
                  </a:lnTo>
                  <a:lnTo>
                    <a:pt x="112" y="6"/>
                  </a:lnTo>
                  <a:lnTo>
                    <a:pt x="119" y="10"/>
                  </a:lnTo>
                  <a:lnTo>
                    <a:pt x="119" y="8"/>
                  </a:lnTo>
                  <a:lnTo>
                    <a:pt x="120" y="10"/>
                  </a:lnTo>
                  <a:lnTo>
                    <a:pt x="131" y="14"/>
                  </a:lnTo>
                  <a:lnTo>
                    <a:pt x="133" y="12"/>
                  </a:lnTo>
                  <a:lnTo>
                    <a:pt x="138" y="14"/>
                  </a:lnTo>
                  <a:lnTo>
                    <a:pt x="151" y="12"/>
                  </a:lnTo>
                  <a:lnTo>
                    <a:pt x="156" y="14"/>
                  </a:lnTo>
                  <a:lnTo>
                    <a:pt x="167" y="12"/>
                  </a:lnTo>
                  <a:lnTo>
                    <a:pt x="176" y="6"/>
                  </a:lnTo>
                  <a:lnTo>
                    <a:pt x="193" y="4"/>
                  </a:lnTo>
                  <a:lnTo>
                    <a:pt x="201" y="10"/>
                  </a:lnTo>
                  <a:lnTo>
                    <a:pt x="204" y="17"/>
                  </a:lnTo>
                  <a:lnTo>
                    <a:pt x="204" y="25"/>
                  </a:lnTo>
                  <a:lnTo>
                    <a:pt x="216" y="29"/>
                  </a:lnTo>
                  <a:lnTo>
                    <a:pt x="210" y="34"/>
                  </a:lnTo>
                  <a:lnTo>
                    <a:pt x="216" y="45"/>
                  </a:lnTo>
                  <a:lnTo>
                    <a:pt x="217" y="51"/>
                  </a:lnTo>
                  <a:lnTo>
                    <a:pt x="217" y="53"/>
                  </a:lnTo>
                  <a:lnTo>
                    <a:pt x="220" y="59"/>
                  </a:lnTo>
                  <a:lnTo>
                    <a:pt x="223" y="65"/>
                  </a:lnTo>
                  <a:lnTo>
                    <a:pt x="217" y="65"/>
                  </a:lnTo>
                  <a:lnTo>
                    <a:pt x="205" y="63"/>
                  </a:lnTo>
                  <a:lnTo>
                    <a:pt x="199" y="62"/>
                  </a:lnTo>
                  <a:lnTo>
                    <a:pt x="193" y="65"/>
                  </a:lnTo>
                  <a:lnTo>
                    <a:pt x="190" y="63"/>
                  </a:lnTo>
                  <a:lnTo>
                    <a:pt x="186" y="65"/>
                  </a:lnTo>
                  <a:lnTo>
                    <a:pt x="180" y="65"/>
                  </a:lnTo>
                  <a:lnTo>
                    <a:pt x="175" y="65"/>
                  </a:lnTo>
                  <a:lnTo>
                    <a:pt x="164" y="72"/>
                  </a:lnTo>
                  <a:lnTo>
                    <a:pt x="156" y="72"/>
                  </a:lnTo>
                  <a:lnTo>
                    <a:pt x="146" y="69"/>
                  </a:lnTo>
                  <a:lnTo>
                    <a:pt x="139" y="72"/>
                  </a:lnTo>
                  <a:lnTo>
                    <a:pt x="133" y="72"/>
                  </a:lnTo>
                  <a:lnTo>
                    <a:pt x="131" y="69"/>
                  </a:lnTo>
                  <a:lnTo>
                    <a:pt x="128" y="69"/>
                  </a:lnTo>
                  <a:lnTo>
                    <a:pt x="128" y="76"/>
                  </a:lnTo>
                  <a:lnTo>
                    <a:pt x="128" y="79"/>
                  </a:lnTo>
                  <a:lnTo>
                    <a:pt x="126" y="80"/>
                  </a:lnTo>
                  <a:lnTo>
                    <a:pt x="120" y="82"/>
                  </a:lnTo>
                  <a:lnTo>
                    <a:pt x="119" y="80"/>
                  </a:lnTo>
                  <a:lnTo>
                    <a:pt x="116" y="76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12" y="73"/>
                  </a:lnTo>
                  <a:lnTo>
                    <a:pt x="101" y="69"/>
                  </a:lnTo>
                  <a:lnTo>
                    <a:pt x="93" y="79"/>
                  </a:lnTo>
                  <a:lnTo>
                    <a:pt x="82" y="80"/>
                  </a:lnTo>
                  <a:lnTo>
                    <a:pt x="75" y="80"/>
                  </a:lnTo>
                  <a:lnTo>
                    <a:pt x="74" y="76"/>
                  </a:lnTo>
                  <a:lnTo>
                    <a:pt x="61" y="72"/>
                  </a:lnTo>
                  <a:lnTo>
                    <a:pt x="56" y="72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5" y="80"/>
                  </a:lnTo>
                  <a:lnTo>
                    <a:pt x="38" y="79"/>
                  </a:lnTo>
                  <a:lnTo>
                    <a:pt x="37" y="73"/>
                  </a:lnTo>
                  <a:lnTo>
                    <a:pt x="30" y="72"/>
                  </a:lnTo>
                  <a:lnTo>
                    <a:pt x="27" y="72"/>
                  </a:lnTo>
                  <a:lnTo>
                    <a:pt x="26" y="73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27" y="69"/>
                  </a:lnTo>
                  <a:lnTo>
                    <a:pt x="16" y="69"/>
                  </a:lnTo>
                  <a:lnTo>
                    <a:pt x="14" y="67"/>
                  </a:lnTo>
                  <a:lnTo>
                    <a:pt x="19" y="67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14" y="56"/>
                  </a:lnTo>
                  <a:lnTo>
                    <a:pt x="8" y="53"/>
                  </a:lnTo>
                  <a:lnTo>
                    <a:pt x="1" y="53"/>
                  </a:lnTo>
                  <a:lnTo>
                    <a:pt x="4" y="51"/>
                  </a:lnTo>
                  <a:lnTo>
                    <a:pt x="1" y="48"/>
                  </a:lnTo>
                  <a:lnTo>
                    <a:pt x="4" y="48"/>
                  </a:lnTo>
                  <a:lnTo>
                    <a:pt x="7" y="51"/>
                  </a:lnTo>
                  <a:lnTo>
                    <a:pt x="11" y="51"/>
                  </a:lnTo>
                  <a:lnTo>
                    <a:pt x="8" y="48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7" y="39"/>
                  </a:lnTo>
                  <a:lnTo>
                    <a:pt x="8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0" y="21"/>
                  </a:lnTo>
                  <a:lnTo>
                    <a:pt x="23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26" y="14"/>
                  </a:lnTo>
                  <a:lnTo>
                    <a:pt x="14" y="17"/>
                  </a:lnTo>
                  <a:lnTo>
                    <a:pt x="11" y="18"/>
                  </a:lnTo>
                  <a:lnTo>
                    <a:pt x="4" y="2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80" name="Freeform 135"/>
            <p:cNvSpPr>
              <a:spLocks/>
            </p:cNvSpPr>
            <p:nvPr/>
          </p:nvSpPr>
          <p:spPr bwMode="auto">
            <a:xfrm>
              <a:off x="2681" y="1814"/>
              <a:ext cx="223" cy="82"/>
            </a:xfrm>
            <a:custGeom>
              <a:avLst/>
              <a:gdLst>
                <a:gd name="T0" fmla="*/ 11 w 223"/>
                <a:gd name="T1" fmla="*/ 0 h 82"/>
                <a:gd name="T2" fmla="*/ 20 w 223"/>
                <a:gd name="T3" fmla="*/ 1 h 82"/>
                <a:gd name="T4" fmla="*/ 31 w 223"/>
                <a:gd name="T5" fmla="*/ 12 h 82"/>
                <a:gd name="T6" fmla="*/ 45 w 223"/>
                <a:gd name="T7" fmla="*/ 12 h 82"/>
                <a:gd name="T8" fmla="*/ 57 w 223"/>
                <a:gd name="T9" fmla="*/ 14 h 82"/>
                <a:gd name="T10" fmla="*/ 67 w 223"/>
                <a:gd name="T11" fmla="*/ 8 h 82"/>
                <a:gd name="T12" fmla="*/ 82 w 223"/>
                <a:gd name="T13" fmla="*/ 1 h 82"/>
                <a:gd name="T14" fmla="*/ 98 w 223"/>
                <a:gd name="T15" fmla="*/ 0 h 82"/>
                <a:gd name="T16" fmla="*/ 101 w 223"/>
                <a:gd name="T17" fmla="*/ 1 h 82"/>
                <a:gd name="T18" fmla="*/ 112 w 223"/>
                <a:gd name="T19" fmla="*/ 6 h 82"/>
                <a:gd name="T20" fmla="*/ 119 w 223"/>
                <a:gd name="T21" fmla="*/ 8 h 82"/>
                <a:gd name="T22" fmla="*/ 131 w 223"/>
                <a:gd name="T23" fmla="*/ 14 h 82"/>
                <a:gd name="T24" fmla="*/ 138 w 223"/>
                <a:gd name="T25" fmla="*/ 14 h 82"/>
                <a:gd name="T26" fmla="*/ 156 w 223"/>
                <a:gd name="T27" fmla="*/ 14 h 82"/>
                <a:gd name="T28" fmla="*/ 176 w 223"/>
                <a:gd name="T29" fmla="*/ 6 h 82"/>
                <a:gd name="T30" fmla="*/ 201 w 223"/>
                <a:gd name="T31" fmla="*/ 10 h 82"/>
                <a:gd name="T32" fmla="*/ 204 w 223"/>
                <a:gd name="T33" fmla="*/ 25 h 82"/>
                <a:gd name="T34" fmla="*/ 210 w 223"/>
                <a:gd name="T35" fmla="*/ 34 h 82"/>
                <a:gd name="T36" fmla="*/ 217 w 223"/>
                <a:gd name="T37" fmla="*/ 51 h 82"/>
                <a:gd name="T38" fmla="*/ 220 w 223"/>
                <a:gd name="T39" fmla="*/ 59 h 82"/>
                <a:gd name="T40" fmla="*/ 217 w 223"/>
                <a:gd name="T41" fmla="*/ 65 h 82"/>
                <a:gd name="T42" fmla="*/ 199 w 223"/>
                <a:gd name="T43" fmla="*/ 62 h 82"/>
                <a:gd name="T44" fmla="*/ 190 w 223"/>
                <a:gd name="T45" fmla="*/ 63 h 82"/>
                <a:gd name="T46" fmla="*/ 180 w 223"/>
                <a:gd name="T47" fmla="*/ 65 h 82"/>
                <a:gd name="T48" fmla="*/ 164 w 223"/>
                <a:gd name="T49" fmla="*/ 72 h 82"/>
                <a:gd name="T50" fmla="*/ 146 w 223"/>
                <a:gd name="T51" fmla="*/ 69 h 82"/>
                <a:gd name="T52" fmla="*/ 133 w 223"/>
                <a:gd name="T53" fmla="*/ 72 h 82"/>
                <a:gd name="T54" fmla="*/ 128 w 223"/>
                <a:gd name="T55" fmla="*/ 69 h 82"/>
                <a:gd name="T56" fmla="*/ 128 w 223"/>
                <a:gd name="T57" fmla="*/ 79 h 82"/>
                <a:gd name="T58" fmla="*/ 120 w 223"/>
                <a:gd name="T59" fmla="*/ 82 h 82"/>
                <a:gd name="T60" fmla="*/ 116 w 223"/>
                <a:gd name="T61" fmla="*/ 76 h 82"/>
                <a:gd name="T62" fmla="*/ 119 w 223"/>
                <a:gd name="T63" fmla="*/ 69 h 82"/>
                <a:gd name="T64" fmla="*/ 101 w 223"/>
                <a:gd name="T65" fmla="*/ 69 h 82"/>
                <a:gd name="T66" fmla="*/ 82 w 223"/>
                <a:gd name="T67" fmla="*/ 80 h 82"/>
                <a:gd name="T68" fmla="*/ 74 w 223"/>
                <a:gd name="T69" fmla="*/ 76 h 82"/>
                <a:gd name="T70" fmla="*/ 56 w 223"/>
                <a:gd name="T71" fmla="*/ 72 h 82"/>
                <a:gd name="T72" fmla="*/ 52 w 223"/>
                <a:gd name="T73" fmla="*/ 79 h 82"/>
                <a:gd name="T74" fmla="*/ 38 w 223"/>
                <a:gd name="T75" fmla="*/ 79 h 82"/>
                <a:gd name="T76" fmla="*/ 30 w 223"/>
                <a:gd name="T77" fmla="*/ 72 h 82"/>
                <a:gd name="T78" fmla="*/ 26 w 223"/>
                <a:gd name="T79" fmla="*/ 73 h 82"/>
                <a:gd name="T80" fmla="*/ 19 w 223"/>
                <a:gd name="T81" fmla="*/ 72 h 82"/>
                <a:gd name="T82" fmla="*/ 16 w 223"/>
                <a:gd name="T83" fmla="*/ 69 h 82"/>
                <a:gd name="T84" fmla="*/ 19 w 223"/>
                <a:gd name="T85" fmla="*/ 67 h 82"/>
                <a:gd name="T86" fmla="*/ 14 w 223"/>
                <a:gd name="T87" fmla="*/ 65 h 82"/>
                <a:gd name="T88" fmla="*/ 14 w 223"/>
                <a:gd name="T89" fmla="*/ 56 h 82"/>
                <a:gd name="T90" fmla="*/ 1 w 223"/>
                <a:gd name="T91" fmla="*/ 53 h 82"/>
                <a:gd name="T92" fmla="*/ 1 w 223"/>
                <a:gd name="T93" fmla="*/ 48 h 82"/>
                <a:gd name="T94" fmla="*/ 7 w 223"/>
                <a:gd name="T95" fmla="*/ 51 h 82"/>
                <a:gd name="T96" fmla="*/ 8 w 223"/>
                <a:gd name="T97" fmla="*/ 48 h 82"/>
                <a:gd name="T98" fmla="*/ 8 w 223"/>
                <a:gd name="T99" fmla="*/ 45 h 82"/>
                <a:gd name="T100" fmla="*/ 8 w 223"/>
                <a:gd name="T101" fmla="*/ 35 h 82"/>
                <a:gd name="T102" fmla="*/ 0 w 223"/>
                <a:gd name="T103" fmla="*/ 29 h 82"/>
                <a:gd name="T104" fmla="*/ 11 w 223"/>
                <a:gd name="T105" fmla="*/ 23 h 82"/>
                <a:gd name="T106" fmla="*/ 19 w 223"/>
                <a:gd name="T107" fmla="*/ 23 h 82"/>
                <a:gd name="T108" fmla="*/ 23 w 223"/>
                <a:gd name="T109" fmla="*/ 23 h 82"/>
                <a:gd name="T110" fmla="*/ 31 w 223"/>
                <a:gd name="T111" fmla="*/ 21 h 82"/>
                <a:gd name="T112" fmla="*/ 37 w 223"/>
                <a:gd name="T113" fmla="*/ 17 h 82"/>
                <a:gd name="T114" fmla="*/ 14 w 223"/>
                <a:gd name="T115" fmla="*/ 17 h 82"/>
                <a:gd name="T116" fmla="*/ 4 w 223"/>
                <a:gd name="T117" fmla="*/ 23 h 82"/>
                <a:gd name="T118" fmla="*/ 0 w 223"/>
                <a:gd name="T119" fmla="*/ 23 h 82"/>
                <a:gd name="T120" fmla="*/ 0 w 223"/>
                <a:gd name="T121" fmla="*/ 18 h 82"/>
                <a:gd name="T122" fmla="*/ 4 w 223"/>
                <a:gd name="T123" fmla="*/ 12 h 82"/>
                <a:gd name="T124" fmla="*/ 7 w 223"/>
                <a:gd name="T125" fmla="*/ 8 h 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"/>
                <a:gd name="T190" fmla="*/ 0 h 82"/>
                <a:gd name="T191" fmla="*/ 223 w 223"/>
                <a:gd name="T192" fmla="*/ 82 h 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" h="82">
                  <a:moveTo>
                    <a:pt x="1" y="4"/>
                  </a:moveTo>
                  <a:lnTo>
                    <a:pt x="11" y="0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19" y="6"/>
                  </a:lnTo>
                  <a:lnTo>
                    <a:pt x="31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50" y="14"/>
                  </a:lnTo>
                  <a:lnTo>
                    <a:pt x="57" y="14"/>
                  </a:lnTo>
                  <a:lnTo>
                    <a:pt x="59" y="10"/>
                  </a:lnTo>
                  <a:lnTo>
                    <a:pt x="67" y="8"/>
                  </a:lnTo>
                  <a:lnTo>
                    <a:pt x="74" y="4"/>
                  </a:lnTo>
                  <a:lnTo>
                    <a:pt x="82" y="1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8" y="6"/>
                  </a:lnTo>
                  <a:lnTo>
                    <a:pt x="112" y="6"/>
                  </a:lnTo>
                  <a:lnTo>
                    <a:pt x="119" y="10"/>
                  </a:lnTo>
                  <a:lnTo>
                    <a:pt x="119" y="8"/>
                  </a:lnTo>
                  <a:lnTo>
                    <a:pt x="120" y="10"/>
                  </a:lnTo>
                  <a:lnTo>
                    <a:pt x="131" y="14"/>
                  </a:lnTo>
                  <a:lnTo>
                    <a:pt x="133" y="12"/>
                  </a:lnTo>
                  <a:lnTo>
                    <a:pt x="138" y="14"/>
                  </a:lnTo>
                  <a:lnTo>
                    <a:pt x="151" y="12"/>
                  </a:lnTo>
                  <a:lnTo>
                    <a:pt x="156" y="14"/>
                  </a:lnTo>
                  <a:lnTo>
                    <a:pt x="167" y="12"/>
                  </a:lnTo>
                  <a:lnTo>
                    <a:pt x="176" y="6"/>
                  </a:lnTo>
                  <a:lnTo>
                    <a:pt x="193" y="4"/>
                  </a:lnTo>
                  <a:lnTo>
                    <a:pt x="201" y="10"/>
                  </a:lnTo>
                  <a:lnTo>
                    <a:pt x="204" y="17"/>
                  </a:lnTo>
                  <a:lnTo>
                    <a:pt x="204" y="25"/>
                  </a:lnTo>
                  <a:lnTo>
                    <a:pt x="216" y="29"/>
                  </a:lnTo>
                  <a:lnTo>
                    <a:pt x="210" y="34"/>
                  </a:lnTo>
                  <a:lnTo>
                    <a:pt x="216" y="45"/>
                  </a:lnTo>
                  <a:lnTo>
                    <a:pt x="217" y="51"/>
                  </a:lnTo>
                  <a:lnTo>
                    <a:pt x="217" y="53"/>
                  </a:lnTo>
                  <a:lnTo>
                    <a:pt x="220" y="59"/>
                  </a:lnTo>
                  <a:lnTo>
                    <a:pt x="223" y="65"/>
                  </a:lnTo>
                  <a:lnTo>
                    <a:pt x="217" y="65"/>
                  </a:lnTo>
                  <a:lnTo>
                    <a:pt x="205" y="63"/>
                  </a:lnTo>
                  <a:lnTo>
                    <a:pt x="199" y="62"/>
                  </a:lnTo>
                  <a:lnTo>
                    <a:pt x="193" y="65"/>
                  </a:lnTo>
                  <a:lnTo>
                    <a:pt x="190" y="63"/>
                  </a:lnTo>
                  <a:lnTo>
                    <a:pt x="186" y="65"/>
                  </a:lnTo>
                  <a:lnTo>
                    <a:pt x="180" y="65"/>
                  </a:lnTo>
                  <a:lnTo>
                    <a:pt x="175" y="65"/>
                  </a:lnTo>
                  <a:lnTo>
                    <a:pt x="164" y="72"/>
                  </a:lnTo>
                  <a:lnTo>
                    <a:pt x="156" y="72"/>
                  </a:lnTo>
                  <a:lnTo>
                    <a:pt x="146" y="69"/>
                  </a:lnTo>
                  <a:lnTo>
                    <a:pt x="139" y="72"/>
                  </a:lnTo>
                  <a:lnTo>
                    <a:pt x="133" y="72"/>
                  </a:lnTo>
                  <a:lnTo>
                    <a:pt x="131" y="69"/>
                  </a:lnTo>
                  <a:lnTo>
                    <a:pt x="128" y="69"/>
                  </a:lnTo>
                  <a:lnTo>
                    <a:pt x="128" y="76"/>
                  </a:lnTo>
                  <a:lnTo>
                    <a:pt x="128" y="79"/>
                  </a:lnTo>
                  <a:lnTo>
                    <a:pt x="126" y="80"/>
                  </a:lnTo>
                  <a:lnTo>
                    <a:pt x="120" y="82"/>
                  </a:lnTo>
                  <a:lnTo>
                    <a:pt x="119" y="80"/>
                  </a:lnTo>
                  <a:lnTo>
                    <a:pt x="116" y="76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12" y="73"/>
                  </a:lnTo>
                  <a:lnTo>
                    <a:pt x="101" y="69"/>
                  </a:lnTo>
                  <a:lnTo>
                    <a:pt x="93" y="79"/>
                  </a:lnTo>
                  <a:lnTo>
                    <a:pt x="82" y="80"/>
                  </a:lnTo>
                  <a:lnTo>
                    <a:pt x="75" y="80"/>
                  </a:lnTo>
                  <a:lnTo>
                    <a:pt x="74" y="76"/>
                  </a:lnTo>
                  <a:lnTo>
                    <a:pt x="61" y="72"/>
                  </a:lnTo>
                  <a:lnTo>
                    <a:pt x="56" y="72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5" y="80"/>
                  </a:lnTo>
                  <a:lnTo>
                    <a:pt x="38" y="79"/>
                  </a:lnTo>
                  <a:lnTo>
                    <a:pt x="37" y="73"/>
                  </a:lnTo>
                  <a:lnTo>
                    <a:pt x="30" y="72"/>
                  </a:lnTo>
                  <a:lnTo>
                    <a:pt x="27" y="72"/>
                  </a:lnTo>
                  <a:lnTo>
                    <a:pt x="26" y="73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27" y="69"/>
                  </a:lnTo>
                  <a:lnTo>
                    <a:pt x="16" y="69"/>
                  </a:lnTo>
                  <a:lnTo>
                    <a:pt x="14" y="67"/>
                  </a:lnTo>
                  <a:lnTo>
                    <a:pt x="19" y="67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14" y="56"/>
                  </a:lnTo>
                  <a:lnTo>
                    <a:pt x="8" y="53"/>
                  </a:lnTo>
                  <a:lnTo>
                    <a:pt x="1" y="53"/>
                  </a:lnTo>
                  <a:lnTo>
                    <a:pt x="4" y="51"/>
                  </a:lnTo>
                  <a:lnTo>
                    <a:pt x="1" y="48"/>
                  </a:lnTo>
                  <a:lnTo>
                    <a:pt x="4" y="48"/>
                  </a:lnTo>
                  <a:lnTo>
                    <a:pt x="7" y="51"/>
                  </a:lnTo>
                  <a:lnTo>
                    <a:pt x="11" y="51"/>
                  </a:lnTo>
                  <a:lnTo>
                    <a:pt x="8" y="48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7" y="39"/>
                  </a:lnTo>
                  <a:lnTo>
                    <a:pt x="8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0" y="21"/>
                  </a:lnTo>
                  <a:lnTo>
                    <a:pt x="23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26" y="14"/>
                  </a:lnTo>
                  <a:lnTo>
                    <a:pt x="14" y="17"/>
                  </a:lnTo>
                  <a:lnTo>
                    <a:pt x="11" y="18"/>
                  </a:lnTo>
                  <a:lnTo>
                    <a:pt x="4" y="2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7" name="Group 139"/>
          <p:cNvGrpSpPr>
            <a:grpSpLocks/>
          </p:cNvGrpSpPr>
          <p:nvPr/>
        </p:nvGrpSpPr>
        <p:grpSpPr bwMode="auto">
          <a:xfrm>
            <a:off x="4636912" y="1871133"/>
            <a:ext cx="104422" cy="57856"/>
            <a:chOff x="2563" y="1723"/>
            <a:chExt cx="74" cy="41"/>
          </a:xfrm>
        </p:grpSpPr>
        <p:sp>
          <p:nvSpPr>
            <p:cNvPr id="143177" name="Freeform 137"/>
            <p:cNvSpPr>
              <a:spLocks/>
            </p:cNvSpPr>
            <p:nvPr/>
          </p:nvSpPr>
          <p:spPr bwMode="auto">
            <a:xfrm>
              <a:off x="2563" y="1723"/>
              <a:ext cx="74" cy="41"/>
            </a:xfrm>
            <a:custGeom>
              <a:avLst/>
              <a:gdLst>
                <a:gd name="T0" fmla="*/ 65 w 74"/>
                <a:gd name="T1" fmla="*/ 3 h 41"/>
                <a:gd name="T2" fmla="*/ 74 w 74"/>
                <a:gd name="T3" fmla="*/ 7 h 41"/>
                <a:gd name="T4" fmla="*/ 71 w 74"/>
                <a:gd name="T5" fmla="*/ 9 h 41"/>
                <a:gd name="T6" fmla="*/ 67 w 74"/>
                <a:gd name="T7" fmla="*/ 11 h 41"/>
                <a:gd name="T8" fmla="*/ 63 w 74"/>
                <a:gd name="T9" fmla="*/ 15 h 41"/>
                <a:gd name="T10" fmla="*/ 60 w 74"/>
                <a:gd name="T11" fmla="*/ 24 h 41"/>
                <a:gd name="T12" fmla="*/ 58 w 74"/>
                <a:gd name="T13" fmla="*/ 28 h 41"/>
                <a:gd name="T14" fmla="*/ 58 w 74"/>
                <a:gd name="T15" fmla="*/ 31 h 41"/>
                <a:gd name="T16" fmla="*/ 54 w 74"/>
                <a:gd name="T17" fmla="*/ 32 h 41"/>
                <a:gd name="T18" fmla="*/ 54 w 74"/>
                <a:gd name="T19" fmla="*/ 35 h 41"/>
                <a:gd name="T20" fmla="*/ 48 w 74"/>
                <a:gd name="T21" fmla="*/ 35 h 41"/>
                <a:gd name="T22" fmla="*/ 40 w 74"/>
                <a:gd name="T23" fmla="*/ 35 h 41"/>
                <a:gd name="T24" fmla="*/ 37 w 74"/>
                <a:gd name="T25" fmla="*/ 36 h 41"/>
                <a:gd name="T26" fmla="*/ 29 w 74"/>
                <a:gd name="T27" fmla="*/ 36 h 41"/>
                <a:gd name="T28" fmla="*/ 26 w 74"/>
                <a:gd name="T29" fmla="*/ 39 h 41"/>
                <a:gd name="T30" fmla="*/ 24 w 74"/>
                <a:gd name="T31" fmla="*/ 41 h 41"/>
                <a:gd name="T32" fmla="*/ 14 w 74"/>
                <a:gd name="T33" fmla="*/ 39 h 41"/>
                <a:gd name="T34" fmla="*/ 8 w 74"/>
                <a:gd name="T35" fmla="*/ 35 h 41"/>
                <a:gd name="T36" fmla="*/ 6 w 74"/>
                <a:gd name="T37" fmla="*/ 35 h 41"/>
                <a:gd name="T38" fmla="*/ 6 w 74"/>
                <a:gd name="T39" fmla="*/ 31 h 41"/>
                <a:gd name="T40" fmla="*/ 3 w 74"/>
                <a:gd name="T41" fmla="*/ 28 h 41"/>
                <a:gd name="T42" fmla="*/ 3 w 74"/>
                <a:gd name="T43" fmla="*/ 24 h 41"/>
                <a:gd name="T44" fmla="*/ 3 w 74"/>
                <a:gd name="T45" fmla="*/ 15 h 41"/>
                <a:gd name="T46" fmla="*/ 0 w 74"/>
                <a:gd name="T47" fmla="*/ 14 h 41"/>
                <a:gd name="T48" fmla="*/ 3 w 74"/>
                <a:gd name="T49" fmla="*/ 14 h 41"/>
                <a:gd name="T50" fmla="*/ 8 w 74"/>
                <a:gd name="T51" fmla="*/ 14 h 41"/>
                <a:gd name="T52" fmla="*/ 10 w 74"/>
                <a:gd name="T53" fmla="*/ 11 h 41"/>
                <a:gd name="T54" fmla="*/ 10 w 74"/>
                <a:gd name="T55" fmla="*/ 9 h 41"/>
                <a:gd name="T56" fmla="*/ 11 w 74"/>
                <a:gd name="T57" fmla="*/ 11 h 41"/>
                <a:gd name="T58" fmla="*/ 21 w 74"/>
                <a:gd name="T59" fmla="*/ 14 h 41"/>
                <a:gd name="T60" fmla="*/ 29 w 74"/>
                <a:gd name="T61" fmla="*/ 9 h 41"/>
                <a:gd name="T62" fmla="*/ 37 w 74"/>
                <a:gd name="T63" fmla="*/ 4 h 41"/>
                <a:gd name="T64" fmla="*/ 40 w 74"/>
                <a:gd name="T65" fmla="*/ 4 h 41"/>
                <a:gd name="T66" fmla="*/ 48 w 74"/>
                <a:gd name="T67" fmla="*/ 0 h 41"/>
                <a:gd name="T68" fmla="*/ 51 w 74"/>
                <a:gd name="T69" fmla="*/ 0 h 41"/>
                <a:gd name="T70" fmla="*/ 58 w 74"/>
                <a:gd name="T71" fmla="*/ 0 h 41"/>
                <a:gd name="T72" fmla="*/ 60 w 74"/>
                <a:gd name="T73" fmla="*/ 3 h 41"/>
                <a:gd name="T74" fmla="*/ 65 w 74"/>
                <a:gd name="T75" fmla="*/ 3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41"/>
                <a:gd name="T116" fmla="*/ 74 w 74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41">
                  <a:moveTo>
                    <a:pt x="65" y="3"/>
                  </a:moveTo>
                  <a:lnTo>
                    <a:pt x="74" y="7"/>
                  </a:lnTo>
                  <a:lnTo>
                    <a:pt x="71" y="9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60" y="24"/>
                  </a:lnTo>
                  <a:lnTo>
                    <a:pt x="58" y="28"/>
                  </a:lnTo>
                  <a:lnTo>
                    <a:pt x="58" y="31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0" y="35"/>
                  </a:lnTo>
                  <a:lnTo>
                    <a:pt x="37" y="36"/>
                  </a:lnTo>
                  <a:lnTo>
                    <a:pt x="29" y="36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21" y="14"/>
                  </a:lnTo>
                  <a:lnTo>
                    <a:pt x="29" y="9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78" name="Freeform 138"/>
            <p:cNvSpPr>
              <a:spLocks/>
            </p:cNvSpPr>
            <p:nvPr/>
          </p:nvSpPr>
          <p:spPr bwMode="auto">
            <a:xfrm>
              <a:off x="2563" y="1723"/>
              <a:ext cx="74" cy="41"/>
            </a:xfrm>
            <a:custGeom>
              <a:avLst/>
              <a:gdLst>
                <a:gd name="T0" fmla="*/ 65 w 74"/>
                <a:gd name="T1" fmla="*/ 3 h 41"/>
                <a:gd name="T2" fmla="*/ 74 w 74"/>
                <a:gd name="T3" fmla="*/ 7 h 41"/>
                <a:gd name="T4" fmla="*/ 71 w 74"/>
                <a:gd name="T5" fmla="*/ 9 h 41"/>
                <a:gd name="T6" fmla="*/ 67 w 74"/>
                <a:gd name="T7" fmla="*/ 11 h 41"/>
                <a:gd name="T8" fmla="*/ 63 w 74"/>
                <a:gd name="T9" fmla="*/ 15 h 41"/>
                <a:gd name="T10" fmla="*/ 60 w 74"/>
                <a:gd name="T11" fmla="*/ 24 h 41"/>
                <a:gd name="T12" fmla="*/ 58 w 74"/>
                <a:gd name="T13" fmla="*/ 28 h 41"/>
                <a:gd name="T14" fmla="*/ 58 w 74"/>
                <a:gd name="T15" fmla="*/ 31 h 41"/>
                <a:gd name="T16" fmla="*/ 54 w 74"/>
                <a:gd name="T17" fmla="*/ 32 h 41"/>
                <a:gd name="T18" fmla="*/ 54 w 74"/>
                <a:gd name="T19" fmla="*/ 35 h 41"/>
                <a:gd name="T20" fmla="*/ 48 w 74"/>
                <a:gd name="T21" fmla="*/ 35 h 41"/>
                <a:gd name="T22" fmla="*/ 40 w 74"/>
                <a:gd name="T23" fmla="*/ 35 h 41"/>
                <a:gd name="T24" fmla="*/ 37 w 74"/>
                <a:gd name="T25" fmla="*/ 36 h 41"/>
                <a:gd name="T26" fmla="*/ 29 w 74"/>
                <a:gd name="T27" fmla="*/ 36 h 41"/>
                <a:gd name="T28" fmla="*/ 26 w 74"/>
                <a:gd name="T29" fmla="*/ 39 h 41"/>
                <a:gd name="T30" fmla="*/ 24 w 74"/>
                <a:gd name="T31" fmla="*/ 41 h 41"/>
                <a:gd name="T32" fmla="*/ 14 w 74"/>
                <a:gd name="T33" fmla="*/ 39 h 41"/>
                <a:gd name="T34" fmla="*/ 8 w 74"/>
                <a:gd name="T35" fmla="*/ 35 h 41"/>
                <a:gd name="T36" fmla="*/ 6 w 74"/>
                <a:gd name="T37" fmla="*/ 35 h 41"/>
                <a:gd name="T38" fmla="*/ 6 w 74"/>
                <a:gd name="T39" fmla="*/ 31 h 41"/>
                <a:gd name="T40" fmla="*/ 3 w 74"/>
                <a:gd name="T41" fmla="*/ 28 h 41"/>
                <a:gd name="T42" fmla="*/ 3 w 74"/>
                <a:gd name="T43" fmla="*/ 24 h 41"/>
                <a:gd name="T44" fmla="*/ 3 w 74"/>
                <a:gd name="T45" fmla="*/ 15 h 41"/>
                <a:gd name="T46" fmla="*/ 0 w 74"/>
                <a:gd name="T47" fmla="*/ 14 h 41"/>
                <a:gd name="T48" fmla="*/ 3 w 74"/>
                <a:gd name="T49" fmla="*/ 14 h 41"/>
                <a:gd name="T50" fmla="*/ 8 w 74"/>
                <a:gd name="T51" fmla="*/ 14 h 41"/>
                <a:gd name="T52" fmla="*/ 10 w 74"/>
                <a:gd name="T53" fmla="*/ 11 h 41"/>
                <a:gd name="T54" fmla="*/ 10 w 74"/>
                <a:gd name="T55" fmla="*/ 9 h 41"/>
                <a:gd name="T56" fmla="*/ 11 w 74"/>
                <a:gd name="T57" fmla="*/ 11 h 41"/>
                <a:gd name="T58" fmla="*/ 21 w 74"/>
                <a:gd name="T59" fmla="*/ 14 h 41"/>
                <a:gd name="T60" fmla="*/ 29 w 74"/>
                <a:gd name="T61" fmla="*/ 9 h 41"/>
                <a:gd name="T62" fmla="*/ 37 w 74"/>
                <a:gd name="T63" fmla="*/ 4 h 41"/>
                <a:gd name="T64" fmla="*/ 40 w 74"/>
                <a:gd name="T65" fmla="*/ 4 h 41"/>
                <a:gd name="T66" fmla="*/ 48 w 74"/>
                <a:gd name="T67" fmla="*/ 0 h 41"/>
                <a:gd name="T68" fmla="*/ 51 w 74"/>
                <a:gd name="T69" fmla="*/ 0 h 41"/>
                <a:gd name="T70" fmla="*/ 58 w 74"/>
                <a:gd name="T71" fmla="*/ 0 h 41"/>
                <a:gd name="T72" fmla="*/ 60 w 74"/>
                <a:gd name="T73" fmla="*/ 3 h 41"/>
                <a:gd name="T74" fmla="*/ 65 w 74"/>
                <a:gd name="T75" fmla="*/ 3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41"/>
                <a:gd name="T116" fmla="*/ 74 w 74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41">
                  <a:moveTo>
                    <a:pt x="65" y="3"/>
                  </a:moveTo>
                  <a:lnTo>
                    <a:pt x="74" y="7"/>
                  </a:lnTo>
                  <a:lnTo>
                    <a:pt x="71" y="9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60" y="24"/>
                  </a:lnTo>
                  <a:lnTo>
                    <a:pt x="58" y="28"/>
                  </a:lnTo>
                  <a:lnTo>
                    <a:pt x="58" y="31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0" y="35"/>
                  </a:lnTo>
                  <a:lnTo>
                    <a:pt x="37" y="36"/>
                  </a:lnTo>
                  <a:lnTo>
                    <a:pt x="29" y="36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21" y="14"/>
                  </a:lnTo>
                  <a:lnTo>
                    <a:pt x="29" y="9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8" name="Group 142"/>
          <p:cNvGrpSpPr>
            <a:grpSpLocks/>
          </p:cNvGrpSpPr>
          <p:nvPr/>
        </p:nvGrpSpPr>
        <p:grpSpPr bwMode="auto">
          <a:xfrm>
            <a:off x="4909256" y="2120901"/>
            <a:ext cx="36689" cy="21166"/>
            <a:chOff x="2756" y="1900"/>
            <a:chExt cx="26" cy="15"/>
          </a:xfrm>
        </p:grpSpPr>
        <p:sp>
          <p:nvSpPr>
            <p:cNvPr id="143175" name="Freeform 140"/>
            <p:cNvSpPr>
              <a:spLocks/>
            </p:cNvSpPr>
            <p:nvPr/>
          </p:nvSpPr>
          <p:spPr bwMode="auto">
            <a:xfrm>
              <a:off x="2756" y="1900"/>
              <a:ext cx="26" cy="15"/>
            </a:xfrm>
            <a:custGeom>
              <a:avLst/>
              <a:gdLst>
                <a:gd name="T0" fmla="*/ 10 w 26"/>
                <a:gd name="T1" fmla="*/ 15 h 15"/>
                <a:gd name="T2" fmla="*/ 3 w 26"/>
                <a:gd name="T3" fmla="*/ 14 h 15"/>
                <a:gd name="T4" fmla="*/ 0 w 26"/>
                <a:gd name="T5" fmla="*/ 8 h 15"/>
                <a:gd name="T6" fmla="*/ 3 w 26"/>
                <a:gd name="T7" fmla="*/ 8 h 15"/>
                <a:gd name="T8" fmla="*/ 5 w 26"/>
                <a:gd name="T9" fmla="*/ 8 h 15"/>
                <a:gd name="T10" fmla="*/ 8 w 26"/>
                <a:gd name="T11" fmla="*/ 8 h 15"/>
                <a:gd name="T12" fmla="*/ 10 w 26"/>
                <a:gd name="T13" fmla="*/ 4 h 15"/>
                <a:gd name="T14" fmla="*/ 14 w 26"/>
                <a:gd name="T15" fmla="*/ 4 h 15"/>
                <a:gd name="T16" fmla="*/ 26 w 26"/>
                <a:gd name="T17" fmla="*/ 0 h 15"/>
                <a:gd name="T18" fmla="*/ 22 w 26"/>
                <a:gd name="T19" fmla="*/ 8 h 15"/>
                <a:gd name="T20" fmla="*/ 22 w 26"/>
                <a:gd name="T21" fmla="*/ 8 h 15"/>
                <a:gd name="T22" fmla="*/ 19 w 26"/>
                <a:gd name="T23" fmla="*/ 8 h 15"/>
                <a:gd name="T24" fmla="*/ 14 w 26"/>
                <a:gd name="T25" fmla="*/ 14 h 15"/>
                <a:gd name="T26" fmla="*/ 10 w 26"/>
                <a:gd name="T27" fmla="*/ 14 h 15"/>
                <a:gd name="T28" fmla="*/ 10 w 26"/>
                <a:gd name="T29" fmla="*/ 1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10" y="15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76" name="Freeform 141"/>
            <p:cNvSpPr>
              <a:spLocks/>
            </p:cNvSpPr>
            <p:nvPr/>
          </p:nvSpPr>
          <p:spPr bwMode="auto">
            <a:xfrm>
              <a:off x="2756" y="1900"/>
              <a:ext cx="26" cy="15"/>
            </a:xfrm>
            <a:custGeom>
              <a:avLst/>
              <a:gdLst>
                <a:gd name="T0" fmla="*/ 10 w 26"/>
                <a:gd name="T1" fmla="*/ 15 h 15"/>
                <a:gd name="T2" fmla="*/ 3 w 26"/>
                <a:gd name="T3" fmla="*/ 14 h 15"/>
                <a:gd name="T4" fmla="*/ 0 w 26"/>
                <a:gd name="T5" fmla="*/ 8 h 15"/>
                <a:gd name="T6" fmla="*/ 3 w 26"/>
                <a:gd name="T7" fmla="*/ 8 h 15"/>
                <a:gd name="T8" fmla="*/ 5 w 26"/>
                <a:gd name="T9" fmla="*/ 8 h 15"/>
                <a:gd name="T10" fmla="*/ 8 w 26"/>
                <a:gd name="T11" fmla="*/ 8 h 15"/>
                <a:gd name="T12" fmla="*/ 10 w 26"/>
                <a:gd name="T13" fmla="*/ 4 h 15"/>
                <a:gd name="T14" fmla="*/ 14 w 26"/>
                <a:gd name="T15" fmla="*/ 4 h 15"/>
                <a:gd name="T16" fmla="*/ 26 w 26"/>
                <a:gd name="T17" fmla="*/ 0 h 15"/>
                <a:gd name="T18" fmla="*/ 22 w 26"/>
                <a:gd name="T19" fmla="*/ 8 h 15"/>
                <a:gd name="T20" fmla="*/ 22 w 26"/>
                <a:gd name="T21" fmla="*/ 8 h 15"/>
                <a:gd name="T22" fmla="*/ 19 w 26"/>
                <a:gd name="T23" fmla="*/ 8 h 15"/>
                <a:gd name="T24" fmla="*/ 14 w 26"/>
                <a:gd name="T25" fmla="*/ 14 h 15"/>
                <a:gd name="T26" fmla="*/ 10 w 26"/>
                <a:gd name="T27" fmla="*/ 14 h 15"/>
                <a:gd name="T28" fmla="*/ 10 w 26"/>
                <a:gd name="T29" fmla="*/ 1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10" y="15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59" name="Group 145"/>
          <p:cNvGrpSpPr>
            <a:grpSpLocks/>
          </p:cNvGrpSpPr>
          <p:nvPr/>
        </p:nvGrpSpPr>
        <p:grpSpPr bwMode="auto">
          <a:xfrm>
            <a:off x="4704644" y="2003778"/>
            <a:ext cx="108656" cy="101600"/>
            <a:chOff x="2611" y="1817"/>
            <a:chExt cx="77" cy="72"/>
          </a:xfrm>
        </p:grpSpPr>
        <p:sp>
          <p:nvSpPr>
            <p:cNvPr id="143173" name="Freeform 143"/>
            <p:cNvSpPr>
              <a:spLocks/>
            </p:cNvSpPr>
            <p:nvPr/>
          </p:nvSpPr>
          <p:spPr bwMode="auto">
            <a:xfrm>
              <a:off x="2611" y="1817"/>
              <a:ext cx="77" cy="72"/>
            </a:xfrm>
            <a:custGeom>
              <a:avLst/>
              <a:gdLst>
                <a:gd name="T0" fmla="*/ 51 w 77"/>
                <a:gd name="T1" fmla="*/ 4 h 72"/>
                <a:gd name="T2" fmla="*/ 58 w 77"/>
                <a:gd name="T3" fmla="*/ 7 h 72"/>
                <a:gd name="T4" fmla="*/ 70 w 77"/>
                <a:gd name="T5" fmla="*/ 7 h 72"/>
                <a:gd name="T6" fmla="*/ 71 w 77"/>
                <a:gd name="T7" fmla="*/ 0 h 72"/>
                <a:gd name="T8" fmla="*/ 77 w 77"/>
                <a:gd name="T9" fmla="*/ 7 h 72"/>
                <a:gd name="T10" fmla="*/ 74 w 77"/>
                <a:gd name="T11" fmla="*/ 13 h 72"/>
                <a:gd name="T12" fmla="*/ 70 w 77"/>
                <a:gd name="T13" fmla="*/ 17 h 72"/>
                <a:gd name="T14" fmla="*/ 58 w 77"/>
                <a:gd name="T15" fmla="*/ 13 h 72"/>
                <a:gd name="T16" fmla="*/ 51 w 77"/>
                <a:gd name="T17" fmla="*/ 13 h 72"/>
                <a:gd name="T18" fmla="*/ 47 w 77"/>
                <a:gd name="T19" fmla="*/ 14 h 72"/>
                <a:gd name="T20" fmla="*/ 47 w 77"/>
                <a:gd name="T21" fmla="*/ 23 h 72"/>
                <a:gd name="T22" fmla="*/ 41 w 77"/>
                <a:gd name="T23" fmla="*/ 21 h 72"/>
                <a:gd name="T24" fmla="*/ 45 w 77"/>
                <a:gd name="T25" fmla="*/ 25 h 72"/>
                <a:gd name="T26" fmla="*/ 30 w 77"/>
                <a:gd name="T27" fmla="*/ 20 h 72"/>
                <a:gd name="T28" fmla="*/ 33 w 77"/>
                <a:gd name="T29" fmla="*/ 17 h 72"/>
                <a:gd name="T30" fmla="*/ 29 w 77"/>
                <a:gd name="T31" fmla="*/ 25 h 72"/>
                <a:gd name="T32" fmla="*/ 33 w 77"/>
                <a:gd name="T33" fmla="*/ 41 h 72"/>
                <a:gd name="T34" fmla="*/ 36 w 77"/>
                <a:gd name="T35" fmla="*/ 42 h 72"/>
                <a:gd name="T36" fmla="*/ 47 w 77"/>
                <a:gd name="T37" fmla="*/ 58 h 72"/>
                <a:gd name="T38" fmla="*/ 36 w 77"/>
                <a:gd name="T39" fmla="*/ 55 h 72"/>
                <a:gd name="T40" fmla="*/ 37 w 77"/>
                <a:gd name="T41" fmla="*/ 62 h 72"/>
                <a:gd name="T42" fmla="*/ 37 w 77"/>
                <a:gd name="T43" fmla="*/ 68 h 72"/>
                <a:gd name="T44" fmla="*/ 37 w 77"/>
                <a:gd name="T45" fmla="*/ 72 h 72"/>
                <a:gd name="T46" fmla="*/ 30 w 77"/>
                <a:gd name="T47" fmla="*/ 70 h 72"/>
                <a:gd name="T48" fmla="*/ 29 w 77"/>
                <a:gd name="T49" fmla="*/ 72 h 72"/>
                <a:gd name="T50" fmla="*/ 21 w 77"/>
                <a:gd name="T51" fmla="*/ 66 h 72"/>
                <a:gd name="T52" fmla="*/ 21 w 77"/>
                <a:gd name="T53" fmla="*/ 68 h 72"/>
                <a:gd name="T54" fmla="*/ 18 w 77"/>
                <a:gd name="T55" fmla="*/ 60 h 72"/>
                <a:gd name="T56" fmla="*/ 17 w 77"/>
                <a:gd name="T57" fmla="*/ 51 h 72"/>
                <a:gd name="T58" fmla="*/ 33 w 77"/>
                <a:gd name="T59" fmla="*/ 53 h 72"/>
                <a:gd name="T60" fmla="*/ 29 w 77"/>
                <a:gd name="T61" fmla="*/ 47 h 72"/>
                <a:gd name="T62" fmla="*/ 12 w 77"/>
                <a:gd name="T63" fmla="*/ 49 h 72"/>
                <a:gd name="T64" fmla="*/ 12 w 77"/>
                <a:gd name="T65" fmla="*/ 41 h 72"/>
                <a:gd name="T66" fmla="*/ 7 w 77"/>
                <a:gd name="T67" fmla="*/ 38 h 72"/>
                <a:gd name="T68" fmla="*/ 6 w 77"/>
                <a:gd name="T69" fmla="*/ 27 h 72"/>
                <a:gd name="T70" fmla="*/ 14 w 77"/>
                <a:gd name="T71" fmla="*/ 13 h 72"/>
                <a:gd name="T72" fmla="*/ 23 w 77"/>
                <a:gd name="T73" fmla="*/ 8 h 72"/>
                <a:gd name="T74" fmla="*/ 33 w 77"/>
                <a:gd name="T75" fmla="*/ 7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72"/>
                <a:gd name="T116" fmla="*/ 77 w 77"/>
                <a:gd name="T117" fmla="*/ 72 h 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72">
                  <a:moveTo>
                    <a:pt x="33" y="7"/>
                  </a:moveTo>
                  <a:lnTo>
                    <a:pt x="51" y="4"/>
                  </a:lnTo>
                  <a:lnTo>
                    <a:pt x="54" y="7"/>
                  </a:lnTo>
                  <a:lnTo>
                    <a:pt x="58" y="7"/>
                  </a:lnTo>
                  <a:lnTo>
                    <a:pt x="63" y="8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4" y="8"/>
                  </a:lnTo>
                  <a:lnTo>
                    <a:pt x="74" y="13"/>
                  </a:lnTo>
                  <a:lnTo>
                    <a:pt x="70" y="14"/>
                  </a:lnTo>
                  <a:lnTo>
                    <a:pt x="70" y="17"/>
                  </a:lnTo>
                  <a:lnTo>
                    <a:pt x="67" y="14"/>
                  </a:lnTo>
                  <a:lnTo>
                    <a:pt x="58" y="13"/>
                  </a:lnTo>
                  <a:lnTo>
                    <a:pt x="56" y="10"/>
                  </a:lnTo>
                  <a:lnTo>
                    <a:pt x="51" y="13"/>
                  </a:lnTo>
                  <a:lnTo>
                    <a:pt x="48" y="13"/>
                  </a:lnTo>
                  <a:lnTo>
                    <a:pt x="47" y="14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37" y="2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37" y="35"/>
                  </a:lnTo>
                  <a:lnTo>
                    <a:pt x="33" y="41"/>
                  </a:lnTo>
                  <a:lnTo>
                    <a:pt x="29" y="41"/>
                  </a:lnTo>
                  <a:lnTo>
                    <a:pt x="36" y="42"/>
                  </a:lnTo>
                  <a:lnTo>
                    <a:pt x="45" y="49"/>
                  </a:lnTo>
                  <a:lnTo>
                    <a:pt x="47" y="58"/>
                  </a:lnTo>
                  <a:lnTo>
                    <a:pt x="40" y="53"/>
                  </a:lnTo>
                  <a:lnTo>
                    <a:pt x="36" y="55"/>
                  </a:lnTo>
                  <a:lnTo>
                    <a:pt x="40" y="62"/>
                  </a:lnTo>
                  <a:lnTo>
                    <a:pt x="37" y="62"/>
                  </a:lnTo>
                  <a:lnTo>
                    <a:pt x="30" y="5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30" y="72"/>
                  </a:lnTo>
                  <a:lnTo>
                    <a:pt x="29" y="72"/>
                  </a:lnTo>
                  <a:lnTo>
                    <a:pt x="26" y="66"/>
                  </a:lnTo>
                  <a:lnTo>
                    <a:pt x="21" y="66"/>
                  </a:lnTo>
                  <a:lnTo>
                    <a:pt x="23" y="70"/>
                  </a:lnTo>
                  <a:lnTo>
                    <a:pt x="21" y="68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12" y="55"/>
                  </a:lnTo>
                  <a:lnTo>
                    <a:pt x="17" y="51"/>
                  </a:lnTo>
                  <a:lnTo>
                    <a:pt x="23" y="49"/>
                  </a:lnTo>
                  <a:lnTo>
                    <a:pt x="33" y="53"/>
                  </a:lnTo>
                  <a:lnTo>
                    <a:pt x="36" y="51"/>
                  </a:lnTo>
                  <a:lnTo>
                    <a:pt x="29" y="47"/>
                  </a:lnTo>
                  <a:lnTo>
                    <a:pt x="23" y="47"/>
                  </a:lnTo>
                  <a:lnTo>
                    <a:pt x="12" y="49"/>
                  </a:lnTo>
                  <a:lnTo>
                    <a:pt x="7" y="41"/>
                  </a:lnTo>
                  <a:lnTo>
                    <a:pt x="12" y="41"/>
                  </a:lnTo>
                  <a:lnTo>
                    <a:pt x="12" y="38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3" y="8"/>
                  </a:lnTo>
                  <a:lnTo>
                    <a:pt x="29" y="10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74" name="Freeform 144"/>
            <p:cNvSpPr>
              <a:spLocks/>
            </p:cNvSpPr>
            <p:nvPr/>
          </p:nvSpPr>
          <p:spPr bwMode="auto">
            <a:xfrm>
              <a:off x="2611" y="1817"/>
              <a:ext cx="77" cy="72"/>
            </a:xfrm>
            <a:custGeom>
              <a:avLst/>
              <a:gdLst>
                <a:gd name="T0" fmla="*/ 51 w 77"/>
                <a:gd name="T1" fmla="*/ 4 h 72"/>
                <a:gd name="T2" fmla="*/ 58 w 77"/>
                <a:gd name="T3" fmla="*/ 7 h 72"/>
                <a:gd name="T4" fmla="*/ 70 w 77"/>
                <a:gd name="T5" fmla="*/ 7 h 72"/>
                <a:gd name="T6" fmla="*/ 71 w 77"/>
                <a:gd name="T7" fmla="*/ 0 h 72"/>
                <a:gd name="T8" fmla="*/ 77 w 77"/>
                <a:gd name="T9" fmla="*/ 7 h 72"/>
                <a:gd name="T10" fmla="*/ 74 w 77"/>
                <a:gd name="T11" fmla="*/ 13 h 72"/>
                <a:gd name="T12" fmla="*/ 70 w 77"/>
                <a:gd name="T13" fmla="*/ 17 h 72"/>
                <a:gd name="T14" fmla="*/ 58 w 77"/>
                <a:gd name="T15" fmla="*/ 13 h 72"/>
                <a:gd name="T16" fmla="*/ 51 w 77"/>
                <a:gd name="T17" fmla="*/ 13 h 72"/>
                <a:gd name="T18" fmla="*/ 47 w 77"/>
                <a:gd name="T19" fmla="*/ 14 h 72"/>
                <a:gd name="T20" fmla="*/ 47 w 77"/>
                <a:gd name="T21" fmla="*/ 23 h 72"/>
                <a:gd name="T22" fmla="*/ 41 w 77"/>
                <a:gd name="T23" fmla="*/ 21 h 72"/>
                <a:gd name="T24" fmla="*/ 45 w 77"/>
                <a:gd name="T25" fmla="*/ 25 h 72"/>
                <a:gd name="T26" fmla="*/ 30 w 77"/>
                <a:gd name="T27" fmla="*/ 20 h 72"/>
                <a:gd name="T28" fmla="*/ 33 w 77"/>
                <a:gd name="T29" fmla="*/ 17 h 72"/>
                <a:gd name="T30" fmla="*/ 29 w 77"/>
                <a:gd name="T31" fmla="*/ 25 h 72"/>
                <a:gd name="T32" fmla="*/ 33 w 77"/>
                <a:gd name="T33" fmla="*/ 41 h 72"/>
                <a:gd name="T34" fmla="*/ 36 w 77"/>
                <a:gd name="T35" fmla="*/ 42 h 72"/>
                <a:gd name="T36" fmla="*/ 47 w 77"/>
                <a:gd name="T37" fmla="*/ 58 h 72"/>
                <a:gd name="T38" fmla="*/ 36 w 77"/>
                <a:gd name="T39" fmla="*/ 55 h 72"/>
                <a:gd name="T40" fmla="*/ 37 w 77"/>
                <a:gd name="T41" fmla="*/ 62 h 72"/>
                <a:gd name="T42" fmla="*/ 37 w 77"/>
                <a:gd name="T43" fmla="*/ 68 h 72"/>
                <a:gd name="T44" fmla="*/ 37 w 77"/>
                <a:gd name="T45" fmla="*/ 72 h 72"/>
                <a:gd name="T46" fmla="*/ 30 w 77"/>
                <a:gd name="T47" fmla="*/ 70 h 72"/>
                <a:gd name="T48" fmla="*/ 29 w 77"/>
                <a:gd name="T49" fmla="*/ 72 h 72"/>
                <a:gd name="T50" fmla="*/ 21 w 77"/>
                <a:gd name="T51" fmla="*/ 66 h 72"/>
                <a:gd name="T52" fmla="*/ 21 w 77"/>
                <a:gd name="T53" fmla="*/ 68 h 72"/>
                <a:gd name="T54" fmla="*/ 18 w 77"/>
                <a:gd name="T55" fmla="*/ 60 h 72"/>
                <a:gd name="T56" fmla="*/ 17 w 77"/>
                <a:gd name="T57" fmla="*/ 51 h 72"/>
                <a:gd name="T58" fmla="*/ 33 w 77"/>
                <a:gd name="T59" fmla="*/ 53 h 72"/>
                <a:gd name="T60" fmla="*/ 29 w 77"/>
                <a:gd name="T61" fmla="*/ 47 h 72"/>
                <a:gd name="T62" fmla="*/ 12 w 77"/>
                <a:gd name="T63" fmla="*/ 49 h 72"/>
                <a:gd name="T64" fmla="*/ 12 w 77"/>
                <a:gd name="T65" fmla="*/ 41 h 72"/>
                <a:gd name="T66" fmla="*/ 7 w 77"/>
                <a:gd name="T67" fmla="*/ 38 h 72"/>
                <a:gd name="T68" fmla="*/ 6 w 77"/>
                <a:gd name="T69" fmla="*/ 27 h 72"/>
                <a:gd name="T70" fmla="*/ 14 w 77"/>
                <a:gd name="T71" fmla="*/ 13 h 72"/>
                <a:gd name="T72" fmla="*/ 23 w 77"/>
                <a:gd name="T73" fmla="*/ 8 h 72"/>
                <a:gd name="T74" fmla="*/ 33 w 77"/>
                <a:gd name="T75" fmla="*/ 7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72"/>
                <a:gd name="T116" fmla="*/ 77 w 77"/>
                <a:gd name="T117" fmla="*/ 72 h 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72">
                  <a:moveTo>
                    <a:pt x="33" y="7"/>
                  </a:moveTo>
                  <a:lnTo>
                    <a:pt x="51" y="4"/>
                  </a:lnTo>
                  <a:lnTo>
                    <a:pt x="54" y="7"/>
                  </a:lnTo>
                  <a:lnTo>
                    <a:pt x="58" y="7"/>
                  </a:lnTo>
                  <a:lnTo>
                    <a:pt x="63" y="8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4" y="8"/>
                  </a:lnTo>
                  <a:lnTo>
                    <a:pt x="74" y="13"/>
                  </a:lnTo>
                  <a:lnTo>
                    <a:pt x="70" y="14"/>
                  </a:lnTo>
                  <a:lnTo>
                    <a:pt x="70" y="17"/>
                  </a:lnTo>
                  <a:lnTo>
                    <a:pt x="67" y="14"/>
                  </a:lnTo>
                  <a:lnTo>
                    <a:pt x="58" y="13"/>
                  </a:lnTo>
                  <a:lnTo>
                    <a:pt x="56" y="10"/>
                  </a:lnTo>
                  <a:lnTo>
                    <a:pt x="51" y="13"/>
                  </a:lnTo>
                  <a:lnTo>
                    <a:pt x="48" y="13"/>
                  </a:lnTo>
                  <a:lnTo>
                    <a:pt x="47" y="14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37" y="2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37" y="35"/>
                  </a:lnTo>
                  <a:lnTo>
                    <a:pt x="33" y="41"/>
                  </a:lnTo>
                  <a:lnTo>
                    <a:pt x="29" y="41"/>
                  </a:lnTo>
                  <a:lnTo>
                    <a:pt x="36" y="42"/>
                  </a:lnTo>
                  <a:lnTo>
                    <a:pt x="45" y="49"/>
                  </a:lnTo>
                  <a:lnTo>
                    <a:pt x="47" y="58"/>
                  </a:lnTo>
                  <a:lnTo>
                    <a:pt x="40" y="53"/>
                  </a:lnTo>
                  <a:lnTo>
                    <a:pt x="36" y="55"/>
                  </a:lnTo>
                  <a:lnTo>
                    <a:pt x="40" y="62"/>
                  </a:lnTo>
                  <a:lnTo>
                    <a:pt x="37" y="62"/>
                  </a:lnTo>
                  <a:lnTo>
                    <a:pt x="30" y="5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30" y="72"/>
                  </a:lnTo>
                  <a:lnTo>
                    <a:pt x="29" y="72"/>
                  </a:lnTo>
                  <a:lnTo>
                    <a:pt x="26" y="66"/>
                  </a:lnTo>
                  <a:lnTo>
                    <a:pt x="21" y="66"/>
                  </a:lnTo>
                  <a:lnTo>
                    <a:pt x="23" y="70"/>
                  </a:lnTo>
                  <a:lnTo>
                    <a:pt x="21" y="68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12" y="55"/>
                  </a:lnTo>
                  <a:lnTo>
                    <a:pt x="17" y="51"/>
                  </a:lnTo>
                  <a:lnTo>
                    <a:pt x="23" y="49"/>
                  </a:lnTo>
                  <a:lnTo>
                    <a:pt x="33" y="53"/>
                  </a:lnTo>
                  <a:lnTo>
                    <a:pt x="36" y="51"/>
                  </a:lnTo>
                  <a:lnTo>
                    <a:pt x="29" y="47"/>
                  </a:lnTo>
                  <a:lnTo>
                    <a:pt x="23" y="47"/>
                  </a:lnTo>
                  <a:lnTo>
                    <a:pt x="12" y="49"/>
                  </a:lnTo>
                  <a:lnTo>
                    <a:pt x="7" y="41"/>
                  </a:lnTo>
                  <a:lnTo>
                    <a:pt x="12" y="41"/>
                  </a:lnTo>
                  <a:lnTo>
                    <a:pt x="12" y="38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3" y="8"/>
                  </a:lnTo>
                  <a:lnTo>
                    <a:pt x="29" y="10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0" name="Group 148"/>
          <p:cNvGrpSpPr>
            <a:grpSpLocks/>
          </p:cNvGrpSpPr>
          <p:nvPr/>
        </p:nvGrpSpPr>
        <p:grpSpPr bwMode="auto">
          <a:xfrm>
            <a:off x="4762501" y="2120900"/>
            <a:ext cx="46566" cy="11289"/>
            <a:chOff x="2652" y="1900"/>
            <a:chExt cx="33" cy="8"/>
          </a:xfrm>
        </p:grpSpPr>
        <p:sp>
          <p:nvSpPr>
            <p:cNvPr id="143171" name="Freeform 146"/>
            <p:cNvSpPr>
              <a:spLocks/>
            </p:cNvSpPr>
            <p:nvPr/>
          </p:nvSpPr>
          <p:spPr bwMode="auto">
            <a:xfrm>
              <a:off x="2652" y="1900"/>
              <a:ext cx="33" cy="8"/>
            </a:xfrm>
            <a:custGeom>
              <a:avLst/>
              <a:gdLst>
                <a:gd name="T0" fmla="*/ 17 w 33"/>
                <a:gd name="T1" fmla="*/ 8 h 8"/>
                <a:gd name="T2" fmla="*/ 15 w 33"/>
                <a:gd name="T3" fmla="*/ 7 h 8"/>
                <a:gd name="T4" fmla="*/ 6 w 33"/>
                <a:gd name="T5" fmla="*/ 7 h 8"/>
                <a:gd name="T6" fmla="*/ 0 w 33"/>
                <a:gd name="T7" fmla="*/ 7 h 8"/>
                <a:gd name="T8" fmla="*/ 0 w 33"/>
                <a:gd name="T9" fmla="*/ 3 h 8"/>
                <a:gd name="T10" fmla="*/ 6 w 33"/>
                <a:gd name="T11" fmla="*/ 3 h 8"/>
                <a:gd name="T12" fmla="*/ 8 w 33"/>
                <a:gd name="T13" fmla="*/ 0 h 8"/>
                <a:gd name="T14" fmla="*/ 10 w 33"/>
                <a:gd name="T15" fmla="*/ 4 h 8"/>
                <a:gd name="T16" fmla="*/ 17 w 33"/>
                <a:gd name="T17" fmla="*/ 4 h 8"/>
                <a:gd name="T18" fmla="*/ 19 w 33"/>
                <a:gd name="T19" fmla="*/ 4 h 8"/>
                <a:gd name="T20" fmla="*/ 26 w 33"/>
                <a:gd name="T21" fmla="*/ 4 h 8"/>
                <a:gd name="T22" fmla="*/ 29 w 33"/>
                <a:gd name="T23" fmla="*/ 7 h 8"/>
                <a:gd name="T24" fmla="*/ 33 w 33"/>
                <a:gd name="T25" fmla="*/ 7 h 8"/>
                <a:gd name="T26" fmla="*/ 33 w 33"/>
                <a:gd name="T27" fmla="*/ 8 h 8"/>
                <a:gd name="T28" fmla="*/ 17 w 33"/>
                <a:gd name="T29" fmla="*/ 8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8"/>
                <a:gd name="T47" fmla="*/ 33 w 33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8">
                  <a:moveTo>
                    <a:pt x="17" y="8"/>
                  </a:moveTo>
                  <a:lnTo>
                    <a:pt x="15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72" name="Freeform 147"/>
            <p:cNvSpPr>
              <a:spLocks/>
            </p:cNvSpPr>
            <p:nvPr/>
          </p:nvSpPr>
          <p:spPr bwMode="auto">
            <a:xfrm>
              <a:off x="2652" y="1900"/>
              <a:ext cx="33" cy="8"/>
            </a:xfrm>
            <a:custGeom>
              <a:avLst/>
              <a:gdLst>
                <a:gd name="T0" fmla="*/ 17 w 33"/>
                <a:gd name="T1" fmla="*/ 8 h 8"/>
                <a:gd name="T2" fmla="*/ 15 w 33"/>
                <a:gd name="T3" fmla="*/ 7 h 8"/>
                <a:gd name="T4" fmla="*/ 6 w 33"/>
                <a:gd name="T5" fmla="*/ 7 h 8"/>
                <a:gd name="T6" fmla="*/ 0 w 33"/>
                <a:gd name="T7" fmla="*/ 7 h 8"/>
                <a:gd name="T8" fmla="*/ 0 w 33"/>
                <a:gd name="T9" fmla="*/ 3 h 8"/>
                <a:gd name="T10" fmla="*/ 6 w 33"/>
                <a:gd name="T11" fmla="*/ 3 h 8"/>
                <a:gd name="T12" fmla="*/ 8 w 33"/>
                <a:gd name="T13" fmla="*/ 0 h 8"/>
                <a:gd name="T14" fmla="*/ 10 w 33"/>
                <a:gd name="T15" fmla="*/ 4 h 8"/>
                <a:gd name="T16" fmla="*/ 17 w 33"/>
                <a:gd name="T17" fmla="*/ 4 h 8"/>
                <a:gd name="T18" fmla="*/ 19 w 33"/>
                <a:gd name="T19" fmla="*/ 4 h 8"/>
                <a:gd name="T20" fmla="*/ 26 w 33"/>
                <a:gd name="T21" fmla="*/ 4 h 8"/>
                <a:gd name="T22" fmla="*/ 29 w 33"/>
                <a:gd name="T23" fmla="*/ 7 h 8"/>
                <a:gd name="T24" fmla="*/ 33 w 33"/>
                <a:gd name="T25" fmla="*/ 7 h 8"/>
                <a:gd name="T26" fmla="*/ 33 w 33"/>
                <a:gd name="T27" fmla="*/ 8 h 8"/>
                <a:gd name="T28" fmla="*/ 17 w 33"/>
                <a:gd name="T29" fmla="*/ 8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8"/>
                <a:gd name="T47" fmla="*/ 33 w 33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8">
                  <a:moveTo>
                    <a:pt x="17" y="8"/>
                  </a:moveTo>
                  <a:lnTo>
                    <a:pt x="15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1" name="Group 151"/>
          <p:cNvGrpSpPr>
            <a:grpSpLocks/>
          </p:cNvGrpSpPr>
          <p:nvPr/>
        </p:nvGrpSpPr>
        <p:grpSpPr bwMode="auto">
          <a:xfrm>
            <a:off x="4755445" y="2057401"/>
            <a:ext cx="21167" cy="21167"/>
            <a:chOff x="2647" y="1855"/>
            <a:chExt cx="15" cy="15"/>
          </a:xfrm>
        </p:grpSpPr>
        <p:sp>
          <p:nvSpPr>
            <p:cNvPr id="143169" name="Freeform 149"/>
            <p:cNvSpPr>
              <a:spLocks/>
            </p:cNvSpPr>
            <p:nvPr/>
          </p:nvSpPr>
          <p:spPr bwMode="auto">
            <a:xfrm>
              <a:off x="2647" y="1855"/>
              <a:ext cx="15" cy="15"/>
            </a:xfrm>
            <a:custGeom>
              <a:avLst/>
              <a:gdLst>
                <a:gd name="T0" fmla="*/ 9 w 15"/>
                <a:gd name="T1" fmla="*/ 11 h 15"/>
                <a:gd name="T2" fmla="*/ 4 w 15"/>
                <a:gd name="T3" fmla="*/ 7 h 15"/>
                <a:gd name="T4" fmla="*/ 0 w 15"/>
                <a:gd name="T5" fmla="*/ 3 h 15"/>
                <a:gd name="T6" fmla="*/ 2 w 15"/>
                <a:gd name="T7" fmla="*/ 0 h 15"/>
                <a:gd name="T8" fmla="*/ 6 w 15"/>
                <a:gd name="T9" fmla="*/ 4 h 15"/>
                <a:gd name="T10" fmla="*/ 11 w 15"/>
                <a:gd name="T11" fmla="*/ 4 h 15"/>
                <a:gd name="T12" fmla="*/ 13 w 15"/>
                <a:gd name="T13" fmla="*/ 11 h 15"/>
                <a:gd name="T14" fmla="*/ 15 w 15"/>
                <a:gd name="T15" fmla="*/ 13 h 15"/>
                <a:gd name="T16" fmla="*/ 15 w 15"/>
                <a:gd name="T17" fmla="*/ 15 h 15"/>
                <a:gd name="T18" fmla="*/ 13 w 15"/>
                <a:gd name="T19" fmla="*/ 15 h 15"/>
                <a:gd name="T20" fmla="*/ 9 w 15"/>
                <a:gd name="T21" fmla="*/ 11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5"/>
                <a:gd name="T35" fmla="*/ 15 w 15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5">
                  <a:moveTo>
                    <a:pt x="9" y="11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4"/>
                  </a:lnTo>
                  <a:lnTo>
                    <a:pt x="11" y="4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70" name="Freeform 150"/>
            <p:cNvSpPr>
              <a:spLocks/>
            </p:cNvSpPr>
            <p:nvPr/>
          </p:nvSpPr>
          <p:spPr bwMode="auto">
            <a:xfrm>
              <a:off x="2647" y="1855"/>
              <a:ext cx="15" cy="15"/>
            </a:xfrm>
            <a:custGeom>
              <a:avLst/>
              <a:gdLst>
                <a:gd name="T0" fmla="*/ 9 w 15"/>
                <a:gd name="T1" fmla="*/ 11 h 15"/>
                <a:gd name="T2" fmla="*/ 4 w 15"/>
                <a:gd name="T3" fmla="*/ 7 h 15"/>
                <a:gd name="T4" fmla="*/ 0 w 15"/>
                <a:gd name="T5" fmla="*/ 3 h 15"/>
                <a:gd name="T6" fmla="*/ 2 w 15"/>
                <a:gd name="T7" fmla="*/ 0 h 15"/>
                <a:gd name="T8" fmla="*/ 6 w 15"/>
                <a:gd name="T9" fmla="*/ 4 h 15"/>
                <a:gd name="T10" fmla="*/ 11 w 15"/>
                <a:gd name="T11" fmla="*/ 4 h 15"/>
                <a:gd name="T12" fmla="*/ 13 w 15"/>
                <a:gd name="T13" fmla="*/ 11 h 15"/>
                <a:gd name="T14" fmla="*/ 15 w 15"/>
                <a:gd name="T15" fmla="*/ 13 h 15"/>
                <a:gd name="T16" fmla="*/ 15 w 15"/>
                <a:gd name="T17" fmla="*/ 15 h 15"/>
                <a:gd name="T18" fmla="*/ 13 w 15"/>
                <a:gd name="T19" fmla="*/ 15 h 15"/>
                <a:gd name="T20" fmla="*/ 9 w 15"/>
                <a:gd name="T21" fmla="*/ 11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5"/>
                <a:gd name="T35" fmla="*/ 15 w 15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5">
                  <a:moveTo>
                    <a:pt x="9" y="11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4"/>
                  </a:lnTo>
                  <a:lnTo>
                    <a:pt x="11" y="4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2" name="Group 154"/>
          <p:cNvGrpSpPr>
            <a:grpSpLocks/>
          </p:cNvGrpSpPr>
          <p:nvPr/>
        </p:nvGrpSpPr>
        <p:grpSpPr bwMode="auto">
          <a:xfrm>
            <a:off x="4796367" y="2051756"/>
            <a:ext cx="12700" cy="7056"/>
            <a:chOff x="2676" y="1851"/>
            <a:chExt cx="9" cy="5"/>
          </a:xfrm>
        </p:grpSpPr>
        <p:sp>
          <p:nvSpPr>
            <p:cNvPr id="143167" name="Freeform 152"/>
            <p:cNvSpPr>
              <a:spLocks/>
            </p:cNvSpPr>
            <p:nvPr/>
          </p:nvSpPr>
          <p:spPr bwMode="auto">
            <a:xfrm>
              <a:off x="2676" y="1851"/>
              <a:ext cx="9" cy="5"/>
            </a:xfrm>
            <a:custGeom>
              <a:avLst/>
              <a:gdLst>
                <a:gd name="T0" fmla="*/ 9 w 9"/>
                <a:gd name="T1" fmla="*/ 5 h 5"/>
                <a:gd name="T2" fmla="*/ 4 w 9"/>
                <a:gd name="T3" fmla="*/ 5 h 5"/>
                <a:gd name="T4" fmla="*/ 4 w 9"/>
                <a:gd name="T5" fmla="*/ 2 h 5"/>
                <a:gd name="T6" fmla="*/ 2 w 9"/>
                <a:gd name="T7" fmla="*/ 5 h 5"/>
                <a:gd name="T8" fmla="*/ 0 w 9"/>
                <a:gd name="T9" fmla="*/ 2 h 5"/>
                <a:gd name="T10" fmla="*/ 6 w 9"/>
                <a:gd name="T11" fmla="*/ 0 h 5"/>
                <a:gd name="T12" fmla="*/ 9 w 9"/>
                <a:gd name="T13" fmla="*/ 2 h 5"/>
                <a:gd name="T14" fmla="*/ 9 w 9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5"/>
                <a:gd name="T26" fmla="*/ 9 w 9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5">
                  <a:moveTo>
                    <a:pt x="9" y="5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68" name="Freeform 153"/>
            <p:cNvSpPr>
              <a:spLocks/>
            </p:cNvSpPr>
            <p:nvPr/>
          </p:nvSpPr>
          <p:spPr bwMode="auto">
            <a:xfrm>
              <a:off x="2676" y="1851"/>
              <a:ext cx="9" cy="5"/>
            </a:xfrm>
            <a:custGeom>
              <a:avLst/>
              <a:gdLst>
                <a:gd name="T0" fmla="*/ 9 w 9"/>
                <a:gd name="T1" fmla="*/ 5 h 5"/>
                <a:gd name="T2" fmla="*/ 4 w 9"/>
                <a:gd name="T3" fmla="*/ 5 h 5"/>
                <a:gd name="T4" fmla="*/ 4 w 9"/>
                <a:gd name="T5" fmla="*/ 2 h 5"/>
                <a:gd name="T6" fmla="*/ 2 w 9"/>
                <a:gd name="T7" fmla="*/ 5 h 5"/>
                <a:gd name="T8" fmla="*/ 0 w 9"/>
                <a:gd name="T9" fmla="*/ 2 h 5"/>
                <a:gd name="T10" fmla="*/ 6 w 9"/>
                <a:gd name="T11" fmla="*/ 0 h 5"/>
                <a:gd name="T12" fmla="*/ 9 w 9"/>
                <a:gd name="T13" fmla="*/ 2 h 5"/>
                <a:gd name="T14" fmla="*/ 9 w 9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5"/>
                <a:gd name="T26" fmla="*/ 9 w 9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5">
                  <a:moveTo>
                    <a:pt x="9" y="5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3" name="Group 157"/>
          <p:cNvGrpSpPr>
            <a:grpSpLocks/>
          </p:cNvGrpSpPr>
          <p:nvPr/>
        </p:nvGrpSpPr>
        <p:grpSpPr bwMode="auto">
          <a:xfrm>
            <a:off x="4834467" y="2111022"/>
            <a:ext cx="7056" cy="7056"/>
            <a:chOff x="2703" y="1893"/>
            <a:chExt cx="5" cy="5"/>
          </a:xfrm>
        </p:grpSpPr>
        <p:sp>
          <p:nvSpPr>
            <p:cNvPr id="143165" name="Freeform 155"/>
            <p:cNvSpPr>
              <a:spLocks/>
            </p:cNvSpPr>
            <p:nvPr/>
          </p:nvSpPr>
          <p:spPr bwMode="auto">
            <a:xfrm>
              <a:off x="2703" y="1893"/>
              <a:ext cx="5" cy="5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1 h 5"/>
                <a:gd name="T4" fmla="*/ 5 w 5"/>
                <a:gd name="T5" fmla="*/ 0 h 5"/>
                <a:gd name="T6" fmla="*/ 3 w 5"/>
                <a:gd name="T7" fmla="*/ 3 h 5"/>
                <a:gd name="T8" fmla="*/ 0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5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66" name="Freeform 156"/>
            <p:cNvSpPr>
              <a:spLocks/>
            </p:cNvSpPr>
            <p:nvPr/>
          </p:nvSpPr>
          <p:spPr bwMode="auto">
            <a:xfrm>
              <a:off x="2703" y="1893"/>
              <a:ext cx="5" cy="5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1 h 5"/>
                <a:gd name="T4" fmla="*/ 5 w 5"/>
                <a:gd name="T5" fmla="*/ 0 h 5"/>
                <a:gd name="T6" fmla="*/ 3 w 5"/>
                <a:gd name="T7" fmla="*/ 3 h 5"/>
                <a:gd name="T8" fmla="*/ 0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5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4" name="Group 160"/>
          <p:cNvGrpSpPr>
            <a:grpSpLocks/>
          </p:cNvGrpSpPr>
          <p:nvPr/>
        </p:nvGrpSpPr>
        <p:grpSpPr bwMode="auto">
          <a:xfrm>
            <a:off x="4799190" y="2068689"/>
            <a:ext cx="5644" cy="4234"/>
            <a:chOff x="2678" y="1863"/>
            <a:chExt cx="4" cy="3"/>
          </a:xfrm>
        </p:grpSpPr>
        <p:sp>
          <p:nvSpPr>
            <p:cNvPr id="143163" name="Freeform 158"/>
            <p:cNvSpPr>
              <a:spLocks/>
            </p:cNvSpPr>
            <p:nvPr/>
          </p:nvSpPr>
          <p:spPr bwMode="auto">
            <a:xfrm>
              <a:off x="2678" y="1863"/>
              <a:ext cx="4" cy="3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3 h 3"/>
                <a:gd name="T4" fmla="*/ 3 w 4"/>
                <a:gd name="T5" fmla="*/ 3 h 3"/>
                <a:gd name="T6" fmla="*/ 0 w 4"/>
                <a:gd name="T7" fmla="*/ 0 h 3"/>
                <a:gd name="T8" fmla="*/ 3 w 4"/>
                <a:gd name="T9" fmla="*/ 2 h 3"/>
                <a:gd name="T10" fmla="*/ 4 w 4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4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64" name="Freeform 159"/>
            <p:cNvSpPr>
              <a:spLocks/>
            </p:cNvSpPr>
            <p:nvPr/>
          </p:nvSpPr>
          <p:spPr bwMode="auto">
            <a:xfrm>
              <a:off x="2678" y="1863"/>
              <a:ext cx="4" cy="3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3 h 3"/>
                <a:gd name="T4" fmla="*/ 3 w 4"/>
                <a:gd name="T5" fmla="*/ 3 h 3"/>
                <a:gd name="T6" fmla="*/ 0 w 4"/>
                <a:gd name="T7" fmla="*/ 0 h 3"/>
                <a:gd name="T8" fmla="*/ 3 w 4"/>
                <a:gd name="T9" fmla="*/ 2 h 3"/>
                <a:gd name="T10" fmla="*/ 4 w 4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4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5" name="Group 163"/>
          <p:cNvGrpSpPr>
            <a:grpSpLocks/>
          </p:cNvGrpSpPr>
          <p:nvPr/>
        </p:nvGrpSpPr>
        <p:grpSpPr bwMode="auto">
          <a:xfrm>
            <a:off x="4494389" y="1968501"/>
            <a:ext cx="4233" cy="5644"/>
            <a:chOff x="2462" y="1792"/>
            <a:chExt cx="3" cy="4"/>
          </a:xfrm>
        </p:grpSpPr>
        <p:sp>
          <p:nvSpPr>
            <p:cNvPr id="143161" name="Freeform 161"/>
            <p:cNvSpPr>
              <a:spLocks/>
            </p:cNvSpPr>
            <p:nvPr/>
          </p:nvSpPr>
          <p:spPr bwMode="auto">
            <a:xfrm>
              <a:off x="2462" y="1792"/>
              <a:ext cx="3" cy="4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1 h 4"/>
                <a:gd name="T4" fmla="*/ 0 w 3"/>
                <a:gd name="T5" fmla="*/ 4 h 4"/>
                <a:gd name="T6" fmla="*/ 0 w 3"/>
                <a:gd name="T7" fmla="*/ 1 h 4"/>
                <a:gd name="T8" fmla="*/ 0 w 3"/>
                <a:gd name="T9" fmla="*/ 0 h 4"/>
                <a:gd name="T10" fmla="*/ 3 w 3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3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62" name="Freeform 162"/>
            <p:cNvSpPr>
              <a:spLocks/>
            </p:cNvSpPr>
            <p:nvPr/>
          </p:nvSpPr>
          <p:spPr bwMode="auto">
            <a:xfrm>
              <a:off x="2462" y="1792"/>
              <a:ext cx="3" cy="4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1 h 4"/>
                <a:gd name="T4" fmla="*/ 0 w 3"/>
                <a:gd name="T5" fmla="*/ 4 h 4"/>
                <a:gd name="T6" fmla="*/ 0 w 3"/>
                <a:gd name="T7" fmla="*/ 1 h 4"/>
                <a:gd name="T8" fmla="*/ 0 w 3"/>
                <a:gd name="T9" fmla="*/ 0 h 4"/>
                <a:gd name="T10" fmla="*/ 3 w 3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3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6" name="Group 166"/>
          <p:cNvGrpSpPr>
            <a:grpSpLocks/>
          </p:cNvGrpSpPr>
          <p:nvPr/>
        </p:nvGrpSpPr>
        <p:grpSpPr bwMode="auto">
          <a:xfrm>
            <a:off x="4536723" y="1905000"/>
            <a:ext cx="8467" cy="1412"/>
            <a:chOff x="2492" y="1747"/>
            <a:chExt cx="6" cy="1"/>
          </a:xfrm>
        </p:grpSpPr>
        <p:sp>
          <p:nvSpPr>
            <p:cNvPr id="143159" name="Freeform 164"/>
            <p:cNvSpPr>
              <a:spLocks/>
            </p:cNvSpPr>
            <p:nvPr/>
          </p:nvSpPr>
          <p:spPr bwMode="auto">
            <a:xfrm>
              <a:off x="2492" y="1747"/>
              <a:ext cx="6" cy="1"/>
            </a:xfrm>
            <a:custGeom>
              <a:avLst/>
              <a:gdLst>
                <a:gd name="T0" fmla="*/ 6 w 6"/>
                <a:gd name="T1" fmla="*/ 1 h 1"/>
                <a:gd name="T2" fmla="*/ 3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"/>
                <a:gd name="T17" fmla="*/ 6 w 6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">
                  <a:moveTo>
                    <a:pt x="6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60" name="Freeform 165"/>
            <p:cNvSpPr>
              <a:spLocks/>
            </p:cNvSpPr>
            <p:nvPr/>
          </p:nvSpPr>
          <p:spPr bwMode="auto">
            <a:xfrm>
              <a:off x="2492" y="1747"/>
              <a:ext cx="6" cy="1"/>
            </a:xfrm>
            <a:custGeom>
              <a:avLst/>
              <a:gdLst>
                <a:gd name="T0" fmla="*/ 6 w 6"/>
                <a:gd name="T1" fmla="*/ 1 h 1"/>
                <a:gd name="T2" fmla="*/ 3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"/>
                <a:gd name="T17" fmla="*/ 6 w 6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">
                  <a:moveTo>
                    <a:pt x="6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7" name="Group 169"/>
          <p:cNvGrpSpPr>
            <a:grpSpLocks/>
          </p:cNvGrpSpPr>
          <p:nvPr/>
        </p:nvGrpSpPr>
        <p:grpSpPr bwMode="auto">
          <a:xfrm>
            <a:off x="5087056" y="2013656"/>
            <a:ext cx="71966" cy="43744"/>
            <a:chOff x="2882" y="1824"/>
            <a:chExt cx="51" cy="31"/>
          </a:xfrm>
        </p:grpSpPr>
        <p:sp>
          <p:nvSpPr>
            <p:cNvPr id="143157" name="Freeform 167"/>
            <p:cNvSpPr>
              <a:spLocks/>
            </p:cNvSpPr>
            <p:nvPr/>
          </p:nvSpPr>
          <p:spPr bwMode="auto">
            <a:xfrm>
              <a:off x="2882" y="1824"/>
              <a:ext cx="51" cy="31"/>
            </a:xfrm>
            <a:custGeom>
              <a:avLst/>
              <a:gdLst>
                <a:gd name="T0" fmla="*/ 23 w 51"/>
                <a:gd name="T1" fmla="*/ 29 h 31"/>
                <a:gd name="T2" fmla="*/ 15 w 51"/>
                <a:gd name="T3" fmla="*/ 18 h 31"/>
                <a:gd name="T4" fmla="*/ 3 w 51"/>
                <a:gd name="T5" fmla="*/ 14 h 31"/>
                <a:gd name="T6" fmla="*/ 3 w 51"/>
                <a:gd name="T7" fmla="*/ 7 h 31"/>
                <a:gd name="T8" fmla="*/ 0 w 51"/>
                <a:gd name="T9" fmla="*/ 0 h 31"/>
                <a:gd name="T10" fmla="*/ 40 w 51"/>
                <a:gd name="T11" fmla="*/ 1 h 31"/>
                <a:gd name="T12" fmla="*/ 41 w 51"/>
                <a:gd name="T13" fmla="*/ 13 h 31"/>
                <a:gd name="T14" fmla="*/ 51 w 51"/>
                <a:gd name="T15" fmla="*/ 14 h 31"/>
                <a:gd name="T16" fmla="*/ 45 w 51"/>
                <a:gd name="T17" fmla="*/ 18 h 31"/>
                <a:gd name="T18" fmla="*/ 48 w 51"/>
                <a:gd name="T19" fmla="*/ 29 h 31"/>
                <a:gd name="T20" fmla="*/ 40 w 51"/>
                <a:gd name="T21" fmla="*/ 31 h 31"/>
                <a:gd name="T22" fmla="*/ 23 w 51"/>
                <a:gd name="T23" fmla="*/ 29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31"/>
                <a:gd name="T38" fmla="*/ 51 w 5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31">
                  <a:moveTo>
                    <a:pt x="23" y="29"/>
                  </a:moveTo>
                  <a:lnTo>
                    <a:pt x="15" y="18"/>
                  </a:lnTo>
                  <a:lnTo>
                    <a:pt x="3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40" y="1"/>
                  </a:lnTo>
                  <a:lnTo>
                    <a:pt x="41" y="13"/>
                  </a:lnTo>
                  <a:lnTo>
                    <a:pt x="51" y="14"/>
                  </a:lnTo>
                  <a:lnTo>
                    <a:pt x="45" y="18"/>
                  </a:lnTo>
                  <a:lnTo>
                    <a:pt x="48" y="29"/>
                  </a:lnTo>
                  <a:lnTo>
                    <a:pt x="40" y="31"/>
                  </a:lnTo>
                  <a:lnTo>
                    <a:pt x="23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58" name="Freeform 168"/>
            <p:cNvSpPr>
              <a:spLocks/>
            </p:cNvSpPr>
            <p:nvPr/>
          </p:nvSpPr>
          <p:spPr bwMode="auto">
            <a:xfrm>
              <a:off x="2882" y="1824"/>
              <a:ext cx="51" cy="31"/>
            </a:xfrm>
            <a:custGeom>
              <a:avLst/>
              <a:gdLst>
                <a:gd name="T0" fmla="*/ 23 w 51"/>
                <a:gd name="T1" fmla="*/ 29 h 31"/>
                <a:gd name="T2" fmla="*/ 15 w 51"/>
                <a:gd name="T3" fmla="*/ 18 h 31"/>
                <a:gd name="T4" fmla="*/ 3 w 51"/>
                <a:gd name="T5" fmla="*/ 14 h 31"/>
                <a:gd name="T6" fmla="*/ 3 w 51"/>
                <a:gd name="T7" fmla="*/ 7 h 31"/>
                <a:gd name="T8" fmla="*/ 0 w 51"/>
                <a:gd name="T9" fmla="*/ 0 h 31"/>
                <a:gd name="T10" fmla="*/ 40 w 51"/>
                <a:gd name="T11" fmla="*/ 1 h 31"/>
                <a:gd name="T12" fmla="*/ 41 w 51"/>
                <a:gd name="T13" fmla="*/ 13 h 31"/>
                <a:gd name="T14" fmla="*/ 51 w 51"/>
                <a:gd name="T15" fmla="*/ 14 h 31"/>
                <a:gd name="T16" fmla="*/ 45 w 51"/>
                <a:gd name="T17" fmla="*/ 18 h 31"/>
                <a:gd name="T18" fmla="*/ 48 w 51"/>
                <a:gd name="T19" fmla="*/ 29 h 31"/>
                <a:gd name="T20" fmla="*/ 40 w 51"/>
                <a:gd name="T21" fmla="*/ 31 h 31"/>
                <a:gd name="T22" fmla="*/ 23 w 51"/>
                <a:gd name="T23" fmla="*/ 29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31"/>
                <a:gd name="T38" fmla="*/ 51 w 5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31">
                  <a:moveTo>
                    <a:pt x="23" y="29"/>
                  </a:moveTo>
                  <a:lnTo>
                    <a:pt x="15" y="18"/>
                  </a:lnTo>
                  <a:lnTo>
                    <a:pt x="3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40" y="1"/>
                  </a:lnTo>
                  <a:lnTo>
                    <a:pt x="41" y="13"/>
                  </a:lnTo>
                  <a:lnTo>
                    <a:pt x="51" y="14"/>
                  </a:lnTo>
                  <a:lnTo>
                    <a:pt x="45" y="18"/>
                  </a:lnTo>
                  <a:lnTo>
                    <a:pt x="48" y="29"/>
                  </a:lnTo>
                  <a:lnTo>
                    <a:pt x="40" y="31"/>
                  </a:lnTo>
                  <a:lnTo>
                    <a:pt x="23" y="2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8" name="Group 172"/>
          <p:cNvGrpSpPr>
            <a:grpSpLocks/>
          </p:cNvGrpSpPr>
          <p:nvPr/>
        </p:nvGrpSpPr>
        <p:grpSpPr bwMode="auto">
          <a:xfrm>
            <a:off x="5142089" y="2003778"/>
            <a:ext cx="55034" cy="59267"/>
            <a:chOff x="2921" y="1817"/>
            <a:chExt cx="39" cy="42"/>
          </a:xfrm>
        </p:grpSpPr>
        <p:sp>
          <p:nvSpPr>
            <p:cNvPr id="143155" name="Freeform 170"/>
            <p:cNvSpPr>
              <a:spLocks/>
            </p:cNvSpPr>
            <p:nvPr/>
          </p:nvSpPr>
          <p:spPr bwMode="auto">
            <a:xfrm>
              <a:off x="2921" y="1817"/>
              <a:ext cx="39" cy="42"/>
            </a:xfrm>
            <a:custGeom>
              <a:avLst/>
              <a:gdLst>
                <a:gd name="T0" fmla="*/ 18 w 39"/>
                <a:gd name="T1" fmla="*/ 0 h 42"/>
                <a:gd name="T2" fmla="*/ 27 w 39"/>
                <a:gd name="T3" fmla="*/ 10 h 42"/>
                <a:gd name="T4" fmla="*/ 39 w 39"/>
                <a:gd name="T5" fmla="*/ 14 h 42"/>
                <a:gd name="T6" fmla="*/ 27 w 39"/>
                <a:gd name="T7" fmla="*/ 20 h 42"/>
                <a:gd name="T8" fmla="*/ 27 w 39"/>
                <a:gd name="T9" fmla="*/ 28 h 42"/>
                <a:gd name="T10" fmla="*/ 27 w 39"/>
                <a:gd name="T11" fmla="*/ 32 h 42"/>
                <a:gd name="T12" fmla="*/ 25 w 39"/>
                <a:gd name="T13" fmla="*/ 30 h 42"/>
                <a:gd name="T14" fmla="*/ 20 w 39"/>
                <a:gd name="T15" fmla="*/ 32 h 42"/>
                <a:gd name="T16" fmla="*/ 25 w 39"/>
                <a:gd name="T17" fmla="*/ 42 h 42"/>
                <a:gd name="T18" fmla="*/ 9 w 39"/>
                <a:gd name="T19" fmla="*/ 36 h 42"/>
                <a:gd name="T20" fmla="*/ 6 w 39"/>
                <a:gd name="T21" fmla="*/ 25 h 42"/>
                <a:gd name="T22" fmla="*/ 12 w 39"/>
                <a:gd name="T23" fmla="*/ 21 h 42"/>
                <a:gd name="T24" fmla="*/ 2 w 39"/>
                <a:gd name="T25" fmla="*/ 20 h 42"/>
                <a:gd name="T26" fmla="*/ 0 w 39"/>
                <a:gd name="T27" fmla="*/ 8 h 42"/>
                <a:gd name="T28" fmla="*/ 0 w 39"/>
                <a:gd name="T29" fmla="*/ 3 h 42"/>
                <a:gd name="T30" fmla="*/ 18 w 39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42"/>
                <a:gd name="T50" fmla="*/ 39 w 39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42">
                  <a:moveTo>
                    <a:pt x="18" y="0"/>
                  </a:moveTo>
                  <a:lnTo>
                    <a:pt x="27" y="10"/>
                  </a:lnTo>
                  <a:lnTo>
                    <a:pt x="39" y="14"/>
                  </a:lnTo>
                  <a:lnTo>
                    <a:pt x="27" y="20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5" y="30"/>
                  </a:lnTo>
                  <a:lnTo>
                    <a:pt x="20" y="32"/>
                  </a:lnTo>
                  <a:lnTo>
                    <a:pt x="25" y="42"/>
                  </a:lnTo>
                  <a:lnTo>
                    <a:pt x="9" y="36"/>
                  </a:lnTo>
                  <a:lnTo>
                    <a:pt x="6" y="25"/>
                  </a:lnTo>
                  <a:lnTo>
                    <a:pt x="12" y="21"/>
                  </a:lnTo>
                  <a:lnTo>
                    <a:pt x="2" y="20"/>
                  </a:lnTo>
                  <a:lnTo>
                    <a:pt x="0" y="8"/>
                  </a:lnTo>
                  <a:lnTo>
                    <a:pt x="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56" name="Freeform 171"/>
            <p:cNvSpPr>
              <a:spLocks/>
            </p:cNvSpPr>
            <p:nvPr/>
          </p:nvSpPr>
          <p:spPr bwMode="auto">
            <a:xfrm>
              <a:off x="2921" y="1817"/>
              <a:ext cx="39" cy="42"/>
            </a:xfrm>
            <a:custGeom>
              <a:avLst/>
              <a:gdLst>
                <a:gd name="T0" fmla="*/ 18 w 39"/>
                <a:gd name="T1" fmla="*/ 0 h 42"/>
                <a:gd name="T2" fmla="*/ 27 w 39"/>
                <a:gd name="T3" fmla="*/ 10 h 42"/>
                <a:gd name="T4" fmla="*/ 39 w 39"/>
                <a:gd name="T5" fmla="*/ 14 h 42"/>
                <a:gd name="T6" fmla="*/ 27 w 39"/>
                <a:gd name="T7" fmla="*/ 20 h 42"/>
                <a:gd name="T8" fmla="*/ 27 w 39"/>
                <a:gd name="T9" fmla="*/ 28 h 42"/>
                <a:gd name="T10" fmla="*/ 27 w 39"/>
                <a:gd name="T11" fmla="*/ 32 h 42"/>
                <a:gd name="T12" fmla="*/ 25 w 39"/>
                <a:gd name="T13" fmla="*/ 30 h 42"/>
                <a:gd name="T14" fmla="*/ 20 w 39"/>
                <a:gd name="T15" fmla="*/ 32 h 42"/>
                <a:gd name="T16" fmla="*/ 25 w 39"/>
                <a:gd name="T17" fmla="*/ 42 h 42"/>
                <a:gd name="T18" fmla="*/ 9 w 39"/>
                <a:gd name="T19" fmla="*/ 36 h 42"/>
                <a:gd name="T20" fmla="*/ 6 w 39"/>
                <a:gd name="T21" fmla="*/ 25 h 42"/>
                <a:gd name="T22" fmla="*/ 12 w 39"/>
                <a:gd name="T23" fmla="*/ 21 h 42"/>
                <a:gd name="T24" fmla="*/ 2 w 39"/>
                <a:gd name="T25" fmla="*/ 20 h 42"/>
                <a:gd name="T26" fmla="*/ 0 w 39"/>
                <a:gd name="T27" fmla="*/ 8 h 42"/>
                <a:gd name="T28" fmla="*/ 0 w 39"/>
                <a:gd name="T29" fmla="*/ 3 h 42"/>
                <a:gd name="T30" fmla="*/ 18 w 39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42"/>
                <a:gd name="T50" fmla="*/ 39 w 39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42">
                  <a:moveTo>
                    <a:pt x="18" y="0"/>
                  </a:moveTo>
                  <a:lnTo>
                    <a:pt x="27" y="10"/>
                  </a:lnTo>
                  <a:lnTo>
                    <a:pt x="39" y="14"/>
                  </a:lnTo>
                  <a:lnTo>
                    <a:pt x="27" y="20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5" y="30"/>
                  </a:lnTo>
                  <a:lnTo>
                    <a:pt x="20" y="32"/>
                  </a:lnTo>
                  <a:lnTo>
                    <a:pt x="25" y="42"/>
                  </a:lnTo>
                  <a:lnTo>
                    <a:pt x="9" y="36"/>
                  </a:lnTo>
                  <a:lnTo>
                    <a:pt x="6" y="25"/>
                  </a:lnTo>
                  <a:lnTo>
                    <a:pt x="12" y="21"/>
                  </a:lnTo>
                  <a:lnTo>
                    <a:pt x="2" y="20"/>
                  </a:lnTo>
                  <a:lnTo>
                    <a:pt x="0" y="8"/>
                  </a:lnTo>
                  <a:lnTo>
                    <a:pt x="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69" name="Group 175"/>
          <p:cNvGrpSpPr>
            <a:grpSpLocks/>
          </p:cNvGrpSpPr>
          <p:nvPr/>
        </p:nvGrpSpPr>
        <p:grpSpPr bwMode="auto">
          <a:xfrm>
            <a:off x="4738511" y="1704622"/>
            <a:ext cx="148167" cy="114300"/>
            <a:chOff x="2635" y="1605"/>
            <a:chExt cx="105" cy="81"/>
          </a:xfrm>
        </p:grpSpPr>
        <p:sp>
          <p:nvSpPr>
            <p:cNvPr id="143153" name="Freeform 173"/>
            <p:cNvSpPr>
              <a:spLocks/>
            </p:cNvSpPr>
            <p:nvPr/>
          </p:nvSpPr>
          <p:spPr bwMode="auto">
            <a:xfrm>
              <a:off x="2635" y="1605"/>
              <a:ext cx="105" cy="81"/>
            </a:xfrm>
            <a:custGeom>
              <a:avLst/>
              <a:gdLst>
                <a:gd name="T0" fmla="*/ 9 w 105"/>
                <a:gd name="T1" fmla="*/ 73 h 81"/>
                <a:gd name="T2" fmla="*/ 6 w 105"/>
                <a:gd name="T3" fmla="*/ 65 h 81"/>
                <a:gd name="T4" fmla="*/ 0 w 105"/>
                <a:gd name="T5" fmla="*/ 59 h 81"/>
                <a:gd name="T6" fmla="*/ 9 w 105"/>
                <a:gd name="T7" fmla="*/ 54 h 81"/>
                <a:gd name="T8" fmla="*/ 6 w 105"/>
                <a:gd name="T9" fmla="*/ 45 h 81"/>
                <a:gd name="T10" fmla="*/ 2 w 105"/>
                <a:gd name="T11" fmla="*/ 37 h 81"/>
                <a:gd name="T12" fmla="*/ 18 w 105"/>
                <a:gd name="T13" fmla="*/ 31 h 81"/>
                <a:gd name="T14" fmla="*/ 28 w 105"/>
                <a:gd name="T15" fmla="*/ 22 h 81"/>
                <a:gd name="T16" fmla="*/ 30 w 105"/>
                <a:gd name="T17" fmla="*/ 8 h 81"/>
                <a:gd name="T18" fmla="*/ 47 w 105"/>
                <a:gd name="T19" fmla="*/ 3 h 81"/>
                <a:gd name="T20" fmla="*/ 53 w 105"/>
                <a:gd name="T21" fmla="*/ 0 h 81"/>
                <a:gd name="T22" fmla="*/ 83 w 105"/>
                <a:gd name="T23" fmla="*/ 4 h 81"/>
                <a:gd name="T24" fmla="*/ 91 w 105"/>
                <a:gd name="T25" fmla="*/ 28 h 81"/>
                <a:gd name="T26" fmla="*/ 101 w 105"/>
                <a:gd name="T27" fmla="*/ 37 h 81"/>
                <a:gd name="T28" fmla="*/ 105 w 105"/>
                <a:gd name="T29" fmla="*/ 52 h 81"/>
                <a:gd name="T30" fmla="*/ 95 w 105"/>
                <a:gd name="T31" fmla="*/ 48 h 81"/>
                <a:gd name="T32" fmla="*/ 91 w 105"/>
                <a:gd name="T33" fmla="*/ 49 h 81"/>
                <a:gd name="T34" fmla="*/ 98 w 105"/>
                <a:gd name="T35" fmla="*/ 62 h 81"/>
                <a:gd name="T36" fmla="*/ 95 w 105"/>
                <a:gd name="T37" fmla="*/ 76 h 81"/>
                <a:gd name="T38" fmla="*/ 87 w 105"/>
                <a:gd name="T39" fmla="*/ 76 h 81"/>
                <a:gd name="T40" fmla="*/ 83 w 105"/>
                <a:gd name="T41" fmla="*/ 80 h 81"/>
                <a:gd name="T42" fmla="*/ 83 w 105"/>
                <a:gd name="T43" fmla="*/ 81 h 81"/>
                <a:gd name="T44" fmla="*/ 61 w 105"/>
                <a:gd name="T45" fmla="*/ 77 h 81"/>
                <a:gd name="T46" fmla="*/ 61 w 105"/>
                <a:gd name="T47" fmla="*/ 73 h 81"/>
                <a:gd name="T48" fmla="*/ 18 w 105"/>
                <a:gd name="T49" fmla="*/ 76 h 81"/>
                <a:gd name="T50" fmla="*/ 13 w 105"/>
                <a:gd name="T51" fmla="*/ 73 h 81"/>
                <a:gd name="T52" fmla="*/ 9 w 105"/>
                <a:gd name="T53" fmla="*/ 73 h 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5"/>
                <a:gd name="T82" fmla="*/ 0 h 81"/>
                <a:gd name="T83" fmla="*/ 105 w 105"/>
                <a:gd name="T84" fmla="*/ 81 h 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5" h="81">
                  <a:moveTo>
                    <a:pt x="9" y="73"/>
                  </a:moveTo>
                  <a:lnTo>
                    <a:pt x="6" y="65"/>
                  </a:lnTo>
                  <a:lnTo>
                    <a:pt x="0" y="59"/>
                  </a:lnTo>
                  <a:lnTo>
                    <a:pt x="9" y="54"/>
                  </a:lnTo>
                  <a:lnTo>
                    <a:pt x="6" y="45"/>
                  </a:lnTo>
                  <a:lnTo>
                    <a:pt x="2" y="37"/>
                  </a:lnTo>
                  <a:lnTo>
                    <a:pt x="18" y="31"/>
                  </a:lnTo>
                  <a:lnTo>
                    <a:pt x="28" y="22"/>
                  </a:lnTo>
                  <a:lnTo>
                    <a:pt x="30" y="8"/>
                  </a:lnTo>
                  <a:lnTo>
                    <a:pt x="47" y="3"/>
                  </a:lnTo>
                  <a:lnTo>
                    <a:pt x="53" y="0"/>
                  </a:lnTo>
                  <a:lnTo>
                    <a:pt x="83" y="4"/>
                  </a:lnTo>
                  <a:lnTo>
                    <a:pt x="91" y="28"/>
                  </a:lnTo>
                  <a:lnTo>
                    <a:pt x="101" y="37"/>
                  </a:lnTo>
                  <a:lnTo>
                    <a:pt x="105" y="52"/>
                  </a:lnTo>
                  <a:lnTo>
                    <a:pt x="95" y="48"/>
                  </a:lnTo>
                  <a:lnTo>
                    <a:pt x="91" y="49"/>
                  </a:lnTo>
                  <a:lnTo>
                    <a:pt x="98" y="62"/>
                  </a:lnTo>
                  <a:lnTo>
                    <a:pt x="95" y="76"/>
                  </a:lnTo>
                  <a:lnTo>
                    <a:pt x="87" y="76"/>
                  </a:lnTo>
                  <a:lnTo>
                    <a:pt x="83" y="80"/>
                  </a:lnTo>
                  <a:lnTo>
                    <a:pt x="83" y="81"/>
                  </a:lnTo>
                  <a:lnTo>
                    <a:pt x="61" y="77"/>
                  </a:lnTo>
                  <a:lnTo>
                    <a:pt x="61" y="73"/>
                  </a:lnTo>
                  <a:lnTo>
                    <a:pt x="18" y="76"/>
                  </a:lnTo>
                  <a:lnTo>
                    <a:pt x="13" y="73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54" name="Freeform 174"/>
            <p:cNvSpPr>
              <a:spLocks/>
            </p:cNvSpPr>
            <p:nvPr/>
          </p:nvSpPr>
          <p:spPr bwMode="auto">
            <a:xfrm>
              <a:off x="2635" y="1605"/>
              <a:ext cx="105" cy="81"/>
            </a:xfrm>
            <a:custGeom>
              <a:avLst/>
              <a:gdLst>
                <a:gd name="T0" fmla="*/ 9 w 105"/>
                <a:gd name="T1" fmla="*/ 73 h 81"/>
                <a:gd name="T2" fmla="*/ 6 w 105"/>
                <a:gd name="T3" fmla="*/ 65 h 81"/>
                <a:gd name="T4" fmla="*/ 0 w 105"/>
                <a:gd name="T5" fmla="*/ 59 h 81"/>
                <a:gd name="T6" fmla="*/ 9 w 105"/>
                <a:gd name="T7" fmla="*/ 54 h 81"/>
                <a:gd name="T8" fmla="*/ 6 w 105"/>
                <a:gd name="T9" fmla="*/ 45 h 81"/>
                <a:gd name="T10" fmla="*/ 2 w 105"/>
                <a:gd name="T11" fmla="*/ 37 h 81"/>
                <a:gd name="T12" fmla="*/ 18 w 105"/>
                <a:gd name="T13" fmla="*/ 31 h 81"/>
                <a:gd name="T14" fmla="*/ 28 w 105"/>
                <a:gd name="T15" fmla="*/ 22 h 81"/>
                <a:gd name="T16" fmla="*/ 30 w 105"/>
                <a:gd name="T17" fmla="*/ 8 h 81"/>
                <a:gd name="T18" fmla="*/ 47 w 105"/>
                <a:gd name="T19" fmla="*/ 3 h 81"/>
                <a:gd name="T20" fmla="*/ 53 w 105"/>
                <a:gd name="T21" fmla="*/ 0 h 81"/>
                <a:gd name="T22" fmla="*/ 83 w 105"/>
                <a:gd name="T23" fmla="*/ 4 h 81"/>
                <a:gd name="T24" fmla="*/ 91 w 105"/>
                <a:gd name="T25" fmla="*/ 28 h 81"/>
                <a:gd name="T26" fmla="*/ 101 w 105"/>
                <a:gd name="T27" fmla="*/ 37 h 81"/>
                <a:gd name="T28" fmla="*/ 105 w 105"/>
                <a:gd name="T29" fmla="*/ 52 h 81"/>
                <a:gd name="T30" fmla="*/ 95 w 105"/>
                <a:gd name="T31" fmla="*/ 48 h 81"/>
                <a:gd name="T32" fmla="*/ 91 w 105"/>
                <a:gd name="T33" fmla="*/ 49 h 81"/>
                <a:gd name="T34" fmla="*/ 98 w 105"/>
                <a:gd name="T35" fmla="*/ 62 h 81"/>
                <a:gd name="T36" fmla="*/ 95 w 105"/>
                <a:gd name="T37" fmla="*/ 76 h 81"/>
                <a:gd name="T38" fmla="*/ 87 w 105"/>
                <a:gd name="T39" fmla="*/ 76 h 81"/>
                <a:gd name="T40" fmla="*/ 83 w 105"/>
                <a:gd name="T41" fmla="*/ 80 h 81"/>
                <a:gd name="T42" fmla="*/ 83 w 105"/>
                <a:gd name="T43" fmla="*/ 81 h 81"/>
                <a:gd name="T44" fmla="*/ 61 w 105"/>
                <a:gd name="T45" fmla="*/ 77 h 81"/>
                <a:gd name="T46" fmla="*/ 61 w 105"/>
                <a:gd name="T47" fmla="*/ 73 h 81"/>
                <a:gd name="T48" fmla="*/ 18 w 105"/>
                <a:gd name="T49" fmla="*/ 76 h 81"/>
                <a:gd name="T50" fmla="*/ 13 w 105"/>
                <a:gd name="T51" fmla="*/ 73 h 81"/>
                <a:gd name="T52" fmla="*/ 9 w 105"/>
                <a:gd name="T53" fmla="*/ 73 h 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5"/>
                <a:gd name="T82" fmla="*/ 0 h 81"/>
                <a:gd name="T83" fmla="*/ 105 w 105"/>
                <a:gd name="T84" fmla="*/ 81 h 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5" h="81">
                  <a:moveTo>
                    <a:pt x="9" y="73"/>
                  </a:moveTo>
                  <a:lnTo>
                    <a:pt x="6" y="65"/>
                  </a:lnTo>
                  <a:lnTo>
                    <a:pt x="0" y="59"/>
                  </a:lnTo>
                  <a:lnTo>
                    <a:pt x="9" y="54"/>
                  </a:lnTo>
                  <a:lnTo>
                    <a:pt x="6" y="45"/>
                  </a:lnTo>
                  <a:lnTo>
                    <a:pt x="2" y="37"/>
                  </a:lnTo>
                  <a:lnTo>
                    <a:pt x="18" y="31"/>
                  </a:lnTo>
                  <a:lnTo>
                    <a:pt x="28" y="22"/>
                  </a:lnTo>
                  <a:lnTo>
                    <a:pt x="30" y="8"/>
                  </a:lnTo>
                  <a:lnTo>
                    <a:pt x="47" y="3"/>
                  </a:lnTo>
                  <a:lnTo>
                    <a:pt x="53" y="0"/>
                  </a:lnTo>
                  <a:lnTo>
                    <a:pt x="83" y="4"/>
                  </a:lnTo>
                  <a:lnTo>
                    <a:pt x="91" y="28"/>
                  </a:lnTo>
                  <a:lnTo>
                    <a:pt x="101" y="37"/>
                  </a:lnTo>
                  <a:lnTo>
                    <a:pt x="105" y="52"/>
                  </a:lnTo>
                  <a:lnTo>
                    <a:pt x="95" y="48"/>
                  </a:lnTo>
                  <a:lnTo>
                    <a:pt x="91" y="49"/>
                  </a:lnTo>
                  <a:lnTo>
                    <a:pt x="98" y="62"/>
                  </a:lnTo>
                  <a:lnTo>
                    <a:pt x="95" y="76"/>
                  </a:lnTo>
                  <a:lnTo>
                    <a:pt x="87" y="76"/>
                  </a:lnTo>
                  <a:lnTo>
                    <a:pt x="83" y="80"/>
                  </a:lnTo>
                  <a:lnTo>
                    <a:pt x="83" y="81"/>
                  </a:lnTo>
                  <a:lnTo>
                    <a:pt x="61" y="77"/>
                  </a:lnTo>
                  <a:lnTo>
                    <a:pt x="61" y="73"/>
                  </a:lnTo>
                  <a:lnTo>
                    <a:pt x="18" y="76"/>
                  </a:lnTo>
                  <a:lnTo>
                    <a:pt x="13" y="73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0" name="Group 178"/>
          <p:cNvGrpSpPr>
            <a:grpSpLocks/>
          </p:cNvGrpSpPr>
          <p:nvPr/>
        </p:nvGrpSpPr>
        <p:grpSpPr bwMode="auto">
          <a:xfrm>
            <a:off x="4724400" y="1615723"/>
            <a:ext cx="67733" cy="49388"/>
            <a:chOff x="2625" y="1542"/>
            <a:chExt cx="48" cy="35"/>
          </a:xfrm>
        </p:grpSpPr>
        <p:sp>
          <p:nvSpPr>
            <p:cNvPr id="143151" name="Freeform 176"/>
            <p:cNvSpPr>
              <a:spLocks/>
            </p:cNvSpPr>
            <p:nvPr/>
          </p:nvSpPr>
          <p:spPr bwMode="auto">
            <a:xfrm>
              <a:off x="2625" y="1542"/>
              <a:ext cx="48" cy="35"/>
            </a:xfrm>
            <a:custGeom>
              <a:avLst/>
              <a:gdLst>
                <a:gd name="T0" fmla="*/ 11 w 48"/>
                <a:gd name="T1" fmla="*/ 32 h 35"/>
                <a:gd name="T2" fmla="*/ 11 w 48"/>
                <a:gd name="T3" fmla="*/ 25 h 35"/>
                <a:gd name="T4" fmla="*/ 9 w 48"/>
                <a:gd name="T5" fmla="*/ 27 h 35"/>
                <a:gd name="T6" fmla="*/ 3 w 48"/>
                <a:gd name="T7" fmla="*/ 18 h 35"/>
                <a:gd name="T8" fmla="*/ 0 w 48"/>
                <a:gd name="T9" fmla="*/ 10 h 35"/>
                <a:gd name="T10" fmla="*/ 26 w 48"/>
                <a:gd name="T11" fmla="*/ 0 h 35"/>
                <a:gd name="T12" fmla="*/ 40 w 48"/>
                <a:gd name="T13" fmla="*/ 3 h 35"/>
                <a:gd name="T14" fmla="*/ 37 w 48"/>
                <a:gd name="T15" fmla="*/ 4 h 35"/>
                <a:gd name="T16" fmla="*/ 41 w 48"/>
                <a:gd name="T17" fmla="*/ 14 h 35"/>
                <a:gd name="T18" fmla="*/ 41 w 48"/>
                <a:gd name="T19" fmla="*/ 20 h 35"/>
                <a:gd name="T20" fmla="*/ 48 w 48"/>
                <a:gd name="T21" fmla="*/ 31 h 35"/>
                <a:gd name="T22" fmla="*/ 37 w 48"/>
                <a:gd name="T23" fmla="*/ 35 h 35"/>
                <a:gd name="T24" fmla="*/ 22 w 48"/>
                <a:gd name="T25" fmla="*/ 32 h 35"/>
                <a:gd name="T26" fmla="*/ 11 w 48"/>
                <a:gd name="T27" fmla="*/ 32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35"/>
                <a:gd name="T44" fmla="*/ 48 w 48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35">
                  <a:moveTo>
                    <a:pt x="11" y="32"/>
                  </a:moveTo>
                  <a:lnTo>
                    <a:pt x="11" y="25"/>
                  </a:lnTo>
                  <a:lnTo>
                    <a:pt x="9" y="27"/>
                  </a:lnTo>
                  <a:lnTo>
                    <a:pt x="3" y="18"/>
                  </a:lnTo>
                  <a:lnTo>
                    <a:pt x="0" y="10"/>
                  </a:lnTo>
                  <a:lnTo>
                    <a:pt x="26" y="0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48" y="31"/>
                  </a:lnTo>
                  <a:lnTo>
                    <a:pt x="37" y="35"/>
                  </a:lnTo>
                  <a:lnTo>
                    <a:pt x="22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52" name="Freeform 177"/>
            <p:cNvSpPr>
              <a:spLocks/>
            </p:cNvSpPr>
            <p:nvPr/>
          </p:nvSpPr>
          <p:spPr bwMode="auto">
            <a:xfrm>
              <a:off x="2625" y="1542"/>
              <a:ext cx="48" cy="35"/>
            </a:xfrm>
            <a:custGeom>
              <a:avLst/>
              <a:gdLst>
                <a:gd name="T0" fmla="*/ 11 w 48"/>
                <a:gd name="T1" fmla="*/ 32 h 35"/>
                <a:gd name="T2" fmla="*/ 11 w 48"/>
                <a:gd name="T3" fmla="*/ 25 h 35"/>
                <a:gd name="T4" fmla="*/ 9 w 48"/>
                <a:gd name="T5" fmla="*/ 27 h 35"/>
                <a:gd name="T6" fmla="*/ 3 w 48"/>
                <a:gd name="T7" fmla="*/ 18 h 35"/>
                <a:gd name="T8" fmla="*/ 0 w 48"/>
                <a:gd name="T9" fmla="*/ 10 h 35"/>
                <a:gd name="T10" fmla="*/ 26 w 48"/>
                <a:gd name="T11" fmla="*/ 0 h 35"/>
                <a:gd name="T12" fmla="*/ 40 w 48"/>
                <a:gd name="T13" fmla="*/ 3 h 35"/>
                <a:gd name="T14" fmla="*/ 37 w 48"/>
                <a:gd name="T15" fmla="*/ 4 h 35"/>
                <a:gd name="T16" fmla="*/ 41 w 48"/>
                <a:gd name="T17" fmla="*/ 14 h 35"/>
                <a:gd name="T18" fmla="*/ 41 w 48"/>
                <a:gd name="T19" fmla="*/ 20 h 35"/>
                <a:gd name="T20" fmla="*/ 48 w 48"/>
                <a:gd name="T21" fmla="*/ 31 h 35"/>
                <a:gd name="T22" fmla="*/ 37 w 48"/>
                <a:gd name="T23" fmla="*/ 35 h 35"/>
                <a:gd name="T24" fmla="*/ 22 w 48"/>
                <a:gd name="T25" fmla="*/ 32 h 35"/>
                <a:gd name="T26" fmla="*/ 11 w 48"/>
                <a:gd name="T27" fmla="*/ 32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35"/>
                <a:gd name="T44" fmla="*/ 48 w 48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35">
                  <a:moveTo>
                    <a:pt x="11" y="32"/>
                  </a:moveTo>
                  <a:lnTo>
                    <a:pt x="11" y="25"/>
                  </a:lnTo>
                  <a:lnTo>
                    <a:pt x="9" y="27"/>
                  </a:lnTo>
                  <a:lnTo>
                    <a:pt x="3" y="18"/>
                  </a:lnTo>
                  <a:lnTo>
                    <a:pt x="0" y="10"/>
                  </a:lnTo>
                  <a:lnTo>
                    <a:pt x="26" y="0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48" y="31"/>
                  </a:lnTo>
                  <a:lnTo>
                    <a:pt x="37" y="35"/>
                  </a:lnTo>
                  <a:lnTo>
                    <a:pt x="22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1" name="Group 181"/>
          <p:cNvGrpSpPr>
            <a:grpSpLocks/>
          </p:cNvGrpSpPr>
          <p:nvPr/>
        </p:nvGrpSpPr>
        <p:grpSpPr bwMode="auto">
          <a:xfrm>
            <a:off x="5022145" y="1971323"/>
            <a:ext cx="121356" cy="43744"/>
            <a:chOff x="2836" y="1794"/>
            <a:chExt cx="86" cy="31"/>
          </a:xfrm>
        </p:grpSpPr>
        <p:sp>
          <p:nvSpPr>
            <p:cNvPr id="143149" name="Freeform 179"/>
            <p:cNvSpPr>
              <a:spLocks/>
            </p:cNvSpPr>
            <p:nvPr/>
          </p:nvSpPr>
          <p:spPr bwMode="auto">
            <a:xfrm>
              <a:off x="2836" y="1794"/>
              <a:ext cx="86" cy="31"/>
            </a:xfrm>
            <a:custGeom>
              <a:avLst/>
              <a:gdLst>
                <a:gd name="T0" fmla="*/ 46 w 86"/>
                <a:gd name="T1" fmla="*/ 30 h 31"/>
                <a:gd name="T2" fmla="*/ 38 w 86"/>
                <a:gd name="T3" fmla="*/ 24 h 31"/>
                <a:gd name="T4" fmla="*/ 20 w 86"/>
                <a:gd name="T5" fmla="*/ 26 h 31"/>
                <a:gd name="T6" fmla="*/ 20 w 86"/>
                <a:gd name="T7" fmla="*/ 17 h 31"/>
                <a:gd name="T8" fmla="*/ 14 w 86"/>
                <a:gd name="T9" fmla="*/ 7 h 31"/>
                <a:gd name="T10" fmla="*/ 0 w 86"/>
                <a:gd name="T11" fmla="*/ 0 h 31"/>
                <a:gd name="T12" fmla="*/ 41 w 86"/>
                <a:gd name="T13" fmla="*/ 0 h 31"/>
                <a:gd name="T14" fmla="*/ 76 w 86"/>
                <a:gd name="T15" fmla="*/ 17 h 31"/>
                <a:gd name="T16" fmla="*/ 86 w 86"/>
                <a:gd name="T17" fmla="*/ 26 h 31"/>
                <a:gd name="T18" fmla="*/ 86 w 86"/>
                <a:gd name="T19" fmla="*/ 31 h 31"/>
                <a:gd name="T20" fmla="*/ 46 w 86"/>
                <a:gd name="T21" fmla="*/ 3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31"/>
                <a:gd name="T35" fmla="*/ 86 w 86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31">
                  <a:moveTo>
                    <a:pt x="46" y="30"/>
                  </a:moveTo>
                  <a:lnTo>
                    <a:pt x="38" y="24"/>
                  </a:lnTo>
                  <a:lnTo>
                    <a:pt x="20" y="26"/>
                  </a:lnTo>
                  <a:lnTo>
                    <a:pt x="20" y="1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76" y="17"/>
                  </a:lnTo>
                  <a:lnTo>
                    <a:pt x="86" y="26"/>
                  </a:lnTo>
                  <a:lnTo>
                    <a:pt x="86" y="31"/>
                  </a:lnTo>
                  <a:lnTo>
                    <a:pt x="46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50" name="Freeform 180"/>
            <p:cNvSpPr>
              <a:spLocks/>
            </p:cNvSpPr>
            <p:nvPr/>
          </p:nvSpPr>
          <p:spPr bwMode="auto">
            <a:xfrm>
              <a:off x="2836" y="1794"/>
              <a:ext cx="86" cy="31"/>
            </a:xfrm>
            <a:custGeom>
              <a:avLst/>
              <a:gdLst>
                <a:gd name="T0" fmla="*/ 46 w 86"/>
                <a:gd name="T1" fmla="*/ 30 h 31"/>
                <a:gd name="T2" fmla="*/ 38 w 86"/>
                <a:gd name="T3" fmla="*/ 24 h 31"/>
                <a:gd name="T4" fmla="*/ 20 w 86"/>
                <a:gd name="T5" fmla="*/ 26 h 31"/>
                <a:gd name="T6" fmla="*/ 20 w 86"/>
                <a:gd name="T7" fmla="*/ 17 h 31"/>
                <a:gd name="T8" fmla="*/ 14 w 86"/>
                <a:gd name="T9" fmla="*/ 7 h 31"/>
                <a:gd name="T10" fmla="*/ 0 w 86"/>
                <a:gd name="T11" fmla="*/ 0 h 31"/>
                <a:gd name="T12" fmla="*/ 41 w 86"/>
                <a:gd name="T13" fmla="*/ 0 h 31"/>
                <a:gd name="T14" fmla="*/ 76 w 86"/>
                <a:gd name="T15" fmla="*/ 17 h 31"/>
                <a:gd name="T16" fmla="*/ 86 w 86"/>
                <a:gd name="T17" fmla="*/ 26 h 31"/>
                <a:gd name="T18" fmla="*/ 86 w 86"/>
                <a:gd name="T19" fmla="*/ 31 h 31"/>
                <a:gd name="T20" fmla="*/ 46 w 86"/>
                <a:gd name="T21" fmla="*/ 3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31"/>
                <a:gd name="T35" fmla="*/ 86 w 86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31">
                  <a:moveTo>
                    <a:pt x="46" y="30"/>
                  </a:moveTo>
                  <a:lnTo>
                    <a:pt x="38" y="24"/>
                  </a:lnTo>
                  <a:lnTo>
                    <a:pt x="20" y="26"/>
                  </a:lnTo>
                  <a:lnTo>
                    <a:pt x="20" y="1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76" y="17"/>
                  </a:lnTo>
                  <a:lnTo>
                    <a:pt x="86" y="26"/>
                  </a:lnTo>
                  <a:lnTo>
                    <a:pt x="86" y="31"/>
                  </a:lnTo>
                  <a:lnTo>
                    <a:pt x="46" y="3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2" name="Group 184"/>
          <p:cNvGrpSpPr>
            <a:grpSpLocks/>
          </p:cNvGrpSpPr>
          <p:nvPr/>
        </p:nvGrpSpPr>
        <p:grpSpPr bwMode="auto">
          <a:xfrm>
            <a:off x="4693356" y="1659467"/>
            <a:ext cx="125589" cy="56444"/>
            <a:chOff x="2603" y="1573"/>
            <a:chExt cx="89" cy="40"/>
          </a:xfrm>
        </p:grpSpPr>
        <p:sp>
          <p:nvSpPr>
            <p:cNvPr id="143147" name="Freeform 182"/>
            <p:cNvSpPr>
              <a:spLocks/>
            </p:cNvSpPr>
            <p:nvPr/>
          </p:nvSpPr>
          <p:spPr bwMode="auto">
            <a:xfrm>
              <a:off x="2603" y="1573"/>
              <a:ext cx="89" cy="40"/>
            </a:xfrm>
            <a:custGeom>
              <a:avLst/>
              <a:gdLst>
                <a:gd name="T0" fmla="*/ 0 w 89"/>
                <a:gd name="T1" fmla="*/ 28 h 40"/>
                <a:gd name="T2" fmla="*/ 4 w 89"/>
                <a:gd name="T3" fmla="*/ 11 h 40"/>
                <a:gd name="T4" fmla="*/ 15 w 89"/>
                <a:gd name="T5" fmla="*/ 1 h 40"/>
                <a:gd name="T6" fmla="*/ 25 w 89"/>
                <a:gd name="T7" fmla="*/ 15 h 40"/>
                <a:gd name="T8" fmla="*/ 30 w 89"/>
                <a:gd name="T9" fmla="*/ 15 h 40"/>
                <a:gd name="T10" fmla="*/ 34 w 89"/>
                <a:gd name="T11" fmla="*/ 12 h 40"/>
                <a:gd name="T12" fmla="*/ 34 w 89"/>
                <a:gd name="T13" fmla="*/ 1 h 40"/>
                <a:gd name="T14" fmla="*/ 44 w 89"/>
                <a:gd name="T15" fmla="*/ 1 h 40"/>
                <a:gd name="T16" fmla="*/ 59 w 89"/>
                <a:gd name="T17" fmla="*/ 4 h 40"/>
                <a:gd name="T18" fmla="*/ 71 w 89"/>
                <a:gd name="T19" fmla="*/ 0 h 40"/>
                <a:gd name="T20" fmla="*/ 79 w 89"/>
                <a:gd name="T21" fmla="*/ 1 h 40"/>
                <a:gd name="T22" fmla="*/ 89 w 89"/>
                <a:gd name="T23" fmla="*/ 12 h 40"/>
                <a:gd name="T24" fmla="*/ 85 w 89"/>
                <a:gd name="T25" fmla="*/ 32 h 40"/>
                <a:gd name="T26" fmla="*/ 79 w 89"/>
                <a:gd name="T27" fmla="*/ 34 h 40"/>
                <a:gd name="T28" fmla="*/ 62 w 89"/>
                <a:gd name="T29" fmla="*/ 40 h 40"/>
                <a:gd name="T30" fmla="*/ 57 w 89"/>
                <a:gd name="T31" fmla="*/ 35 h 40"/>
                <a:gd name="T32" fmla="*/ 53 w 89"/>
                <a:gd name="T33" fmla="*/ 34 h 40"/>
                <a:gd name="T34" fmla="*/ 45 w 89"/>
                <a:gd name="T35" fmla="*/ 29 h 40"/>
                <a:gd name="T36" fmla="*/ 30 w 89"/>
                <a:gd name="T37" fmla="*/ 25 h 40"/>
                <a:gd name="T38" fmla="*/ 18 w 89"/>
                <a:gd name="T39" fmla="*/ 25 h 40"/>
                <a:gd name="T40" fmla="*/ 0 w 89"/>
                <a:gd name="T41" fmla="*/ 28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40"/>
                <a:gd name="T65" fmla="*/ 89 w 89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40">
                  <a:moveTo>
                    <a:pt x="0" y="28"/>
                  </a:moveTo>
                  <a:lnTo>
                    <a:pt x="4" y="11"/>
                  </a:lnTo>
                  <a:lnTo>
                    <a:pt x="15" y="1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4" y="1"/>
                  </a:lnTo>
                  <a:lnTo>
                    <a:pt x="44" y="1"/>
                  </a:lnTo>
                  <a:lnTo>
                    <a:pt x="59" y="4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9" y="12"/>
                  </a:lnTo>
                  <a:lnTo>
                    <a:pt x="85" y="32"/>
                  </a:lnTo>
                  <a:lnTo>
                    <a:pt x="79" y="34"/>
                  </a:lnTo>
                  <a:lnTo>
                    <a:pt x="62" y="40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45" y="29"/>
                  </a:lnTo>
                  <a:lnTo>
                    <a:pt x="30" y="25"/>
                  </a:lnTo>
                  <a:lnTo>
                    <a:pt x="18" y="25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48" name="Freeform 183"/>
            <p:cNvSpPr>
              <a:spLocks/>
            </p:cNvSpPr>
            <p:nvPr/>
          </p:nvSpPr>
          <p:spPr bwMode="auto">
            <a:xfrm>
              <a:off x="2603" y="1573"/>
              <a:ext cx="89" cy="40"/>
            </a:xfrm>
            <a:custGeom>
              <a:avLst/>
              <a:gdLst>
                <a:gd name="T0" fmla="*/ 0 w 89"/>
                <a:gd name="T1" fmla="*/ 28 h 40"/>
                <a:gd name="T2" fmla="*/ 4 w 89"/>
                <a:gd name="T3" fmla="*/ 11 h 40"/>
                <a:gd name="T4" fmla="*/ 15 w 89"/>
                <a:gd name="T5" fmla="*/ 1 h 40"/>
                <a:gd name="T6" fmla="*/ 25 w 89"/>
                <a:gd name="T7" fmla="*/ 15 h 40"/>
                <a:gd name="T8" fmla="*/ 30 w 89"/>
                <a:gd name="T9" fmla="*/ 15 h 40"/>
                <a:gd name="T10" fmla="*/ 34 w 89"/>
                <a:gd name="T11" fmla="*/ 12 h 40"/>
                <a:gd name="T12" fmla="*/ 34 w 89"/>
                <a:gd name="T13" fmla="*/ 1 h 40"/>
                <a:gd name="T14" fmla="*/ 44 w 89"/>
                <a:gd name="T15" fmla="*/ 1 h 40"/>
                <a:gd name="T16" fmla="*/ 59 w 89"/>
                <a:gd name="T17" fmla="*/ 4 h 40"/>
                <a:gd name="T18" fmla="*/ 71 w 89"/>
                <a:gd name="T19" fmla="*/ 0 h 40"/>
                <a:gd name="T20" fmla="*/ 79 w 89"/>
                <a:gd name="T21" fmla="*/ 1 h 40"/>
                <a:gd name="T22" fmla="*/ 89 w 89"/>
                <a:gd name="T23" fmla="*/ 12 h 40"/>
                <a:gd name="T24" fmla="*/ 85 w 89"/>
                <a:gd name="T25" fmla="*/ 32 h 40"/>
                <a:gd name="T26" fmla="*/ 79 w 89"/>
                <a:gd name="T27" fmla="*/ 34 h 40"/>
                <a:gd name="T28" fmla="*/ 62 w 89"/>
                <a:gd name="T29" fmla="*/ 40 h 40"/>
                <a:gd name="T30" fmla="*/ 57 w 89"/>
                <a:gd name="T31" fmla="*/ 35 h 40"/>
                <a:gd name="T32" fmla="*/ 53 w 89"/>
                <a:gd name="T33" fmla="*/ 34 h 40"/>
                <a:gd name="T34" fmla="*/ 45 w 89"/>
                <a:gd name="T35" fmla="*/ 29 h 40"/>
                <a:gd name="T36" fmla="*/ 30 w 89"/>
                <a:gd name="T37" fmla="*/ 25 h 40"/>
                <a:gd name="T38" fmla="*/ 18 w 89"/>
                <a:gd name="T39" fmla="*/ 25 h 40"/>
                <a:gd name="T40" fmla="*/ 0 w 89"/>
                <a:gd name="T41" fmla="*/ 28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40"/>
                <a:gd name="T65" fmla="*/ 89 w 89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40">
                  <a:moveTo>
                    <a:pt x="0" y="28"/>
                  </a:moveTo>
                  <a:lnTo>
                    <a:pt x="4" y="11"/>
                  </a:lnTo>
                  <a:lnTo>
                    <a:pt x="15" y="1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4" y="1"/>
                  </a:lnTo>
                  <a:lnTo>
                    <a:pt x="44" y="1"/>
                  </a:lnTo>
                  <a:lnTo>
                    <a:pt x="59" y="4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9" y="12"/>
                  </a:lnTo>
                  <a:lnTo>
                    <a:pt x="85" y="32"/>
                  </a:lnTo>
                  <a:lnTo>
                    <a:pt x="79" y="34"/>
                  </a:lnTo>
                  <a:lnTo>
                    <a:pt x="62" y="40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45" y="29"/>
                  </a:lnTo>
                  <a:lnTo>
                    <a:pt x="30" y="25"/>
                  </a:lnTo>
                  <a:lnTo>
                    <a:pt x="18" y="25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3" name="Group 187"/>
          <p:cNvGrpSpPr>
            <a:grpSpLocks/>
          </p:cNvGrpSpPr>
          <p:nvPr/>
        </p:nvGrpSpPr>
        <p:grpSpPr bwMode="auto">
          <a:xfrm>
            <a:off x="4679244" y="1696156"/>
            <a:ext cx="101600" cy="60678"/>
            <a:chOff x="2593" y="1599"/>
            <a:chExt cx="72" cy="43"/>
          </a:xfrm>
        </p:grpSpPr>
        <p:sp>
          <p:nvSpPr>
            <p:cNvPr id="143145" name="Freeform 185"/>
            <p:cNvSpPr>
              <a:spLocks/>
            </p:cNvSpPr>
            <p:nvPr/>
          </p:nvSpPr>
          <p:spPr bwMode="auto">
            <a:xfrm>
              <a:off x="2593" y="1599"/>
              <a:ext cx="72" cy="43"/>
            </a:xfrm>
            <a:custGeom>
              <a:avLst/>
              <a:gdLst>
                <a:gd name="T0" fmla="*/ 44 w 72"/>
                <a:gd name="T1" fmla="*/ 43 h 43"/>
                <a:gd name="T2" fmla="*/ 37 w 72"/>
                <a:gd name="T3" fmla="*/ 31 h 43"/>
                <a:gd name="T4" fmla="*/ 0 w 72"/>
                <a:gd name="T5" fmla="*/ 31 h 43"/>
                <a:gd name="T6" fmla="*/ 7 w 72"/>
                <a:gd name="T7" fmla="*/ 27 h 43"/>
                <a:gd name="T8" fmla="*/ 0 w 72"/>
                <a:gd name="T9" fmla="*/ 30 h 43"/>
                <a:gd name="T10" fmla="*/ 3 w 72"/>
                <a:gd name="T11" fmla="*/ 26 h 43"/>
                <a:gd name="T12" fmla="*/ 17 w 72"/>
                <a:gd name="T13" fmla="*/ 26 h 43"/>
                <a:gd name="T14" fmla="*/ 10 w 72"/>
                <a:gd name="T15" fmla="*/ 2 h 43"/>
                <a:gd name="T16" fmla="*/ 28 w 72"/>
                <a:gd name="T17" fmla="*/ 0 h 43"/>
                <a:gd name="T18" fmla="*/ 40 w 72"/>
                <a:gd name="T19" fmla="*/ 0 h 43"/>
                <a:gd name="T20" fmla="*/ 55 w 72"/>
                <a:gd name="T21" fmla="*/ 4 h 43"/>
                <a:gd name="T22" fmla="*/ 63 w 72"/>
                <a:gd name="T23" fmla="*/ 9 h 43"/>
                <a:gd name="T24" fmla="*/ 67 w 72"/>
                <a:gd name="T25" fmla="*/ 10 h 43"/>
                <a:gd name="T26" fmla="*/ 72 w 72"/>
                <a:gd name="T27" fmla="*/ 14 h 43"/>
                <a:gd name="T28" fmla="*/ 70 w 72"/>
                <a:gd name="T29" fmla="*/ 27 h 43"/>
                <a:gd name="T30" fmla="*/ 60 w 72"/>
                <a:gd name="T31" fmla="*/ 37 h 43"/>
                <a:gd name="T32" fmla="*/ 44 w 72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43"/>
                <a:gd name="T53" fmla="*/ 72 w 72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43">
                  <a:moveTo>
                    <a:pt x="44" y="43"/>
                  </a:moveTo>
                  <a:lnTo>
                    <a:pt x="37" y="31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17" y="26"/>
                  </a:lnTo>
                  <a:lnTo>
                    <a:pt x="10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0"/>
                  </a:lnTo>
                  <a:lnTo>
                    <a:pt x="72" y="14"/>
                  </a:lnTo>
                  <a:lnTo>
                    <a:pt x="70" y="27"/>
                  </a:lnTo>
                  <a:lnTo>
                    <a:pt x="60" y="37"/>
                  </a:lnTo>
                  <a:lnTo>
                    <a:pt x="44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46" name="Freeform 186"/>
            <p:cNvSpPr>
              <a:spLocks/>
            </p:cNvSpPr>
            <p:nvPr/>
          </p:nvSpPr>
          <p:spPr bwMode="auto">
            <a:xfrm>
              <a:off x="2593" y="1599"/>
              <a:ext cx="72" cy="43"/>
            </a:xfrm>
            <a:custGeom>
              <a:avLst/>
              <a:gdLst>
                <a:gd name="T0" fmla="*/ 44 w 72"/>
                <a:gd name="T1" fmla="*/ 43 h 43"/>
                <a:gd name="T2" fmla="*/ 37 w 72"/>
                <a:gd name="T3" fmla="*/ 31 h 43"/>
                <a:gd name="T4" fmla="*/ 0 w 72"/>
                <a:gd name="T5" fmla="*/ 31 h 43"/>
                <a:gd name="T6" fmla="*/ 7 w 72"/>
                <a:gd name="T7" fmla="*/ 27 h 43"/>
                <a:gd name="T8" fmla="*/ 0 w 72"/>
                <a:gd name="T9" fmla="*/ 30 h 43"/>
                <a:gd name="T10" fmla="*/ 3 w 72"/>
                <a:gd name="T11" fmla="*/ 26 h 43"/>
                <a:gd name="T12" fmla="*/ 17 w 72"/>
                <a:gd name="T13" fmla="*/ 26 h 43"/>
                <a:gd name="T14" fmla="*/ 10 w 72"/>
                <a:gd name="T15" fmla="*/ 2 h 43"/>
                <a:gd name="T16" fmla="*/ 28 w 72"/>
                <a:gd name="T17" fmla="*/ 0 h 43"/>
                <a:gd name="T18" fmla="*/ 40 w 72"/>
                <a:gd name="T19" fmla="*/ 0 h 43"/>
                <a:gd name="T20" fmla="*/ 55 w 72"/>
                <a:gd name="T21" fmla="*/ 4 h 43"/>
                <a:gd name="T22" fmla="*/ 63 w 72"/>
                <a:gd name="T23" fmla="*/ 9 h 43"/>
                <a:gd name="T24" fmla="*/ 67 w 72"/>
                <a:gd name="T25" fmla="*/ 10 h 43"/>
                <a:gd name="T26" fmla="*/ 72 w 72"/>
                <a:gd name="T27" fmla="*/ 14 h 43"/>
                <a:gd name="T28" fmla="*/ 70 w 72"/>
                <a:gd name="T29" fmla="*/ 27 h 43"/>
                <a:gd name="T30" fmla="*/ 60 w 72"/>
                <a:gd name="T31" fmla="*/ 37 h 43"/>
                <a:gd name="T32" fmla="*/ 44 w 72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43"/>
                <a:gd name="T53" fmla="*/ 72 w 72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43">
                  <a:moveTo>
                    <a:pt x="44" y="43"/>
                  </a:moveTo>
                  <a:lnTo>
                    <a:pt x="37" y="31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17" y="26"/>
                  </a:lnTo>
                  <a:lnTo>
                    <a:pt x="10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0"/>
                  </a:lnTo>
                  <a:lnTo>
                    <a:pt x="72" y="14"/>
                  </a:lnTo>
                  <a:lnTo>
                    <a:pt x="70" y="27"/>
                  </a:lnTo>
                  <a:lnTo>
                    <a:pt x="60" y="37"/>
                  </a:lnTo>
                  <a:lnTo>
                    <a:pt x="44" y="4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4" name="Group 190"/>
          <p:cNvGrpSpPr>
            <a:grpSpLocks/>
          </p:cNvGrpSpPr>
          <p:nvPr/>
        </p:nvGrpSpPr>
        <p:grpSpPr bwMode="auto">
          <a:xfrm>
            <a:off x="4804834" y="1876778"/>
            <a:ext cx="56444" cy="55034"/>
            <a:chOff x="2682" y="1727"/>
            <a:chExt cx="40" cy="39"/>
          </a:xfrm>
        </p:grpSpPr>
        <p:sp>
          <p:nvSpPr>
            <p:cNvPr id="143143" name="Freeform 188"/>
            <p:cNvSpPr>
              <a:spLocks/>
            </p:cNvSpPr>
            <p:nvPr/>
          </p:nvSpPr>
          <p:spPr bwMode="auto">
            <a:xfrm>
              <a:off x="2682" y="1727"/>
              <a:ext cx="40" cy="39"/>
            </a:xfrm>
            <a:custGeom>
              <a:avLst/>
              <a:gdLst>
                <a:gd name="T0" fmla="*/ 0 w 40"/>
                <a:gd name="T1" fmla="*/ 0 h 39"/>
                <a:gd name="T2" fmla="*/ 14 w 40"/>
                <a:gd name="T3" fmla="*/ 5 h 39"/>
                <a:gd name="T4" fmla="*/ 21 w 40"/>
                <a:gd name="T5" fmla="*/ 5 h 39"/>
                <a:gd name="T6" fmla="*/ 29 w 40"/>
                <a:gd name="T7" fmla="*/ 15 h 39"/>
                <a:gd name="T8" fmla="*/ 30 w 40"/>
                <a:gd name="T9" fmla="*/ 20 h 39"/>
                <a:gd name="T10" fmla="*/ 40 w 40"/>
                <a:gd name="T11" fmla="*/ 27 h 39"/>
                <a:gd name="T12" fmla="*/ 26 w 40"/>
                <a:gd name="T13" fmla="*/ 28 h 39"/>
                <a:gd name="T14" fmla="*/ 21 w 40"/>
                <a:gd name="T15" fmla="*/ 32 h 39"/>
                <a:gd name="T16" fmla="*/ 17 w 40"/>
                <a:gd name="T17" fmla="*/ 39 h 39"/>
                <a:gd name="T18" fmla="*/ 14 w 40"/>
                <a:gd name="T19" fmla="*/ 18 h 39"/>
                <a:gd name="T20" fmla="*/ 13 w 40"/>
                <a:gd name="T21" fmla="*/ 18 h 39"/>
                <a:gd name="T22" fmla="*/ 0 w 40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39"/>
                <a:gd name="T38" fmla="*/ 40 w 4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39">
                  <a:moveTo>
                    <a:pt x="0" y="0"/>
                  </a:moveTo>
                  <a:lnTo>
                    <a:pt x="14" y="5"/>
                  </a:lnTo>
                  <a:lnTo>
                    <a:pt x="21" y="5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40" y="27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44" name="Freeform 189"/>
            <p:cNvSpPr>
              <a:spLocks/>
            </p:cNvSpPr>
            <p:nvPr/>
          </p:nvSpPr>
          <p:spPr bwMode="auto">
            <a:xfrm>
              <a:off x="2682" y="1727"/>
              <a:ext cx="40" cy="39"/>
            </a:xfrm>
            <a:custGeom>
              <a:avLst/>
              <a:gdLst>
                <a:gd name="T0" fmla="*/ 0 w 40"/>
                <a:gd name="T1" fmla="*/ 0 h 39"/>
                <a:gd name="T2" fmla="*/ 14 w 40"/>
                <a:gd name="T3" fmla="*/ 5 h 39"/>
                <a:gd name="T4" fmla="*/ 21 w 40"/>
                <a:gd name="T5" fmla="*/ 5 h 39"/>
                <a:gd name="T6" fmla="*/ 29 w 40"/>
                <a:gd name="T7" fmla="*/ 15 h 39"/>
                <a:gd name="T8" fmla="*/ 30 w 40"/>
                <a:gd name="T9" fmla="*/ 20 h 39"/>
                <a:gd name="T10" fmla="*/ 40 w 40"/>
                <a:gd name="T11" fmla="*/ 27 h 39"/>
                <a:gd name="T12" fmla="*/ 26 w 40"/>
                <a:gd name="T13" fmla="*/ 28 h 39"/>
                <a:gd name="T14" fmla="*/ 21 w 40"/>
                <a:gd name="T15" fmla="*/ 32 h 39"/>
                <a:gd name="T16" fmla="*/ 17 w 40"/>
                <a:gd name="T17" fmla="*/ 39 h 39"/>
                <a:gd name="T18" fmla="*/ 14 w 40"/>
                <a:gd name="T19" fmla="*/ 18 h 39"/>
                <a:gd name="T20" fmla="*/ 13 w 40"/>
                <a:gd name="T21" fmla="*/ 18 h 39"/>
                <a:gd name="T22" fmla="*/ 0 w 40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39"/>
                <a:gd name="T38" fmla="*/ 40 w 4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39">
                  <a:moveTo>
                    <a:pt x="0" y="0"/>
                  </a:moveTo>
                  <a:lnTo>
                    <a:pt x="14" y="5"/>
                  </a:lnTo>
                  <a:lnTo>
                    <a:pt x="21" y="5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40" y="27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5" name="Group 193"/>
          <p:cNvGrpSpPr>
            <a:grpSpLocks/>
          </p:cNvGrpSpPr>
          <p:nvPr/>
        </p:nvGrpSpPr>
        <p:grpSpPr bwMode="auto">
          <a:xfrm>
            <a:off x="4768145" y="949679"/>
            <a:ext cx="2293055" cy="1056922"/>
            <a:chOff x="2656" y="1070"/>
            <a:chExt cx="1625" cy="749"/>
          </a:xfrm>
        </p:grpSpPr>
        <p:sp>
          <p:nvSpPr>
            <p:cNvPr id="143141" name="Freeform 191"/>
            <p:cNvSpPr>
              <a:spLocks/>
            </p:cNvSpPr>
            <p:nvPr/>
          </p:nvSpPr>
          <p:spPr bwMode="auto">
            <a:xfrm>
              <a:off x="2656" y="1070"/>
              <a:ext cx="1625" cy="749"/>
            </a:xfrm>
            <a:custGeom>
              <a:avLst/>
              <a:gdLst>
                <a:gd name="T0" fmla="*/ 130 w 1625"/>
                <a:gd name="T1" fmla="*/ 326 h 749"/>
                <a:gd name="T2" fmla="*/ 93 w 1625"/>
                <a:gd name="T3" fmla="*/ 364 h 749"/>
                <a:gd name="T4" fmla="*/ 141 w 1625"/>
                <a:gd name="T5" fmla="*/ 298 h 749"/>
                <a:gd name="T6" fmla="*/ 233 w 1625"/>
                <a:gd name="T7" fmla="*/ 292 h 749"/>
                <a:gd name="T8" fmla="*/ 274 w 1625"/>
                <a:gd name="T9" fmla="*/ 287 h 749"/>
                <a:gd name="T10" fmla="*/ 373 w 1625"/>
                <a:gd name="T11" fmla="*/ 264 h 749"/>
                <a:gd name="T12" fmla="*/ 357 w 1625"/>
                <a:gd name="T13" fmla="*/ 209 h 749"/>
                <a:gd name="T14" fmla="*/ 421 w 1625"/>
                <a:gd name="T15" fmla="*/ 308 h 749"/>
                <a:gd name="T16" fmla="*/ 497 w 1625"/>
                <a:gd name="T17" fmla="*/ 281 h 749"/>
                <a:gd name="T18" fmla="*/ 405 w 1625"/>
                <a:gd name="T19" fmla="*/ 181 h 749"/>
                <a:gd name="T20" fmla="*/ 476 w 1625"/>
                <a:gd name="T21" fmla="*/ 194 h 749"/>
                <a:gd name="T22" fmla="*/ 509 w 1625"/>
                <a:gd name="T23" fmla="*/ 222 h 749"/>
                <a:gd name="T24" fmla="*/ 506 w 1625"/>
                <a:gd name="T25" fmla="*/ 150 h 749"/>
                <a:gd name="T26" fmla="*/ 492 w 1625"/>
                <a:gd name="T27" fmla="*/ 115 h 749"/>
                <a:gd name="T28" fmla="*/ 561 w 1625"/>
                <a:gd name="T29" fmla="*/ 83 h 749"/>
                <a:gd name="T30" fmla="*/ 582 w 1625"/>
                <a:gd name="T31" fmla="*/ 49 h 749"/>
                <a:gd name="T32" fmla="*/ 614 w 1625"/>
                <a:gd name="T33" fmla="*/ 37 h 749"/>
                <a:gd name="T34" fmla="*/ 707 w 1625"/>
                <a:gd name="T35" fmla="*/ 51 h 749"/>
                <a:gd name="T36" fmla="*/ 676 w 1625"/>
                <a:gd name="T37" fmla="*/ 111 h 749"/>
                <a:gd name="T38" fmla="*/ 717 w 1625"/>
                <a:gd name="T39" fmla="*/ 101 h 749"/>
                <a:gd name="T40" fmla="*/ 765 w 1625"/>
                <a:gd name="T41" fmla="*/ 94 h 749"/>
                <a:gd name="T42" fmla="*/ 829 w 1625"/>
                <a:gd name="T43" fmla="*/ 73 h 749"/>
                <a:gd name="T44" fmla="*/ 914 w 1625"/>
                <a:gd name="T45" fmla="*/ 98 h 749"/>
                <a:gd name="T46" fmla="*/ 1005 w 1625"/>
                <a:gd name="T47" fmla="*/ 77 h 749"/>
                <a:gd name="T48" fmla="*/ 1060 w 1625"/>
                <a:gd name="T49" fmla="*/ 37 h 749"/>
                <a:gd name="T50" fmla="*/ 1090 w 1625"/>
                <a:gd name="T51" fmla="*/ 37 h 749"/>
                <a:gd name="T52" fmla="*/ 1260 w 1625"/>
                <a:gd name="T53" fmla="*/ 58 h 749"/>
                <a:gd name="T54" fmla="*/ 1339 w 1625"/>
                <a:gd name="T55" fmla="*/ 25 h 749"/>
                <a:gd name="T56" fmla="*/ 1516 w 1625"/>
                <a:gd name="T57" fmla="*/ 19 h 749"/>
                <a:gd name="T58" fmla="*/ 1573 w 1625"/>
                <a:gd name="T59" fmla="*/ 23 h 749"/>
                <a:gd name="T60" fmla="*/ 1625 w 1625"/>
                <a:gd name="T61" fmla="*/ 97 h 749"/>
                <a:gd name="T62" fmla="*/ 1541 w 1625"/>
                <a:gd name="T63" fmla="*/ 83 h 749"/>
                <a:gd name="T64" fmla="*/ 1506 w 1625"/>
                <a:gd name="T65" fmla="*/ 111 h 749"/>
                <a:gd name="T66" fmla="*/ 1553 w 1625"/>
                <a:gd name="T67" fmla="*/ 145 h 749"/>
                <a:gd name="T68" fmla="*/ 1532 w 1625"/>
                <a:gd name="T69" fmla="*/ 221 h 749"/>
                <a:gd name="T70" fmla="*/ 1486 w 1625"/>
                <a:gd name="T71" fmla="*/ 261 h 749"/>
                <a:gd name="T72" fmla="*/ 1471 w 1625"/>
                <a:gd name="T73" fmla="*/ 332 h 749"/>
                <a:gd name="T74" fmla="*/ 1501 w 1625"/>
                <a:gd name="T75" fmla="*/ 411 h 749"/>
                <a:gd name="T76" fmla="*/ 1413 w 1625"/>
                <a:gd name="T77" fmla="*/ 374 h 749"/>
                <a:gd name="T78" fmla="*/ 1435 w 1625"/>
                <a:gd name="T79" fmla="*/ 216 h 749"/>
                <a:gd name="T80" fmla="*/ 1401 w 1625"/>
                <a:gd name="T81" fmla="*/ 265 h 749"/>
                <a:gd name="T82" fmla="*/ 1349 w 1625"/>
                <a:gd name="T83" fmla="*/ 327 h 749"/>
                <a:gd name="T84" fmla="*/ 1293 w 1625"/>
                <a:gd name="T85" fmla="*/ 334 h 749"/>
                <a:gd name="T86" fmla="*/ 1230 w 1625"/>
                <a:gd name="T87" fmla="*/ 471 h 749"/>
                <a:gd name="T88" fmla="*/ 1282 w 1625"/>
                <a:gd name="T89" fmla="*/ 477 h 749"/>
                <a:gd name="T90" fmla="*/ 1234 w 1625"/>
                <a:gd name="T91" fmla="*/ 687 h 749"/>
                <a:gd name="T92" fmla="*/ 1230 w 1625"/>
                <a:gd name="T93" fmla="*/ 584 h 749"/>
                <a:gd name="T94" fmla="*/ 1115 w 1625"/>
                <a:gd name="T95" fmla="*/ 503 h 749"/>
                <a:gd name="T96" fmla="*/ 1056 w 1625"/>
                <a:gd name="T97" fmla="*/ 559 h 749"/>
                <a:gd name="T98" fmla="*/ 934 w 1625"/>
                <a:gd name="T99" fmla="*/ 583 h 749"/>
                <a:gd name="T100" fmla="*/ 825 w 1625"/>
                <a:gd name="T101" fmla="*/ 591 h 749"/>
                <a:gd name="T102" fmla="*/ 712 w 1625"/>
                <a:gd name="T103" fmla="*/ 608 h 749"/>
                <a:gd name="T104" fmla="*/ 386 w 1625"/>
                <a:gd name="T105" fmla="*/ 549 h 749"/>
                <a:gd name="T106" fmla="*/ 253 w 1625"/>
                <a:gd name="T107" fmla="*/ 704 h 749"/>
                <a:gd name="T108" fmla="*/ 170 w 1625"/>
                <a:gd name="T109" fmla="*/ 715 h 749"/>
                <a:gd name="T110" fmla="*/ 149 w 1625"/>
                <a:gd name="T111" fmla="*/ 633 h 749"/>
                <a:gd name="T112" fmla="*/ 37 w 1625"/>
                <a:gd name="T113" fmla="*/ 515 h 749"/>
                <a:gd name="T114" fmla="*/ 25 w 1625"/>
                <a:gd name="T115" fmla="*/ 462 h 749"/>
                <a:gd name="T116" fmla="*/ 22 w 1625"/>
                <a:gd name="T117" fmla="*/ 374 h 7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25"/>
                <a:gd name="T178" fmla="*/ 0 h 749"/>
                <a:gd name="T179" fmla="*/ 1625 w 1625"/>
                <a:gd name="T180" fmla="*/ 749 h 7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25" h="749">
                  <a:moveTo>
                    <a:pt x="11" y="289"/>
                  </a:moveTo>
                  <a:lnTo>
                    <a:pt x="15" y="289"/>
                  </a:lnTo>
                  <a:lnTo>
                    <a:pt x="21" y="289"/>
                  </a:lnTo>
                  <a:lnTo>
                    <a:pt x="18" y="287"/>
                  </a:lnTo>
                  <a:lnTo>
                    <a:pt x="39" y="287"/>
                  </a:lnTo>
                  <a:lnTo>
                    <a:pt x="32" y="289"/>
                  </a:lnTo>
                  <a:lnTo>
                    <a:pt x="44" y="291"/>
                  </a:lnTo>
                  <a:lnTo>
                    <a:pt x="44" y="298"/>
                  </a:lnTo>
                  <a:lnTo>
                    <a:pt x="45" y="292"/>
                  </a:lnTo>
                  <a:lnTo>
                    <a:pt x="64" y="292"/>
                  </a:lnTo>
                  <a:lnTo>
                    <a:pt x="112" y="310"/>
                  </a:lnTo>
                  <a:lnTo>
                    <a:pt x="130" y="326"/>
                  </a:lnTo>
                  <a:lnTo>
                    <a:pt x="119" y="340"/>
                  </a:lnTo>
                  <a:lnTo>
                    <a:pt x="103" y="347"/>
                  </a:lnTo>
                  <a:lnTo>
                    <a:pt x="39" y="329"/>
                  </a:lnTo>
                  <a:lnTo>
                    <a:pt x="70" y="354"/>
                  </a:lnTo>
                  <a:lnTo>
                    <a:pt x="69" y="364"/>
                  </a:lnTo>
                  <a:lnTo>
                    <a:pt x="75" y="382"/>
                  </a:lnTo>
                  <a:lnTo>
                    <a:pt x="103" y="392"/>
                  </a:lnTo>
                  <a:lnTo>
                    <a:pt x="110" y="389"/>
                  </a:lnTo>
                  <a:lnTo>
                    <a:pt x="105" y="382"/>
                  </a:lnTo>
                  <a:lnTo>
                    <a:pt x="99" y="378"/>
                  </a:lnTo>
                  <a:lnTo>
                    <a:pt x="89" y="371"/>
                  </a:lnTo>
                  <a:lnTo>
                    <a:pt x="93" y="364"/>
                  </a:lnTo>
                  <a:lnTo>
                    <a:pt x="107" y="371"/>
                  </a:lnTo>
                  <a:lnTo>
                    <a:pt x="107" y="374"/>
                  </a:lnTo>
                  <a:lnTo>
                    <a:pt x="133" y="374"/>
                  </a:lnTo>
                  <a:lnTo>
                    <a:pt x="121" y="355"/>
                  </a:lnTo>
                  <a:lnTo>
                    <a:pt x="129" y="347"/>
                  </a:lnTo>
                  <a:lnTo>
                    <a:pt x="140" y="336"/>
                  </a:lnTo>
                  <a:lnTo>
                    <a:pt x="153" y="336"/>
                  </a:lnTo>
                  <a:lnTo>
                    <a:pt x="162" y="343"/>
                  </a:lnTo>
                  <a:lnTo>
                    <a:pt x="162" y="327"/>
                  </a:lnTo>
                  <a:lnTo>
                    <a:pt x="153" y="320"/>
                  </a:lnTo>
                  <a:lnTo>
                    <a:pt x="151" y="302"/>
                  </a:lnTo>
                  <a:lnTo>
                    <a:pt x="141" y="298"/>
                  </a:lnTo>
                  <a:lnTo>
                    <a:pt x="170" y="299"/>
                  </a:lnTo>
                  <a:lnTo>
                    <a:pt x="178" y="308"/>
                  </a:lnTo>
                  <a:lnTo>
                    <a:pt x="164" y="312"/>
                  </a:lnTo>
                  <a:lnTo>
                    <a:pt x="164" y="316"/>
                  </a:lnTo>
                  <a:lnTo>
                    <a:pt x="181" y="327"/>
                  </a:lnTo>
                  <a:lnTo>
                    <a:pt x="192" y="323"/>
                  </a:lnTo>
                  <a:lnTo>
                    <a:pt x="192" y="312"/>
                  </a:lnTo>
                  <a:lnTo>
                    <a:pt x="201" y="310"/>
                  </a:lnTo>
                  <a:lnTo>
                    <a:pt x="197" y="306"/>
                  </a:lnTo>
                  <a:lnTo>
                    <a:pt x="226" y="291"/>
                  </a:lnTo>
                  <a:lnTo>
                    <a:pt x="231" y="298"/>
                  </a:lnTo>
                  <a:lnTo>
                    <a:pt x="233" y="292"/>
                  </a:lnTo>
                  <a:lnTo>
                    <a:pt x="229" y="291"/>
                  </a:lnTo>
                  <a:lnTo>
                    <a:pt x="242" y="282"/>
                  </a:lnTo>
                  <a:lnTo>
                    <a:pt x="248" y="282"/>
                  </a:lnTo>
                  <a:lnTo>
                    <a:pt x="241" y="285"/>
                  </a:lnTo>
                  <a:lnTo>
                    <a:pt x="245" y="292"/>
                  </a:lnTo>
                  <a:lnTo>
                    <a:pt x="241" y="299"/>
                  </a:lnTo>
                  <a:lnTo>
                    <a:pt x="242" y="302"/>
                  </a:lnTo>
                  <a:lnTo>
                    <a:pt x="252" y="295"/>
                  </a:lnTo>
                  <a:lnTo>
                    <a:pt x="256" y="298"/>
                  </a:lnTo>
                  <a:lnTo>
                    <a:pt x="256" y="289"/>
                  </a:lnTo>
                  <a:lnTo>
                    <a:pt x="263" y="287"/>
                  </a:lnTo>
                  <a:lnTo>
                    <a:pt x="274" y="287"/>
                  </a:lnTo>
                  <a:lnTo>
                    <a:pt x="293" y="278"/>
                  </a:lnTo>
                  <a:lnTo>
                    <a:pt x="297" y="289"/>
                  </a:lnTo>
                  <a:lnTo>
                    <a:pt x="301" y="289"/>
                  </a:lnTo>
                  <a:lnTo>
                    <a:pt x="301" y="282"/>
                  </a:lnTo>
                  <a:lnTo>
                    <a:pt x="309" y="278"/>
                  </a:lnTo>
                  <a:lnTo>
                    <a:pt x="297" y="265"/>
                  </a:lnTo>
                  <a:lnTo>
                    <a:pt x="300" y="261"/>
                  </a:lnTo>
                  <a:lnTo>
                    <a:pt x="343" y="265"/>
                  </a:lnTo>
                  <a:lnTo>
                    <a:pt x="371" y="271"/>
                  </a:lnTo>
                  <a:lnTo>
                    <a:pt x="386" y="282"/>
                  </a:lnTo>
                  <a:lnTo>
                    <a:pt x="389" y="267"/>
                  </a:lnTo>
                  <a:lnTo>
                    <a:pt x="373" y="264"/>
                  </a:lnTo>
                  <a:lnTo>
                    <a:pt x="373" y="257"/>
                  </a:lnTo>
                  <a:lnTo>
                    <a:pt x="360" y="257"/>
                  </a:lnTo>
                  <a:lnTo>
                    <a:pt x="357" y="250"/>
                  </a:lnTo>
                  <a:lnTo>
                    <a:pt x="360" y="250"/>
                  </a:lnTo>
                  <a:lnTo>
                    <a:pt x="361" y="249"/>
                  </a:lnTo>
                  <a:lnTo>
                    <a:pt x="355" y="233"/>
                  </a:lnTo>
                  <a:lnTo>
                    <a:pt x="350" y="237"/>
                  </a:lnTo>
                  <a:lnTo>
                    <a:pt x="350" y="229"/>
                  </a:lnTo>
                  <a:lnTo>
                    <a:pt x="345" y="232"/>
                  </a:lnTo>
                  <a:lnTo>
                    <a:pt x="348" y="225"/>
                  </a:lnTo>
                  <a:lnTo>
                    <a:pt x="355" y="221"/>
                  </a:lnTo>
                  <a:lnTo>
                    <a:pt x="357" y="209"/>
                  </a:lnTo>
                  <a:lnTo>
                    <a:pt x="353" y="188"/>
                  </a:lnTo>
                  <a:lnTo>
                    <a:pt x="386" y="188"/>
                  </a:lnTo>
                  <a:lnTo>
                    <a:pt x="391" y="199"/>
                  </a:lnTo>
                  <a:lnTo>
                    <a:pt x="391" y="214"/>
                  </a:lnTo>
                  <a:lnTo>
                    <a:pt x="405" y="226"/>
                  </a:lnTo>
                  <a:lnTo>
                    <a:pt x="424" y="265"/>
                  </a:lnTo>
                  <a:lnTo>
                    <a:pt x="438" y="270"/>
                  </a:lnTo>
                  <a:lnTo>
                    <a:pt x="432" y="274"/>
                  </a:lnTo>
                  <a:lnTo>
                    <a:pt x="438" y="285"/>
                  </a:lnTo>
                  <a:lnTo>
                    <a:pt x="428" y="299"/>
                  </a:lnTo>
                  <a:lnTo>
                    <a:pt x="430" y="304"/>
                  </a:lnTo>
                  <a:lnTo>
                    <a:pt x="421" y="308"/>
                  </a:lnTo>
                  <a:lnTo>
                    <a:pt x="412" y="302"/>
                  </a:lnTo>
                  <a:lnTo>
                    <a:pt x="401" y="306"/>
                  </a:lnTo>
                  <a:lnTo>
                    <a:pt x="419" y="312"/>
                  </a:lnTo>
                  <a:lnTo>
                    <a:pt x="442" y="310"/>
                  </a:lnTo>
                  <a:lnTo>
                    <a:pt x="439" y="304"/>
                  </a:lnTo>
                  <a:lnTo>
                    <a:pt x="450" y="295"/>
                  </a:lnTo>
                  <a:lnTo>
                    <a:pt x="453" y="282"/>
                  </a:lnTo>
                  <a:lnTo>
                    <a:pt x="442" y="265"/>
                  </a:lnTo>
                  <a:lnTo>
                    <a:pt x="460" y="257"/>
                  </a:lnTo>
                  <a:lnTo>
                    <a:pt x="471" y="264"/>
                  </a:lnTo>
                  <a:lnTo>
                    <a:pt x="476" y="278"/>
                  </a:lnTo>
                  <a:lnTo>
                    <a:pt x="497" y="281"/>
                  </a:lnTo>
                  <a:lnTo>
                    <a:pt x="480" y="278"/>
                  </a:lnTo>
                  <a:lnTo>
                    <a:pt x="479" y="270"/>
                  </a:lnTo>
                  <a:lnTo>
                    <a:pt x="480" y="267"/>
                  </a:lnTo>
                  <a:lnTo>
                    <a:pt x="471" y="257"/>
                  </a:lnTo>
                  <a:lnTo>
                    <a:pt x="449" y="253"/>
                  </a:lnTo>
                  <a:lnTo>
                    <a:pt x="432" y="260"/>
                  </a:lnTo>
                  <a:lnTo>
                    <a:pt x="424" y="244"/>
                  </a:lnTo>
                  <a:lnTo>
                    <a:pt x="421" y="225"/>
                  </a:lnTo>
                  <a:lnTo>
                    <a:pt x="402" y="214"/>
                  </a:lnTo>
                  <a:lnTo>
                    <a:pt x="402" y="205"/>
                  </a:lnTo>
                  <a:lnTo>
                    <a:pt x="409" y="201"/>
                  </a:lnTo>
                  <a:lnTo>
                    <a:pt x="405" y="181"/>
                  </a:lnTo>
                  <a:lnTo>
                    <a:pt x="419" y="194"/>
                  </a:lnTo>
                  <a:lnTo>
                    <a:pt x="419" y="204"/>
                  </a:lnTo>
                  <a:lnTo>
                    <a:pt x="424" y="212"/>
                  </a:lnTo>
                  <a:lnTo>
                    <a:pt x="432" y="214"/>
                  </a:lnTo>
                  <a:lnTo>
                    <a:pt x="465" y="219"/>
                  </a:lnTo>
                  <a:lnTo>
                    <a:pt x="426" y="201"/>
                  </a:lnTo>
                  <a:lnTo>
                    <a:pt x="428" y="197"/>
                  </a:lnTo>
                  <a:lnTo>
                    <a:pt x="446" y="197"/>
                  </a:lnTo>
                  <a:lnTo>
                    <a:pt x="438" y="194"/>
                  </a:lnTo>
                  <a:lnTo>
                    <a:pt x="442" y="188"/>
                  </a:lnTo>
                  <a:lnTo>
                    <a:pt x="450" y="187"/>
                  </a:lnTo>
                  <a:lnTo>
                    <a:pt x="476" y="194"/>
                  </a:lnTo>
                  <a:lnTo>
                    <a:pt x="494" y="194"/>
                  </a:lnTo>
                  <a:lnTo>
                    <a:pt x="494" y="201"/>
                  </a:lnTo>
                  <a:lnTo>
                    <a:pt x="490" y="204"/>
                  </a:lnTo>
                  <a:lnTo>
                    <a:pt x="492" y="209"/>
                  </a:lnTo>
                  <a:lnTo>
                    <a:pt x="498" y="216"/>
                  </a:lnTo>
                  <a:lnTo>
                    <a:pt x="498" y="212"/>
                  </a:lnTo>
                  <a:lnTo>
                    <a:pt x="506" y="226"/>
                  </a:lnTo>
                  <a:lnTo>
                    <a:pt x="516" y="229"/>
                  </a:lnTo>
                  <a:lnTo>
                    <a:pt x="529" y="233"/>
                  </a:lnTo>
                  <a:lnTo>
                    <a:pt x="534" y="229"/>
                  </a:lnTo>
                  <a:lnTo>
                    <a:pt x="516" y="226"/>
                  </a:lnTo>
                  <a:lnTo>
                    <a:pt x="509" y="222"/>
                  </a:lnTo>
                  <a:lnTo>
                    <a:pt x="513" y="216"/>
                  </a:lnTo>
                  <a:lnTo>
                    <a:pt x="498" y="205"/>
                  </a:lnTo>
                  <a:lnTo>
                    <a:pt x="494" y="193"/>
                  </a:lnTo>
                  <a:lnTo>
                    <a:pt x="486" y="191"/>
                  </a:lnTo>
                  <a:lnTo>
                    <a:pt x="479" y="184"/>
                  </a:lnTo>
                  <a:lnTo>
                    <a:pt x="462" y="181"/>
                  </a:lnTo>
                  <a:lnTo>
                    <a:pt x="450" y="171"/>
                  </a:lnTo>
                  <a:lnTo>
                    <a:pt x="446" y="160"/>
                  </a:lnTo>
                  <a:lnTo>
                    <a:pt x="498" y="145"/>
                  </a:lnTo>
                  <a:lnTo>
                    <a:pt x="501" y="148"/>
                  </a:lnTo>
                  <a:lnTo>
                    <a:pt x="498" y="152"/>
                  </a:lnTo>
                  <a:lnTo>
                    <a:pt x="506" y="150"/>
                  </a:lnTo>
                  <a:lnTo>
                    <a:pt x="497" y="139"/>
                  </a:lnTo>
                  <a:lnTo>
                    <a:pt x="506" y="142"/>
                  </a:lnTo>
                  <a:lnTo>
                    <a:pt x="504" y="139"/>
                  </a:lnTo>
                  <a:lnTo>
                    <a:pt x="483" y="135"/>
                  </a:lnTo>
                  <a:lnTo>
                    <a:pt x="492" y="131"/>
                  </a:lnTo>
                  <a:lnTo>
                    <a:pt x="480" y="128"/>
                  </a:lnTo>
                  <a:lnTo>
                    <a:pt x="480" y="124"/>
                  </a:lnTo>
                  <a:lnTo>
                    <a:pt x="486" y="124"/>
                  </a:lnTo>
                  <a:lnTo>
                    <a:pt x="487" y="118"/>
                  </a:lnTo>
                  <a:lnTo>
                    <a:pt x="492" y="118"/>
                  </a:lnTo>
                  <a:lnTo>
                    <a:pt x="480" y="115"/>
                  </a:lnTo>
                  <a:lnTo>
                    <a:pt x="492" y="115"/>
                  </a:lnTo>
                  <a:lnTo>
                    <a:pt x="494" y="101"/>
                  </a:lnTo>
                  <a:lnTo>
                    <a:pt x="497" y="104"/>
                  </a:lnTo>
                  <a:lnTo>
                    <a:pt x="504" y="98"/>
                  </a:lnTo>
                  <a:lnTo>
                    <a:pt x="520" y="97"/>
                  </a:lnTo>
                  <a:lnTo>
                    <a:pt x="520" y="92"/>
                  </a:lnTo>
                  <a:lnTo>
                    <a:pt x="535" y="86"/>
                  </a:lnTo>
                  <a:lnTo>
                    <a:pt x="524" y="83"/>
                  </a:lnTo>
                  <a:lnTo>
                    <a:pt x="538" y="79"/>
                  </a:lnTo>
                  <a:lnTo>
                    <a:pt x="553" y="77"/>
                  </a:lnTo>
                  <a:lnTo>
                    <a:pt x="553" y="83"/>
                  </a:lnTo>
                  <a:lnTo>
                    <a:pt x="561" y="79"/>
                  </a:lnTo>
                  <a:lnTo>
                    <a:pt x="561" y="83"/>
                  </a:lnTo>
                  <a:lnTo>
                    <a:pt x="565" y="77"/>
                  </a:lnTo>
                  <a:lnTo>
                    <a:pt x="568" y="77"/>
                  </a:lnTo>
                  <a:lnTo>
                    <a:pt x="569" y="64"/>
                  </a:lnTo>
                  <a:lnTo>
                    <a:pt x="572" y="70"/>
                  </a:lnTo>
                  <a:lnTo>
                    <a:pt x="580" y="69"/>
                  </a:lnTo>
                  <a:lnTo>
                    <a:pt x="561" y="56"/>
                  </a:lnTo>
                  <a:lnTo>
                    <a:pt x="572" y="58"/>
                  </a:lnTo>
                  <a:lnTo>
                    <a:pt x="582" y="53"/>
                  </a:lnTo>
                  <a:lnTo>
                    <a:pt x="598" y="56"/>
                  </a:lnTo>
                  <a:lnTo>
                    <a:pt x="598" y="45"/>
                  </a:lnTo>
                  <a:lnTo>
                    <a:pt x="588" y="51"/>
                  </a:lnTo>
                  <a:lnTo>
                    <a:pt x="582" y="49"/>
                  </a:lnTo>
                  <a:lnTo>
                    <a:pt x="572" y="41"/>
                  </a:lnTo>
                  <a:lnTo>
                    <a:pt x="569" y="17"/>
                  </a:lnTo>
                  <a:lnTo>
                    <a:pt x="575" y="13"/>
                  </a:lnTo>
                  <a:lnTo>
                    <a:pt x="586" y="15"/>
                  </a:lnTo>
                  <a:lnTo>
                    <a:pt x="591" y="21"/>
                  </a:lnTo>
                  <a:lnTo>
                    <a:pt x="583" y="28"/>
                  </a:lnTo>
                  <a:lnTo>
                    <a:pt x="593" y="30"/>
                  </a:lnTo>
                  <a:lnTo>
                    <a:pt x="595" y="28"/>
                  </a:lnTo>
                  <a:lnTo>
                    <a:pt x="599" y="30"/>
                  </a:lnTo>
                  <a:lnTo>
                    <a:pt x="602" y="37"/>
                  </a:lnTo>
                  <a:lnTo>
                    <a:pt x="606" y="32"/>
                  </a:lnTo>
                  <a:lnTo>
                    <a:pt x="614" y="37"/>
                  </a:lnTo>
                  <a:lnTo>
                    <a:pt x="616" y="49"/>
                  </a:lnTo>
                  <a:lnTo>
                    <a:pt x="623" y="45"/>
                  </a:lnTo>
                  <a:lnTo>
                    <a:pt x="621" y="38"/>
                  </a:lnTo>
                  <a:lnTo>
                    <a:pt x="639" y="32"/>
                  </a:lnTo>
                  <a:lnTo>
                    <a:pt x="646" y="37"/>
                  </a:lnTo>
                  <a:lnTo>
                    <a:pt x="646" y="32"/>
                  </a:lnTo>
                  <a:lnTo>
                    <a:pt x="662" y="28"/>
                  </a:lnTo>
                  <a:lnTo>
                    <a:pt x="687" y="34"/>
                  </a:lnTo>
                  <a:lnTo>
                    <a:pt x="691" y="38"/>
                  </a:lnTo>
                  <a:lnTo>
                    <a:pt x="691" y="34"/>
                  </a:lnTo>
                  <a:lnTo>
                    <a:pt x="705" y="41"/>
                  </a:lnTo>
                  <a:lnTo>
                    <a:pt x="707" y="51"/>
                  </a:lnTo>
                  <a:lnTo>
                    <a:pt x="694" y="47"/>
                  </a:lnTo>
                  <a:lnTo>
                    <a:pt x="701" y="56"/>
                  </a:lnTo>
                  <a:lnTo>
                    <a:pt x="705" y="53"/>
                  </a:lnTo>
                  <a:lnTo>
                    <a:pt x="714" y="58"/>
                  </a:lnTo>
                  <a:lnTo>
                    <a:pt x="712" y="73"/>
                  </a:lnTo>
                  <a:lnTo>
                    <a:pt x="714" y="75"/>
                  </a:lnTo>
                  <a:lnTo>
                    <a:pt x="707" y="77"/>
                  </a:lnTo>
                  <a:lnTo>
                    <a:pt x="705" y="87"/>
                  </a:lnTo>
                  <a:lnTo>
                    <a:pt x="694" y="90"/>
                  </a:lnTo>
                  <a:lnTo>
                    <a:pt x="701" y="92"/>
                  </a:lnTo>
                  <a:lnTo>
                    <a:pt x="683" y="111"/>
                  </a:lnTo>
                  <a:lnTo>
                    <a:pt x="676" y="111"/>
                  </a:lnTo>
                  <a:lnTo>
                    <a:pt x="677" y="114"/>
                  </a:lnTo>
                  <a:lnTo>
                    <a:pt x="676" y="132"/>
                  </a:lnTo>
                  <a:lnTo>
                    <a:pt x="688" y="128"/>
                  </a:lnTo>
                  <a:lnTo>
                    <a:pt x="683" y="126"/>
                  </a:lnTo>
                  <a:lnTo>
                    <a:pt x="694" y="118"/>
                  </a:lnTo>
                  <a:lnTo>
                    <a:pt x="696" y="120"/>
                  </a:lnTo>
                  <a:lnTo>
                    <a:pt x="696" y="115"/>
                  </a:lnTo>
                  <a:lnTo>
                    <a:pt x="707" y="114"/>
                  </a:lnTo>
                  <a:lnTo>
                    <a:pt x="705" y="108"/>
                  </a:lnTo>
                  <a:lnTo>
                    <a:pt x="717" y="111"/>
                  </a:lnTo>
                  <a:lnTo>
                    <a:pt x="728" y="101"/>
                  </a:lnTo>
                  <a:lnTo>
                    <a:pt x="717" y="101"/>
                  </a:lnTo>
                  <a:lnTo>
                    <a:pt x="707" y="104"/>
                  </a:lnTo>
                  <a:lnTo>
                    <a:pt x="705" y="101"/>
                  </a:lnTo>
                  <a:lnTo>
                    <a:pt x="707" y="94"/>
                  </a:lnTo>
                  <a:lnTo>
                    <a:pt x="728" y="92"/>
                  </a:lnTo>
                  <a:lnTo>
                    <a:pt x="728" y="97"/>
                  </a:lnTo>
                  <a:lnTo>
                    <a:pt x="740" y="97"/>
                  </a:lnTo>
                  <a:lnTo>
                    <a:pt x="740" y="92"/>
                  </a:lnTo>
                  <a:lnTo>
                    <a:pt x="748" y="97"/>
                  </a:lnTo>
                  <a:lnTo>
                    <a:pt x="758" y="108"/>
                  </a:lnTo>
                  <a:lnTo>
                    <a:pt x="762" y="103"/>
                  </a:lnTo>
                  <a:lnTo>
                    <a:pt x="753" y="98"/>
                  </a:lnTo>
                  <a:lnTo>
                    <a:pt x="765" y="94"/>
                  </a:lnTo>
                  <a:lnTo>
                    <a:pt x="795" y="87"/>
                  </a:lnTo>
                  <a:lnTo>
                    <a:pt x="796" y="90"/>
                  </a:lnTo>
                  <a:lnTo>
                    <a:pt x="792" y="92"/>
                  </a:lnTo>
                  <a:lnTo>
                    <a:pt x="795" y="97"/>
                  </a:lnTo>
                  <a:lnTo>
                    <a:pt x="813" y="97"/>
                  </a:lnTo>
                  <a:lnTo>
                    <a:pt x="810" y="94"/>
                  </a:lnTo>
                  <a:lnTo>
                    <a:pt x="817" y="92"/>
                  </a:lnTo>
                  <a:lnTo>
                    <a:pt x="832" y="90"/>
                  </a:lnTo>
                  <a:lnTo>
                    <a:pt x="840" y="81"/>
                  </a:lnTo>
                  <a:lnTo>
                    <a:pt x="825" y="77"/>
                  </a:lnTo>
                  <a:lnTo>
                    <a:pt x="825" y="70"/>
                  </a:lnTo>
                  <a:lnTo>
                    <a:pt x="829" y="73"/>
                  </a:lnTo>
                  <a:lnTo>
                    <a:pt x="829" y="69"/>
                  </a:lnTo>
                  <a:lnTo>
                    <a:pt x="836" y="64"/>
                  </a:lnTo>
                  <a:lnTo>
                    <a:pt x="848" y="69"/>
                  </a:lnTo>
                  <a:lnTo>
                    <a:pt x="888" y="66"/>
                  </a:lnTo>
                  <a:lnTo>
                    <a:pt x="891" y="70"/>
                  </a:lnTo>
                  <a:lnTo>
                    <a:pt x="884" y="75"/>
                  </a:lnTo>
                  <a:lnTo>
                    <a:pt x="885" y="79"/>
                  </a:lnTo>
                  <a:lnTo>
                    <a:pt x="877" y="90"/>
                  </a:lnTo>
                  <a:lnTo>
                    <a:pt x="885" y="98"/>
                  </a:lnTo>
                  <a:lnTo>
                    <a:pt x="891" y="98"/>
                  </a:lnTo>
                  <a:lnTo>
                    <a:pt x="884" y="90"/>
                  </a:lnTo>
                  <a:lnTo>
                    <a:pt x="914" y="98"/>
                  </a:lnTo>
                  <a:lnTo>
                    <a:pt x="914" y="92"/>
                  </a:lnTo>
                  <a:lnTo>
                    <a:pt x="922" y="97"/>
                  </a:lnTo>
                  <a:lnTo>
                    <a:pt x="918" y="101"/>
                  </a:lnTo>
                  <a:lnTo>
                    <a:pt x="955" y="114"/>
                  </a:lnTo>
                  <a:lnTo>
                    <a:pt x="958" y="111"/>
                  </a:lnTo>
                  <a:lnTo>
                    <a:pt x="955" y="98"/>
                  </a:lnTo>
                  <a:lnTo>
                    <a:pt x="945" y="83"/>
                  </a:lnTo>
                  <a:lnTo>
                    <a:pt x="966" y="92"/>
                  </a:lnTo>
                  <a:lnTo>
                    <a:pt x="975" y="90"/>
                  </a:lnTo>
                  <a:lnTo>
                    <a:pt x="982" y="81"/>
                  </a:lnTo>
                  <a:lnTo>
                    <a:pt x="1010" y="86"/>
                  </a:lnTo>
                  <a:lnTo>
                    <a:pt x="1005" y="77"/>
                  </a:lnTo>
                  <a:lnTo>
                    <a:pt x="1007" y="73"/>
                  </a:lnTo>
                  <a:lnTo>
                    <a:pt x="1017" y="77"/>
                  </a:lnTo>
                  <a:lnTo>
                    <a:pt x="1021" y="70"/>
                  </a:lnTo>
                  <a:lnTo>
                    <a:pt x="1007" y="66"/>
                  </a:lnTo>
                  <a:lnTo>
                    <a:pt x="1010" y="64"/>
                  </a:lnTo>
                  <a:lnTo>
                    <a:pt x="1005" y="60"/>
                  </a:lnTo>
                  <a:lnTo>
                    <a:pt x="1000" y="62"/>
                  </a:lnTo>
                  <a:lnTo>
                    <a:pt x="996" y="56"/>
                  </a:lnTo>
                  <a:lnTo>
                    <a:pt x="1007" y="51"/>
                  </a:lnTo>
                  <a:lnTo>
                    <a:pt x="996" y="42"/>
                  </a:lnTo>
                  <a:lnTo>
                    <a:pt x="996" y="41"/>
                  </a:lnTo>
                  <a:lnTo>
                    <a:pt x="1060" y="37"/>
                  </a:lnTo>
                  <a:lnTo>
                    <a:pt x="1065" y="41"/>
                  </a:lnTo>
                  <a:lnTo>
                    <a:pt x="1051" y="38"/>
                  </a:lnTo>
                  <a:lnTo>
                    <a:pt x="1048" y="47"/>
                  </a:lnTo>
                  <a:lnTo>
                    <a:pt x="1058" y="42"/>
                  </a:lnTo>
                  <a:lnTo>
                    <a:pt x="1062" y="47"/>
                  </a:lnTo>
                  <a:lnTo>
                    <a:pt x="1056" y="49"/>
                  </a:lnTo>
                  <a:lnTo>
                    <a:pt x="1065" y="56"/>
                  </a:lnTo>
                  <a:lnTo>
                    <a:pt x="1067" y="34"/>
                  </a:lnTo>
                  <a:lnTo>
                    <a:pt x="1092" y="32"/>
                  </a:lnTo>
                  <a:lnTo>
                    <a:pt x="1101" y="37"/>
                  </a:lnTo>
                  <a:lnTo>
                    <a:pt x="1101" y="38"/>
                  </a:lnTo>
                  <a:lnTo>
                    <a:pt x="1090" y="37"/>
                  </a:lnTo>
                  <a:lnTo>
                    <a:pt x="1092" y="41"/>
                  </a:lnTo>
                  <a:lnTo>
                    <a:pt x="1118" y="45"/>
                  </a:lnTo>
                  <a:lnTo>
                    <a:pt x="1119" y="51"/>
                  </a:lnTo>
                  <a:lnTo>
                    <a:pt x="1122" y="45"/>
                  </a:lnTo>
                  <a:lnTo>
                    <a:pt x="1142" y="49"/>
                  </a:lnTo>
                  <a:lnTo>
                    <a:pt x="1138" y="51"/>
                  </a:lnTo>
                  <a:lnTo>
                    <a:pt x="1152" y="53"/>
                  </a:lnTo>
                  <a:lnTo>
                    <a:pt x="1179" y="34"/>
                  </a:lnTo>
                  <a:lnTo>
                    <a:pt x="1202" y="32"/>
                  </a:lnTo>
                  <a:lnTo>
                    <a:pt x="1226" y="37"/>
                  </a:lnTo>
                  <a:lnTo>
                    <a:pt x="1241" y="53"/>
                  </a:lnTo>
                  <a:lnTo>
                    <a:pt x="1260" y="58"/>
                  </a:lnTo>
                  <a:lnTo>
                    <a:pt x="1260" y="51"/>
                  </a:lnTo>
                  <a:lnTo>
                    <a:pt x="1267" y="58"/>
                  </a:lnTo>
                  <a:lnTo>
                    <a:pt x="1267" y="49"/>
                  </a:lnTo>
                  <a:lnTo>
                    <a:pt x="1282" y="41"/>
                  </a:lnTo>
                  <a:lnTo>
                    <a:pt x="1293" y="42"/>
                  </a:lnTo>
                  <a:lnTo>
                    <a:pt x="1312" y="38"/>
                  </a:lnTo>
                  <a:lnTo>
                    <a:pt x="1315" y="30"/>
                  </a:lnTo>
                  <a:lnTo>
                    <a:pt x="1333" y="38"/>
                  </a:lnTo>
                  <a:lnTo>
                    <a:pt x="1364" y="42"/>
                  </a:lnTo>
                  <a:lnTo>
                    <a:pt x="1357" y="32"/>
                  </a:lnTo>
                  <a:lnTo>
                    <a:pt x="1346" y="23"/>
                  </a:lnTo>
                  <a:lnTo>
                    <a:pt x="1339" y="25"/>
                  </a:lnTo>
                  <a:lnTo>
                    <a:pt x="1339" y="19"/>
                  </a:lnTo>
                  <a:lnTo>
                    <a:pt x="1330" y="10"/>
                  </a:lnTo>
                  <a:lnTo>
                    <a:pt x="1363" y="10"/>
                  </a:lnTo>
                  <a:lnTo>
                    <a:pt x="1383" y="0"/>
                  </a:lnTo>
                  <a:lnTo>
                    <a:pt x="1390" y="2"/>
                  </a:lnTo>
                  <a:lnTo>
                    <a:pt x="1387" y="0"/>
                  </a:lnTo>
                  <a:lnTo>
                    <a:pt x="1446" y="7"/>
                  </a:lnTo>
                  <a:lnTo>
                    <a:pt x="1449" y="2"/>
                  </a:lnTo>
                  <a:lnTo>
                    <a:pt x="1471" y="10"/>
                  </a:lnTo>
                  <a:lnTo>
                    <a:pt x="1506" y="17"/>
                  </a:lnTo>
                  <a:lnTo>
                    <a:pt x="1517" y="23"/>
                  </a:lnTo>
                  <a:lnTo>
                    <a:pt x="1516" y="19"/>
                  </a:lnTo>
                  <a:lnTo>
                    <a:pt x="1534" y="25"/>
                  </a:lnTo>
                  <a:lnTo>
                    <a:pt x="1550" y="41"/>
                  </a:lnTo>
                  <a:lnTo>
                    <a:pt x="1564" y="47"/>
                  </a:lnTo>
                  <a:lnTo>
                    <a:pt x="1564" y="42"/>
                  </a:lnTo>
                  <a:lnTo>
                    <a:pt x="1569" y="49"/>
                  </a:lnTo>
                  <a:lnTo>
                    <a:pt x="1564" y="38"/>
                  </a:lnTo>
                  <a:lnTo>
                    <a:pt x="1546" y="28"/>
                  </a:lnTo>
                  <a:lnTo>
                    <a:pt x="1553" y="28"/>
                  </a:lnTo>
                  <a:lnTo>
                    <a:pt x="1561" y="30"/>
                  </a:lnTo>
                  <a:lnTo>
                    <a:pt x="1566" y="28"/>
                  </a:lnTo>
                  <a:lnTo>
                    <a:pt x="1561" y="25"/>
                  </a:lnTo>
                  <a:lnTo>
                    <a:pt x="1573" y="23"/>
                  </a:lnTo>
                  <a:lnTo>
                    <a:pt x="1614" y="37"/>
                  </a:lnTo>
                  <a:lnTo>
                    <a:pt x="1609" y="47"/>
                  </a:lnTo>
                  <a:lnTo>
                    <a:pt x="1617" y="56"/>
                  </a:lnTo>
                  <a:lnTo>
                    <a:pt x="1601" y="49"/>
                  </a:lnTo>
                  <a:lnTo>
                    <a:pt x="1614" y="62"/>
                  </a:lnTo>
                  <a:lnTo>
                    <a:pt x="1591" y="60"/>
                  </a:lnTo>
                  <a:lnTo>
                    <a:pt x="1602" y="64"/>
                  </a:lnTo>
                  <a:lnTo>
                    <a:pt x="1605" y="69"/>
                  </a:lnTo>
                  <a:lnTo>
                    <a:pt x="1602" y="73"/>
                  </a:lnTo>
                  <a:lnTo>
                    <a:pt x="1613" y="77"/>
                  </a:lnTo>
                  <a:lnTo>
                    <a:pt x="1608" y="87"/>
                  </a:lnTo>
                  <a:lnTo>
                    <a:pt x="1625" y="97"/>
                  </a:lnTo>
                  <a:lnTo>
                    <a:pt x="1620" y="94"/>
                  </a:lnTo>
                  <a:lnTo>
                    <a:pt x="1621" y="103"/>
                  </a:lnTo>
                  <a:lnTo>
                    <a:pt x="1609" y="94"/>
                  </a:lnTo>
                  <a:lnTo>
                    <a:pt x="1614" y="103"/>
                  </a:lnTo>
                  <a:lnTo>
                    <a:pt x="1591" y="90"/>
                  </a:lnTo>
                  <a:lnTo>
                    <a:pt x="1590" y="94"/>
                  </a:lnTo>
                  <a:lnTo>
                    <a:pt x="1578" y="90"/>
                  </a:lnTo>
                  <a:lnTo>
                    <a:pt x="1566" y="77"/>
                  </a:lnTo>
                  <a:lnTo>
                    <a:pt x="1554" y="77"/>
                  </a:lnTo>
                  <a:lnTo>
                    <a:pt x="1553" y="73"/>
                  </a:lnTo>
                  <a:lnTo>
                    <a:pt x="1553" y="81"/>
                  </a:lnTo>
                  <a:lnTo>
                    <a:pt x="1541" y="83"/>
                  </a:lnTo>
                  <a:lnTo>
                    <a:pt x="1527" y="73"/>
                  </a:lnTo>
                  <a:lnTo>
                    <a:pt x="1520" y="58"/>
                  </a:lnTo>
                  <a:lnTo>
                    <a:pt x="1523" y="66"/>
                  </a:lnTo>
                  <a:lnTo>
                    <a:pt x="1516" y="62"/>
                  </a:lnTo>
                  <a:lnTo>
                    <a:pt x="1517" y="66"/>
                  </a:lnTo>
                  <a:lnTo>
                    <a:pt x="1516" y="69"/>
                  </a:lnTo>
                  <a:lnTo>
                    <a:pt x="1534" y="87"/>
                  </a:lnTo>
                  <a:lnTo>
                    <a:pt x="1536" y="111"/>
                  </a:lnTo>
                  <a:lnTo>
                    <a:pt x="1534" y="120"/>
                  </a:lnTo>
                  <a:lnTo>
                    <a:pt x="1532" y="118"/>
                  </a:lnTo>
                  <a:lnTo>
                    <a:pt x="1525" y="120"/>
                  </a:lnTo>
                  <a:lnTo>
                    <a:pt x="1506" y="111"/>
                  </a:lnTo>
                  <a:lnTo>
                    <a:pt x="1502" y="115"/>
                  </a:lnTo>
                  <a:lnTo>
                    <a:pt x="1512" y="114"/>
                  </a:lnTo>
                  <a:lnTo>
                    <a:pt x="1513" y="118"/>
                  </a:lnTo>
                  <a:lnTo>
                    <a:pt x="1505" y="118"/>
                  </a:lnTo>
                  <a:lnTo>
                    <a:pt x="1509" y="131"/>
                  </a:lnTo>
                  <a:lnTo>
                    <a:pt x="1516" y="120"/>
                  </a:lnTo>
                  <a:lnTo>
                    <a:pt x="1530" y="131"/>
                  </a:lnTo>
                  <a:lnTo>
                    <a:pt x="1534" y="126"/>
                  </a:lnTo>
                  <a:lnTo>
                    <a:pt x="1541" y="132"/>
                  </a:lnTo>
                  <a:lnTo>
                    <a:pt x="1541" y="136"/>
                  </a:lnTo>
                  <a:lnTo>
                    <a:pt x="1546" y="136"/>
                  </a:lnTo>
                  <a:lnTo>
                    <a:pt x="1553" y="145"/>
                  </a:lnTo>
                  <a:lnTo>
                    <a:pt x="1550" y="145"/>
                  </a:lnTo>
                  <a:lnTo>
                    <a:pt x="1550" y="150"/>
                  </a:lnTo>
                  <a:lnTo>
                    <a:pt x="1554" y="150"/>
                  </a:lnTo>
                  <a:lnTo>
                    <a:pt x="1578" y="167"/>
                  </a:lnTo>
                  <a:lnTo>
                    <a:pt x="1580" y="181"/>
                  </a:lnTo>
                  <a:lnTo>
                    <a:pt x="1557" y="173"/>
                  </a:lnTo>
                  <a:lnTo>
                    <a:pt x="1560" y="180"/>
                  </a:lnTo>
                  <a:lnTo>
                    <a:pt x="1543" y="194"/>
                  </a:lnTo>
                  <a:lnTo>
                    <a:pt x="1541" y="208"/>
                  </a:lnTo>
                  <a:lnTo>
                    <a:pt x="1536" y="212"/>
                  </a:lnTo>
                  <a:lnTo>
                    <a:pt x="1532" y="209"/>
                  </a:lnTo>
                  <a:lnTo>
                    <a:pt x="1532" y="221"/>
                  </a:lnTo>
                  <a:lnTo>
                    <a:pt x="1530" y="221"/>
                  </a:lnTo>
                  <a:lnTo>
                    <a:pt x="1532" y="222"/>
                  </a:lnTo>
                  <a:lnTo>
                    <a:pt x="1530" y="225"/>
                  </a:lnTo>
                  <a:lnTo>
                    <a:pt x="1532" y="232"/>
                  </a:lnTo>
                  <a:lnTo>
                    <a:pt x="1527" y="232"/>
                  </a:lnTo>
                  <a:lnTo>
                    <a:pt x="1530" y="233"/>
                  </a:lnTo>
                  <a:lnTo>
                    <a:pt x="1523" y="253"/>
                  </a:lnTo>
                  <a:lnTo>
                    <a:pt x="1527" y="265"/>
                  </a:lnTo>
                  <a:lnTo>
                    <a:pt x="1520" y="264"/>
                  </a:lnTo>
                  <a:lnTo>
                    <a:pt x="1505" y="250"/>
                  </a:lnTo>
                  <a:lnTo>
                    <a:pt x="1495" y="253"/>
                  </a:lnTo>
                  <a:lnTo>
                    <a:pt x="1486" y="261"/>
                  </a:lnTo>
                  <a:lnTo>
                    <a:pt x="1484" y="281"/>
                  </a:lnTo>
                  <a:lnTo>
                    <a:pt x="1476" y="261"/>
                  </a:lnTo>
                  <a:lnTo>
                    <a:pt x="1471" y="282"/>
                  </a:lnTo>
                  <a:lnTo>
                    <a:pt x="1464" y="278"/>
                  </a:lnTo>
                  <a:lnTo>
                    <a:pt x="1457" y="281"/>
                  </a:lnTo>
                  <a:lnTo>
                    <a:pt x="1453" y="285"/>
                  </a:lnTo>
                  <a:lnTo>
                    <a:pt x="1464" y="302"/>
                  </a:lnTo>
                  <a:lnTo>
                    <a:pt x="1458" y="302"/>
                  </a:lnTo>
                  <a:lnTo>
                    <a:pt x="1461" y="323"/>
                  </a:lnTo>
                  <a:lnTo>
                    <a:pt x="1468" y="334"/>
                  </a:lnTo>
                  <a:lnTo>
                    <a:pt x="1472" y="336"/>
                  </a:lnTo>
                  <a:lnTo>
                    <a:pt x="1471" y="332"/>
                  </a:lnTo>
                  <a:lnTo>
                    <a:pt x="1482" y="334"/>
                  </a:lnTo>
                  <a:lnTo>
                    <a:pt x="1486" y="355"/>
                  </a:lnTo>
                  <a:lnTo>
                    <a:pt x="1487" y="360"/>
                  </a:lnTo>
                  <a:lnTo>
                    <a:pt x="1493" y="357"/>
                  </a:lnTo>
                  <a:lnTo>
                    <a:pt x="1501" y="371"/>
                  </a:lnTo>
                  <a:lnTo>
                    <a:pt x="1498" y="374"/>
                  </a:lnTo>
                  <a:lnTo>
                    <a:pt x="1493" y="372"/>
                  </a:lnTo>
                  <a:lnTo>
                    <a:pt x="1493" y="361"/>
                  </a:lnTo>
                  <a:lnTo>
                    <a:pt x="1487" y="365"/>
                  </a:lnTo>
                  <a:lnTo>
                    <a:pt x="1493" y="396"/>
                  </a:lnTo>
                  <a:lnTo>
                    <a:pt x="1502" y="402"/>
                  </a:lnTo>
                  <a:lnTo>
                    <a:pt x="1501" y="411"/>
                  </a:lnTo>
                  <a:lnTo>
                    <a:pt x="1493" y="409"/>
                  </a:lnTo>
                  <a:lnTo>
                    <a:pt x="1486" y="419"/>
                  </a:lnTo>
                  <a:lnTo>
                    <a:pt x="1487" y="431"/>
                  </a:lnTo>
                  <a:lnTo>
                    <a:pt x="1498" y="443"/>
                  </a:lnTo>
                  <a:lnTo>
                    <a:pt x="1490" y="443"/>
                  </a:lnTo>
                  <a:lnTo>
                    <a:pt x="1484" y="449"/>
                  </a:lnTo>
                  <a:lnTo>
                    <a:pt x="1479" y="448"/>
                  </a:lnTo>
                  <a:lnTo>
                    <a:pt x="1486" y="471"/>
                  </a:lnTo>
                  <a:lnTo>
                    <a:pt x="1486" y="482"/>
                  </a:lnTo>
                  <a:lnTo>
                    <a:pt x="1479" y="497"/>
                  </a:lnTo>
                  <a:lnTo>
                    <a:pt x="1427" y="406"/>
                  </a:lnTo>
                  <a:lnTo>
                    <a:pt x="1413" y="374"/>
                  </a:lnTo>
                  <a:lnTo>
                    <a:pt x="1417" y="357"/>
                  </a:lnTo>
                  <a:lnTo>
                    <a:pt x="1411" y="344"/>
                  </a:lnTo>
                  <a:lnTo>
                    <a:pt x="1417" y="347"/>
                  </a:lnTo>
                  <a:lnTo>
                    <a:pt x="1417" y="340"/>
                  </a:lnTo>
                  <a:lnTo>
                    <a:pt x="1423" y="338"/>
                  </a:lnTo>
                  <a:lnTo>
                    <a:pt x="1431" y="295"/>
                  </a:lnTo>
                  <a:lnTo>
                    <a:pt x="1431" y="271"/>
                  </a:lnTo>
                  <a:lnTo>
                    <a:pt x="1445" y="257"/>
                  </a:lnTo>
                  <a:lnTo>
                    <a:pt x="1438" y="254"/>
                  </a:lnTo>
                  <a:lnTo>
                    <a:pt x="1441" y="249"/>
                  </a:lnTo>
                  <a:lnTo>
                    <a:pt x="1427" y="221"/>
                  </a:lnTo>
                  <a:lnTo>
                    <a:pt x="1435" y="216"/>
                  </a:lnTo>
                  <a:lnTo>
                    <a:pt x="1438" y="214"/>
                  </a:lnTo>
                  <a:lnTo>
                    <a:pt x="1424" y="209"/>
                  </a:lnTo>
                  <a:lnTo>
                    <a:pt x="1416" y="216"/>
                  </a:lnTo>
                  <a:lnTo>
                    <a:pt x="1424" y="237"/>
                  </a:lnTo>
                  <a:lnTo>
                    <a:pt x="1428" y="239"/>
                  </a:lnTo>
                  <a:lnTo>
                    <a:pt x="1427" y="244"/>
                  </a:lnTo>
                  <a:lnTo>
                    <a:pt x="1423" y="239"/>
                  </a:lnTo>
                  <a:lnTo>
                    <a:pt x="1420" y="242"/>
                  </a:lnTo>
                  <a:lnTo>
                    <a:pt x="1413" y="267"/>
                  </a:lnTo>
                  <a:lnTo>
                    <a:pt x="1408" y="271"/>
                  </a:lnTo>
                  <a:lnTo>
                    <a:pt x="1405" y="264"/>
                  </a:lnTo>
                  <a:lnTo>
                    <a:pt x="1401" y="265"/>
                  </a:lnTo>
                  <a:lnTo>
                    <a:pt x="1393" y="239"/>
                  </a:lnTo>
                  <a:lnTo>
                    <a:pt x="1387" y="249"/>
                  </a:lnTo>
                  <a:lnTo>
                    <a:pt x="1379" y="244"/>
                  </a:lnTo>
                  <a:lnTo>
                    <a:pt x="1372" y="253"/>
                  </a:lnTo>
                  <a:lnTo>
                    <a:pt x="1364" y="250"/>
                  </a:lnTo>
                  <a:lnTo>
                    <a:pt x="1357" y="304"/>
                  </a:lnTo>
                  <a:lnTo>
                    <a:pt x="1360" y="315"/>
                  </a:lnTo>
                  <a:lnTo>
                    <a:pt x="1369" y="312"/>
                  </a:lnTo>
                  <a:lnTo>
                    <a:pt x="1374" y="319"/>
                  </a:lnTo>
                  <a:lnTo>
                    <a:pt x="1356" y="320"/>
                  </a:lnTo>
                  <a:lnTo>
                    <a:pt x="1353" y="329"/>
                  </a:lnTo>
                  <a:lnTo>
                    <a:pt x="1349" y="327"/>
                  </a:lnTo>
                  <a:lnTo>
                    <a:pt x="1338" y="334"/>
                  </a:lnTo>
                  <a:lnTo>
                    <a:pt x="1333" y="329"/>
                  </a:lnTo>
                  <a:lnTo>
                    <a:pt x="1345" y="323"/>
                  </a:lnTo>
                  <a:lnTo>
                    <a:pt x="1330" y="319"/>
                  </a:lnTo>
                  <a:lnTo>
                    <a:pt x="1326" y="319"/>
                  </a:lnTo>
                  <a:lnTo>
                    <a:pt x="1326" y="323"/>
                  </a:lnTo>
                  <a:lnTo>
                    <a:pt x="1309" y="319"/>
                  </a:lnTo>
                  <a:lnTo>
                    <a:pt x="1305" y="323"/>
                  </a:lnTo>
                  <a:lnTo>
                    <a:pt x="1305" y="329"/>
                  </a:lnTo>
                  <a:lnTo>
                    <a:pt x="1304" y="332"/>
                  </a:lnTo>
                  <a:lnTo>
                    <a:pt x="1298" y="329"/>
                  </a:lnTo>
                  <a:lnTo>
                    <a:pt x="1293" y="334"/>
                  </a:lnTo>
                  <a:lnTo>
                    <a:pt x="1279" y="332"/>
                  </a:lnTo>
                  <a:lnTo>
                    <a:pt x="1278" y="338"/>
                  </a:lnTo>
                  <a:lnTo>
                    <a:pt x="1274" y="334"/>
                  </a:lnTo>
                  <a:lnTo>
                    <a:pt x="1244" y="340"/>
                  </a:lnTo>
                  <a:lnTo>
                    <a:pt x="1220" y="406"/>
                  </a:lnTo>
                  <a:lnTo>
                    <a:pt x="1220" y="411"/>
                  </a:lnTo>
                  <a:lnTo>
                    <a:pt x="1226" y="413"/>
                  </a:lnTo>
                  <a:lnTo>
                    <a:pt x="1218" y="415"/>
                  </a:lnTo>
                  <a:lnTo>
                    <a:pt x="1204" y="454"/>
                  </a:lnTo>
                  <a:lnTo>
                    <a:pt x="1214" y="456"/>
                  </a:lnTo>
                  <a:lnTo>
                    <a:pt x="1226" y="454"/>
                  </a:lnTo>
                  <a:lnTo>
                    <a:pt x="1230" y="471"/>
                  </a:lnTo>
                  <a:lnTo>
                    <a:pt x="1234" y="466"/>
                  </a:lnTo>
                  <a:lnTo>
                    <a:pt x="1231" y="462"/>
                  </a:lnTo>
                  <a:lnTo>
                    <a:pt x="1237" y="458"/>
                  </a:lnTo>
                  <a:lnTo>
                    <a:pt x="1238" y="473"/>
                  </a:lnTo>
                  <a:lnTo>
                    <a:pt x="1248" y="465"/>
                  </a:lnTo>
                  <a:lnTo>
                    <a:pt x="1249" y="473"/>
                  </a:lnTo>
                  <a:lnTo>
                    <a:pt x="1253" y="466"/>
                  </a:lnTo>
                  <a:lnTo>
                    <a:pt x="1248" y="456"/>
                  </a:lnTo>
                  <a:lnTo>
                    <a:pt x="1261" y="454"/>
                  </a:lnTo>
                  <a:lnTo>
                    <a:pt x="1287" y="473"/>
                  </a:lnTo>
                  <a:lnTo>
                    <a:pt x="1287" y="477"/>
                  </a:lnTo>
                  <a:lnTo>
                    <a:pt x="1282" y="477"/>
                  </a:lnTo>
                  <a:lnTo>
                    <a:pt x="1296" y="494"/>
                  </a:lnTo>
                  <a:lnTo>
                    <a:pt x="1293" y="510"/>
                  </a:lnTo>
                  <a:lnTo>
                    <a:pt x="1309" y="569"/>
                  </a:lnTo>
                  <a:lnTo>
                    <a:pt x="1301" y="595"/>
                  </a:lnTo>
                  <a:lnTo>
                    <a:pt x="1301" y="615"/>
                  </a:lnTo>
                  <a:lnTo>
                    <a:pt x="1285" y="659"/>
                  </a:lnTo>
                  <a:lnTo>
                    <a:pt x="1271" y="674"/>
                  </a:lnTo>
                  <a:lnTo>
                    <a:pt x="1261" y="677"/>
                  </a:lnTo>
                  <a:lnTo>
                    <a:pt x="1253" y="674"/>
                  </a:lnTo>
                  <a:lnTo>
                    <a:pt x="1249" y="670"/>
                  </a:lnTo>
                  <a:lnTo>
                    <a:pt x="1244" y="670"/>
                  </a:lnTo>
                  <a:lnTo>
                    <a:pt x="1234" y="687"/>
                  </a:lnTo>
                  <a:lnTo>
                    <a:pt x="1234" y="685"/>
                  </a:lnTo>
                  <a:lnTo>
                    <a:pt x="1234" y="681"/>
                  </a:lnTo>
                  <a:lnTo>
                    <a:pt x="1237" y="667"/>
                  </a:lnTo>
                  <a:lnTo>
                    <a:pt x="1227" y="642"/>
                  </a:lnTo>
                  <a:lnTo>
                    <a:pt x="1234" y="633"/>
                  </a:lnTo>
                  <a:lnTo>
                    <a:pt x="1248" y="638"/>
                  </a:lnTo>
                  <a:lnTo>
                    <a:pt x="1248" y="601"/>
                  </a:lnTo>
                  <a:lnTo>
                    <a:pt x="1249" y="597"/>
                  </a:lnTo>
                  <a:lnTo>
                    <a:pt x="1249" y="586"/>
                  </a:lnTo>
                  <a:lnTo>
                    <a:pt x="1249" y="576"/>
                  </a:lnTo>
                  <a:lnTo>
                    <a:pt x="1241" y="580"/>
                  </a:lnTo>
                  <a:lnTo>
                    <a:pt x="1230" y="584"/>
                  </a:lnTo>
                  <a:lnTo>
                    <a:pt x="1226" y="591"/>
                  </a:lnTo>
                  <a:lnTo>
                    <a:pt x="1214" y="593"/>
                  </a:lnTo>
                  <a:lnTo>
                    <a:pt x="1208" y="593"/>
                  </a:lnTo>
                  <a:lnTo>
                    <a:pt x="1197" y="572"/>
                  </a:lnTo>
                  <a:lnTo>
                    <a:pt x="1179" y="563"/>
                  </a:lnTo>
                  <a:lnTo>
                    <a:pt x="1172" y="563"/>
                  </a:lnTo>
                  <a:lnTo>
                    <a:pt x="1160" y="563"/>
                  </a:lnTo>
                  <a:lnTo>
                    <a:pt x="1156" y="559"/>
                  </a:lnTo>
                  <a:lnTo>
                    <a:pt x="1152" y="552"/>
                  </a:lnTo>
                  <a:lnTo>
                    <a:pt x="1145" y="539"/>
                  </a:lnTo>
                  <a:lnTo>
                    <a:pt x="1136" y="531"/>
                  </a:lnTo>
                  <a:lnTo>
                    <a:pt x="1115" y="503"/>
                  </a:lnTo>
                  <a:lnTo>
                    <a:pt x="1111" y="500"/>
                  </a:lnTo>
                  <a:lnTo>
                    <a:pt x="1104" y="499"/>
                  </a:lnTo>
                  <a:lnTo>
                    <a:pt x="1090" y="497"/>
                  </a:lnTo>
                  <a:lnTo>
                    <a:pt x="1082" y="494"/>
                  </a:lnTo>
                  <a:lnTo>
                    <a:pt x="1077" y="497"/>
                  </a:lnTo>
                  <a:lnTo>
                    <a:pt x="1056" y="504"/>
                  </a:lnTo>
                  <a:lnTo>
                    <a:pt x="1051" y="515"/>
                  </a:lnTo>
                  <a:lnTo>
                    <a:pt x="1056" y="515"/>
                  </a:lnTo>
                  <a:lnTo>
                    <a:pt x="1060" y="520"/>
                  </a:lnTo>
                  <a:lnTo>
                    <a:pt x="1062" y="524"/>
                  </a:lnTo>
                  <a:lnTo>
                    <a:pt x="1058" y="546"/>
                  </a:lnTo>
                  <a:lnTo>
                    <a:pt x="1056" y="559"/>
                  </a:lnTo>
                  <a:lnTo>
                    <a:pt x="1060" y="565"/>
                  </a:lnTo>
                  <a:lnTo>
                    <a:pt x="1048" y="576"/>
                  </a:lnTo>
                  <a:lnTo>
                    <a:pt x="1040" y="574"/>
                  </a:lnTo>
                  <a:lnTo>
                    <a:pt x="1034" y="574"/>
                  </a:lnTo>
                  <a:lnTo>
                    <a:pt x="1021" y="574"/>
                  </a:lnTo>
                  <a:lnTo>
                    <a:pt x="1000" y="567"/>
                  </a:lnTo>
                  <a:lnTo>
                    <a:pt x="993" y="583"/>
                  </a:lnTo>
                  <a:lnTo>
                    <a:pt x="969" y="591"/>
                  </a:lnTo>
                  <a:lnTo>
                    <a:pt x="952" y="591"/>
                  </a:lnTo>
                  <a:lnTo>
                    <a:pt x="945" y="591"/>
                  </a:lnTo>
                  <a:lnTo>
                    <a:pt x="937" y="586"/>
                  </a:lnTo>
                  <a:lnTo>
                    <a:pt x="934" y="583"/>
                  </a:lnTo>
                  <a:lnTo>
                    <a:pt x="914" y="576"/>
                  </a:lnTo>
                  <a:lnTo>
                    <a:pt x="904" y="574"/>
                  </a:lnTo>
                  <a:lnTo>
                    <a:pt x="884" y="580"/>
                  </a:lnTo>
                  <a:lnTo>
                    <a:pt x="873" y="580"/>
                  </a:lnTo>
                  <a:lnTo>
                    <a:pt x="856" y="563"/>
                  </a:lnTo>
                  <a:lnTo>
                    <a:pt x="820" y="555"/>
                  </a:lnTo>
                  <a:lnTo>
                    <a:pt x="820" y="559"/>
                  </a:lnTo>
                  <a:lnTo>
                    <a:pt x="815" y="565"/>
                  </a:lnTo>
                  <a:lnTo>
                    <a:pt x="813" y="567"/>
                  </a:lnTo>
                  <a:lnTo>
                    <a:pt x="817" y="577"/>
                  </a:lnTo>
                  <a:lnTo>
                    <a:pt x="820" y="584"/>
                  </a:lnTo>
                  <a:lnTo>
                    <a:pt x="825" y="591"/>
                  </a:lnTo>
                  <a:lnTo>
                    <a:pt x="803" y="593"/>
                  </a:lnTo>
                  <a:lnTo>
                    <a:pt x="788" y="593"/>
                  </a:lnTo>
                  <a:lnTo>
                    <a:pt x="777" y="591"/>
                  </a:lnTo>
                  <a:lnTo>
                    <a:pt x="777" y="584"/>
                  </a:lnTo>
                  <a:lnTo>
                    <a:pt x="762" y="586"/>
                  </a:lnTo>
                  <a:lnTo>
                    <a:pt x="758" y="583"/>
                  </a:lnTo>
                  <a:lnTo>
                    <a:pt x="744" y="584"/>
                  </a:lnTo>
                  <a:lnTo>
                    <a:pt x="737" y="588"/>
                  </a:lnTo>
                  <a:lnTo>
                    <a:pt x="735" y="591"/>
                  </a:lnTo>
                  <a:lnTo>
                    <a:pt x="728" y="597"/>
                  </a:lnTo>
                  <a:lnTo>
                    <a:pt x="728" y="601"/>
                  </a:lnTo>
                  <a:lnTo>
                    <a:pt x="712" y="608"/>
                  </a:lnTo>
                  <a:lnTo>
                    <a:pt x="709" y="612"/>
                  </a:lnTo>
                  <a:lnTo>
                    <a:pt x="703" y="615"/>
                  </a:lnTo>
                  <a:lnTo>
                    <a:pt x="683" y="610"/>
                  </a:lnTo>
                  <a:lnTo>
                    <a:pt x="662" y="601"/>
                  </a:lnTo>
                  <a:lnTo>
                    <a:pt x="629" y="597"/>
                  </a:lnTo>
                  <a:lnTo>
                    <a:pt x="604" y="574"/>
                  </a:lnTo>
                  <a:lnTo>
                    <a:pt x="565" y="549"/>
                  </a:lnTo>
                  <a:lnTo>
                    <a:pt x="529" y="555"/>
                  </a:lnTo>
                  <a:lnTo>
                    <a:pt x="504" y="535"/>
                  </a:lnTo>
                  <a:lnTo>
                    <a:pt x="471" y="543"/>
                  </a:lnTo>
                  <a:lnTo>
                    <a:pt x="438" y="542"/>
                  </a:lnTo>
                  <a:lnTo>
                    <a:pt x="386" y="549"/>
                  </a:lnTo>
                  <a:lnTo>
                    <a:pt x="378" y="593"/>
                  </a:lnTo>
                  <a:lnTo>
                    <a:pt x="386" y="612"/>
                  </a:lnTo>
                  <a:lnTo>
                    <a:pt x="312" y="604"/>
                  </a:lnTo>
                  <a:lnTo>
                    <a:pt x="283" y="597"/>
                  </a:lnTo>
                  <a:lnTo>
                    <a:pt x="259" y="601"/>
                  </a:lnTo>
                  <a:lnTo>
                    <a:pt x="245" y="640"/>
                  </a:lnTo>
                  <a:lnTo>
                    <a:pt x="256" y="640"/>
                  </a:lnTo>
                  <a:lnTo>
                    <a:pt x="270" y="677"/>
                  </a:lnTo>
                  <a:lnTo>
                    <a:pt x="282" y="677"/>
                  </a:lnTo>
                  <a:lnTo>
                    <a:pt x="272" y="685"/>
                  </a:lnTo>
                  <a:lnTo>
                    <a:pt x="261" y="687"/>
                  </a:lnTo>
                  <a:lnTo>
                    <a:pt x="253" y="704"/>
                  </a:lnTo>
                  <a:lnTo>
                    <a:pt x="261" y="704"/>
                  </a:lnTo>
                  <a:lnTo>
                    <a:pt x="256" y="706"/>
                  </a:lnTo>
                  <a:lnTo>
                    <a:pt x="263" y="712"/>
                  </a:lnTo>
                  <a:lnTo>
                    <a:pt x="266" y="715"/>
                  </a:lnTo>
                  <a:lnTo>
                    <a:pt x="266" y="725"/>
                  </a:lnTo>
                  <a:lnTo>
                    <a:pt x="272" y="734"/>
                  </a:lnTo>
                  <a:lnTo>
                    <a:pt x="283" y="747"/>
                  </a:lnTo>
                  <a:lnTo>
                    <a:pt x="266" y="749"/>
                  </a:lnTo>
                  <a:lnTo>
                    <a:pt x="256" y="740"/>
                  </a:lnTo>
                  <a:lnTo>
                    <a:pt x="222" y="723"/>
                  </a:lnTo>
                  <a:lnTo>
                    <a:pt x="181" y="723"/>
                  </a:lnTo>
                  <a:lnTo>
                    <a:pt x="170" y="715"/>
                  </a:lnTo>
                  <a:lnTo>
                    <a:pt x="160" y="708"/>
                  </a:lnTo>
                  <a:lnTo>
                    <a:pt x="144" y="699"/>
                  </a:lnTo>
                  <a:lnTo>
                    <a:pt x="144" y="695"/>
                  </a:lnTo>
                  <a:lnTo>
                    <a:pt x="160" y="677"/>
                  </a:lnTo>
                  <a:lnTo>
                    <a:pt x="167" y="677"/>
                  </a:lnTo>
                  <a:lnTo>
                    <a:pt x="170" y="667"/>
                  </a:lnTo>
                  <a:lnTo>
                    <a:pt x="164" y="663"/>
                  </a:lnTo>
                  <a:lnTo>
                    <a:pt x="153" y="670"/>
                  </a:lnTo>
                  <a:lnTo>
                    <a:pt x="149" y="663"/>
                  </a:lnTo>
                  <a:lnTo>
                    <a:pt x="176" y="656"/>
                  </a:lnTo>
                  <a:lnTo>
                    <a:pt x="167" y="633"/>
                  </a:lnTo>
                  <a:lnTo>
                    <a:pt x="149" y="633"/>
                  </a:lnTo>
                  <a:lnTo>
                    <a:pt x="129" y="618"/>
                  </a:lnTo>
                  <a:lnTo>
                    <a:pt x="100" y="615"/>
                  </a:lnTo>
                  <a:lnTo>
                    <a:pt x="75" y="610"/>
                  </a:lnTo>
                  <a:lnTo>
                    <a:pt x="77" y="597"/>
                  </a:lnTo>
                  <a:lnTo>
                    <a:pt x="70" y="584"/>
                  </a:lnTo>
                  <a:lnTo>
                    <a:pt x="75" y="583"/>
                  </a:lnTo>
                  <a:lnTo>
                    <a:pt x="85" y="586"/>
                  </a:lnTo>
                  <a:lnTo>
                    <a:pt x="80" y="572"/>
                  </a:lnTo>
                  <a:lnTo>
                    <a:pt x="70" y="563"/>
                  </a:lnTo>
                  <a:lnTo>
                    <a:pt x="62" y="539"/>
                  </a:lnTo>
                  <a:lnTo>
                    <a:pt x="32" y="535"/>
                  </a:lnTo>
                  <a:lnTo>
                    <a:pt x="37" y="515"/>
                  </a:lnTo>
                  <a:lnTo>
                    <a:pt x="26" y="504"/>
                  </a:lnTo>
                  <a:lnTo>
                    <a:pt x="18" y="503"/>
                  </a:lnTo>
                  <a:lnTo>
                    <a:pt x="11" y="493"/>
                  </a:lnTo>
                  <a:lnTo>
                    <a:pt x="11" y="486"/>
                  </a:lnTo>
                  <a:lnTo>
                    <a:pt x="7" y="477"/>
                  </a:lnTo>
                  <a:lnTo>
                    <a:pt x="10" y="475"/>
                  </a:lnTo>
                  <a:lnTo>
                    <a:pt x="15" y="475"/>
                  </a:lnTo>
                  <a:lnTo>
                    <a:pt x="15" y="471"/>
                  </a:lnTo>
                  <a:lnTo>
                    <a:pt x="26" y="466"/>
                  </a:lnTo>
                  <a:lnTo>
                    <a:pt x="39" y="469"/>
                  </a:lnTo>
                  <a:lnTo>
                    <a:pt x="34" y="462"/>
                  </a:lnTo>
                  <a:lnTo>
                    <a:pt x="25" y="462"/>
                  </a:lnTo>
                  <a:lnTo>
                    <a:pt x="21" y="451"/>
                  </a:lnTo>
                  <a:lnTo>
                    <a:pt x="14" y="456"/>
                  </a:lnTo>
                  <a:lnTo>
                    <a:pt x="37" y="430"/>
                  </a:lnTo>
                  <a:lnTo>
                    <a:pt x="51" y="409"/>
                  </a:lnTo>
                  <a:lnTo>
                    <a:pt x="44" y="404"/>
                  </a:lnTo>
                  <a:lnTo>
                    <a:pt x="39" y="402"/>
                  </a:lnTo>
                  <a:lnTo>
                    <a:pt x="29" y="396"/>
                  </a:lnTo>
                  <a:lnTo>
                    <a:pt x="32" y="385"/>
                  </a:lnTo>
                  <a:lnTo>
                    <a:pt x="26" y="383"/>
                  </a:lnTo>
                  <a:lnTo>
                    <a:pt x="26" y="378"/>
                  </a:lnTo>
                  <a:lnTo>
                    <a:pt x="26" y="374"/>
                  </a:lnTo>
                  <a:lnTo>
                    <a:pt x="22" y="374"/>
                  </a:lnTo>
                  <a:lnTo>
                    <a:pt x="22" y="371"/>
                  </a:lnTo>
                  <a:lnTo>
                    <a:pt x="22" y="368"/>
                  </a:lnTo>
                  <a:lnTo>
                    <a:pt x="25" y="355"/>
                  </a:lnTo>
                  <a:lnTo>
                    <a:pt x="11" y="332"/>
                  </a:lnTo>
                  <a:lnTo>
                    <a:pt x="15" y="320"/>
                  </a:lnTo>
                  <a:lnTo>
                    <a:pt x="11" y="316"/>
                  </a:lnTo>
                  <a:lnTo>
                    <a:pt x="4" y="312"/>
                  </a:lnTo>
                  <a:lnTo>
                    <a:pt x="3" y="306"/>
                  </a:lnTo>
                  <a:lnTo>
                    <a:pt x="0" y="302"/>
                  </a:lnTo>
                  <a:lnTo>
                    <a:pt x="11" y="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42" name="Freeform 192"/>
            <p:cNvSpPr>
              <a:spLocks/>
            </p:cNvSpPr>
            <p:nvPr/>
          </p:nvSpPr>
          <p:spPr bwMode="auto">
            <a:xfrm>
              <a:off x="2656" y="1070"/>
              <a:ext cx="1625" cy="749"/>
            </a:xfrm>
            <a:custGeom>
              <a:avLst/>
              <a:gdLst>
                <a:gd name="T0" fmla="*/ 130 w 1625"/>
                <a:gd name="T1" fmla="*/ 326 h 749"/>
                <a:gd name="T2" fmla="*/ 93 w 1625"/>
                <a:gd name="T3" fmla="*/ 364 h 749"/>
                <a:gd name="T4" fmla="*/ 141 w 1625"/>
                <a:gd name="T5" fmla="*/ 298 h 749"/>
                <a:gd name="T6" fmla="*/ 233 w 1625"/>
                <a:gd name="T7" fmla="*/ 292 h 749"/>
                <a:gd name="T8" fmla="*/ 274 w 1625"/>
                <a:gd name="T9" fmla="*/ 287 h 749"/>
                <a:gd name="T10" fmla="*/ 373 w 1625"/>
                <a:gd name="T11" fmla="*/ 264 h 749"/>
                <a:gd name="T12" fmla="*/ 357 w 1625"/>
                <a:gd name="T13" fmla="*/ 209 h 749"/>
                <a:gd name="T14" fmla="*/ 421 w 1625"/>
                <a:gd name="T15" fmla="*/ 308 h 749"/>
                <a:gd name="T16" fmla="*/ 497 w 1625"/>
                <a:gd name="T17" fmla="*/ 281 h 749"/>
                <a:gd name="T18" fmla="*/ 405 w 1625"/>
                <a:gd name="T19" fmla="*/ 181 h 749"/>
                <a:gd name="T20" fmla="*/ 476 w 1625"/>
                <a:gd name="T21" fmla="*/ 194 h 749"/>
                <a:gd name="T22" fmla="*/ 509 w 1625"/>
                <a:gd name="T23" fmla="*/ 222 h 749"/>
                <a:gd name="T24" fmla="*/ 506 w 1625"/>
                <a:gd name="T25" fmla="*/ 150 h 749"/>
                <a:gd name="T26" fmla="*/ 492 w 1625"/>
                <a:gd name="T27" fmla="*/ 115 h 749"/>
                <a:gd name="T28" fmla="*/ 561 w 1625"/>
                <a:gd name="T29" fmla="*/ 83 h 749"/>
                <a:gd name="T30" fmla="*/ 582 w 1625"/>
                <a:gd name="T31" fmla="*/ 49 h 749"/>
                <a:gd name="T32" fmla="*/ 614 w 1625"/>
                <a:gd name="T33" fmla="*/ 37 h 749"/>
                <a:gd name="T34" fmla="*/ 707 w 1625"/>
                <a:gd name="T35" fmla="*/ 51 h 749"/>
                <a:gd name="T36" fmla="*/ 676 w 1625"/>
                <a:gd name="T37" fmla="*/ 111 h 749"/>
                <a:gd name="T38" fmla="*/ 717 w 1625"/>
                <a:gd name="T39" fmla="*/ 101 h 749"/>
                <a:gd name="T40" fmla="*/ 765 w 1625"/>
                <a:gd name="T41" fmla="*/ 94 h 749"/>
                <a:gd name="T42" fmla="*/ 829 w 1625"/>
                <a:gd name="T43" fmla="*/ 73 h 749"/>
                <a:gd name="T44" fmla="*/ 914 w 1625"/>
                <a:gd name="T45" fmla="*/ 98 h 749"/>
                <a:gd name="T46" fmla="*/ 1005 w 1625"/>
                <a:gd name="T47" fmla="*/ 77 h 749"/>
                <a:gd name="T48" fmla="*/ 1060 w 1625"/>
                <a:gd name="T49" fmla="*/ 37 h 749"/>
                <a:gd name="T50" fmla="*/ 1090 w 1625"/>
                <a:gd name="T51" fmla="*/ 37 h 749"/>
                <a:gd name="T52" fmla="*/ 1260 w 1625"/>
                <a:gd name="T53" fmla="*/ 58 h 749"/>
                <a:gd name="T54" fmla="*/ 1339 w 1625"/>
                <a:gd name="T55" fmla="*/ 25 h 749"/>
                <a:gd name="T56" fmla="*/ 1516 w 1625"/>
                <a:gd name="T57" fmla="*/ 19 h 749"/>
                <a:gd name="T58" fmla="*/ 1573 w 1625"/>
                <a:gd name="T59" fmla="*/ 23 h 749"/>
                <a:gd name="T60" fmla="*/ 1625 w 1625"/>
                <a:gd name="T61" fmla="*/ 97 h 749"/>
                <a:gd name="T62" fmla="*/ 1541 w 1625"/>
                <a:gd name="T63" fmla="*/ 83 h 749"/>
                <a:gd name="T64" fmla="*/ 1506 w 1625"/>
                <a:gd name="T65" fmla="*/ 111 h 749"/>
                <a:gd name="T66" fmla="*/ 1553 w 1625"/>
                <a:gd name="T67" fmla="*/ 145 h 749"/>
                <a:gd name="T68" fmla="*/ 1532 w 1625"/>
                <a:gd name="T69" fmla="*/ 221 h 749"/>
                <a:gd name="T70" fmla="*/ 1486 w 1625"/>
                <a:gd name="T71" fmla="*/ 261 h 749"/>
                <a:gd name="T72" fmla="*/ 1471 w 1625"/>
                <a:gd name="T73" fmla="*/ 332 h 749"/>
                <a:gd name="T74" fmla="*/ 1501 w 1625"/>
                <a:gd name="T75" fmla="*/ 411 h 749"/>
                <a:gd name="T76" fmla="*/ 1413 w 1625"/>
                <a:gd name="T77" fmla="*/ 374 h 749"/>
                <a:gd name="T78" fmla="*/ 1435 w 1625"/>
                <a:gd name="T79" fmla="*/ 216 h 749"/>
                <a:gd name="T80" fmla="*/ 1401 w 1625"/>
                <a:gd name="T81" fmla="*/ 265 h 749"/>
                <a:gd name="T82" fmla="*/ 1349 w 1625"/>
                <a:gd name="T83" fmla="*/ 327 h 749"/>
                <a:gd name="T84" fmla="*/ 1293 w 1625"/>
                <a:gd name="T85" fmla="*/ 334 h 749"/>
                <a:gd name="T86" fmla="*/ 1230 w 1625"/>
                <a:gd name="T87" fmla="*/ 471 h 749"/>
                <a:gd name="T88" fmla="*/ 1282 w 1625"/>
                <a:gd name="T89" fmla="*/ 477 h 749"/>
                <a:gd name="T90" fmla="*/ 1234 w 1625"/>
                <a:gd name="T91" fmla="*/ 687 h 749"/>
                <a:gd name="T92" fmla="*/ 1230 w 1625"/>
                <a:gd name="T93" fmla="*/ 584 h 749"/>
                <a:gd name="T94" fmla="*/ 1115 w 1625"/>
                <a:gd name="T95" fmla="*/ 503 h 749"/>
                <a:gd name="T96" fmla="*/ 1056 w 1625"/>
                <a:gd name="T97" fmla="*/ 559 h 749"/>
                <a:gd name="T98" fmla="*/ 934 w 1625"/>
                <a:gd name="T99" fmla="*/ 583 h 749"/>
                <a:gd name="T100" fmla="*/ 825 w 1625"/>
                <a:gd name="T101" fmla="*/ 591 h 749"/>
                <a:gd name="T102" fmla="*/ 712 w 1625"/>
                <a:gd name="T103" fmla="*/ 608 h 749"/>
                <a:gd name="T104" fmla="*/ 386 w 1625"/>
                <a:gd name="T105" fmla="*/ 549 h 749"/>
                <a:gd name="T106" fmla="*/ 253 w 1625"/>
                <a:gd name="T107" fmla="*/ 704 h 749"/>
                <a:gd name="T108" fmla="*/ 170 w 1625"/>
                <a:gd name="T109" fmla="*/ 715 h 749"/>
                <a:gd name="T110" fmla="*/ 149 w 1625"/>
                <a:gd name="T111" fmla="*/ 633 h 749"/>
                <a:gd name="T112" fmla="*/ 37 w 1625"/>
                <a:gd name="T113" fmla="*/ 515 h 749"/>
                <a:gd name="T114" fmla="*/ 25 w 1625"/>
                <a:gd name="T115" fmla="*/ 462 h 749"/>
                <a:gd name="T116" fmla="*/ 22 w 1625"/>
                <a:gd name="T117" fmla="*/ 374 h 7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25"/>
                <a:gd name="T178" fmla="*/ 0 h 749"/>
                <a:gd name="T179" fmla="*/ 1625 w 1625"/>
                <a:gd name="T180" fmla="*/ 749 h 7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25" h="749">
                  <a:moveTo>
                    <a:pt x="11" y="289"/>
                  </a:moveTo>
                  <a:lnTo>
                    <a:pt x="15" y="289"/>
                  </a:lnTo>
                  <a:lnTo>
                    <a:pt x="21" y="289"/>
                  </a:lnTo>
                  <a:lnTo>
                    <a:pt x="18" y="287"/>
                  </a:lnTo>
                  <a:lnTo>
                    <a:pt x="39" y="287"/>
                  </a:lnTo>
                  <a:lnTo>
                    <a:pt x="32" y="289"/>
                  </a:lnTo>
                  <a:lnTo>
                    <a:pt x="44" y="291"/>
                  </a:lnTo>
                  <a:lnTo>
                    <a:pt x="44" y="298"/>
                  </a:lnTo>
                  <a:lnTo>
                    <a:pt x="45" y="292"/>
                  </a:lnTo>
                  <a:lnTo>
                    <a:pt x="64" y="292"/>
                  </a:lnTo>
                  <a:lnTo>
                    <a:pt x="112" y="310"/>
                  </a:lnTo>
                  <a:lnTo>
                    <a:pt x="130" y="326"/>
                  </a:lnTo>
                  <a:lnTo>
                    <a:pt x="119" y="340"/>
                  </a:lnTo>
                  <a:lnTo>
                    <a:pt x="103" y="347"/>
                  </a:lnTo>
                  <a:lnTo>
                    <a:pt x="39" y="329"/>
                  </a:lnTo>
                  <a:lnTo>
                    <a:pt x="70" y="354"/>
                  </a:lnTo>
                  <a:lnTo>
                    <a:pt x="69" y="364"/>
                  </a:lnTo>
                  <a:lnTo>
                    <a:pt x="75" y="382"/>
                  </a:lnTo>
                  <a:lnTo>
                    <a:pt x="103" y="392"/>
                  </a:lnTo>
                  <a:lnTo>
                    <a:pt x="110" y="389"/>
                  </a:lnTo>
                  <a:lnTo>
                    <a:pt x="105" y="382"/>
                  </a:lnTo>
                  <a:lnTo>
                    <a:pt x="99" y="378"/>
                  </a:lnTo>
                  <a:lnTo>
                    <a:pt x="89" y="371"/>
                  </a:lnTo>
                  <a:lnTo>
                    <a:pt x="93" y="364"/>
                  </a:lnTo>
                  <a:lnTo>
                    <a:pt x="107" y="371"/>
                  </a:lnTo>
                  <a:lnTo>
                    <a:pt x="107" y="374"/>
                  </a:lnTo>
                  <a:lnTo>
                    <a:pt x="133" y="374"/>
                  </a:lnTo>
                  <a:lnTo>
                    <a:pt x="121" y="355"/>
                  </a:lnTo>
                  <a:lnTo>
                    <a:pt x="129" y="347"/>
                  </a:lnTo>
                  <a:lnTo>
                    <a:pt x="140" y="336"/>
                  </a:lnTo>
                  <a:lnTo>
                    <a:pt x="153" y="336"/>
                  </a:lnTo>
                  <a:lnTo>
                    <a:pt x="162" y="343"/>
                  </a:lnTo>
                  <a:lnTo>
                    <a:pt x="162" y="327"/>
                  </a:lnTo>
                  <a:lnTo>
                    <a:pt x="153" y="320"/>
                  </a:lnTo>
                  <a:lnTo>
                    <a:pt x="151" y="302"/>
                  </a:lnTo>
                  <a:lnTo>
                    <a:pt x="141" y="298"/>
                  </a:lnTo>
                  <a:lnTo>
                    <a:pt x="170" y="299"/>
                  </a:lnTo>
                  <a:lnTo>
                    <a:pt x="178" y="308"/>
                  </a:lnTo>
                  <a:lnTo>
                    <a:pt x="164" y="312"/>
                  </a:lnTo>
                  <a:lnTo>
                    <a:pt x="164" y="316"/>
                  </a:lnTo>
                  <a:lnTo>
                    <a:pt x="181" y="327"/>
                  </a:lnTo>
                  <a:lnTo>
                    <a:pt x="192" y="323"/>
                  </a:lnTo>
                  <a:lnTo>
                    <a:pt x="192" y="312"/>
                  </a:lnTo>
                  <a:lnTo>
                    <a:pt x="201" y="310"/>
                  </a:lnTo>
                  <a:lnTo>
                    <a:pt x="197" y="306"/>
                  </a:lnTo>
                  <a:lnTo>
                    <a:pt x="226" y="291"/>
                  </a:lnTo>
                  <a:lnTo>
                    <a:pt x="231" y="298"/>
                  </a:lnTo>
                  <a:lnTo>
                    <a:pt x="233" y="292"/>
                  </a:lnTo>
                  <a:lnTo>
                    <a:pt x="229" y="291"/>
                  </a:lnTo>
                  <a:lnTo>
                    <a:pt x="242" y="282"/>
                  </a:lnTo>
                  <a:lnTo>
                    <a:pt x="248" y="282"/>
                  </a:lnTo>
                  <a:lnTo>
                    <a:pt x="241" y="285"/>
                  </a:lnTo>
                  <a:lnTo>
                    <a:pt x="245" y="292"/>
                  </a:lnTo>
                  <a:lnTo>
                    <a:pt x="241" y="299"/>
                  </a:lnTo>
                  <a:lnTo>
                    <a:pt x="242" y="302"/>
                  </a:lnTo>
                  <a:lnTo>
                    <a:pt x="252" y="295"/>
                  </a:lnTo>
                  <a:lnTo>
                    <a:pt x="256" y="298"/>
                  </a:lnTo>
                  <a:lnTo>
                    <a:pt x="256" y="289"/>
                  </a:lnTo>
                  <a:lnTo>
                    <a:pt x="263" y="287"/>
                  </a:lnTo>
                  <a:lnTo>
                    <a:pt x="274" y="287"/>
                  </a:lnTo>
                  <a:lnTo>
                    <a:pt x="293" y="278"/>
                  </a:lnTo>
                  <a:lnTo>
                    <a:pt x="297" y="289"/>
                  </a:lnTo>
                  <a:lnTo>
                    <a:pt x="301" y="289"/>
                  </a:lnTo>
                  <a:lnTo>
                    <a:pt x="301" y="282"/>
                  </a:lnTo>
                  <a:lnTo>
                    <a:pt x="309" y="278"/>
                  </a:lnTo>
                  <a:lnTo>
                    <a:pt x="297" y="265"/>
                  </a:lnTo>
                  <a:lnTo>
                    <a:pt x="300" y="261"/>
                  </a:lnTo>
                  <a:lnTo>
                    <a:pt x="343" y="265"/>
                  </a:lnTo>
                  <a:lnTo>
                    <a:pt x="371" y="271"/>
                  </a:lnTo>
                  <a:lnTo>
                    <a:pt x="386" y="282"/>
                  </a:lnTo>
                  <a:lnTo>
                    <a:pt x="389" y="267"/>
                  </a:lnTo>
                  <a:lnTo>
                    <a:pt x="373" y="264"/>
                  </a:lnTo>
                  <a:lnTo>
                    <a:pt x="373" y="257"/>
                  </a:lnTo>
                  <a:lnTo>
                    <a:pt x="360" y="257"/>
                  </a:lnTo>
                  <a:lnTo>
                    <a:pt x="357" y="250"/>
                  </a:lnTo>
                  <a:lnTo>
                    <a:pt x="360" y="250"/>
                  </a:lnTo>
                  <a:lnTo>
                    <a:pt x="361" y="249"/>
                  </a:lnTo>
                  <a:lnTo>
                    <a:pt x="355" y="233"/>
                  </a:lnTo>
                  <a:lnTo>
                    <a:pt x="350" y="237"/>
                  </a:lnTo>
                  <a:lnTo>
                    <a:pt x="350" y="229"/>
                  </a:lnTo>
                  <a:lnTo>
                    <a:pt x="345" y="232"/>
                  </a:lnTo>
                  <a:lnTo>
                    <a:pt x="348" y="225"/>
                  </a:lnTo>
                  <a:lnTo>
                    <a:pt x="355" y="221"/>
                  </a:lnTo>
                  <a:lnTo>
                    <a:pt x="357" y="209"/>
                  </a:lnTo>
                  <a:lnTo>
                    <a:pt x="353" y="188"/>
                  </a:lnTo>
                  <a:lnTo>
                    <a:pt x="386" y="188"/>
                  </a:lnTo>
                  <a:lnTo>
                    <a:pt x="391" y="199"/>
                  </a:lnTo>
                  <a:lnTo>
                    <a:pt x="391" y="214"/>
                  </a:lnTo>
                  <a:lnTo>
                    <a:pt x="405" y="226"/>
                  </a:lnTo>
                  <a:lnTo>
                    <a:pt x="424" y="265"/>
                  </a:lnTo>
                  <a:lnTo>
                    <a:pt x="438" y="270"/>
                  </a:lnTo>
                  <a:lnTo>
                    <a:pt x="432" y="274"/>
                  </a:lnTo>
                  <a:lnTo>
                    <a:pt x="438" y="285"/>
                  </a:lnTo>
                  <a:lnTo>
                    <a:pt x="428" y="299"/>
                  </a:lnTo>
                  <a:lnTo>
                    <a:pt x="430" y="304"/>
                  </a:lnTo>
                  <a:lnTo>
                    <a:pt x="421" y="308"/>
                  </a:lnTo>
                  <a:lnTo>
                    <a:pt x="412" y="302"/>
                  </a:lnTo>
                  <a:lnTo>
                    <a:pt x="401" y="306"/>
                  </a:lnTo>
                  <a:lnTo>
                    <a:pt x="419" y="312"/>
                  </a:lnTo>
                  <a:lnTo>
                    <a:pt x="442" y="310"/>
                  </a:lnTo>
                  <a:lnTo>
                    <a:pt x="439" y="304"/>
                  </a:lnTo>
                  <a:lnTo>
                    <a:pt x="450" y="295"/>
                  </a:lnTo>
                  <a:lnTo>
                    <a:pt x="453" y="282"/>
                  </a:lnTo>
                  <a:lnTo>
                    <a:pt x="442" y="265"/>
                  </a:lnTo>
                  <a:lnTo>
                    <a:pt x="460" y="257"/>
                  </a:lnTo>
                  <a:lnTo>
                    <a:pt x="471" y="264"/>
                  </a:lnTo>
                  <a:lnTo>
                    <a:pt x="476" y="278"/>
                  </a:lnTo>
                  <a:lnTo>
                    <a:pt x="497" y="281"/>
                  </a:lnTo>
                  <a:lnTo>
                    <a:pt x="480" y="278"/>
                  </a:lnTo>
                  <a:lnTo>
                    <a:pt x="479" y="270"/>
                  </a:lnTo>
                  <a:lnTo>
                    <a:pt x="480" y="267"/>
                  </a:lnTo>
                  <a:lnTo>
                    <a:pt x="471" y="257"/>
                  </a:lnTo>
                  <a:lnTo>
                    <a:pt x="449" y="253"/>
                  </a:lnTo>
                  <a:lnTo>
                    <a:pt x="432" y="260"/>
                  </a:lnTo>
                  <a:lnTo>
                    <a:pt x="424" y="244"/>
                  </a:lnTo>
                  <a:lnTo>
                    <a:pt x="421" y="225"/>
                  </a:lnTo>
                  <a:lnTo>
                    <a:pt x="402" y="214"/>
                  </a:lnTo>
                  <a:lnTo>
                    <a:pt x="402" y="205"/>
                  </a:lnTo>
                  <a:lnTo>
                    <a:pt x="409" y="201"/>
                  </a:lnTo>
                  <a:lnTo>
                    <a:pt x="405" y="181"/>
                  </a:lnTo>
                  <a:lnTo>
                    <a:pt x="419" y="194"/>
                  </a:lnTo>
                  <a:lnTo>
                    <a:pt x="419" y="204"/>
                  </a:lnTo>
                  <a:lnTo>
                    <a:pt x="424" y="212"/>
                  </a:lnTo>
                  <a:lnTo>
                    <a:pt x="432" y="214"/>
                  </a:lnTo>
                  <a:lnTo>
                    <a:pt x="465" y="219"/>
                  </a:lnTo>
                  <a:lnTo>
                    <a:pt x="426" y="201"/>
                  </a:lnTo>
                  <a:lnTo>
                    <a:pt x="428" y="197"/>
                  </a:lnTo>
                  <a:lnTo>
                    <a:pt x="446" y="197"/>
                  </a:lnTo>
                  <a:lnTo>
                    <a:pt x="438" y="194"/>
                  </a:lnTo>
                  <a:lnTo>
                    <a:pt x="442" y="188"/>
                  </a:lnTo>
                  <a:lnTo>
                    <a:pt x="450" y="187"/>
                  </a:lnTo>
                  <a:lnTo>
                    <a:pt x="476" y="194"/>
                  </a:lnTo>
                  <a:lnTo>
                    <a:pt x="494" y="194"/>
                  </a:lnTo>
                  <a:lnTo>
                    <a:pt x="494" y="201"/>
                  </a:lnTo>
                  <a:lnTo>
                    <a:pt x="490" y="204"/>
                  </a:lnTo>
                  <a:lnTo>
                    <a:pt x="492" y="209"/>
                  </a:lnTo>
                  <a:lnTo>
                    <a:pt x="498" y="216"/>
                  </a:lnTo>
                  <a:lnTo>
                    <a:pt x="498" y="212"/>
                  </a:lnTo>
                  <a:lnTo>
                    <a:pt x="506" y="226"/>
                  </a:lnTo>
                  <a:lnTo>
                    <a:pt x="516" y="229"/>
                  </a:lnTo>
                  <a:lnTo>
                    <a:pt x="529" y="233"/>
                  </a:lnTo>
                  <a:lnTo>
                    <a:pt x="534" y="229"/>
                  </a:lnTo>
                  <a:lnTo>
                    <a:pt x="516" y="226"/>
                  </a:lnTo>
                  <a:lnTo>
                    <a:pt x="509" y="222"/>
                  </a:lnTo>
                  <a:lnTo>
                    <a:pt x="513" y="216"/>
                  </a:lnTo>
                  <a:lnTo>
                    <a:pt x="498" y="205"/>
                  </a:lnTo>
                  <a:lnTo>
                    <a:pt x="494" y="193"/>
                  </a:lnTo>
                  <a:lnTo>
                    <a:pt x="486" y="191"/>
                  </a:lnTo>
                  <a:lnTo>
                    <a:pt x="479" y="184"/>
                  </a:lnTo>
                  <a:lnTo>
                    <a:pt x="462" y="181"/>
                  </a:lnTo>
                  <a:lnTo>
                    <a:pt x="450" y="171"/>
                  </a:lnTo>
                  <a:lnTo>
                    <a:pt x="446" y="160"/>
                  </a:lnTo>
                  <a:lnTo>
                    <a:pt x="498" y="145"/>
                  </a:lnTo>
                  <a:lnTo>
                    <a:pt x="501" y="148"/>
                  </a:lnTo>
                  <a:lnTo>
                    <a:pt x="498" y="152"/>
                  </a:lnTo>
                  <a:lnTo>
                    <a:pt x="506" y="150"/>
                  </a:lnTo>
                  <a:lnTo>
                    <a:pt x="497" y="139"/>
                  </a:lnTo>
                  <a:lnTo>
                    <a:pt x="506" y="142"/>
                  </a:lnTo>
                  <a:lnTo>
                    <a:pt x="504" y="139"/>
                  </a:lnTo>
                  <a:lnTo>
                    <a:pt x="483" y="135"/>
                  </a:lnTo>
                  <a:lnTo>
                    <a:pt x="492" y="131"/>
                  </a:lnTo>
                  <a:lnTo>
                    <a:pt x="480" y="128"/>
                  </a:lnTo>
                  <a:lnTo>
                    <a:pt x="480" y="124"/>
                  </a:lnTo>
                  <a:lnTo>
                    <a:pt x="486" y="124"/>
                  </a:lnTo>
                  <a:lnTo>
                    <a:pt x="487" y="118"/>
                  </a:lnTo>
                  <a:lnTo>
                    <a:pt x="492" y="118"/>
                  </a:lnTo>
                  <a:lnTo>
                    <a:pt x="480" y="115"/>
                  </a:lnTo>
                  <a:lnTo>
                    <a:pt x="492" y="115"/>
                  </a:lnTo>
                  <a:lnTo>
                    <a:pt x="494" y="101"/>
                  </a:lnTo>
                  <a:lnTo>
                    <a:pt x="497" y="104"/>
                  </a:lnTo>
                  <a:lnTo>
                    <a:pt x="504" y="98"/>
                  </a:lnTo>
                  <a:lnTo>
                    <a:pt x="520" y="97"/>
                  </a:lnTo>
                  <a:lnTo>
                    <a:pt x="520" y="92"/>
                  </a:lnTo>
                  <a:lnTo>
                    <a:pt x="535" y="86"/>
                  </a:lnTo>
                  <a:lnTo>
                    <a:pt x="524" y="83"/>
                  </a:lnTo>
                  <a:lnTo>
                    <a:pt x="538" y="79"/>
                  </a:lnTo>
                  <a:lnTo>
                    <a:pt x="553" y="77"/>
                  </a:lnTo>
                  <a:lnTo>
                    <a:pt x="553" y="83"/>
                  </a:lnTo>
                  <a:lnTo>
                    <a:pt x="561" y="79"/>
                  </a:lnTo>
                  <a:lnTo>
                    <a:pt x="561" y="83"/>
                  </a:lnTo>
                  <a:lnTo>
                    <a:pt x="565" y="77"/>
                  </a:lnTo>
                  <a:lnTo>
                    <a:pt x="568" y="77"/>
                  </a:lnTo>
                  <a:lnTo>
                    <a:pt x="569" y="64"/>
                  </a:lnTo>
                  <a:lnTo>
                    <a:pt x="572" y="70"/>
                  </a:lnTo>
                  <a:lnTo>
                    <a:pt x="580" y="69"/>
                  </a:lnTo>
                  <a:lnTo>
                    <a:pt x="561" y="56"/>
                  </a:lnTo>
                  <a:lnTo>
                    <a:pt x="572" y="58"/>
                  </a:lnTo>
                  <a:lnTo>
                    <a:pt x="582" y="53"/>
                  </a:lnTo>
                  <a:lnTo>
                    <a:pt x="598" y="56"/>
                  </a:lnTo>
                  <a:lnTo>
                    <a:pt x="598" y="45"/>
                  </a:lnTo>
                  <a:lnTo>
                    <a:pt x="588" y="51"/>
                  </a:lnTo>
                  <a:lnTo>
                    <a:pt x="582" y="49"/>
                  </a:lnTo>
                  <a:lnTo>
                    <a:pt x="572" y="41"/>
                  </a:lnTo>
                  <a:lnTo>
                    <a:pt x="569" y="17"/>
                  </a:lnTo>
                  <a:lnTo>
                    <a:pt x="575" y="13"/>
                  </a:lnTo>
                  <a:lnTo>
                    <a:pt x="586" y="15"/>
                  </a:lnTo>
                  <a:lnTo>
                    <a:pt x="591" y="21"/>
                  </a:lnTo>
                  <a:lnTo>
                    <a:pt x="583" y="28"/>
                  </a:lnTo>
                  <a:lnTo>
                    <a:pt x="593" y="30"/>
                  </a:lnTo>
                  <a:lnTo>
                    <a:pt x="595" y="28"/>
                  </a:lnTo>
                  <a:lnTo>
                    <a:pt x="599" y="30"/>
                  </a:lnTo>
                  <a:lnTo>
                    <a:pt x="602" y="37"/>
                  </a:lnTo>
                  <a:lnTo>
                    <a:pt x="606" y="32"/>
                  </a:lnTo>
                  <a:lnTo>
                    <a:pt x="614" y="37"/>
                  </a:lnTo>
                  <a:lnTo>
                    <a:pt x="616" y="49"/>
                  </a:lnTo>
                  <a:lnTo>
                    <a:pt x="623" y="45"/>
                  </a:lnTo>
                  <a:lnTo>
                    <a:pt x="621" y="38"/>
                  </a:lnTo>
                  <a:lnTo>
                    <a:pt x="639" y="32"/>
                  </a:lnTo>
                  <a:lnTo>
                    <a:pt x="646" y="37"/>
                  </a:lnTo>
                  <a:lnTo>
                    <a:pt x="646" y="32"/>
                  </a:lnTo>
                  <a:lnTo>
                    <a:pt x="662" y="28"/>
                  </a:lnTo>
                  <a:lnTo>
                    <a:pt x="687" y="34"/>
                  </a:lnTo>
                  <a:lnTo>
                    <a:pt x="691" y="38"/>
                  </a:lnTo>
                  <a:lnTo>
                    <a:pt x="691" y="34"/>
                  </a:lnTo>
                  <a:lnTo>
                    <a:pt x="705" y="41"/>
                  </a:lnTo>
                  <a:lnTo>
                    <a:pt x="707" y="51"/>
                  </a:lnTo>
                  <a:lnTo>
                    <a:pt x="694" y="47"/>
                  </a:lnTo>
                  <a:lnTo>
                    <a:pt x="701" y="56"/>
                  </a:lnTo>
                  <a:lnTo>
                    <a:pt x="705" y="53"/>
                  </a:lnTo>
                  <a:lnTo>
                    <a:pt x="714" y="58"/>
                  </a:lnTo>
                  <a:lnTo>
                    <a:pt x="712" y="73"/>
                  </a:lnTo>
                  <a:lnTo>
                    <a:pt x="714" y="75"/>
                  </a:lnTo>
                  <a:lnTo>
                    <a:pt x="707" y="77"/>
                  </a:lnTo>
                  <a:lnTo>
                    <a:pt x="705" y="87"/>
                  </a:lnTo>
                  <a:lnTo>
                    <a:pt x="694" y="90"/>
                  </a:lnTo>
                  <a:lnTo>
                    <a:pt x="701" y="92"/>
                  </a:lnTo>
                  <a:lnTo>
                    <a:pt x="683" y="111"/>
                  </a:lnTo>
                  <a:lnTo>
                    <a:pt x="676" y="111"/>
                  </a:lnTo>
                  <a:lnTo>
                    <a:pt x="677" y="114"/>
                  </a:lnTo>
                  <a:lnTo>
                    <a:pt x="676" y="132"/>
                  </a:lnTo>
                  <a:lnTo>
                    <a:pt x="688" y="128"/>
                  </a:lnTo>
                  <a:lnTo>
                    <a:pt x="683" y="126"/>
                  </a:lnTo>
                  <a:lnTo>
                    <a:pt x="694" y="118"/>
                  </a:lnTo>
                  <a:lnTo>
                    <a:pt x="696" y="120"/>
                  </a:lnTo>
                  <a:lnTo>
                    <a:pt x="696" y="115"/>
                  </a:lnTo>
                  <a:lnTo>
                    <a:pt x="707" y="114"/>
                  </a:lnTo>
                  <a:lnTo>
                    <a:pt x="705" y="108"/>
                  </a:lnTo>
                  <a:lnTo>
                    <a:pt x="717" y="111"/>
                  </a:lnTo>
                  <a:lnTo>
                    <a:pt x="728" y="101"/>
                  </a:lnTo>
                  <a:lnTo>
                    <a:pt x="717" y="101"/>
                  </a:lnTo>
                  <a:lnTo>
                    <a:pt x="707" y="104"/>
                  </a:lnTo>
                  <a:lnTo>
                    <a:pt x="705" y="101"/>
                  </a:lnTo>
                  <a:lnTo>
                    <a:pt x="707" y="94"/>
                  </a:lnTo>
                  <a:lnTo>
                    <a:pt x="728" y="92"/>
                  </a:lnTo>
                  <a:lnTo>
                    <a:pt x="728" y="97"/>
                  </a:lnTo>
                  <a:lnTo>
                    <a:pt x="740" y="97"/>
                  </a:lnTo>
                  <a:lnTo>
                    <a:pt x="740" y="92"/>
                  </a:lnTo>
                  <a:lnTo>
                    <a:pt x="748" y="97"/>
                  </a:lnTo>
                  <a:lnTo>
                    <a:pt x="758" y="108"/>
                  </a:lnTo>
                  <a:lnTo>
                    <a:pt x="762" y="103"/>
                  </a:lnTo>
                  <a:lnTo>
                    <a:pt x="753" y="98"/>
                  </a:lnTo>
                  <a:lnTo>
                    <a:pt x="765" y="94"/>
                  </a:lnTo>
                  <a:lnTo>
                    <a:pt x="795" y="87"/>
                  </a:lnTo>
                  <a:lnTo>
                    <a:pt x="796" y="90"/>
                  </a:lnTo>
                  <a:lnTo>
                    <a:pt x="792" y="92"/>
                  </a:lnTo>
                  <a:lnTo>
                    <a:pt x="795" y="97"/>
                  </a:lnTo>
                  <a:lnTo>
                    <a:pt x="813" y="97"/>
                  </a:lnTo>
                  <a:lnTo>
                    <a:pt x="810" y="94"/>
                  </a:lnTo>
                  <a:lnTo>
                    <a:pt x="817" y="92"/>
                  </a:lnTo>
                  <a:lnTo>
                    <a:pt x="832" y="90"/>
                  </a:lnTo>
                  <a:lnTo>
                    <a:pt x="840" y="81"/>
                  </a:lnTo>
                  <a:lnTo>
                    <a:pt x="825" y="77"/>
                  </a:lnTo>
                  <a:lnTo>
                    <a:pt x="825" y="70"/>
                  </a:lnTo>
                  <a:lnTo>
                    <a:pt x="829" y="73"/>
                  </a:lnTo>
                  <a:lnTo>
                    <a:pt x="829" y="69"/>
                  </a:lnTo>
                  <a:lnTo>
                    <a:pt x="836" y="64"/>
                  </a:lnTo>
                  <a:lnTo>
                    <a:pt x="848" y="69"/>
                  </a:lnTo>
                  <a:lnTo>
                    <a:pt x="888" y="66"/>
                  </a:lnTo>
                  <a:lnTo>
                    <a:pt x="891" y="70"/>
                  </a:lnTo>
                  <a:lnTo>
                    <a:pt x="884" y="75"/>
                  </a:lnTo>
                  <a:lnTo>
                    <a:pt x="885" y="79"/>
                  </a:lnTo>
                  <a:lnTo>
                    <a:pt x="877" y="90"/>
                  </a:lnTo>
                  <a:lnTo>
                    <a:pt x="885" y="98"/>
                  </a:lnTo>
                  <a:lnTo>
                    <a:pt x="891" y="98"/>
                  </a:lnTo>
                  <a:lnTo>
                    <a:pt x="884" y="90"/>
                  </a:lnTo>
                  <a:lnTo>
                    <a:pt x="914" y="98"/>
                  </a:lnTo>
                  <a:lnTo>
                    <a:pt x="914" y="92"/>
                  </a:lnTo>
                  <a:lnTo>
                    <a:pt x="922" y="97"/>
                  </a:lnTo>
                  <a:lnTo>
                    <a:pt x="918" y="101"/>
                  </a:lnTo>
                  <a:lnTo>
                    <a:pt x="955" y="114"/>
                  </a:lnTo>
                  <a:lnTo>
                    <a:pt x="958" y="111"/>
                  </a:lnTo>
                  <a:lnTo>
                    <a:pt x="955" y="98"/>
                  </a:lnTo>
                  <a:lnTo>
                    <a:pt x="945" y="83"/>
                  </a:lnTo>
                  <a:lnTo>
                    <a:pt x="966" y="92"/>
                  </a:lnTo>
                  <a:lnTo>
                    <a:pt x="975" y="90"/>
                  </a:lnTo>
                  <a:lnTo>
                    <a:pt x="982" y="81"/>
                  </a:lnTo>
                  <a:lnTo>
                    <a:pt x="1010" y="86"/>
                  </a:lnTo>
                  <a:lnTo>
                    <a:pt x="1005" y="77"/>
                  </a:lnTo>
                  <a:lnTo>
                    <a:pt x="1007" y="73"/>
                  </a:lnTo>
                  <a:lnTo>
                    <a:pt x="1017" y="77"/>
                  </a:lnTo>
                  <a:lnTo>
                    <a:pt x="1021" y="70"/>
                  </a:lnTo>
                  <a:lnTo>
                    <a:pt x="1007" y="66"/>
                  </a:lnTo>
                  <a:lnTo>
                    <a:pt x="1010" y="64"/>
                  </a:lnTo>
                  <a:lnTo>
                    <a:pt x="1005" y="60"/>
                  </a:lnTo>
                  <a:lnTo>
                    <a:pt x="1000" y="62"/>
                  </a:lnTo>
                  <a:lnTo>
                    <a:pt x="996" y="56"/>
                  </a:lnTo>
                  <a:lnTo>
                    <a:pt x="1007" y="51"/>
                  </a:lnTo>
                  <a:lnTo>
                    <a:pt x="996" y="42"/>
                  </a:lnTo>
                  <a:lnTo>
                    <a:pt x="996" y="41"/>
                  </a:lnTo>
                  <a:lnTo>
                    <a:pt x="1060" y="37"/>
                  </a:lnTo>
                  <a:lnTo>
                    <a:pt x="1065" y="41"/>
                  </a:lnTo>
                  <a:lnTo>
                    <a:pt x="1051" y="38"/>
                  </a:lnTo>
                  <a:lnTo>
                    <a:pt x="1048" y="47"/>
                  </a:lnTo>
                  <a:lnTo>
                    <a:pt x="1058" y="42"/>
                  </a:lnTo>
                  <a:lnTo>
                    <a:pt x="1062" y="47"/>
                  </a:lnTo>
                  <a:lnTo>
                    <a:pt x="1056" y="49"/>
                  </a:lnTo>
                  <a:lnTo>
                    <a:pt x="1065" y="56"/>
                  </a:lnTo>
                  <a:lnTo>
                    <a:pt x="1067" y="34"/>
                  </a:lnTo>
                  <a:lnTo>
                    <a:pt x="1092" y="32"/>
                  </a:lnTo>
                  <a:lnTo>
                    <a:pt x="1101" y="37"/>
                  </a:lnTo>
                  <a:lnTo>
                    <a:pt x="1101" y="38"/>
                  </a:lnTo>
                  <a:lnTo>
                    <a:pt x="1090" y="37"/>
                  </a:lnTo>
                  <a:lnTo>
                    <a:pt x="1092" y="41"/>
                  </a:lnTo>
                  <a:lnTo>
                    <a:pt x="1118" y="45"/>
                  </a:lnTo>
                  <a:lnTo>
                    <a:pt x="1119" y="51"/>
                  </a:lnTo>
                  <a:lnTo>
                    <a:pt x="1122" y="45"/>
                  </a:lnTo>
                  <a:lnTo>
                    <a:pt x="1142" y="49"/>
                  </a:lnTo>
                  <a:lnTo>
                    <a:pt x="1138" y="51"/>
                  </a:lnTo>
                  <a:lnTo>
                    <a:pt x="1152" y="53"/>
                  </a:lnTo>
                  <a:lnTo>
                    <a:pt x="1179" y="34"/>
                  </a:lnTo>
                  <a:lnTo>
                    <a:pt x="1202" y="32"/>
                  </a:lnTo>
                  <a:lnTo>
                    <a:pt x="1226" y="37"/>
                  </a:lnTo>
                  <a:lnTo>
                    <a:pt x="1241" y="53"/>
                  </a:lnTo>
                  <a:lnTo>
                    <a:pt x="1260" y="58"/>
                  </a:lnTo>
                  <a:lnTo>
                    <a:pt x="1260" y="51"/>
                  </a:lnTo>
                  <a:lnTo>
                    <a:pt x="1267" y="58"/>
                  </a:lnTo>
                  <a:lnTo>
                    <a:pt x="1267" y="49"/>
                  </a:lnTo>
                  <a:lnTo>
                    <a:pt x="1282" y="41"/>
                  </a:lnTo>
                  <a:lnTo>
                    <a:pt x="1293" y="42"/>
                  </a:lnTo>
                  <a:lnTo>
                    <a:pt x="1312" y="38"/>
                  </a:lnTo>
                  <a:lnTo>
                    <a:pt x="1315" y="30"/>
                  </a:lnTo>
                  <a:lnTo>
                    <a:pt x="1333" y="38"/>
                  </a:lnTo>
                  <a:lnTo>
                    <a:pt x="1364" y="42"/>
                  </a:lnTo>
                  <a:lnTo>
                    <a:pt x="1357" y="32"/>
                  </a:lnTo>
                  <a:lnTo>
                    <a:pt x="1346" y="23"/>
                  </a:lnTo>
                  <a:lnTo>
                    <a:pt x="1339" y="25"/>
                  </a:lnTo>
                  <a:lnTo>
                    <a:pt x="1339" y="19"/>
                  </a:lnTo>
                  <a:lnTo>
                    <a:pt x="1330" y="10"/>
                  </a:lnTo>
                  <a:lnTo>
                    <a:pt x="1363" y="10"/>
                  </a:lnTo>
                  <a:lnTo>
                    <a:pt x="1383" y="0"/>
                  </a:lnTo>
                  <a:lnTo>
                    <a:pt x="1390" y="2"/>
                  </a:lnTo>
                  <a:lnTo>
                    <a:pt x="1387" y="0"/>
                  </a:lnTo>
                  <a:lnTo>
                    <a:pt x="1446" y="7"/>
                  </a:lnTo>
                  <a:lnTo>
                    <a:pt x="1449" y="2"/>
                  </a:lnTo>
                  <a:lnTo>
                    <a:pt x="1471" y="10"/>
                  </a:lnTo>
                  <a:lnTo>
                    <a:pt x="1506" y="17"/>
                  </a:lnTo>
                  <a:lnTo>
                    <a:pt x="1517" y="23"/>
                  </a:lnTo>
                  <a:lnTo>
                    <a:pt x="1516" y="19"/>
                  </a:lnTo>
                  <a:lnTo>
                    <a:pt x="1534" y="25"/>
                  </a:lnTo>
                  <a:lnTo>
                    <a:pt x="1550" y="41"/>
                  </a:lnTo>
                  <a:lnTo>
                    <a:pt x="1564" y="47"/>
                  </a:lnTo>
                  <a:lnTo>
                    <a:pt x="1564" y="42"/>
                  </a:lnTo>
                  <a:lnTo>
                    <a:pt x="1569" y="49"/>
                  </a:lnTo>
                  <a:lnTo>
                    <a:pt x="1564" y="38"/>
                  </a:lnTo>
                  <a:lnTo>
                    <a:pt x="1546" y="28"/>
                  </a:lnTo>
                  <a:lnTo>
                    <a:pt x="1553" y="28"/>
                  </a:lnTo>
                  <a:lnTo>
                    <a:pt x="1561" y="30"/>
                  </a:lnTo>
                  <a:lnTo>
                    <a:pt x="1566" y="28"/>
                  </a:lnTo>
                  <a:lnTo>
                    <a:pt x="1561" y="25"/>
                  </a:lnTo>
                  <a:lnTo>
                    <a:pt x="1573" y="23"/>
                  </a:lnTo>
                  <a:lnTo>
                    <a:pt x="1614" y="37"/>
                  </a:lnTo>
                  <a:lnTo>
                    <a:pt x="1609" y="47"/>
                  </a:lnTo>
                  <a:lnTo>
                    <a:pt x="1617" y="56"/>
                  </a:lnTo>
                  <a:lnTo>
                    <a:pt x="1601" y="49"/>
                  </a:lnTo>
                  <a:lnTo>
                    <a:pt x="1614" y="62"/>
                  </a:lnTo>
                  <a:lnTo>
                    <a:pt x="1591" y="60"/>
                  </a:lnTo>
                  <a:lnTo>
                    <a:pt x="1602" y="64"/>
                  </a:lnTo>
                  <a:lnTo>
                    <a:pt x="1605" y="69"/>
                  </a:lnTo>
                  <a:lnTo>
                    <a:pt x="1602" y="73"/>
                  </a:lnTo>
                  <a:lnTo>
                    <a:pt x="1613" y="77"/>
                  </a:lnTo>
                  <a:lnTo>
                    <a:pt x="1608" y="87"/>
                  </a:lnTo>
                  <a:lnTo>
                    <a:pt x="1625" y="97"/>
                  </a:lnTo>
                  <a:lnTo>
                    <a:pt x="1620" y="94"/>
                  </a:lnTo>
                  <a:lnTo>
                    <a:pt x="1621" y="103"/>
                  </a:lnTo>
                  <a:lnTo>
                    <a:pt x="1609" y="94"/>
                  </a:lnTo>
                  <a:lnTo>
                    <a:pt x="1614" y="103"/>
                  </a:lnTo>
                  <a:lnTo>
                    <a:pt x="1591" y="90"/>
                  </a:lnTo>
                  <a:lnTo>
                    <a:pt x="1590" y="94"/>
                  </a:lnTo>
                  <a:lnTo>
                    <a:pt x="1578" y="90"/>
                  </a:lnTo>
                  <a:lnTo>
                    <a:pt x="1566" y="77"/>
                  </a:lnTo>
                  <a:lnTo>
                    <a:pt x="1554" y="77"/>
                  </a:lnTo>
                  <a:lnTo>
                    <a:pt x="1553" y="73"/>
                  </a:lnTo>
                  <a:lnTo>
                    <a:pt x="1553" y="81"/>
                  </a:lnTo>
                  <a:lnTo>
                    <a:pt x="1541" y="83"/>
                  </a:lnTo>
                  <a:lnTo>
                    <a:pt x="1527" y="73"/>
                  </a:lnTo>
                  <a:lnTo>
                    <a:pt x="1520" y="58"/>
                  </a:lnTo>
                  <a:lnTo>
                    <a:pt x="1523" y="66"/>
                  </a:lnTo>
                  <a:lnTo>
                    <a:pt x="1516" y="62"/>
                  </a:lnTo>
                  <a:lnTo>
                    <a:pt x="1517" y="66"/>
                  </a:lnTo>
                  <a:lnTo>
                    <a:pt x="1516" y="69"/>
                  </a:lnTo>
                  <a:lnTo>
                    <a:pt x="1534" y="87"/>
                  </a:lnTo>
                  <a:lnTo>
                    <a:pt x="1536" y="111"/>
                  </a:lnTo>
                  <a:lnTo>
                    <a:pt x="1534" y="120"/>
                  </a:lnTo>
                  <a:lnTo>
                    <a:pt x="1532" y="118"/>
                  </a:lnTo>
                  <a:lnTo>
                    <a:pt x="1525" y="120"/>
                  </a:lnTo>
                  <a:lnTo>
                    <a:pt x="1506" y="111"/>
                  </a:lnTo>
                  <a:lnTo>
                    <a:pt x="1502" y="115"/>
                  </a:lnTo>
                  <a:lnTo>
                    <a:pt x="1512" y="114"/>
                  </a:lnTo>
                  <a:lnTo>
                    <a:pt x="1513" y="118"/>
                  </a:lnTo>
                  <a:lnTo>
                    <a:pt x="1505" y="118"/>
                  </a:lnTo>
                  <a:lnTo>
                    <a:pt x="1509" y="131"/>
                  </a:lnTo>
                  <a:lnTo>
                    <a:pt x="1516" y="120"/>
                  </a:lnTo>
                  <a:lnTo>
                    <a:pt x="1530" y="131"/>
                  </a:lnTo>
                  <a:lnTo>
                    <a:pt x="1534" y="126"/>
                  </a:lnTo>
                  <a:lnTo>
                    <a:pt x="1541" y="132"/>
                  </a:lnTo>
                  <a:lnTo>
                    <a:pt x="1541" y="136"/>
                  </a:lnTo>
                  <a:lnTo>
                    <a:pt x="1546" y="136"/>
                  </a:lnTo>
                  <a:lnTo>
                    <a:pt x="1553" y="145"/>
                  </a:lnTo>
                  <a:lnTo>
                    <a:pt x="1550" y="145"/>
                  </a:lnTo>
                  <a:lnTo>
                    <a:pt x="1550" y="150"/>
                  </a:lnTo>
                  <a:lnTo>
                    <a:pt x="1554" y="150"/>
                  </a:lnTo>
                  <a:lnTo>
                    <a:pt x="1578" y="167"/>
                  </a:lnTo>
                  <a:lnTo>
                    <a:pt x="1580" y="181"/>
                  </a:lnTo>
                  <a:lnTo>
                    <a:pt x="1557" y="173"/>
                  </a:lnTo>
                  <a:lnTo>
                    <a:pt x="1560" y="180"/>
                  </a:lnTo>
                  <a:lnTo>
                    <a:pt x="1543" y="194"/>
                  </a:lnTo>
                  <a:lnTo>
                    <a:pt x="1541" y="208"/>
                  </a:lnTo>
                  <a:lnTo>
                    <a:pt x="1536" y="212"/>
                  </a:lnTo>
                  <a:lnTo>
                    <a:pt x="1532" y="209"/>
                  </a:lnTo>
                  <a:lnTo>
                    <a:pt x="1532" y="221"/>
                  </a:lnTo>
                  <a:lnTo>
                    <a:pt x="1530" y="221"/>
                  </a:lnTo>
                  <a:lnTo>
                    <a:pt x="1532" y="222"/>
                  </a:lnTo>
                  <a:lnTo>
                    <a:pt x="1530" y="225"/>
                  </a:lnTo>
                  <a:lnTo>
                    <a:pt x="1532" y="232"/>
                  </a:lnTo>
                  <a:lnTo>
                    <a:pt x="1527" y="232"/>
                  </a:lnTo>
                  <a:lnTo>
                    <a:pt x="1530" y="233"/>
                  </a:lnTo>
                  <a:lnTo>
                    <a:pt x="1523" y="253"/>
                  </a:lnTo>
                  <a:lnTo>
                    <a:pt x="1527" y="265"/>
                  </a:lnTo>
                  <a:lnTo>
                    <a:pt x="1520" y="264"/>
                  </a:lnTo>
                  <a:lnTo>
                    <a:pt x="1505" y="250"/>
                  </a:lnTo>
                  <a:lnTo>
                    <a:pt x="1495" y="253"/>
                  </a:lnTo>
                  <a:lnTo>
                    <a:pt x="1486" y="261"/>
                  </a:lnTo>
                  <a:lnTo>
                    <a:pt x="1484" y="281"/>
                  </a:lnTo>
                  <a:lnTo>
                    <a:pt x="1476" y="261"/>
                  </a:lnTo>
                  <a:lnTo>
                    <a:pt x="1471" y="282"/>
                  </a:lnTo>
                  <a:lnTo>
                    <a:pt x="1464" y="278"/>
                  </a:lnTo>
                  <a:lnTo>
                    <a:pt x="1457" y="281"/>
                  </a:lnTo>
                  <a:lnTo>
                    <a:pt x="1453" y="285"/>
                  </a:lnTo>
                  <a:lnTo>
                    <a:pt x="1464" y="302"/>
                  </a:lnTo>
                  <a:lnTo>
                    <a:pt x="1458" y="302"/>
                  </a:lnTo>
                  <a:lnTo>
                    <a:pt x="1461" y="323"/>
                  </a:lnTo>
                  <a:lnTo>
                    <a:pt x="1468" y="334"/>
                  </a:lnTo>
                  <a:lnTo>
                    <a:pt x="1472" y="336"/>
                  </a:lnTo>
                  <a:lnTo>
                    <a:pt x="1471" y="332"/>
                  </a:lnTo>
                  <a:lnTo>
                    <a:pt x="1482" y="334"/>
                  </a:lnTo>
                  <a:lnTo>
                    <a:pt x="1486" y="355"/>
                  </a:lnTo>
                  <a:lnTo>
                    <a:pt x="1487" y="360"/>
                  </a:lnTo>
                  <a:lnTo>
                    <a:pt x="1493" y="357"/>
                  </a:lnTo>
                  <a:lnTo>
                    <a:pt x="1501" y="371"/>
                  </a:lnTo>
                  <a:lnTo>
                    <a:pt x="1498" y="374"/>
                  </a:lnTo>
                  <a:lnTo>
                    <a:pt x="1493" y="372"/>
                  </a:lnTo>
                  <a:lnTo>
                    <a:pt x="1493" y="361"/>
                  </a:lnTo>
                  <a:lnTo>
                    <a:pt x="1487" y="365"/>
                  </a:lnTo>
                  <a:lnTo>
                    <a:pt x="1493" y="396"/>
                  </a:lnTo>
                  <a:lnTo>
                    <a:pt x="1502" y="402"/>
                  </a:lnTo>
                  <a:lnTo>
                    <a:pt x="1501" y="411"/>
                  </a:lnTo>
                  <a:lnTo>
                    <a:pt x="1493" y="409"/>
                  </a:lnTo>
                  <a:lnTo>
                    <a:pt x="1486" y="419"/>
                  </a:lnTo>
                  <a:lnTo>
                    <a:pt x="1487" y="431"/>
                  </a:lnTo>
                  <a:lnTo>
                    <a:pt x="1498" y="443"/>
                  </a:lnTo>
                  <a:lnTo>
                    <a:pt x="1490" y="443"/>
                  </a:lnTo>
                  <a:lnTo>
                    <a:pt x="1484" y="449"/>
                  </a:lnTo>
                  <a:lnTo>
                    <a:pt x="1479" y="448"/>
                  </a:lnTo>
                  <a:lnTo>
                    <a:pt x="1486" y="471"/>
                  </a:lnTo>
                  <a:lnTo>
                    <a:pt x="1486" y="482"/>
                  </a:lnTo>
                  <a:lnTo>
                    <a:pt x="1479" y="497"/>
                  </a:lnTo>
                  <a:lnTo>
                    <a:pt x="1427" y="406"/>
                  </a:lnTo>
                  <a:lnTo>
                    <a:pt x="1413" y="374"/>
                  </a:lnTo>
                  <a:lnTo>
                    <a:pt x="1417" y="357"/>
                  </a:lnTo>
                  <a:lnTo>
                    <a:pt x="1411" y="344"/>
                  </a:lnTo>
                  <a:lnTo>
                    <a:pt x="1417" y="347"/>
                  </a:lnTo>
                  <a:lnTo>
                    <a:pt x="1417" y="340"/>
                  </a:lnTo>
                  <a:lnTo>
                    <a:pt x="1423" y="338"/>
                  </a:lnTo>
                  <a:lnTo>
                    <a:pt x="1431" y="295"/>
                  </a:lnTo>
                  <a:lnTo>
                    <a:pt x="1431" y="271"/>
                  </a:lnTo>
                  <a:lnTo>
                    <a:pt x="1445" y="257"/>
                  </a:lnTo>
                  <a:lnTo>
                    <a:pt x="1438" y="254"/>
                  </a:lnTo>
                  <a:lnTo>
                    <a:pt x="1441" y="249"/>
                  </a:lnTo>
                  <a:lnTo>
                    <a:pt x="1427" y="221"/>
                  </a:lnTo>
                  <a:lnTo>
                    <a:pt x="1435" y="216"/>
                  </a:lnTo>
                  <a:lnTo>
                    <a:pt x="1438" y="214"/>
                  </a:lnTo>
                  <a:lnTo>
                    <a:pt x="1424" y="209"/>
                  </a:lnTo>
                  <a:lnTo>
                    <a:pt x="1416" y="216"/>
                  </a:lnTo>
                  <a:lnTo>
                    <a:pt x="1424" y="237"/>
                  </a:lnTo>
                  <a:lnTo>
                    <a:pt x="1428" y="239"/>
                  </a:lnTo>
                  <a:lnTo>
                    <a:pt x="1427" y="244"/>
                  </a:lnTo>
                  <a:lnTo>
                    <a:pt x="1423" y="239"/>
                  </a:lnTo>
                  <a:lnTo>
                    <a:pt x="1420" y="242"/>
                  </a:lnTo>
                  <a:lnTo>
                    <a:pt x="1413" y="267"/>
                  </a:lnTo>
                  <a:lnTo>
                    <a:pt x="1408" y="271"/>
                  </a:lnTo>
                  <a:lnTo>
                    <a:pt x="1405" y="264"/>
                  </a:lnTo>
                  <a:lnTo>
                    <a:pt x="1401" y="265"/>
                  </a:lnTo>
                  <a:lnTo>
                    <a:pt x="1393" y="239"/>
                  </a:lnTo>
                  <a:lnTo>
                    <a:pt x="1387" y="249"/>
                  </a:lnTo>
                  <a:lnTo>
                    <a:pt x="1379" y="244"/>
                  </a:lnTo>
                  <a:lnTo>
                    <a:pt x="1372" y="253"/>
                  </a:lnTo>
                  <a:lnTo>
                    <a:pt x="1364" y="250"/>
                  </a:lnTo>
                  <a:lnTo>
                    <a:pt x="1357" y="304"/>
                  </a:lnTo>
                  <a:lnTo>
                    <a:pt x="1360" y="315"/>
                  </a:lnTo>
                  <a:lnTo>
                    <a:pt x="1369" y="312"/>
                  </a:lnTo>
                  <a:lnTo>
                    <a:pt x="1374" y="319"/>
                  </a:lnTo>
                  <a:lnTo>
                    <a:pt x="1356" y="320"/>
                  </a:lnTo>
                  <a:lnTo>
                    <a:pt x="1353" y="329"/>
                  </a:lnTo>
                  <a:lnTo>
                    <a:pt x="1349" y="327"/>
                  </a:lnTo>
                  <a:lnTo>
                    <a:pt x="1338" y="334"/>
                  </a:lnTo>
                  <a:lnTo>
                    <a:pt x="1333" y="329"/>
                  </a:lnTo>
                  <a:lnTo>
                    <a:pt x="1345" y="323"/>
                  </a:lnTo>
                  <a:lnTo>
                    <a:pt x="1330" y="319"/>
                  </a:lnTo>
                  <a:lnTo>
                    <a:pt x="1326" y="319"/>
                  </a:lnTo>
                  <a:lnTo>
                    <a:pt x="1326" y="323"/>
                  </a:lnTo>
                  <a:lnTo>
                    <a:pt x="1309" y="319"/>
                  </a:lnTo>
                  <a:lnTo>
                    <a:pt x="1305" y="323"/>
                  </a:lnTo>
                  <a:lnTo>
                    <a:pt x="1305" y="329"/>
                  </a:lnTo>
                  <a:lnTo>
                    <a:pt x="1304" y="332"/>
                  </a:lnTo>
                  <a:lnTo>
                    <a:pt x="1298" y="329"/>
                  </a:lnTo>
                  <a:lnTo>
                    <a:pt x="1293" y="334"/>
                  </a:lnTo>
                  <a:lnTo>
                    <a:pt x="1279" y="332"/>
                  </a:lnTo>
                  <a:lnTo>
                    <a:pt x="1278" y="338"/>
                  </a:lnTo>
                  <a:lnTo>
                    <a:pt x="1274" y="334"/>
                  </a:lnTo>
                  <a:lnTo>
                    <a:pt x="1244" y="340"/>
                  </a:lnTo>
                  <a:lnTo>
                    <a:pt x="1220" y="406"/>
                  </a:lnTo>
                  <a:lnTo>
                    <a:pt x="1220" y="411"/>
                  </a:lnTo>
                  <a:lnTo>
                    <a:pt x="1226" y="413"/>
                  </a:lnTo>
                  <a:lnTo>
                    <a:pt x="1218" y="415"/>
                  </a:lnTo>
                  <a:lnTo>
                    <a:pt x="1204" y="454"/>
                  </a:lnTo>
                  <a:lnTo>
                    <a:pt x="1214" y="456"/>
                  </a:lnTo>
                  <a:lnTo>
                    <a:pt x="1226" y="454"/>
                  </a:lnTo>
                  <a:lnTo>
                    <a:pt x="1230" y="471"/>
                  </a:lnTo>
                  <a:lnTo>
                    <a:pt x="1234" y="466"/>
                  </a:lnTo>
                  <a:lnTo>
                    <a:pt x="1231" y="462"/>
                  </a:lnTo>
                  <a:lnTo>
                    <a:pt x="1237" y="458"/>
                  </a:lnTo>
                  <a:lnTo>
                    <a:pt x="1238" y="473"/>
                  </a:lnTo>
                  <a:lnTo>
                    <a:pt x="1248" y="465"/>
                  </a:lnTo>
                  <a:lnTo>
                    <a:pt x="1249" y="473"/>
                  </a:lnTo>
                  <a:lnTo>
                    <a:pt x="1253" y="466"/>
                  </a:lnTo>
                  <a:lnTo>
                    <a:pt x="1248" y="456"/>
                  </a:lnTo>
                  <a:lnTo>
                    <a:pt x="1261" y="454"/>
                  </a:lnTo>
                  <a:lnTo>
                    <a:pt x="1287" y="473"/>
                  </a:lnTo>
                  <a:lnTo>
                    <a:pt x="1287" y="477"/>
                  </a:lnTo>
                  <a:lnTo>
                    <a:pt x="1282" y="477"/>
                  </a:lnTo>
                  <a:lnTo>
                    <a:pt x="1296" y="494"/>
                  </a:lnTo>
                  <a:lnTo>
                    <a:pt x="1293" y="510"/>
                  </a:lnTo>
                  <a:lnTo>
                    <a:pt x="1309" y="569"/>
                  </a:lnTo>
                  <a:lnTo>
                    <a:pt x="1301" y="595"/>
                  </a:lnTo>
                  <a:lnTo>
                    <a:pt x="1301" y="615"/>
                  </a:lnTo>
                  <a:lnTo>
                    <a:pt x="1285" y="659"/>
                  </a:lnTo>
                  <a:lnTo>
                    <a:pt x="1271" y="674"/>
                  </a:lnTo>
                  <a:lnTo>
                    <a:pt x="1261" y="677"/>
                  </a:lnTo>
                  <a:lnTo>
                    <a:pt x="1253" y="674"/>
                  </a:lnTo>
                  <a:lnTo>
                    <a:pt x="1249" y="670"/>
                  </a:lnTo>
                  <a:lnTo>
                    <a:pt x="1244" y="670"/>
                  </a:lnTo>
                  <a:lnTo>
                    <a:pt x="1234" y="687"/>
                  </a:lnTo>
                  <a:lnTo>
                    <a:pt x="1234" y="685"/>
                  </a:lnTo>
                  <a:lnTo>
                    <a:pt x="1234" y="681"/>
                  </a:lnTo>
                  <a:lnTo>
                    <a:pt x="1237" y="667"/>
                  </a:lnTo>
                  <a:lnTo>
                    <a:pt x="1227" y="642"/>
                  </a:lnTo>
                  <a:lnTo>
                    <a:pt x="1234" y="633"/>
                  </a:lnTo>
                  <a:lnTo>
                    <a:pt x="1248" y="638"/>
                  </a:lnTo>
                  <a:lnTo>
                    <a:pt x="1248" y="601"/>
                  </a:lnTo>
                  <a:lnTo>
                    <a:pt x="1249" y="597"/>
                  </a:lnTo>
                  <a:lnTo>
                    <a:pt x="1249" y="586"/>
                  </a:lnTo>
                  <a:lnTo>
                    <a:pt x="1249" y="576"/>
                  </a:lnTo>
                  <a:lnTo>
                    <a:pt x="1241" y="580"/>
                  </a:lnTo>
                  <a:lnTo>
                    <a:pt x="1230" y="584"/>
                  </a:lnTo>
                  <a:lnTo>
                    <a:pt x="1226" y="591"/>
                  </a:lnTo>
                  <a:lnTo>
                    <a:pt x="1214" y="593"/>
                  </a:lnTo>
                  <a:lnTo>
                    <a:pt x="1208" y="593"/>
                  </a:lnTo>
                  <a:lnTo>
                    <a:pt x="1197" y="572"/>
                  </a:lnTo>
                  <a:lnTo>
                    <a:pt x="1179" y="563"/>
                  </a:lnTo>
                  <a:lnTo>
                    <a:pt x="1172" y="563"/>
                  </a:lnTo>
                  <a:lnTo>
                    <a:pt x="1160" y="563"/>
                  </a:lnTo>
                  <a:lnTo>
                    <a:pt x="1156" y="559"/>
                  </a:lnTo>
                  <a:lnTo>
                    <a:pt x="1152" y="552"/>
                  </a:lnTo>
                  <a:lnTo>
                    <a:pt x="1145" y="539"/>
                  </a:lnTo>
                  <a:lnTo>
                    <a:pt x="1136" y="531"/>
                  </a:lnTo>
                  <a:lnTo>
                    <a:pt x="1115" y="503"/>
                  </a:lnTo>
                  <a:lnTo>
                    <a:pt x="1111" y="500"/>
                  </a:lnTo>
                  <a:lnTo>
                    <a:pt x="1104" y="499"/>
                  </a:lnTo>
                  <a:lnTo>
                    <a:pt x="1090" y="497"/>
                  </a:lnTo>
                  <a:lnTo>
                    <a:pt x="1082" y="494"/>
                  </a:lnTo>
                  <a:lnTo>
                    <a:pt x="1077" y="497"/>
                  </a:lnTo>
                  <a:lnTo>
                    <a:pt x="1056" y="504"/>
                  </a:lnTo>
                  <a:lnTo>
                    <a:pt x="1051" y="515"/>
                  </a:lnTo>
                  <a:lnTo>
                    <a:pt x="1056" y="515"/>
                  </a:lnTo>
                  <a:lnTo>
                    <a:pt x="1060" y="520"/>
                  </a:lnTo>
                  <a:lnTo>
                    <a:pt x="1062" y="524"/>
                  </a:lnTo>
                  <a:lnTo>
                    <a:pt x="1058" y="546"/>
                  </a:lnTo>
                  <a:lnTo>
                    <a:pt x="1056" y="559"/>
                  </a:lnTo>
                  <a:lnTo>
                    <a:pt x="1060" y="565"/>
                  </a:lnTo>
                  <a:lnTo>
                    <a:pt x="1048" y="576"/>
                  </a:lnTo>
                  <a:lnTo>
                    <a:pt x="1040" y="574"/>
                  </a:lnTo>
                  <a:lnTo>
                    <a:pt x="1034" y="574"/>
                  </a:lnTo>
                  <a:lnTo>
                    <a:pt x="1021" y="574"/>
                  </a:lnTo>
                  <a:lnTo>
                    <a:pt x="1000" y="567"/>
                  </a:lnTo>
                  <a:lnTo>
                    <a:pt x="993" y="583"/>
                  </a:lnTo>
                  <a:lnTo>
                    <a:pt x="969" y="591"/>
                  </a:lnTo>
                  <a:lnTo>
                    <a:pt x="952" y="591"/>
                  </a:lnTo>
                  <a:lnTo>
                    <a:pt x="945" y="591"/>
                  </a:lnTo>
                  <a:lnTo>
                    <a:pt x="937" y="586"/>
                  </a:lnTo>
                  <a:lnTo>
                    <a:pt x="934" y="583"/>
                  </a:lnTo>
                  <a:lnTo>
                    <a:pt x="914" y="576"/>
                  </a:lnTo>
                  <a:lnTo>
                    <a:pt x="904" y="574"/>
                  </a:lnTo>
                  <a:lnTo>
                    <a:pt x="884" y="580"/>
                  </a:lnTo>
                  <a:lnTo>
                    <a:pt x="873" y="580"/>
                  </a:lnTo>
                  <a:lnTo>
                    <a:pt x="856" y="563"/>
                  </a:lnTo>
                  <a:lnTo>
                    <a:pt x="820" y="555"/>
                  </a:lnTo>
                  <a:lnTo>
                    <a:pt x="820" y="559"/>
                  </a:lnTo>
                  <a:lnTo>
                    <a:pt x="815" y="565"/>
                  </a:lnTo>
                  <a:lnTo>
                    <a:pt x="813" y="567"/>
                  </a:lnTo>
                  <a:lnTo>
                    <a:pt x="817" y="577"/>
                  </a:lnTo>
                  <a:lnTo>
                    <a:pt x="820" y="584"/>
                  </a:lnTo>
                  <a:lnTo>
                    <a:pt x="825" y="591"/>
                  </a:lnTo>
                  <a:lnTo>
                    <a:pt x="803" y="593"/>
                  </a:lnTo>
                  <a:lnTo>
                    <a:pt x="788" y="593"/>
                  </a:lnTo>
                  <a:lnTo>
                    <a:pt x="777" y="591"/>
                  </a:lnTo>
                  <a:lnTo>
                    <a:pt x="777" y="584"/>
                  </a:lnTo>
                  <a:lnTo>
                    <a:pt x="762" y="586"/>
                  </a:lnTo>
                  <a:lnTo>
                    <a:pt x="758" y="583"/>
                  </a:lnTo>
                  <a:lnTo>
                    <a:pt x="744" y="584"/>
                  </a:lnTo>
                  <a:lnTo>
                    <a:pt x="737" y="588"/>
                  </a:lnTo>
                  <a:lnTo>
                    <a:pt x="735" y="591"/>
                  </a:lnTo>
                  <a:lnTo>
                    <a:pt x="728" y="597"/>
                  </a:lnTo>
                  <a:lnTo>
                    <a:pt x="728" y="601"/>
                  </a:lnTo>
                  <a:lnTo>
                    <a:pt x="712" y="608"/>
                  </a:lnTo>
                  <a:lnTo>
                    <a:pt x="709" y="612"/>
                  </a:lnTo>
                  <a:lnTo>
                    <a:pt x="703" y="615"/>
                  </a:lnTo>
                  <a:lnTo>
                    <a:pt x="683" y="610"/>
                  </a:lnTo>
                  <a:lnTo>
                    <a:pt x="662" y="601"/>
                  </a:lnTo>
                  <a:lnTo>
                    <a:pt x="629" y="597"/>
                  </a:lnTo>
                  <a:lnTo>
                    <a:pt x="604" y="574"/>
                  </a:lnTo>
                  <a:lnTo>
                    <a:pt x="565" y="549"/>
                  </a:lnTo>
                  <a:lnTo>
                    <a:pt x="529" y="555"/>
                  </a:lnTo>
                  <a:lnTo>
                    <a:pt x="504" y="535"/>
                  </a:lnTo>
                  <a:lnTo>
                    <a:pt x="471" y="543"/>
                  </a:lnTo>
                  <a:lnTo>
                    <a:pt x="438" y="542"/>
                  </a:lnTo>
                  <a:lnTo>
                    <a:pt x="386" y="549"/>
                  </a:lnTo>
                  <a:lnTo>
                    <a:pt x="378" y="593"/>
                  </a:lnTo>
                  <a:lnTo>
                    <a:pt x="386" y="612"/>
                  </a:lnTo>
                  <a:lnTo>
                    <a:pt x="312" y="604"/>
                  </a:lnTo>
                  <a:lnTo>
                    <a:pt x="283" y="597"/>
                  </a:lnTo>
                  <a:lnTo>
                    <a:pt x="259" y="601"/>
                  </a:lnTo>
                  <a:lnTo>
                    <a:pt x="245" y="640"/>
                  </a:lnTo>
                  <a:lnTo>
                    <a:pt x="256" y="640"/>
                  </a:lnTo>
                  <a:lnTo>
                    <a:pt x="270" y="677"/>
                  </a:lnTo>
                  <a:lnTo>
                    <a:pt x="282" y="677"/>
                  </a:lnTo>
                  <a:lnTo>
                    <a:pt x="272" y="685"/>
                  </a:lnTo>
                  <a:lnTo>
                    <a:pt x="261" y="687"/>
                  </a:lnTo>
                  <a:lnTo>
                    <a:pt x="253" y="704"/>
                  </a:lnTo>
                  <a:lnTo>
                    <a:pt x="261" y="704"/>
                  </a:lnTo>
                  <a:lnTo>
                    <a:pt x="256" y="706"/>
                  </a:lnTo>
                  <a:lnTo>
                    <a:pt x="263" y="712"/>
                  </a:lnTo>
                  <a:lnTo>
                    <a:pt x="266" y="715"/>
                  </a:lnTo>
                  <a:lnTo>
                    <a:pt x="266" y="725"/>
                  </a:lnTo>
                  <a:lnTo>
                    <a:pt x="272" y="734"/>
                  </a:lnTo>
                  <a:lnTo>
                    <a:pt x="283" y="747"/>
                  </a:lnTo>
                  <a:lnTo>
                    <a:pt x="266" y="749"/>
                  </a:lnTo>
                  <a:lnTo>
                    <a:pt x="256" y="740"/>
                  </a:lnTo>
                  <a:lnTo>
                    <a:pt x="222" y="723"/>
                  </a:lnTo>
                  <a:lnTo>
                    <a:pt x="181" y="723"/>
                  </a:lnTo>
                  <a:lnTo>
                    <a:pt x="170" y="715"/>
                  </a:lnTo>
                  <a:lnTo>
                    <a:pt x="160" y="708"/>
                  </a:lnTo>
                  <a:lnTo>
                    <a:pt x="144" y="699"/>
                  </a:lnTo>
                  <a:lnTo>
                    <a:pt x="144" y="695"/>
                  </a:lnTo>
                  <a:lnTo>
                    <a:pt x="160" y="677"/>
                  </a:lnTo>
                  <a:lnTo>
                    <a:pt x="167" y="677"/>
                  </a:lnTo>
                  <a:lnTo>
                    <a:pt x="170" y="667"/>
                  </a:lnTo>
                  <a:lnTo>
                    <a:pt x="164" y="663"/>
                  </a:lnTo>
                  <a:lnTo>
                    <a:pt x="153" y="670"/>
                  </a:lnTo>
                  <a:lnTo>
                    <a:pt x="149" y="663"/>
                  </a:lnTo>
                  <a:lnTo>
                    <a:pt x="176" y="656"/>
                  </a:lnTo>
                  <a:lnTo>
                    <a:pt x="167" y="633"/>
                  </a:lnTo>
                  <a:lnTo>
                    <a:pt x="149" y="633"/>
                  </a:lnTo>
                  <a:lnTo>
                    <a:pt x="129" y="618"/>
                  </a:lnTo>
                  <a:lnTo>
                    <a:pt x="100" y="615"/>
                  </a:lnTo>
                  <a:lnTo>
                    <a:pt x="75" y="610"/>
                  </a:lnTo>
                  <a:lnTo>
                    <a:pt x="77" y="597"/>
                  </a:lnTo>
                  <a:lnTo>
                    <a:pt x="70" y="584"/>
                  </a:lnTo>
                  <a:lnTo>
                    <a:pt x="75" y="583"/>
                  </a:lnTo>
                  <a:lnTo>
                    <a:pt x="85" y="586"/>
                  </a:lnTo>
                  <a:lnTo>
                    <a:pt x="80" y="572"/>
                  </a:lnTo>
                  <a:lnTo>
                    <a:pt x="70" y="563"/>
                  </a:lnTo>
                  <a:lnTo>
                    <a:pt x="62" y="539"/>
                  </a:lnTo>
                  <a:lnTo>
                    <a:pt x="32" y="535"/>
                  </a:lnTo>
                  <a:lnTo>
                    <a:pt x="37" y="515"/>
                  </a:lnTo>
                  <a:lnTo>
                    <a:pt x="26" y="504"/>
                  </a:lnTo>
                  <a:lnTo>
                    <a:pt x="18" y="503"/>
                  </a:lnTo>
                  <a:lnTo>
                    <a:pt x="11" y="493"/>
                  </a:lnTo>
                  <a:lnTo>
                    <a:pt x="11" y="486"/>
                  </a:lnTo>
                  <a:lnTo>
                    <a:pt x="7" y="477"/>
                  </a:lnTo>
                  <a:lnTo>
                    <a:pt x="10" y="475"/>
                  </a:lnTo>
                  <a:lnTo>
                    <a:pt x="15" y="475"/>
                  </a:lnTo>
                  <a:lnTo>
                    <a:pt x="15" y="471"/>
                  </a:lnTo>
                  <a:lnTo>
                    <a:pt x="26" y="466"/>
                  </a:lnTo>
                  <a:lnTo>
                    <a:pt x="39" y="469"/>
                  </a:lnTo>
                  <a:lnTo>
                    <a:pt x="34" y="462"/>
                  </a:lnTo>
                  <a:lnTo>
                    <a:pt x="25" y="462"/>
                  </a:lnTo>
                  <a:lnTo>
                    <a:pt x="21" y="451"/>
                  </a:lnTo>
                  <a:lnTo>
                    <a:pt x="14" y="456"/>
                  </a:lnTo>
                  <a:lnTo>
                    <a:pt x="37" y="430"/>
                  </a:lnTo>
                  <a:lnTo>
                    <a:pt x="51" y="409"/>
                  </a:lnTo>
                  <a:lnTo>
                    <a:pt x="44" y="404"/>
                  </a:lnTo>
                  <a:lnTo>
                    <a:pt x="39" y="402"/>
                  </a:lnTo>
                  <a:lnTo>
                    <a:pt x="29" y="396"/>
                  </a:lnTo>
                  <a:lnTo>
                    <a:pt x="32" y="385"/>
                  </a:lnTo>
                  <a:lnTo>
                    <a:pt x="26" y="383"/>
                  </a:lnTo>
                  <a:lnTo>
                    <a:pt x="26" y="378"/>
                  </a:lnTo>
                  <a:lnTo>
                    <a:pt x="26" y="374"/>
                  </a:lnTo>
                  <a:lnTo>
                    <a:pt x="22" y="374"/>
                  </a:lnTo>
                  <a:lnTo>
                    <a:pt x="22" y="371"/>
                  </a:lnTo>
                  <a:lnTo>
                    <a:pt x="22" y="368"/>
                  </a:lnTo>
                  <a:lnTo>
                    <a:pt x="25" y="355"/>
                  </a:lnTo>
                  <a:lnTo>
                    <a:pt x="11" y="332"/>
                  </a:lnTo>
                  <a:lnTo>
                    <a:pt x="15" y="320"/>
                  </a:lnTo>
                  <a:lnTo>
                    <a:pt x="11" y="316"/>
                  </a:lnTo>
                  <a:lnTo>
                    <a:pt x="4" y="312"/>
                  </a:lnTo>
                  <a:lnTo>
                    <a:pt x="3" y="306"/>
                  </a:lnTo>
                  <a:lnTo>
                    <a:pt x="0" y="302"/>
                  </a:lnTo>
                  <a:lnTo>
                    <a:pt x="11" y="289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6" name="Group 196"/>
          <p:cNvGrpSpPr>
            <a:grpSpLocks/>
          </p:cNvGrpSpPr>
          <p:nvPr/>
        </p:nvGrpSpPr>
        <p:grpSpPr bwMode="auto">
          <a:xfrm>
            <a:off x="4730045" y="1807634"/>
            <a:ext cx="285044" cy="145344"/>
            <a:chOff x="2629" y="1678"/>
            <a:chExt cx="202" cy="103"/>
          </a:xfrm>
        </p:grpSpPr>
        <p:sp>
          <p:nvSpPr>
            <p:cNvPr id="143139" name="Freeform 194"/>
            <p:cNvSpPr>
              <a:spLocks/>
            </p:cNvSpPr>
            <p:nvPr/>
          </p:nvSpPr>
          <p:spPr bwMode="auto">
            <a:xfrm>
              <a:off x="2629" y="1678"/>
              <a:ext cx="202" cy="103"/>
            </a:xfrm>
            <a:custGeom>
              <a:avLst/>
              <a:gdLst>
                <a:gd name="T0" fmla="*/ 155 w 202"/>
                <a:gd name="T1" fmla="*/ 70 h 103"/>
                <a:gd name="T2" fmla="*/ 152 w 202"/>
                <a:gd name="T3" fmla="*/ 72 h 103"/>
                <a:gd name="T4" fmla="*/ 143 w 202"/>
                <a:gd name="T5" fmla="*/ 86 h 103"/>
                <a:gd name="T6" fmla="*/ 167 w 202"/>
                <a:gd name="T7" fmla="*/ 91 h 103"/>
                <a:gd name="T8" fmla="*/ 155 w 202"/>
                <a:gd name="T9" fmla="*/ 91 h 103"/>
                <a:gd name="T10" fmla="*/ 137 w 202"/>
                <a:gd name="T11" fmla="*/ 103 h 103"/>
                <a:gd name="T12" fmla="*/ 131 w 202"/>
                <a:gd name="T13" fmla="*/ 94 h 103"/>
                <a:gd name="T14" fmla="*/ 118 w 202"/>
                <a:gd name="T15" fmla="*/ 87 h 103"/>
                <a:gd name="T16" fmla="*/ 131 w 202"/>
                <a:gd name="T17" fmla="*/ 81 h 103"/>
                <a:gd name="T18" fmla="*/ 111 w 202"/>
                <a:gd name="T19" fmla="*/ 76 h 103"/>
                <a:gd name="T20" fmla="*/ 111 w 202"/>
                <a:gd name="T21" fmla="*/ 72 h 103"/>
                <a:gd name="T22" fmla="*/ 109 w 202"/>
                <a:gd name="T23" fmla="*/ 66 h 103"/>
                <a:gd name="T24" fmla="*/ 107 w 202"/>
                <a:gd name="T25" fmla="*/ 69 h 103"/>
                <a:gd name="T26" fmla="*/ 97 w 202"/>
                <a:gd name="T27" fmla="*/ 70 h 103"/>
                <a:gd name="T28" fmla="*/ 86 w 202"/>
                <a:gd name="T29" fmla="*/ 87 h 103"/>
                <a:gd name="T30" fmla="*/ 71 w 202"/>
                <a:gd name="T31" fmla="*/ 87 h 103"/>
                <a:gd name="T32" fmla="*/ 79 w 202"/>
                <a:gd name="T33" fmla="*/ 76 h 103"/>
                <a:gd name="T34" fmla="*/ 83 w 202"/>
                <a:gd name="T35" fmla="*/ 69 h 103"/>
                <a:gd name="T36" fmla="*/ 75 w 202"/>
                <a:gd name="T37" fmla="*/ 53 h 103"/>
                <a:gd name="T38" fmla="*/ 53 w 202"/>
                <a:gd name="T39" fmla="*/ 49 h 103"/>
                <a:gd name="T40" fmla="*/ 34 w 202"/>
                <a:gd name="T41" fmla="*/ 55 h 103"/>
                <a:gd name="T42" fmla="*/ 8 w 202"/>
                <a:gd name="T43" fmla="*/ 51 h 103"/>
                <a:gd name="T44" fmla="*/ 4 w 202"/>
                <a:gd name="T45" fmla="*/ 35 h 103"/>
                <a:gd name="T46" fmla="*/ 4 w 202"/>
                <a:gd name="T47" fmla="*/ 28 h 103"/>
                <a:gd name="T48" fmla="*/ 15 w 202"/>
                <a:gd name="T49" fmla="*/ 0 h 103"/>
                <a:gd name="T50" fmla="*/ 24 w 202"/>
                <a:gd name="T51" fmla="*/ 3 h 103"/>
                <a:gd name="T52" fmla="*/ 67 w 202"/>
                <a:gd name="T53" fmla="*/ 4 h 103"/>
                <a:gd name="T54" fmla="*/ 89 w 202"/>
                <a:gd name="T55" fmla="*/ 7 h 103"/>
                <a:gd name="T56" fmla="*/ 101 w 202"/>
                <a:gd name="T57" fmla="*/ 3 h 103"/>
                <a:gd name="T58" fmla="*/ 155 w 202"/>
                <a:gd name="T59" fmla="*/ 10 h 103"/>
                <a:gd name="T60" fmla="*/ 194 w 202"/>
                <a:gd name="T61" fmla="*/ 25 h 103"/>
                <a:gd name="T62" fmla="*/ 175 w 202"/>
                <a:gd name="T63" fmla="*/ 55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03"/>
                <a:gd name="T98" fmla="*/ 202 w 202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03">
                  <a:moveTo>
                    <a:pt x="179" y="62"/>
                  </a:moveTo>
                  <a:lnTo>
                    <a:pt x="155" y="70"/>
                  </a:lnTo>
                  <a:lnTo>
                    <a:pt x="157" y="81"/>
                  </a:lnTo>
                  <a:lnTo>
                    <a:pt x="152" y="72"/>
                  </a:lnTo>
                  <a:lnTo>
                    <a:pt x="141" y="79"/>
                  </a:lnTo>
                  <a:lnTo>
                    <a:pt x="143" y="86"/>
                  </a:lnTo>
                  <a:lnTo>
                    <a:pt x="164" y="89"/>
                  </a:lnTo>
                  <a:lnTo>
                    <a:pt x="167" y="91"/>
                  </a:lnTo>
                  <a:lnTo>
                    <a:pt x="161" y="91"/>
                  </a:lnTo>
                  <a:lnTo>
                    <a:pt x="155" y="91"/>
                  </a:lnTo>
                  <a:lnTo>
                    <a:pt x="148" y="96"/>
                  </a:lnTo>
                  <a:lnTo>
                    <a:pt x="137" y="103"/>
                  </a:lnTo>
                  <a:lnTo>
                    <a:pt x="130" y="100"/>
                  </a:lnTo>
                  <a:lnTo>
                    <a:pt x="131" y="94"/>
                  </a:lnTo>
                  <a:lnTo>
                    <a:pt x="123" y="89"/>
                  </a:lnTo>
                  <a:lnTo>
                    <a:pt x="118" y="87"/>
                  </a:lnTo>
                  <a:lnTo>
                    <a:pt x="123" y="86"/>
                  </a:lnTo>
                  <a:lnTo>
                    <a:pt x="131" y="81"/>
                  </a:lnTo>
                  <a:lnTo>
                    <a:pt x="130" y="79"/>
                  </a:lnTo>
                  <a:lnTo>
                    <a:pt x="111" y="76"/>
                  </a:lnTo>
                  <a:lnTo>
                    <a:pt x="109" y="72"/>
                  </a:lnTo>
                  <a:lnTo>
                    <a:pt x="111" y="72"/>
                  </a:lnTo>
                  <a:lnTo>
                    <a:pt x="113" y="72"/>
                  </a:lnTo>
                  <a:lnTo>
                    <a:pt x="109" y="66"/>
                  </a:lnTo>
                  <a:lnTo>
                    <a:pt x="109" y="70"/>
                  </a:lnTo>
                  <a:lnTo>
                    <a:pt x="107" y="69"/>
                  </a:lnTo>
                  <a:lnTo>
                    <a:pt x="104" y="69"/>
                  </a:lnTo>
                  <a:lnTo>
                    <a:pt x="97" y="70"/>
                  </a:lnTo>
                  <a:lnTo>
                    <a:pt x="90" y="81"/>
                  </a:lnTo>
                  <a:lnTo>
                    <a:pt x="86" y="87"/>
                  </a:lnTo>
                  <a:lnTo>
                    <a:pt x="75" y="91"/>
                  </a:lnTo>
                  <a:lnTo>
                    <a:pt x="71" y="87"/>
                  </a:lnTo>
                  <a:lnTo>
                    <a:pt x="75" y="81"/>
                  </a:lnTo>
                  <a:lnTo>
                    <a:pt x="79" y="76"/>
                  </a:lnTo>
                  <a:lnTo>
                    <a:pt x="93" y="75"/>
                  </a:lnTo>
                  <a:lnTo>
                    <a:pt x="83" y="69"/>
                  </a:lnTo>
                  <a:lnTo>
                    <a:pt x="82" y="63"/>
                  </a:lnTo>
                  <a:lnTo>
                    <a:pt x="75" y="53"/>
                  </a:lnTo>
                  <a:lnTo>
                    <a:pt x="67" y="53"/>
                  </a:lnTo>
                  <a:lnTo>
                    <a:pt x="53" y="49"/>
                  </a:lnTo>
                  <a:lnTo>
                    <a:pt x="45" y="51"/>
                  </a:lnTo>
                  <a:lnTo>
                    <a:pt x="34" y="55"/>
                  </a:lnTo>
                  <a:lnTo>
                    <a:pt x="12" y="51"/>
                  </a:lnTo>
                  <a:lnTo>
                    <a:pt x="8" y="51"/>
                  </a:lnTo>
                  <a:lnTo>
                    <a:pt x="0" y="47"/>
                  </a:lnTo>
                  <a:lnTo>
                    <a:pt x="4" y="35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20" y="8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67" y="0"/>
                  </a:lnTo>
                  <a:lnTo>
                    <a:pt x="67" y="4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3" y="3"/>
                  </a:lnTo>
                  <a:lnTo>
                    <a:pt x="101" y="3"/>
                  </a:lnTo>
                  <a:lnTo>
                    <a:pt x="127" y="8"/>
                  </a:lnTo>
                  <a:lnTo>
                    <a:pt x="155" y="10"/>
                  </a:lnTo>
                  <a:lnTo>
                    <a:pt x="175" y="25"/>
                  </a:lnTo>
                  <a:lnTo>
                    <a:pt x="194" y="25"/>
                  </a:lnTo>
                  <a:lnTo>
                    <a:pt x="202" y="47"/>
                  </a:lnTo>
                  <a:lnTo>
                    <a:pt x="175" y="55"/>
                  </a:lnTo>
                  <a:lnTo>
                    <a:pt x="179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40" name="Freeform 195"/>
            <p:cNvSpPr>
              <a:spLocks/>
            </p:cNvSpPr>
            <p:nvPr/>
          </p:nvSpPr>
          <p:spPr bwMode="auto">
            <a:xfrm>
              <a:off x="2629" y="1678"/>
              <a:ext cx="202" cy="103"/>
            </a:xfrm>
            <a:custGeom>
              <a:avLst/>
              <a:gdLst>
                <a:gd name="T0" fmla="*/ 155 w 202"/>
                <a:gd name="T1" fmla="*/ 70 h 103"/>
                <a:gd name="T2" fmla="*/ 152 w 202"/>
                <a:gd name="T3" fmla="*/ 72 h 103"/>
                <a:gd name="T4" fmla="*/ 143 w 202"/>
                <a:gd name="T5" fmla="*/ 86 h 103"/>
                <a:gd name="T6" fmla="*/ 167 w 202"/>
                <a:gd name="T7" fmla="*/ 91 h 103"/>
                <a:gd name="T8" fmla="*/ 155 w 202"/>
                <a:gd name="T9" fmla="*/ 91 h 103"/>
                <a:gd name="T10" fmla="*/ 137 w 202"/>
                <a:gd name="T11" fmla="*/ 103 h 103"/>
                <a:gd name="T12" fmla="*/ 131 w 202"/>
                <a:gd name="T13" fmla="*/ 94 h 103"/>
                <a:gd name="T14" fmla="*/ 118 w 202"/>
                <a:gd name="T15" fmla="*/ 87 h 103"/>
                <a:gd name="T16" fmla="*/ 131 w 202"/>
                <a:gd name="T17" fmla="*/ 81 h 103"/>
                <a:gd name="T18" fmla="*/ 111 w 202"/>
                <a:gd name="T19" fmla="*/ 76 h 103"/>
                <a:gd name="T20" fmla="*/ 111 w 202"/>
                <a:gd name="T21" fmla="*/ 72 h 103"/>
                <a:gd name="T22" fmla="*/ 109 w 202"/>
                <a:gd name="T23" fmla="*/ 66 h 103"/>
                <a:gd name="T24" fmla="*/ 107 w 202"/>
                <a:gd name="T25" fmla="*/ 69 h 103"/>
                <a:gd name="T26" fmla="*/ 97 w 202"/>
                <a:gd name="T27" fmla="*/ 70 h 103"/>
                <a:gd name="T28" fmla="*/ 86 w 202"/>
                <a:gd name="T29" fmla="*/ 87 h 103"/>
                <a:gd name="T30" fmla="*/ 71 w 202"/>
                <a:gd name="T31" fmla="*/ 87 h 103"/>
                <a:gd name="T32" fmla="*/ 79 w 202"/>
                <a:gd name="T33" fmla="*/ 76 h 103"/>
                <a:gd name="T34" fmla="*/ 83 w 202"/>
                <a:gd name="T35" fmla="*/ 69 h 103"/>
                <a:gd name="T36" fmla="*/ 75 w 202"/>
                <a:gd name="T37" fmla="*/ 53 h 103"/>
                <a:gd name="T38" fmla="*/ 53 w 202"/>
                <a:gd name="T39" fmla="*/ 49 h 103"/>
                <a:gd name="T40" fmla="*/ 34 w 202"/>
                <a:gd name="T41" fmla="*/ 55 h 103"/>
                <a:gd name="T42" fmla="*/ 8 w 202"/>
                <a:gd name="T43" fmla="*/ 51 h 103"/>
                <a:gd name="T44" fmla="*/ 4 w 202"/>
                <a:gd name="T45" fmla="*/ 35 h 103"/>
                <a:gd name="T46" fmla="*/ 4 w 202"/>
                <a:gd name="T47" fmla="*/ 28 h 103"/>
                <a:gd name="T48" fmla="*/ 15 w 202"/>
                <a:gd name="T49" fmla="*/ 0 h 103"/>
                <a:gd name="T50" fmla="*/ 24 w 202"/>
                <a:gd name="T51" fmla="*/ 3 h 103"/>
                <a:gd name="T52" fmla="*/ 67 w 202"/>
                <a:gd name="T53" fmla="*/ 4 h 103"/>
                <a:gd name="T54" fmla="*/ 89 w 202"/>
                <a:gd name="T55" fmla="*/ 7 h 103"/>
                <a:gd name="T56" fmla="*/ 101 w 202"/>
                <a:gd name="T57" fmla="*/ 3 h 103"/>
                <a:gd name="T58" fmla="*/ 155 w 202"/>
                <a:gd name="T59" fmla="*/ 10 h 103"/>
                <a:gd name="T60" fmla="*/ 194 w 202"/>
                <a:gd name="T61" fmla="*/ 25 h 103"/>
                <a:gd name="T62" fmla="*/ 175 w 202"/>
                <a:gd name="T63" fmla="*/ 55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03"/>
                <a:gd name="T98" fmla="*/ 202 w 202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03">
                  <a:moveTo>
                    <a:pt x="179" y="62"/>
                  </a:moveTo>
                  <a:lnTo>
                    <a:pt x="155" y="70"/>
                  </a:lnTo>
                  <a:lnTo>
                    <a:pt x="157" y="81"/>
                  </a:lnTo>
                  <a:lnTo>
                    <a:pt x="152" y="72"/>
                  </a:lnTo>
                  <a:lnTo>
                    <a:pt x="141" y="79"/>
                  </a:lnTo>
                  <a:lnTo>
                    <a:pt x="143" y="86"/>
                  </a:lnTo>
                  <a:lnTo>
                    <a:pt x="164" y="89"/>
                  </a:lnTo>
                  <a:lnTo>
                    <a:pt x="167" y="91"/>
                  </a:lnTo>
                  <a:lnTo>
                    <a:pt x="161" y="91"/>
                  </a:lnTo>
                  <a:lnTo>
                    <a:pt x="155" y="91"/>
                  </a:lnTo>
                  <a:lnTo>
                    <a:pt x="148" y="96"/>
                  </a:lnTo>
                  <a:lnTo>
                    <a:pt x="137" y="103"/>
                  </a:lnTo>
                  <a:lnTo>
                    <a:pt x="130" y="100"/>
                  </a:lnTo>
                  <a:lnTo>
                    <a:pt x="131" y="94"/>
                  </a:lnTo>
                  <a:lnTo>
                    <a:pt x="123" y="89"/>
                  </a:lnTo>
                  <a:lnTo>
                    <a:pt x="118" y="87"/>
                  </a:lnTo>
                  <a:lnTo>
                    <a:pt x="123" y="86"/>
                  </a:lnTo>
                  <a:lnTo>
                    <a:pt x="131" y="81"/>
                  </a:lnTo>
                  <a:lnTo>
                    <a:pt x="130" y="79"/>
                  </a:lnTo>
                  <a:lnTo>
                    <a:pt x="111" y="76"/>
                  </a:lnTo>
                  <a:lnTo>
                    <a:pt x="109" y="72"/>
                  </a:lnTo>
                  <a:lnTo>
                    <a:pt x="111" y="72"/>
                  </a:lnTo>
                  <a:lnTo>
                    <a:pt x="113" y="72"/>
                  </a:lnTo>
                  <a:lnTo>
                    <a:pt x="109" y="66"/>
                  </a:lnTo>
                  <a:lnTo>
                    <a:pt x="109" y="70"/>
                  </a:lnTo>
                  <a:lnTo>
                    <a:pt x="107" y="69"/>
                  </a:lnTo>
                  <a:lnTo>
                    <a:pt x="104" y="69"/>
                  </a:lnTo>
                  <a:lnTo>
                    <a:pt x="97" y="70"/>
                  </a:lnTo>
                  <a:lnTo>
                    <a:pt x="90" y="81"/>
                  </a:lnTo>
                  <a:lnTo>
                    <a:pt x="86" y="87"/>
                  </a:lnTo>
                  <a:lnTo>
                    <a:pt x="75" y="91"/>
                  </a:lnTo>
                  <a:lnTo>
                    <a:pt x="71" y="87"/>
                  </a:lnTo>
                  <a:lnTo>
                    <a:pt x="75" y="81"/>
                  </a:lnTo>
                  <a:lnTo>
                    <a:pt x="79" y="76"/>
                  </a:lnTo>
                  <a:lnTo>
                    <a:pt x="93" y="75"/>
                  </a:lnTo>
                  <a:lnTo>
                    <a:pt x="83" y="69"/>
                  </a:lnTo>
                  <a:lnTo>
                    <a:pt x="82" y="63"/>
                  </a:lnTo>
                  <a:lnTo>
                    <a:pt x="75" y="53"/>
                  </a:lnTo>
                  <a:lnTo>
                    <a:pt x="67" y="53"/>
                  </a:lnTo>
                  <a:lnTo>
                    <a:pt x="53" y="49"/>
                  </a:lnTo>
                  <a:lnTo>
                    <a:pt x="45" y="51"/>
                  </a:lnTo>
                  <a:lnTo>
                    <a:pt x="34" y="55"/>
                  </a:lnTo>
                  <a:lnTo>
                    <a:pt x="12" y="51"/>
                  </a:lnTo>
                  <a:lnTo>
                    <a:pt x="8" y="51"/>
                  </a:lnTo>
                  <a:lnTo>
                    <a:pt x="0" y="47"/>
                  </a:lnTo>
                  <a:lnTo>
                    <a:pt x="4" y="35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20" y="8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67" y="0"/>
                  </a:lnTo>
                  <a:lnTo>
                    <a:pt x="67" y="4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3" y="3"/>
                  </a:lnTo>
                  <a:lnTo>
                    <a:pt x="101" y="3"/>
                  </a:lnTo>
                  <a:lnTo>
                    <a:pt x="127" y="8"/>
                  </a:lnTo>
                  <a:lnTo>
                    <a:pt x="155" y="10"/>
                  </a:lnTo>
                  <a:lnTo>
                    <a:pt x="175" y="25"/>
                  </a:lnTo>
                  <a:lnTo>
                    <a:pt x="194" y="25"/>
                  </a:lnTo>
                  <a:lnTo>
                    <a:pt x="202" y="47"/>
                  </a:lnTo>
                  <a:lnTo>
                    <a:pt x="175" y="55"/>
                  </a:lnTo>
                  <a:lnTo>
                    <a:pt x="179" y="6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7" name="Group 199"/>
          <p:cNvGrpSpPr>
            <a:grpSpLocks/>
          </p:cNvGrpSpPr>
          <p:nvPr/>
        </p:nvGrpSpPr>
        <p:grpSpPr bwMode="auto">
          <a:xfrm>
            <a:off x="4591755" y="1905000"/>
            <a:ext cx="52212" cy="26812"/>
            <a:chOff x="2531" y="1747"/>
            <a:chExt cx="37" cy="19"/>
          </a:xfrm>
        </p:grpSpPr>
        <p:sp>
          <p:nvSpPr>
            <p:cNvPr id="143137" name="Freeform 197"/>
            <p:cNvSpPr>
              <a:spLocks/>
            </p:cNvSpPr>
            <p:nvPr/>
          </p:nvSpPr>
          <p:spPr bwMode="auto">
            <a:xfrm>
              <a:off x="2531" y="1747"/>
              <a:ext cx="37" cy="19"/>
            </a:xfrm>
            <a:custGeom>
              <a:avLst/>
              <a:gdLst>
                <a:gd name="T0" fmla="*/ 1 w 37"/>
                <a:gd name="T1" fmla="*/ 7 h 19"/>
                <a:gd name="T2" fmla="*/ 13 w 37"/>
                <a:gd name="T3" fmla="*/ 7 h 19"/>
                <a:gd name="T4" fmla="*/ 26 w 37"/>
                <a:gd name="T5" fmla="*/ 4 h 19"/>
                <a:gd name="T6" fmla="*/ 30 w 37"/>
                <a:gd name="T7" fmla="*/ 4 h 19"/>
                <a:gd name="T8" fmla="*/ 30 w 37"/>
                <a:gd name="T9" fmla="*/ 1 h 19"/>
                <a:gd name="T10" fmla="*/ 34 w 37"/>
                <a:gd name="T11" fmla="*/ 0 h 19"/>
                <a:gd name="T12" fmla="*/ 34 w 37"/>
                <a:gd name="T13" fmla="*/ 4 h 19"/>
                <a:gd name="T14" fmla="*/ 37 w 37"/>
                <a:gd name="T15" fmla="*/ 7 h 19"/>
                <a:gd name="T16" fmla="*/ 37 w 37"/>
                <a:gd name="T17" fmla="*/ 11 h 19"/>
                <a:gd name="T18" fmla="*/ 30 w 37"/>
                <a:gd name="T19" fmla="*/ 15 h 19"/>
                <a:gd name="T20" fmla="*/ 26 w 37"/>
                <a:gd name="T21" fmla="*/ 19 h 19"/>
                <a:gd name="T22" fmla="*/ 16 w 37"/>
                <a:gd name="T23" fmla="*/ 17 h 19"/>
                <a:gd name="T24" fmla="*/ 8 w 37"/>
                <a:gd name="T25" fmla="*/ 19 h 19"/>
                <a:gd name="T26" fmla="*/ 7 w 37"/>
                <a:gd name="T27" fmla="*/ 15 h 19"/>
                <a:gd name="T28" fmla="*/ 0 w 37"/>
                <a:gd name="T29" fmla="*/ 8 h 19"/>
                <a:gd name="T30" fmla="*/ 1 w 37"/>
                <a:gd name="T31" fmla="*/ 7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19"/>
                <a:gd name="T50" fmla="*/ 37 w 3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19">
                  <a:moveTo>
                    <a:pt x="1" y="7"/>
                  </a:moveTo>
                  <a:lnTo>
                    <a:pt x="13" y="7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7" y="15"/>
                  </a:lnTo>
                  <a:lnTo>
                    <a:pt x="0" y="8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38" name="Freeform 198"/>
            <p:cNvSpPr>
              <a:spLocks/>
            </p:cNvSpPr>
            <p:nvPr/>
          </p:nvSpPr>
          <p:spPr bwMode="auto">
            <a:xfrm>
              <a:off x="2531" y="1747"/>
              <a:ext cx="37" cy="19"/>
            </a:xfrm>
            <a:custGeom>
              <a:avLst/>
              <a:gdLst>
                <a:gd name="T0" fmla="*/ 1 w 37"/>
                <a:gd name="T1" fmla="*/ 7 h 19"/>
                <a:gd name="T2" fmla="*/ 13 w 37"/>
                <a:gd name="T3" fmla="*/ 7 h 19"/>
                <a:gd name="T4" fmla="*/ 26 w 37"/>
                <a:gd name="T5" fmla="*/ 4 h 19"/>
                <a:gd name="T6" fmla="*/ 30 w 37"/>
                <a:gd name="T7" fmla="*/ 4 h 19"/>
                <a:gd name="T8" fmla="*/ 30 w 37"/>
                <a:gd name="T9" fmla="*/ 1 h 19"/>
                <a:gd name="T10" fmla="*/ 34 w 37"/>
                <a:gd name="T11" fmla="*/ 0 h 19"/>
                <a:gd name="T12" fmla="*/ 34 w 37"/>
                <a:gd name="T13" fmla="*/ 4 h 19"/>
                <a:gd name="T14" fmla="*/ 37 w 37"/>
                <a:gd name="T15" fmla="*/ 7 h 19"/>
                <a:gd name="T16" fmla="*/ 37 w 37"/>
                <a:gd name="T17" fmla="*/ 11 h 19"/>
                <a:gd name="T18" fmla="*/ 30 w 37"/>
                <a:gd name="T19" fmla="*/ 15 h 19"/>
                <a:gd name="T20" fmla="*/ 26 w 37"/>
                <a:gd name="T21" fmla="*/ 19 h 19"/>
                <a:gd name="T22" fmla="*/ 16 w 37"/>
                <a:gd name="T23" fmla="*/ 17 h 19"/>
                <a:gd name="T24" fmla="*/ 8 w 37"/>
                <a:gd name="T25" fmla="*/ 19 h 19"/>
                <a:gd name="T26" fmla="*/ 7 w 37"/>
                <a:gd name="T27" fmla="*/ 15 h 19"/>
                <a:gd name="T28" fmla="*/ 0 w 37"/>
                <a:gd name="T29" fmla="*/ 8 h 19"/>
                <a:gd name="T30" fmla="*/ 1 w 37"/>
                <a:gd name="T31" fmla="*/ 7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19"/>
                <a:gd name="T50" fmla="*/ 37 w 3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19">
                  <a:moveTo>
                    <a:pt x="1" y="7"/>
                  </a:moveTo>
                  <a:lnTo>
                    <a:pt x="13" y="7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7" y="15"/>
                  </a:lnTo>
                  <a:lnTo>
                    <a:pt x="0" y="8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8" name="Group 202"/>
          <p:cNvGrpSpPr>
            <a:grpSpLocks/>
          </p:cNvGrpSpPr>
          <p:nvPr/>
        </p:nvGrpSpPr>
        <p:grpSpPr bwMode="auto">
          <a:xfrm>
            <a:off x="4593167" y="1919111"/>
            <a:ext cx="90311" cy="66323"/>
            <a:chOff x="2532" y="1757"/>
            <a:chExt cx="64" cy="47"/>
          </a:xfrm>
        </p:grpSpPr>
        <p:sp>
          <p:nvSpPr>
            <p:cNvPr id="143135" name="Freeform 200"/>
            <p:cNvSpPr>
              <a:spLocks/>
            </p:cNvSpPr>
            <p:nvPr/>
          </p:nvSpPr>
          <p:spPr bwMode="auto">
            <a:xfrm>
              <a:off x="2532" y="1757"/>
              <a:ext cx="64" cy="47"/>
            </a:xfrm>
            <a:custGeom>
              <a:avLst/>
              <a:gdLst>
                <a:gd name="T0" fmla="*/ 37 w 64"/>
                <a:gd name="T1" fmla="*/ 0 h 47"/>
                <a:gd name="T2" fmla="*/ 38 w 64"/>
                <a:gd name="T3" fmla="*/ 0 h 47"/>
                <a:gd name="T4" fmla="*/ 45 w 64"/>
                <a:gd name="T5" fmla="*/ 4 h 47"/>
                <a:gd name="T6" fmla="*/ 55 w 64"/>
                <a:gd name="T7" fmla="*/ 7 h 47"/>
                <a:gd name="T8" fmla="*/ 56 w 64"/>
                <a:gd name="T9" fmla="*/ 4 h 47"/>
                <a:gd name="T10" fmla="*/ 59 w 64"/>
                <a:gd name="T11" fmla="*/ 2 h 47"/>
                <a:gd name="T12" fmla="*/ 61 w 64"/>
                <a:gd name="T13" fmla="*/ 8 h 47"/>
                <a:gd name="T14" fmla="*/ 64 w 64"/>
                <a:gd name="T15" fmla="*/ 17 h 47"/>
                <a:gd name="T16" fmla="*/ 59 w 64"/>
                <a:gd name="T17" fmla="*/ 17 h 47"/>
                <a:gd name="T18" fmla="*/ 45 w 64"/>
                <a:gd name="T19" fmla="*/ 17 h 47"/>
                <a:gd name="T20" fmla="*/ 31 w 64"/>
                <a:gd name="T21" fmla="*/ 17 h 47"/>
                <a:gd name="T22" fmla="*/ 37 w 64"/>
                <a:gd name="T23" fmla="*/ 29 h 47"/>
                <a:gd name="T24" fmla="*/ 48 w 64"/>
                <a:gd name="T25" fmla="*/ 40 h 47"/>
                <a:gd name="T26" fmla="*/ 48 w 64"/>
                <a:gd name="T27" fmla="*/ 47 h 47"/>
                <a:gd name="T28" fmla="*/ 40 w 64"/>
                <a:gd name="T29" fmla="*/ 40 h 47"/>
                <a:gd name="T30" fmla="*/ 34 w 64"/>
                <a:gd name="T31" fmla="*/ 39 h 47"/>
                <a:gd name="T32" fmla="*/ 29 w 64"/>
                <a:gd name="T33" fmla="*/ 40 h 47"/>
                <a:gd name="T34" fmla="*/ 18 w 64"/>
                <a:gd name="T35" fmla="*/ 29 h 47"/>
                <a:gd name="T36" fmla="*/ 25 w 64"/>
                <a:gd name="T37" fmla="*/ 28 h 47"/>
                <a:gd name="T38" fmla="*/ 15 w 64"/>
                <a:gd name="T39" fmla="*/ 22 h 47"/>
                <a:gd name="T40" fmla="*/ 15 w 64"/>
                <a:gd name="T41" fmla="*/ 17 h 47"/>
                <a:gd name="T42" fmla="*/ 8 w 64"/>
                <a:gd name="T43" fmla="*/ 12 h 47"/>
                <a:gd name="T44" fmla="*/ 4 w 64"/>
                <a:gd name="T45" fmla="*/ 19 h 47"/>
                <a:gd name="T46" fmla="*/ 0 w 64"/>
                <a:gd name="T47" fmla="*/ 11 h 47"/>
                <a:gd name="T48" fmla="*/ 1 w 64"/>
                <a:gd name="T49" fmla="*/ 8 h 47"/>
                <a:gd name="T50" fmla="*/ 7 w 64"/>
                <a:gd name="T51" fmla="*/ 11 h 47"/>
                <a:gd name="T52" fmla="*/ 8 w 64"/>
                <a:gd name="T53" fmla="*/ 8 h 47"/>
                <a:gd name="T54" fmla="*/ 15 w 64"/>
                <a:gd name="T55" fmla="*/ 7 h 47"/>
                <a:gd name="T56" fmla="*/ 25 w 64"/>
                <a:gd name="T57" fmla="*/ 8 h 47"/>
                <a:gd name="T58" fmla="*/ 29 w 64"/>
                <a:gd name="T59" fmla="*/ 4 h 47"/>
                <a:gd name="T60" fmla="*/ 37 w 64"/>
                <a:gd name="T61" fmla="*/ 0 h 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47"/>
                <a:gd name="T95" fmla="*/ 64 w 64"/>
                <a:gd name="T96" fmla="*/ 47 h 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47">
                  <a:moveTo>
                    <a:pt x="37" y="0"/>
                  </a:moveTo>
                  <a:lnTo>
                    <a:pt x="38" y="0"/>
                  </a:lnTo>
                  <a:lnTo>
                    <a:pt x="45" y="4"/>
                  </a:lnTo>
                  <a:lnTo>
                    <a:pt x="55" y="7"/>
                  </a:lnTo>
                  <a:lnTo>
                    <a:pt x="56" y="4"/>
                  </a:lnTo>
                  <a:lnTo>
                    <a:pt x="59" y="2"/>
                  </a:lnTo>
                  <a:lnTo>
                    <a:pt x="61" y="8"/>
                  </a:lnTo>
                  <a:lnTo>
                    <a:pt x="64" y="17"/>
                  </a:lnTo>
                  <a:lnTo>
                    <a:pt x="59" y="17"/>
                  </a:lnTo>
                  <a:lnTo>
                    <a:pt x="45" y="17"/>
                  </a:lnTo>
                  <a:lnTo>
                    <a:pt x="31" y="17"/>
                  </a:lnTo>
                  <a:lnTo>
                    <a:pt x="37" y="29"/>
                  </a:lnTo>
                  <a:lnTo>
                    <a:pt x="48" y="40"/>
                  </a:lnTo>
                  <a:lnTo>
                    <a:pt x="48" y="47"/>
                  </a:lnTo>
                  <a:lnTo>
                    <a:pt x="40" y="40"/>
                  </a:lnTo>
                  <a:lnTo>
                    <a:pt x="34" y="39"/>
                  </a:lnTo>
                  <a:lnTo>
                    <a:pt x="29" y="40"/>
                  </a:lnTo>
                  <a:lnTo>
                    <a:pt x="18" y="29"/>
                  </a:lnTo>
                  <a:lnTo>
                    <a:pt x="25" y="28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0" y="11"/>
                  </a:lnTo>
                  <a:lnTo>
                    <a:pt x="1" y="8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5" y="7"/>
                  </a:lnTo>
                  <a:lnTo>
                    <a:pt x="25" y="8"/>
                  </a:lnTo>
                  <a:lnTo>
                    <a:pt x="29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36" name="Freeform 201"/>
            <p:cNvSpPr>
              <a:spLocks/>
            </p:cNvSpPr>
            <p:nvPr/>
          </p:nvSpPr>
          <p:spPr bwMode="auto">
            <a:xfrm>
              <a:off x="2532" y="1757"/>
              <a:ext cx="64" cy="47"/>
            </a:xfrm>
            <a:custGeom>
              <a:avLst/>
              <a:gdLst>
                <a:gd name="T0" fmla="*/ 37 w 64"/>
                <a:gd name="T1" fmla="*/ 0 h 47"/>
                <a:gd name="T2" fmla="*/ 38 w 64"/>
                <a:gd name="T3" fmla="*/ 0 h 47"/>
                <a:gd name="T4" fmla="*/ 45 w 64"/>
                <a:gd name="T5" fmla="*/ 4 h 47"/>
                <a:gd name="T6" fmla="*/ 55 w 64"/>
                <a:gd name="T7" fmla="*/ 7 h 47"/>
                <a:gd name="T8" fmla="*/ 56 w 64"/>
                <a:gd name="T9" fmla="*/ 4 h 47"/>
                <a:gd name="T10" fmla="*/ 59 w 64"/>
                <a:gd name="T11" fmla="*/ 2 h 47"/>
                <a:gd name="T12" fmla="*/ 61 w 64"/>
                <a:gd name="T13" fmla="*/ 8 h 47"/>
                <a:gd name="T14" fmla="*/ 64 w 64"/>
                <a:gd name="T15" fmla="*/ 17 h 47"/>
                <a:gd name="T16" fmla="*/ 59 w 64"/>
                <a:gd name="T17" fmla="*/ 17 h 47"/>
                <a:gd name="T18" fmla="*/ 45 w 64"/>
                <a:gd name="T19" fmla="*/ 17 h 47"/>
                <a:gd name="T20" fmla="*/ 31 w 64"/>
                <a:gd name="T21" fmla="*/ 17 h 47"/>
                <a:gd name="T22" fmla="*/ 37 w 64"/>
                <a:gd name="T23" fmla="*/ 29 h 47"/>
                <a:gd name="T24" fmla="*/ 48 w 64"/>
                <a:gd name="T25" fmla="*/ 40 h 47"/>
                <a:gd name="T26" fmla="*/ 48 w 64"/>
                <a:gd name="T27" fmla="*/ 47 h 47"/>
                <a:gd name="T28" fmla="*/ 40 w 64"/>
                <a:gd name="T29" fmla="*/ 40 h 47"/>
                <a:gd name="T30" fmla="*/ 34 w 64"/>
                <a:gd name="T31" fmla="*/ 39 h 47"/>
                <a:gd name="T32" fmla="*/ 29 w 64"/>
                <a:gd name="T33" fmla="*/ 40 h 47"/>
                <a:gd name="T34" fmla="*/ 18 w 64"/>
                <a:gd name="T35" fmla="*/ 29 h 47"/>
                <a:gd name="T36" fmla="*/ 25 w 64"/>
                <a:gd name="T37" fmla="*/ 28 h 47"/>
                <a:gd name="T38" fmla="*/ 15 w 64"/>
                <a:gd name="T39" fmla="*/ 22 h 47"/>
                <a:gd name="T40" fmla="*/ 15 w 64"/>
                <a:gd name="T41" fmla="*/ 17 h 47"/>
                <a:gd name="T42" fmla="*/ 8 w 64"/>
                <a:gd name="T43" fmla="*/ 12 h 47"/>
                <a:gd name="T44" fmla="*/ 4 w 64"/>
                <a:gd name="T45" fmla="*/ 19 h 47"/>
                <a:gd name="T46" fmla="*/ 0 w 64"/>
                <a:gd name="T47" fmla="*/ 11 h 47"/>
                <a:gd name="T48" fmla="*/ 1 w 64"/>
                <a:gd name="T49" fmla="*/ 8 h 47"/>
                <a:gd name="T50" fmla="*/ 7 w 64"/>
                <a:gd name="T51" fmla="*/ 11 h 47"/>
                <a:gd name="T52" fmla="*/ 8 w 64"/>
                <a:gd name="T53" fmla="*/ 8 h 47"/>
                <a:gd name="T54" fmla="*/ 15 w 64"/>
                <a:gd name="T55" fmla="*/ 7 h 47"/>
                <a:gd name="T56" fmla="*/ 25 w 64"/>
                <a:gd name="T57" fmla="*/ 8 h 47"/>
                <a:gd name="T58" fmla="*/ 29 w 64"/>
                <a:gd name="T59" fmla="*/ 4 h 47"/>
                <a:gd name="T60" fmla="*/ 37 w 64"/>
                <a:gd name="T61" fmla="*/ 0 h 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47"/>
                <a:gd name="T95" fmla="*/ 64 w 64"/>
                <a:gd name="T96" fmla="*/ 47 h 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47">
                  <a:moveTo>
                    <a:pt x="37" y="0"/>
                  </a:moveTo>
                  <a:lnTo>
                    <a:pt x="38" y="0"/>
                  </a:lnTo>
                  <a:lnTo>
                    <a:pt x="45" y="4"/>
                  </a:lnTo>
                  <a:lnTo>
                    <a:pt x="55" y="7"/>
                  </a:lnTo>
                  <a:lnTo>
                    <a:pt x="56" y="4"/>
                  </a:lnTo>
                  <a:lnTo>
                    <a:pt x="59" y="2"/>
                  </a:lnTo>
                  <a:lnTo>
                    <a:pt x="61" y="8"/>
                  </a:lnTo>
                  <a:lnTo>
                    <a:pt x="64" y="17"/>
                  </a:lnTo>
                  <a:lnTo>
                    <a:pt x="59" y="17"/>
                  </a:lnTo>
                  <a:lnTo>
                    <a:pt x="45" y="17"/>
                  </a:lnTo>
                  <a:lnTo>
                    <a:pt x="31" y="17"/>
                  </a:lnTo>
                  <a:lnTo>
                    <a:pt x="37" y="29"/>
                  </a:lnTo>
                  <a:lnTo>
                    <a:pt x="48" y="40"/>
                  </a:lnTo>
                  <a:lnTo>
                    <a:pt x="48" y="47"/>
                  </a:lnTo>
                  <a:lnTo>
                    <a:pt x="40" y="40"/>
                  </a:lnTo>
                  <a:lnTo>
                    <a:pt x="34" y="39"/>
                  </a:lnTo>
                  <a:lnTo>
                    <a:pt x="29" y="40"/>
                  </a:lnTo>
                  <a:lnTo>
                    <a:pt x="18" y="29"/>
                  </a:lnTo>
                  <a:lnTo>
                    <a:pt x="25" y="28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0" y="11"/>
                  </a:lnTo>
                  <a:lnTo>
                    <a:pt x="1" y="8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5" y="7"/>
                  </a:lnTo>
                  <a:lnTo>
                    <a:pt x="25" y="8"/>
                  </a:lnTo>
                  <a:lnTo>
                    <a:pt x="29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79" name="Group 205"/>
          <p:cNvGrpSpPr>
            <a:grpSpLocks/>
          </p:cNvGrpSpPr>
          <p:nvPr/>
        </p:nvGrpSpPr>
        <p:grpSpPr bwMode="auto">
          <a:xfrm>
            <a:off x="4636911" y="1944511"/>
            <a:ext cx="56444" cy="47978"/>
            <a:chOff x="2563" y="1775"/>
            <a:chExt cx="40" cy="34"/>
          </a:xfrm>
        </p:grpSpPr>
        <p:sp>
          <p:nvSpPr>
            <p:cNvPr id="143133" name="Freeform 203"/>
            <p:cNvSpPr>
              <a:spLocks/>
            </p:cNvSpPr>
            <p:nvPr/>
          </p:nvSpPr>
          <p:spPr bwMode="auto">
            <a:xfrm>
              <a:off x="2563" y="1775"/>
              <a:ext cx="40" cy="34"/>
            </a:xfrm>
            <a:custGeom>
              <a:avLst/>
              <a:gdLst>
                <a:gd name="T0" fmla="*/ 30 w 40"/>
                <a:gd name="T1" fmla="*/ 34 h 34"/>
                <a:gd name="T2" fmla="*/ 21 w 40"/>
                <a:gd name="T3" fmla="*/ 32 h 34"/>
                <a:gd name="T4" fmla="*/ 11 w 40"/>
                <a:gd name="T5" fmla="*/ 29 h 34"/>
                <a:gd name="T6" fmla="*/ 11 w 40"/>
                <a:gd name="T7" fmla="*/ 28 h 34"/>
                <a:gd name="T8" fmla="*/ 17 w 40"/>
                <a:gd name="T9" fmla="*/ 29 h 34"/>
                <a:gd name="T10" fmla="*/ 17 w 40"/>
                <a:gd name="T11" fmla="*/ 22 h 34"/>
                <a:gd name="T12" fmla="*/ 6 w 40"/>
                <a:gd name="T13" fmla="*/ 12 h 34"/>
                <a:gd name="T14" fmla="*/ 0 w 40"/>
                <a:gd name="T15" fmla="*/ 0 h 34"/>
                <a:gd name="T16" fmla="*/ 14 w 40"/>
                <a:gd name="T17" fmla="*/ 0 h 34"/>
                <a:gd name="T18" fmla="*/ 29 w 40"/>
                <a:gd name="T19" fmla="*/ 0 h 34"/>
                <a:gd name="T20" fmla="*/ 33 w 40"/>
                <a:gd name="T21" fmla="*/ 0 h 34"/>
                <a:gd name="T22" fmla="*/ 40 w 40"/>
                <a:gd name="T23" fmla="*/ 0 h 34"/>
                <a:gd name="T24" fmla="*/ 37 w 40"/>
                <a:gd name="T25" fmla="*/ 8 h 34"/>
                <a:gd name="T26" fmla="*/ 40 w 40"/>
                <a:gd name="T27" fmla="*/ 14 h 34"/>
                <a:gd name="T28" fmla="*/ 40 w 40"/>
                <a:gd name="T29" fmla="*/ 21 h 34"/>
                <a:gd name="T30" fmla="*/ 33 w 40"/>
                <a:gd name="T31" fmla="*/ 28 h 34"/>
                <a:gd name="T32" fmla="*/ 30 w 40"/>
                <a:gd name="T33" fmla="*/ 34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4"/>
                <a:gd name="T53" fmla="*/ 40 w 4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4">
                  <a:moveTo>
                    <a:pt x="30" y="34"/>
                  </a:moveTo>
                  <a:lnTo>
                    <a:pt x="21" y="32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37" y="8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33" y="28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34" name="Freeform 204"/>
            <p:cNvSpPr>
              <a:spLocks/>
            </p:cNvSpPr>
            <p:nvPr/>
          </p:nvSpPr>
          <p:spPr bwMode="auto">
            <a:xfrm>
              <a:off x="2563" y="1775"/>
              <a:ext cx="40" cy="34"/>
            </a:xfrm>
            <a:custGeom>
              <a:avLst/>
              <a:gdLst>
                <a:gd name="T0" fmla="*/ 30 w 40"/>
                <a:gd name="T1" fmla="*/ 34 h 34"/>
                <a:gd name="T2" fmla="*/ 21 w 40"/>
                <a:gd name="T3" fmla="*/ 32 h 34"/>
                <a:gd name="T4" fmla="*/ 11 w 40"/>
                <a:gd name="T5" fmla="*/ 29 h 34"/>
                <a:gd name="T6" fmla="*/ 11 w 40"/>
                <a:gd name="T7" fmla="*/ 28 h 34"/>
                <a:gd name="T8" fmla="*/ 17 w 40"/>
                <a:gd name="T9" fmla="*/ 29 h 34"/>
                <a:gd name="T10" fmla="*/ 17 w 40"/>
                <a:gd name="T11" fmla="*/ 22 h 34"/>
                <a:gd name="T12" fmla="*/ 6 w 40"/>
                <a:gd name="T13" fmla="*/ 12 h 34"/>
                <a:gd name="T14" fmla="*/ 0 w 40"/>
                <a:gd name="T15" fmla="*/ 0 h 34"/>
                <a:gd name="T16" fmla="*/ 14 w 40"/>
                <a:gd name="T17" fmla="*/ 0 h 34"/>
                <a:gd name="T18" fmla="*/ 29 w 40"/>
                <a:gd name="T19" fmla="*/ 0 h 34"/>
                <a:gd name="T20" fmla="*/ 33 w 40"/>
                <a:gd name="T21" fmla="*/ 0 h 34"/>
                <a:gd name="T22" fmla="*/ 40 w 40"/>
                <a:gd name="T23" fmla="*/ 0 h 34"/>
                <a:gd name="T24" fmla="*/ 37 w 40"/>
                <a:gd name="T25" fmla="*/ 8 h 34"/>
                <a:gd name="T26" fmla="*/ 40 w 40"/>
                <a:gd name="T27" fmla="*/ 14 h 34"/>
                <a:gd name="T28" fmla="*/ 40 w 40"/>
                <a:gd name="T29" fmla="*/ 21 h 34"/>
                <a:gd name="T30" fmla="*/ 33 w 40"/>
                <a:gd name="T31" fmla="*/ 28 h 34"/>
                <a:gd name="T32" fmla="*/ 30 w 40"/>
                <a:gd name="T33" fmla="*/ 34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4"/>
                <a:gd name="T53" fmla="*/ 40 w 4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4">
                  <a:moveTo>
                    <a:pt x="30" y="34"/>
                  </a:moveTo>
                  <a:lnTo>
                    <a:pt x="21" y="32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37" y="8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33" y="28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0" name="Group 208"/>
          <p:cNvGrpSpPr>
            <a:grpSpLocks/>
          </p:cNvGrpSpPr>
          <p:nvPr/>
        </p:nvGrpSpPr>
        <p:grpSpPr bwMode="auto">
          <a:xfrm>
            <a:off x="4676422" y="1919112"/>
            <a:ext cx="45156" cy="25400"/>
            <a:chOff x="2591" y="1757"/>
            <a:chExt cx="32" cy="18"/>
          </a:xfrm>
        </p:grpSpPr>
        <p:sp>
          <p:nvSpPr>
            <p:cNvPr id="143131" name="Freeform 206"/>
            <p:cNvSpPr>
              <a:spLocks/>
            </p:cNvSpPr>
            <p:nvPr/>
          </p:nvSpPr>
          <p:spPr bwMode="auto">
            <a:xfrm>
              <a:off x="2591" y="1757"/>
              <a:ext cx="32" cy="18"/>
            </a:xfrm>
            <a:custGeom>
              <a:avLst/>
              <a:gdLst>
                <a:gd name="T0" fmla="*/ 0 w 32"/>
                <a:gd name="T1" fmla="*/ 2 h 18"/>
                <a:gd name="T2" fmla="*/ 9 w 32"/>
                <a:gd name="T3" fmla="*/ 2 h 18"/>
                <a:gd name="T4" fmla="*/ 12 w 32"/>
                <a:gd name="T5" fmla="*/ 0 h 18"/>
                <a:gd name="T6" fmla="*/ 21 w 32"/>
                <a:gd name="T7" fmla="*/ 0 h 18"/>
                <a:gd name="T8" fmla="*/ 23 w 32"/>
                <a:gd name="T9" fmla="*/ 4 h 18"/>
                <a:gd name="T10" fmla="*/ 23 w 32"/>
                <a:gd name="T11" fmla="*/ 8 h 18"/>
                <a:gd name="T12" fmla="*/ 32 w 32"/>
                <a:gd name="T13" fmla="*/ 13 h 18"/>
                <a:gd name="T14" fmla="*/ 32 w 32"/>
                <a:gd name="T15" fmla="*/ 18 h 18"/>
                <a:gd name="T16" fmla="*/ 27 w 32"/>
                <a:gd name="T17" fmla="*/ 18 h 18"/>
                <a:gd name="T18" fmla="*/ 21 w 32"/>
                <a:gd name="T19" fmla="*/ 15 h 18"/>
                <a:gd name="T20" fmla="*/ 12 w 32"/>
                <a:gd name="T21" fmla="*/ 18 h 18"/>
                <a:gd name="T22" fmla="*/ 5 w 32"/>
                <a:gd name="T23" fmla="*/ 18 h 18"/>
                <a:gd name="T24" fmla="*/ 2 w 32"/>
                <a:gd name="T25" fmla="*/ 8 h 18"/>
                <a:gd name="T26" fmla="*/ 0 w 32"/>
                <a:gd name="T27" fmla="*/ 2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18"/>
                <a:gd name="T44" fmla="*/ 32 w 32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18">
                  <a:moveTo>
                    <a:pt x="0" y="2"/>
                  </a:moveTo>
                  <a:lnTo>
                    <a:pt x="9" y="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32" y="13"/>
                  </a:lnTo>
                  <a:lnTo>
                    <a:pt x="32" y="18"/>
                  </a:lnTo>
                  <a:lnTo>
                    <a:pt x="27" y="18"/>
                  </a:lnTo>
                  <a:lnTo>
                    <a:pt x="21" y="15"/>
                  </a:lnTo>
                  <a:lnTo>
                    <a:pt x="12" y="18"/>
                  </a:lnTo>
                  <a:lnTo>
                    <a:pt x="5" y="18"/>
                  </a:lnTo>
                  <a:lnTo>
                    <a:pt x="2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32" name="Freeform 207"/>
            <p:cNvSpPr>
              <a:spLocks/>
            </p:cNvSpPr>
            <p:nvPr/>
          </p:nvSpPr>
          <p:spPr bwMode="auto">
            <a:xfrm>
              <a:off x="2591" y="1757"/>
              <a:ext cx="32" cy="18"/>
            </a:xfrm>
            <a:custGeom>
              <a:avLst/>
              <a:gdLst>
                <a:gd name="T0" fmla="*/ 0 w 32"/>
                <a:gd name="T1" fmla="*/ 2 h 18"/>
                <a:gd name="T2" fmla="*/ 9 w 32"/>
                <a:gd name="T3" fmla="*/ 2 h 18"/>
                <a:gd name="T4" fmla="*/ 12 w 32"/>
                <a:gd name="T5" fmla="*/ 0 h 18"/>
                <a:gd name="T6" fmla="*/ 21 w 32"/>
                <a:gd name="T7" fmla="*/ 0 h 18"/>
                <a:gd name="T8" fmla="*/ 23 w 32"/>
                <a:gd name="T9" fmla="*/ 4 h 18"/>
                <a:gd name="T10" fmla="*/ 23 w 32"/>
                <a:gd name="T11" fmla="*/ 8 h 18"/>
                <a:gd name="T12" fmla="*/ 32 w 32"/>
                <a:gd name="T13" fmla="*/ 13 h 18"/>
                <a:gd name="T14" fmla="*/ 32 w 32"/>
                <a:gd name="T15" fmla="*/ 18 h 18"/>
                <a:gd name="T16" fmla="*/ 27 w 32"/>
                <a:gd name="T17" fmla="*/ 18 h 18"/>
                <a:gd name="T18" fmla="*/ 21 w 32"/>
                <a:gd name="T19" fmla="*/ 15 h 18"/>
                <a:gd name="T20" fmla="*/ 12 w 32"/>
                <a:gd name="T21" fmla="*/ 18 h 18"/>
                <a:gd name="T22" fmla="*/ 5 w 32"/>
                <a:gd name="T23" fmla="*/ 18 h 18"/>
                <a:gd name="T24" fmla="*/ 2 w 32"/>
                <a:gd name="T25" fmla="*/ 8 h 18"/>
                <a:gd name="T26" fmla="*/ 0 w 32"/>
                <a:gd name="T27" fmla="*/ 2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18"/>
                <a:gd name="T44" fmla="*/ 32 w 32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18">
                  <a:moveTo>
                    <a:pt x="0" y="2"/>
                  </a:moveTo>
                  <a:lnTo>
                    <a:pt x="9" y="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32" y="13"/>
                  </a:lnTo>
                  <a:lnTo>
                    <a:pt x="32" y="18"/>
                  </a:lnTo>
                  <a:lnTo>
                    <a:pt x="27" y="18"/>
                  </a:lnTo>
                  <a:lnTo>
                    <a:pt x="21" y="15"/>
                  </a:lnTo>
                  <a:lnTo>
                    <a:pt x="12" y="18"/>
                  </a:lnTo>
                  <a:lnTo>
                    <a:pt x="5" y="18"/>
                  </a:lnTo>
                  <a:lnTo>
                    <a:pt x="2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1" name="Group 211"/>
          <p:cNvGrpSpPr>
            <a:grpSpLocks/>
          </p:cNvGrpSpPr>
          <p:nvPr/>
        </p:nvGrpSpPr>
        <p:grpSpPr bwMode="auto">
          <a:xfrm>
            <a:off x="4689123" y="1940279"/>
            <a:ext cx="57855" cy="59267"/>
            <a:chOff x="2600" y="1772"/>
            <a:chExt cx="41" cy="42"/>
          </a:xfrm>
        </p:grpSpPr>
        <p:sp>
          <p:nvSpPr>
            <p:cNvPr id="143129" name="Freeform 209"/>
            <p:cNvSpPr>
              <a:spLocks/>
            </p:cNvSpPr>
            <p:nvPr/>
          </p:nvSpPr>
          <p:spPr bwMode="auto">
            <a:xfrm>
              <a:off x="2600" y="1772"/>
              <a:ext cx="41" cy="42"/>
            </a:xfrm>
            <a:custGeom>
              <a:avLst/>
              <a:gdLst>
                <a:gd name="T0" fmla="*/ 23 w 41"/>
                <a:gd name="T1" fmla="*/ 2 h 42"/>
                <a:gd name="T2" fmla="*/ 23 w 41"/>
                <a:gd name="T3" fmla="*/ 4 h 42"/>
                <a:gd name="T4" fmla="*/ 28 w 41"/>
                <a:gd name="T5" fmla="*/ 7 h 42"/>
                <a:gd name="T6" fmla="*/ 33 w 41"/>
                <a:gd name="T7" fmla="*/ 10 h 42"/>
                <a:gd name="T8" fmla="*/ 34 w 41"/>
                <a:gd name="T9" fmla="*/ 7 h 42"/>
                <a:gd name="T10" fmla="*/ 37 w 41"/>
                <a:gd name="T11" fmla="*/ 7 h 42"/>
                <a:gd name="T12" fmla="*/ 34 w 41"/>
                <a:gd name="T13" fmla="*/ 10 h 42"/>
                <a:gd name="T14" fmla="*/ 37 w 41"/>
                <a:gd name="T15" fmla="*/ 14 h 42"/>
                <a:gd name="T16" fmla="*/ 37 w 41"/>
                <a:gd name="T17" fmla="*/ 21 h 42"/>
                <a:gd name="T18" fmla="*/ 39 w 41"/>
                <a:gd name="T19" fmla="*/ 25 h 42"/>
                <a:gd name="T20" fmla="*/ 41 w 41"/>
                <a:gd name="T21" fmla="*/ 28 h 42"/>
                <a:gd name="T22" fmla="*/ 39 w 41"/>
                <a:gd name="T23" fmla="*/ 31 h 42"/>
                <a:gd name="T24" fmla="*/ 37 w 41"/>
                <a:gd name="T25" fmla="*/ 32 h 42"/>
                <a:gd name="T26" fmla="*/ 37 w 41"/>
                <a:gd name="T27" fmla="*/ 35 h 42"/>
                <a:gd name="T28" fmla="*/ 39 w 41"/>
                <a:gd name="T29" fmla="*/ 38 h 42"/>
                <a:gd name="T30" fmla="*/ 37 w 41"/>
                <a:gd name="T31" fmla="*/ 39 h 42"/>
                <a:gd name="T32" fmla="*/ 25 w 41"/>
                <a:gd name="T33" fmla="*/ 42 h 42"/>
                <a:gd name="T34" fmla="*/ 30 w 41"/>
                <a:gd name="T35" fmla="*/ 38 h 42"/>
                <a:gd name="T36" fmla="*/ 25 w 41"/>
                <a:gd name="T37" fmla="*/ 31 h 42"/>
                <a:gd name="T38" fmla="*/ 18 w 41"/>
                <a:gd name="T39" fmla="*/ 31 h 42"/>
                <a:gd name="T40" fmla="*/ 17 w 41"/>
                <a:gd name="T41" fmla="*/ 32 h 42"/>
                <a:gd name="T42" fmla="*/ 10 w 41"/>
                <a:gd name="T43" fmla="*/ 25 h 42"/>
                <a:gd name="T44" fmla="*/ 3 w 41"/>
                <a:gd name="T45" fmla="*/ 24 h 42"/>
                <a:gd name="T46" fmla="*/ 3 w 41"/>
                <a:gd name="T47" fmla="*/ 17 h 42"/>
                <a:gd name="T48" fmla="*/ 0 w 41"/>
                <a:gd name="T49" fmla="*/ 11 h 42"/>
                <a:gd name="T50" fmla="*/ 3 w 41"/>
                <a:gd name="T51" fmla="*/ 2 h 42"/>
                <a:gd name="T52" fmla="*/ 12 w 41"/>
                <a:gd name="T53" fmla="*/ 0 h 42"/>
                <a:gd name="T54" fmla="*/ 18 w 41"/>
                <a:gd name="T55" fmla="*/ 2 h 42"/>
                <a:gd name="T56" fmla="*/ 23 w 41"/>
                <a:gd name="T57" fmla="*/ 2 h 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42"/>
                <a:gd name="T89" fmla="*/ 41 w 41"/>
                <a:gd name="T90" fmla="*/ 42 h 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42">
                  <a:moveTo>
                    <a:pt x="23" y="2"/>
                  </a:moveTo>
                  <a:lnTo>
                    <a:pt x="23" y="4"/>
                  </a:lnTo>
                  <a:lnTo>
                    <a:pt x="28" y="7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9" y="38"/>
                  </a:lnTo>
                  <a:lnTo>
                    <a:pt x="37" y="39"/>
                  </a:lnTo>
                  <a:lnTo>
                    <a:pt x="25" y="42"/>
                  </a:lnTo>
                  <a:lnTo>
                    <a:pt x="30" y="38"/>
                  </a:lnTo>
                  <a:lnTo>
                    <a:pt x="25" y="31"/>
                  </a:lnTo>
                  <a:lnTo>
                    <a:pt x="18" y="31"/>
                  </a:lnTo>
                  <a:lnTo>
                    <a:pt x="17" y="32"/>
                  </a:lnTo>
                  <a:lnTo>
                    <a:pt x="10" y="25"/>
                  </a:lnTo>
                  <a:lnTo>
                    <a:pt x="3" y="24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3" y="2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30" name="Freeform 210"/>
            <p:cNvSpPr>
              <a:spLocks/>
            </p:cNvSpPr>
            <p:nvPr/>
          </p:nvSpPr>
          <p:spPr bwMode="auto">
            <a:xfrm>
              <a:off x="2600" y="1772"/>
              <a:ext cx="41" cy="42"/>
            </a:xfrm>
            <a:custGeom>
              <a:avLst/>
              <a:gdLst>
                <a:gd name="T0" fmla="*/ 23 w 41"/>
                <a:gd name="T1" fmla="*/ 2 h 42"/>
                <a:gd name="T2" fmla="*/ 23 w 41"/>
                <a:gd name="T3" fmla="*/ 4 h 42"/>
                <a:gd name="T4" fmla="*/ 28 w 41"/>
                <a:gd name="T5" fmla="*/ 7 h 42"/>
                <a:gd name="T6" fmla="*/ 33 w 41"/>
                <a:gd name="T7" fmla="*/ 10 h 42"/>
                <a:gd name="T8" fmla="*/ 34 w 41"/>
                <a:gd name="T9" fmla="*/ 7 h 42"/>
                <a:gd name="T10" fmla="*/ 37 w 41"/>
                <a:gd name="T11" fmla="*/ 7 h 42"/>
                <a:gd name="T12" fmla="*/ 34 w 41"/>
                <a:gd name="T13" fmla="*/ 10 h 42"/>
                <a:gd name="T14" fmla="*/ 37 w 41"/>
                <a:gd name="T15" fmla="*/ 14 h 42"/>
                <a:gd name="T16" fmla="*/ 37 w 41"/>
                <a:gd name="T17" fmla="*/ 21 h 42"/>
                <a:gd name="T18" fmla="*/ 39 w 41"/>
                <a:gd name="T19" fmla="*/ 25 h 42"/>
                <a:gd name="T20" fmla="*/ 41 w 41"/>
                <a:gd name="T21" fmla="*/ 28 h 42"/>
                <a:gd name="T22" fmla="*/ 39 w 41"/>
                <a:gd name="T23" fmla="*/ 31 h 42"/>
                <a:gd name="T24" fmla="*/ 37 w 41"/>
                <a:gd name="T25" fmla="*/ 32 h 42"/>
                <a:gd name="T26" fmla="*/ 37 w 41"/>
                <a:gd name="T27" fmla="*/ 35 h 42"/>
                <a:gd name="T28" fmla="*/ 39 w 41"/>
                <a:gd name="T29" fmla="*/ 38 h 42"/>
                <a:gd name="T30" fmla="*/ 37 w 41"/>
                <a:gd name="T31" fmla="*/ 39 h 42"/>
                <a:gd name="T32" fmla="*/ 25 w 41"/>
                <a:gd name="T33" fmla="*/ 42 h 42"/>
                <a:gd name="T34" fmla="*/ 30 w 41"/>
                <a:gd name="T35" fmla="*/ 38 h 42"/>
                <a:gd name="T36" fmla="*/ 25 w 41"/>
                <a:gd name="T37" fmla="*/ 31 h 42"/>
                <a:gd name="T38" fmla="*/ 18 w 41"/>
                <a:gd name="T39" fmla="*/ 31 h 42"/>
                <a:gd name="T40" fmla="*/ 17 w 41"/>
                <a:gd name="T41" fmla="*/ 32 h 42"/>
                <a:gd name="T42" fmla="*/ 10 w 41"/>
                <a:gd name="T43" fmla="*/ 25 h 42"/>
                <a:gd name="T44" fmla="*/ 3 w 41"/>
                <a:gd name="T45" fmla="*/ 24 h 42"/>
                <a:gd name="T46" fmla="*/ 3 w 41"/>
                <a:gd name="T47" fmla="*/ 17 h 42"/>
                <a:gd name="T48" fmla="*/ 0 w 41"/>
                <a:gd name="T49" fmla="*/ 11 h 42"/>
                <a:gd name="T50" fmla="*/ 3 w 41"/>
                <a:gd name="T51" fmla="*/ 2 h 42"/>
                <a:gd name="T52" fmla="*/ 12 w 41"/>
                <a:gd name="T53" fmla="*/ 0 h 42"/>
                <a:gd name="T54" fmla="*/ 18 w 41"/>
                <a:gd name="T55" fmla="*/ 2 h 42"/>
                <a:gd name="T56" fmla="*/ 23 w 41"/>
                <a:gd name="T57" fmla="*/ 2 h 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42"/>
                <a:gd name="T89" fmla="*/ 41 w 41"/>
                <a:gd name="T90" fmla="*/ 42 h 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42">
                  <a:moveTo>
                    <a:pt x="23" y="2"/>
                  </a:moveTo>
                  <a:lnTo>
                    <a:pt x="23" y="4"/>
                  </a:lnTo>
                  <a:lnTo>
                    <a:pt x="28" y="7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9" y="38"/>
                  </a:lnTo>
                  <a:lnTo>
                    <a:pt x="37" y="39"/>
                  </a:lnTo>
                  <a:lnTo>
                    <a:pt x="25" y="42"/>
                  </a:lnTo>
                  <a:lnTo>
                    <a:pt x="30" y="38"/>
                  </a:lnTo>
                  <a:lnTo>
                    <a:pt x="25" y="31"/>
                  </a:lnTo>
                  <a:lnTo>
                    <a:pt x="18" y="31"/>
                  </a:lnTo>
                  <a:lnTo>
                    <a:pt x="17" y="32"/>
                  </a:lnTo>
                  <a:lnTo>
                    <a:pt x="10" y="25"/>
                  </a:lnTo>
                  <a:lnTo>
                    <a:pt x="3" y="24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3" y="2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2" name="Group 214"/>
          <p:cNvGrpSpPr>
            <a:grpSpLocks/>
          </p:cNvGrpSpPr>
          <p:nvPr/>
        </p:nvGrpSpPr>
        <p:grpSpPr bwMode="auto">
          <a:xfrm>
            <a:off x="4676423" y="1974145"/>
            <a:ext cx="36689" cy="29633"/>
            <a:chOff x="2591" y="1796"/>
            <a:chExt cx="26" cy="21"/>
          </a:xfrm>
        </p:grpSpPr>
        <p:sp>
          <p:nvSpPr>
            <p:cNvPr id="143127" name="Freeform 212"/>
            <p:cNvSpPr>
              <a:spLocks/>
            </p:cNvSpPr>
            <p:nvPr/>
          </p:nvSpPr>
          <p:spPr bwMode="auto">
            <a:xfrm>
              <a:off x="2591" y="1796"/>
              <a:ext cx="26" cy="21"/>
            </a:xfrm>
            <a:custGeom>
              <a:avLst/>
              <a:gdLst>
                <a:gd name="T0" fmla="*/ 16 w 26"/>
                <a:gd name="T1" fmla="*/ 11 h 21"/>
                <a:gd name="T2" fmla="*/ 12 w 26"/>
                <a:gd name="T3" fmla="*/ 14 h 21"/>
                <a:gd name="T4" fmla="*/ 8 w 26"/>
                <a:gd name="T5" fmla="*/ 21 h 21"/>
                <a:gd name="T6" fmla="*/ 0 w 26"/>
                <a:gd name="T7" fmla="*/ 13 h 21"/>
                <a:gd name="T8" fmla="*/ 2 w 26"/>
                <a:gd name="T9" fmla="*/ 13 h 21"/>
                <a:gd name="T10" fmla="*/ 5 w 26"/>
                <a:gd name="T11" fmla="*/ 7 h 21"/>
                <a:gd name="T12" fmla="*/ 12 w 26"/>
                <a:gd name="T13" fmla="*/ 0 h 21"/>
                <a:gd name="T14" fmla="*/ 19 w 26"/>
                <a:gd name="T15" fmla="*/ 1 h 21"/>
                <a:gd name="T16" fmla="*/ 26 w 26"/>
                <a:gd name="T17" fmla="*/ 8 h 21"/>
                <a:gd name="T18" fmla="*/ 23 w 26"/>
                <a:gd name="T19" fmla="*/ 11 h 21"/>
                <a:gd name="T20" fmla="*/ 16 w 26"/>
                <a:gd name="T21" fmla="*/ 1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21"/>
                <a:gd name="T35" fmla="*/ 26 w 2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21">
                  <a:moveTo>
                    <a:pt x="16" y="11"/>
                  </a:moveTo>
                  <a:lnTo>
                    <a:pt x="12" y="14"/>
                  </a:lnTo>
                  <a:lnTo>
                    <a:pt x="8" y="2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7"/>
                  </a:lnTo>
                  <a:lnTo>
                    <a:pt x="12" y="0"/>
                  </a:lnTo>
                  <a:lnTo>
                    <a:pt x="19" y="1"/>
                  </a:lnTo>
                  <a:lnTo>
                    <a:pt x="26" y="8"/>
                  </a:lnTo>
                  <a:lnTo>
                    <a:pt x="23" y="11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28" name="Freeform 213"/>
            <p:cNvSpPr>
              <a:spLocks/>
            </p:cNvSpPr>
            <p:nvPr/>
          </p:nvSpPr>
          <p:spPr bwMode="auto">
            <a:xfrm>
              <a:off x="2591" y="1796"/>
              <a:ext cx="26" cy="21"/>
            </a:xfrm>
            <a:custGeom>
              <a:avLst/>
              <a:gdLst>
                <a:gd name="T0" fmla="*/ 16 w 26"/>
                <a:gd name="T1" fmla="*/ 11 h 21"/>
                <a:gd name="T2" fmla="*/ 12 w 26"/>
                <a:gd name="T3" fmla="*/ 14 h 21"/>
                <a:gd name="T4" fmla="*/ 8 w 26"/>
                <a:gd name="T5" fmla="*/ 21 h 21"/>
                <a:gd name="T6" fmla="*/ 0 w 26"/>
                <a:gd name="T7" fmla="*/ 13 h 21"/>
                <a:gd name="T8" fmla="*/ 2 w 26"/>
                <a:gd name="T9" fmla="*/ 13 h 21"/>
                <a:gd name="T10" fmla="*/ 5 w 26"/>
                <a:gd name="T11" fmla="*/ 7 h 21"/>
                <a:gd name="T12" fmla="*/ 12 w 26"/>
                <a:gd name="T13" fmla="*/ 0 h 21"/>
                <a:gd name="T14" fmla="*/ 19 w 26"/>
                <a:gd name="T15" fmla="*/ 1 h 21"/>
                <a:gd name="T16" fmla="*/ 26 w 26"/>
                <a:gd name="T17" fmla="*/ 8 h 21"/>
                <a:gd name="T18" fmla="*/ 23 w 26"/>
                <a:gd name="T19" fmla="*/ 11 h 21"/>
                <a:gd name="T20" fmla="*/ 16 w 26"/>
                <a:gd name="T21" fmla="*/ 1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21"/>
                <a:gd name="T35" fmla="*/ 26 w 2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21">
                  <a:moveTo>
                    <a:pt x="16" y="11"/>
                  </a:moveTo>
                  <a:lnTo>
                    <a:pt x="12" y="14"/>
                  </a:lnTo>
                  <a:lnTo>
                    <a:pt x="8" y="2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7"/>
                  </a:lnTo>
                  <a:lnTo>
                    <a:pt x="12" y="0"/>
                  </a:lnTo>
                  <a:lnTo>
                    <a:pt x="19" y="1"/>
                  </a:lnTo>
                  <a:lnTo>
                    <a:pt x="26" y="8"/>
                  </a:lnTo>
                  <a:lnTo>
                    <a:pt x="23" y="11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3" name="Group 217"/>
          <p:cNvGrpSpPr>
            <a:grpSpLocks/>
          </p:cNvGrpSpPr>
          <p:nvPr/>
        </p:nvGrpSpPr>
        <p:grpSpPr bwMode="auto">
          <a:xfrm>
            <a:off x="4699000" y="1984022"/>
            <a:ext cx="32456" cy="22578"/>
            <a:chOff x="2607" y="1803"/>
            <a:chExt cx="23" cy="16"/>
          </a:xfrm>
        </p:grpSpPr>
        <p:sp>
          <p:nvSpPr>
            <p:cNvPr id="143125" name="Freeform 215"/>
            <p:cNvSpPr>
              <a:spLocks/>
            </p:cNvSpPr>
            <p:nvPr/>
          </p:nvSpPr>
          <p:spPr bwMode="auto">
            <a:xfrm>
              <a:off x="2607" y="1803"/>
              <a:ext cx="23" cy="16"/>
            </a:xfrm>
            <a:custGeom>
              <a:avLst/>
              <a:gdLst>
                <a:gd name="T0" fmla="*/ 19 w 23"/>
                <a:gd name="T1" fmla="*/ 10 h 16"/>
                <a:gd name="T2" fmla="*/ 10 w 23"/>
                <a:gd name="T3" fmla="*/ 16 h 16"/>
                <a:gd name="T4" fmla="*/ 10 w 23"/>
                <a:gd name="T5" fmla="*/ 14 h 16"/>
                <a:gd name="T6" fmla="*/ 10 w 23"/>
                <a:gd name="T7" fmla="*/ 10 h 16"/>
                <a:gd name="T8" fmla="*/ 0 w 23"/>
                <a:gd name="T9" fmla="*/ 4 h 16"/>
                <a:gd name="T10" fmla="*/ 8 w 23"/>
                <a:gd name="T11" fmla="*/ 4 h 16"/>
                <a:gd name="T12" fmla="*/ 10 w 23"/>
                <a:gd name="T13" fmla="*/ 2 h 16"/>
                <a:gd name="T14" fmla="*/ 12 w 23"/>
                <a:gd name="T15" fmla="*/ 0 h 16"/>
                <a:gd name="T16" fmla="*/ 19 w 23"/>
                <a:gd name="T17" fmla="*/ 0 h 16"/>
                <a:gd name="T18" fmla="*/ 23 w 23"/>
                <a:gd name="T19" fmla="*/ 7 h 16"/>
                <a:gd name="T20" fmla="*/ 19 w 23"/>
                <a:gd name="T21" fmla="*/ 1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6"/>
                <a:gd name="T35" fmla="*/ 23 w 23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6">
                  <a:moveTo>
                    <a:pt x="19" y="10"/>
                  </a:moveTo>
                  <a:lnTo>
                    <a:pt x="10" y="16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7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26" name="Freeform 216"/>
            <p:cNvSpPr>
              <a:spLocks/>
            </p:cNvSpPr>
            <p:nvPr/>
          </p:nvSpPr>
          <p:spPr bwMode="auto">
            <a:xfrm>
              <a:off x="2607" y="1803"/>
              <a:ext cx="23" cy="16"/>
            </a:xfrm>
            <a:custGeom>
              <a:avLst/>
              <a:gdLst>
                <a:gd name="T0" fmla="*/ 19 w 23"/>
                <a:gd name="T1" fmla="*/ 10 h 16"/>
                <a:gd name="T2" fmla="*/ 10 w 23"/>
                <a:gd name="T3" fmla="*/ 16 h 16"/>
                <a:gd name="T4" fmla="*/ 10 w 23"/>
                <a:gd name="T5" fmla="*/ 14 h 16"/>
                <a:gd name="T6" fmla="*/ 10 w 23"/>
                <a:gd name="T7" fmla="*/ 10 h 16"/>
                <a:gd name="T8" fmla="*/ 0 w 23"/>
                <a:gd name="T9" fmla="*/ 4 h 16"/>
                <a:gd name="T10" fmla="*/ 8 w 23"/>
                <a:gd name="T11" fmla="*/ 4 h 16"/>
                <a:gd name="T12" fmla="*/ 10 w 23"/>
                <a:gd name="T13" fmla="*/ 2 h 16"/>
                <a:gd name="T14" fmla="*/ 12 w 23"/>
                <a:gd name="T15" fmla="*/ 0 h 16"/>
                <a:gd name="T16" fmla="*/ 19 w 23"/>
                <a:gd name="T17" fmla="*/ 0 h 16"/>
                <a:gd name="T18" fmla="*/ 23 w 23"/>
                <a:gd name="T19" fmla="*/ 7 h 16"/>
                <a:gd name="T20" fmla="*/ 19 w 23"/>
                <a:gd name="T21" fmla="*/ 1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6"/>
                <a:gd name="T35" fmla="*/ 23 w 23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6">
                  <a:moveTo>
                    <a:pt x="19" y="10"/>
                  </a:moveTo>
                  <a:lnTo>
                    <a:pt x="10" y="16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7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4" name="Group 220"/>
          <p:cNvGrpSpPr>
            <a:grpSpLocks/>
          </p:cNvGrpSpPr>
          <p:nvPr/>
        </p:nvGrpSpPr>
        <p:grpSpPr bwMode="auto">
          <a:xfrm>
            <a:off x="4713112" y="1995311"/>
            <a:ext cx="38100" cy="33867"/>
            <a:chOff x="2617" y="1811"/>
            <a:chExt cx="27" cy="24"/>
          </a:xfrm>
        </p:grpSpPr>
        <p:sp>
          <p:nvSpPr>
            <p:cNvPr id="143123" name="Freeform 218"/>
            <p:cNvSpPr>
              <a:spLocks/>
            </p:cNvSpPr>
            <p:nvPr/>
          </p:nvSpPr>
          <p:spPr bwMode="auto">
            <a:xfrm>
              <a:off x="2617" y="1811"/>
              <a:ext cx="27" cy="24"/>
            </a:xfrm>
            <a:custGeom>
              <a:avLst/>
              <a:gdLst>
                <a:gd name="T0" fmla="*/ 20 w 27"/>
                <a:gd name="T1" fmla="*/ 0 h 24"/>
                <a:gd name="T2" fmla="*/ 27 w 27"/>
                <a:gd name="T3" fmla="*/ 7 h 24"/>
                <a:gd name="T4" fmla="*/ 27 w 27"/>
                <a:gd name="T5" fmla="*/ 13 h 24"/>
                <a:gd name="T6" fmla="*/ 22 w 27"/>
                <a:gd name="T7" fmla="*/ 17 h 24"/>
                <a:gd name="T8" fmla="*/ 17 w 27"/>
                <a:gd name="T9" fmla="*/ 14 h 24"/>
                <a:gd name="T10" fmla="*/ 16 w 27"/>
                <a:gd name="T11" fmla="*/ 20 h 24"/>
                <a:gd name="T12" fmla="*/ 8 w 27"/>
                <a:gd name="T13" fmla="*/ 20 h 24"/>
                <a:gd name="T14" fmla="*/ 4 w 27"/>
                <a:gd name="T15" fmla="*/ 24 h 24"/>
                <a:gd name="T16" fmla="*/ 1 w 27"/>
                <a:gd name="T17" fmla="*/ 17 h 24"/>
                <a:gd name="T18" fmla="*/ 0 w 27"/>
                <a:gd name="T19" fmla="*/ 13 h 24"/>
                <a:gd name="T20" fmla="*/ 0 w 27"/>
                <a:gd name="T21" fmla="*/ 9 h 24"/>
                <a:gd name="T22" fmla="*/ 8 w 27"/>
                <a:gd name="T23" fmla="*/ 2 h 24"/>
                <a:gd name="T24" fmla="*/ 20 w 27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4"/>
                <a:gd name="T41" fmla="*/ 27 w 27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4">
                  <a:moveTo>
                    <a:pt x="20" y="0"/>
                  </a:moveTo>
                  <a:lnTo>
                    <a:pt x="27" y="7"/>
                  </a:lnTo>
                  <a:lnTo>
                    <a:pt x="27" y="13"/>
                  </a:lnTo>
                  <a:lnTo>
                    <a:pt x="22" y="17"/>
                  </a:lnTo>
                  <a:lnTo>
                    <a:pt x="17" y="14"/>
                  </a:lnTo>
                  <a:lnTo>
                    <a:pt x="16" y="20"/>
                  </a:lnTo>
                  <a:lnTo>
                    <a:pt x="8" y="20"/>
                  </a:lnTo>
                  <a:lnTo>
                    <a:pt x="4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8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24" name="Freeform 219"/>
            <p:cNvSpPr>
              <a:spLocks/>
            </p:cNvSpPr>
            <p:nvPr/>
          </p:nvSpPr>
          <p:spPr bwMode="auto">
            <a:xfrm>
              <a:off x="2617" y="1811"/>
              <a:ext cx="27" cy="24"/>
            </a:xfrm>
            <a:custGeom>
              <a:avLst/>
              <a:gdLst>
                <a:gd name="T0" fmla="*/ 20 w 27"/>
                <a:gd name="T1" fmla="*/ 0 h 24"/>
                <a:gd name="T2" fmla="*/ 27 w 27"/>
                <a:gd name="T3" fmla="*/ 7 h 24"/>
                <a:gd name="T4" fmla="*/ 27 w 27"/>
                <a:gd name="T5" fmla="*/ 13 h 24"/>
                <a:gd name="T6" fmla="*/ 22 w 27"/>
                <a:gd name="T7" fmla="*/ 17 h 24"/>
                <a:gd name="T8" fmla="*/ 17 w 27"/>
                <a:gd name="T9" fmla="*/ 14 h 24"/>
                <a:gd name="T10" fmla="*/ 16 w 27"/>
                <a:gd name="T11" fmla="*/ 20 h 24"/>
                <a:gd name="T12" fmla="*/ 8 w 27"/>
                <a:gd name="T13" fmla="*/ 20 h 24"/>
                <a:gd name="T14" fmla="*/ 4 w 27"/>
                <a:gd name="T15" fmla="*/ 24 h 24"/>
                <a:gd name="T16" fmla="*/ 1 w 27"/>
                <a:gd name="T17" fmla="*/ 17 h 24"/>
                <a:gd name="T18" fmla="*/ 0 w 27"/>
                <a:gd name="T19" fmla="*/ 13 h 24"/>
                <a:gd name="T20" fmla="*/ 0 w 27"/>
                <a:gd name="T21" fmla="*/ 9 h 24"/>
                <a:gd name="T22" fmla="*/ 8 w 27"/>
                <a:gd name="T23" fmla="*/ 2 h 24"/>
                <a:gd name="T24" fmla="*/ 20 w 27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4"/>
                <a:gd name="T41" fmla="*/ 27 w 27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4">
                  <a:moveTo>
                    <a:pt x="20" y="0"/>
                  </a:moveTo>
                  <a:lnTo>
                    <a:pt x="27" y="7"/>
                  </a:lnTo>
                  <a:lnTo>
                    <a:pt x="27" y="13"/>
                  </a:lnTo>
                  <a:lnTo>
                    <a:pt x="22" y="17"/>
                  </a:lnTo>
                  <a:lnTo>
                    <a:pt x="17" y="14"/>
                  </a:lnTo>
                  <a:lnTo>
                    <a:pt x="16" y="20"/>
                  </a:lnTo>
                  <a:lnTo>
                    <a:pt x="8" y="20"/>
                  </a:lnTo>
                  <a:lnTo>
                    <a:pt x="4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8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5" name="Group 223"/>
          <p:cNvGrpSpPr>
            <a:grpSpLocks/>
          </p:cNvGrpSpPr>
          <p:nvPr/>
        </p:nvGrpSpPr>
        <p:grpSpPr bwMode="auto">
          <a:xfrm>
            <a:off x="4645378" y="1844323"/>
            <a:ext cx="88900" cy="46566"/>
            <a:chOff x="2569" y="1704"/>
            <a:chExt cx="63" cy="33"/>
          </a:xfrm>
        </p:grpSpPr>
        <p:sp>
          <p:nvSpPr>
            <p:cNvPr id="143121" name="Freeform 221"/>
            <p:cNvSpPr>
              <a:spLocks/>
            </p:cNvSpPr>
            <p:nvPr/>
          </p:nvSpPr>
          <p:spPr bwMode="auto">
            <a:xfrm>
              <a:off x="2569" y="1704"/>
              <a:ext cx="63" cy="33"/>
            </a:xfrm>
            <a:custGeom>
              <a:avLst/>
              <a:gdLst>
                <a:gd name="T0" fmla="*/ 18 w 63"/>
                <a:gd name="T1" fmla="*/ 0 h 33"/>
                <a:gd name="T2" fmla="*/ 24 w 63"/>
                <a:gd name="T3" fmla="*/ 4 h 33"/>
                <a:gd name="T4" fmla="*/ 29 w 63"/>
                <a:gd name="T5" fmla="*/ 2 h 33"/>
                <a:gd name="T6" fmla="*/ 31 w 63"/>
                <a:gd name="T7" fmla="*/ 6 h 33"/>
                <a:gd name="T8" fmla="*/ 34 w 63"/>
                <a:gd name="T9" fmla="*/ 9 h 33"/>
                <a:gd name="T10" fmla="*/ 41 w 63"/>
                <a:gd name="T11" fmla="*/ 6 h 33"/>
                <a:gd name="T12" fmla="*/ 45 w 63"/>
                <a:gd name="T13" fmla="*/ 6 h 33"/>
                <a:gd name="T14" fmla="*/ 48 w 63"/>
                <a:gd name="T15" fmla="*/ 4 h 33"/>
                <a:gd name="T16" fmla="*/ 54 w 63"/>
                <a:gd name="T17" fmla="*/ 6 h 33"/>
                <a:gd name="T18" fmla="*/ 60 w 63"/>
                <a:gd name="T19" fmla="*/ 9 h 33"/>
                <a:gd name="T20" fmla="*/ 63 w 63"/>
                <a:gd name="T21" fmla="*/ 10 h 33"/>
                <a:gd name="T22" fmla="*/ 59 w 63"/>
                <a:gd name="T23" fmla="*/ 22 h 33"/>
                <a:gd name="T24" fmla="*/ 54 w 63"/>
                <a:gd name="T25" fmla="*/ 22 h 33"/>
                <a:gd name="T26" fmla="*/ 52 w 63"/>
                <a:gd name="T27" fmla="*/ 19 h 33"/>
                <a:gd name="T28" fmla="*/ 45 w 63"/>
                <a:gd name="T29" fmla="*/ 19 h 33"/>
                <a:gd name="T30" fmla="*/ 42 w 63"/>
                <a:gd name="T31" fmla="*/ 19 h 33"/>
                <a:gd name="T32" fmla="*/ 34 w 63"/>
                <a:gd name="T33" fmla="*/ 23 h 33"/>
                <a:gd name="T34" fmla="*/ 31 w 63"/>
                <a:gd name="T35" fmla="*/ 23 h 33"/>
                <a:gd name="T36" fmla="*/ 22 w 63"/>
                <a:gd name="T37" fmla="*/ 27 h 33"/>
                <a:gd name="T38" fmla="*/ 15 w 63"/>
                <a:gd name="T39" fmla="*/ 33 h 33"/>
                <a:gd name="T40" fmla="*/ 5 w 63"/>
                <a:gd name="T41" fmla="*/ 30 h 33"/>
                <a:gd name="T42" fmla="*/ 4 w 63"/>
                <a:gd name="T43" fmla="*/ 27 h 33"/>
                <a:gd name="T44" fmla="*/ 0 w 63"/>
                <a:gd name="T45" fmla="*/ 23 h 33"/>
                <a:gd name="T46" fmla="*/ 0 w 63"/>
                <a:gd name="T47" fmla="*/ 17 h 33"/>
                <a:gd name="T48" fmla="*/ 18 w 6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3"/>
                <a:gd name="T77" fmla="*/ 63 w 63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3">
                  <a:moveTo>
                    <a:pt x="18" y="0"/>
                  </a:moveTo>
                  <a:lnTo>
                    <a:pt x="24" y="4"/>
                  </a:lnTo>
                  <a:lnTo>
                    <a:pt x="29" y="2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41" y="6"/>
                  </a:lnTo>
                  <a:lnTo>
                    <a:pt x="45" y="6"/>
                  </a:lnTo>
                  <a:lnTo>
                    <a:pt x="48" y="4"/>
                  </a:lnTo>
                  <a:lnTo>
                    <a:pt x="54" y="6"/>
                  </a:lnTo>
                  <a:lnTo>
                    <a:pt x="60" y="9"/>
                  </a:lnTo>
                  <a:lnTo>
                    <a:pt x="63" y="10"/>
                  </a:lnTo>
                  <a:lnTo>
                    <a:pt x="59" y="22"/>
                  </a:lnTo>
                  <a:lnTo>
                    <a:pt x="54" y="22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22" y="27"/>
                  </a:lnTo>
                  <a:lnTo>
                    <a:pt x="15" y="33"/>
                  </a:lnTo>
                  <a:lnTo>
                    <a:pt x="5" y="30"/>
                  </a:lnTo>
                  <a:lnTo>
                    <a:pt x="4" y="27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22" name="Freeform 222"/>
            <p:cNvSpPr>
              <a:spLocks/>
            </p:cNvSpPr>
            <p:nvPr/>
          </p:nvSpPr>
          <p:spPr bwMode="auto">
            <a:xfrm>
              <a:off x="2569" y="1704"/>
              <a:ext cx="63" cy="33"/>
            </a:xfrm>
            <a:custGeom>
              <a:avLst/>
              <a:gdLst>
                <a:gd name="T0" fmla="*/ 18 w 63"/>
                <a:gd name="T1" fmla="*/ 0 h 33"/>
                <a:gd name="T2" fmla="*/ 24 w 63"/>
                <a:gd name="T3" fmla="*/ 4 h 33"/>
                <a:gd name="T4" fmla="*/ 29 w 63"/>
                <a:gd name="T5" fmla="*/ 2 h 33"/>
                <a:gd name="T6" fmla="*/ 31 w 63"/>
                <a:gd name="T7" fmla="*/ 6 h 33"/>
                <a:gd name="T8" fmla="*/ 34 w 63"/>
                <a:gd name="T9" fmla="*/ 9 h 33"/>
                <a:gd name="T10" fmla="*/ 41 w 63"/>
                <a:gd name="T11" fmla="*/ 6 h 33"/>
                <a:gd name="T12" fmla="*/ 45 w 63"/>
                <a:gd name="T13" fmla="*/ 6 h 33"/>
                <a:gd name="T14" fmla="*/ 48 w 63"/>
                <a:gd name="T15" fmla="*/ 4 h 33"/>
                <a:gd name="T16" fmla="*/ 54 w 63"/>
                <a:gd name="T17" fmla="*/ 6 h 33"/>
                <a:gd name="T18" fmla="*/ 60 w 63"/>
                <a:gd name="T19" fmla="*/ 9 h 33"/>
                <a:gd name="T20" fmla="*/ 63 w 63"/>
                <a:gd name="T21" fmla="*/ 10 h 33"/>
                <a:gd name="T22" fmla="*/ 59 w 63"/>
                <a:gd name="T23" fmla="*/ 22 h 33"/>
                <a:gd name="T24" fmla="*/ 54 w 63"/>
                <a:gd name="T25" fmla="*/ 22 h 33"/>
                <a:gd name="T26" fmla="*/ 52 w 63"/>
                <a:gd name="T27" fmla="*/ 19 h 33"/>
                <a:gd name="T28" fmla="*/ 45 w 63"/>
                <a:gd name="T29" fmla="*/ 19 h 33"/>
                <a:gd name="T30" fmla="*/ 42 w 63"/>
                <a:gd name="T31" fmla="*/ 19 h 33"/>
                <a:gd name="T32" fmla="*/ 34 w 63"/>
                <a:gd name="T33" fmla="*/ 23 h 33"/>
                <a:gd name="T34" fmla="*/ 31 w 63"/>
                <a:gd name="T35" fmla="*/ 23 h 33"/>
                <a:gd name="T36" fmla="*/ 22 w 63"/>
                <a:gd name="T37" fmla="*/ 27 h 33"/>
                <a:gd name="T38" fmla="*/ 15 w 63"/>
                <a:gd name="T39" fmla="*/ 33 h 33"/>
                <a:gd name="T40" fmla="*/ 5 w 63"/>
                <a:gd name="T41" fmla="*/ 30 h 33"/>
                <a:gd name="T42" fmla="*/ 4 w 63"/>
                <a:gd name="T43" fmla="*/ 27 h 33"/>
                <a:gd name="T44" fmla="*/ 0 w 63"/>
                <a:gd name="T45" fmla="*/ 23 h 33"/>
                <a:gd name="T46" fmla="*/ 0 w 63"/>
                <a:gd name="T47" fmla="*/ 17 h 33"/>
                <a:gd name="T48" fmla="*/ 18 w 6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3"/>
                <a:gd name="T77" fmla="*/ 63 w 63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3">
                  <a:moveTo>
                    <a:pt x="18" y="0"/>
                  </a:moveTo>
                  <a:lnTo>
                    <a:pt x="24" y="4"/>
                  </a:lnTo>
                  <a:lnTo>
                    <a:pt x="29" y="2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41" y="6"/>
                  </a:lnTo>
                  <a:lnTo>
                    <a:pt x="45" y="6"/>
                  </a:lnTo>
                  <a:lnTo>
                    <a:pt x="48" y="4"/>
                  </a:lnTo>
                  <a:lnTo>
                    <a:pt x="54" y="6"/>
                  </a:lnTo>
                  <a:lnTo>
                    <a:pt x="60" y="9"/>
                  </a:lnTo>
                  <a:lnTo>
                    <a:pt x="63" y="10"/>
                  </a:lnTo>
                  <a:lnTo>
                    <a:pt x="59" y="22"/>
                  </a:lnTo>
                  <a:lnTo>
                    <a:pt x="54" y="22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22" y="27"/>
                  </a:lnTo>
                  <a:lnTo>
                    <a:pt x="15" y="33"/>
                  </a:lnTo>
                  <a:lnTo>
                    <a:pt x="5" y="30"/>
                  </a:lnTo>
                  <a:lnTo>
                    <a:pt x="4" y="27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6" name="Group 226"/>
          <p:cNvGrpSpPr>
            <a:grpSpLocks/>
          </p:cNvGrpSpPr>
          <p:nvPr/>
        </p:nvGrpSpPr>
        <p:grpSpPr bwMode="auto">
          <a:xfrm>
            <a:off x="5384800" y="2054578"/>
            <a:ext cx="227189" cy="174978"/>
            <a:chOff x="3093" y="1853"/>
            <a:chExt cx="161" cy="124"/>
          </a:xfrm>
        </p:grpSpPr>
        <p:sp>
          <p:nvSpPr>
            <p:cNvPr id="143119" name="Freeform 224"/>
            <p:cNvSpPr>
              <a:spLocks/>
            </p:cNvSpPr>
            <p:nvPr/>
          </p:nvSpPr>
          <p:spPr bwMode="auto">
            <a:xfrm>
              <a:off x="3093" y="1853"/>
              <a:ext cx="161" cy="124"/>
            </a:xfrm>
            <a:custGeom>
              <a:avLst/>
              <a:gdLst>
                <a:gd name="T0" fmla="*/ 116 w 161"/>
                <a:gd name="T1" fmla="*/ 6 h 124"/>
                <a:gd name="T2" fmla="*/ 123 w 161"/>
                <a:gd name="T3" fmla="*/ 27 h 124"/>
                <a:gd name="T4" fmla="*/ 138 w 161"/>
                <a:gd name="T5" fmla="*/ 18 h 124"/>
                <a:gd name="T6" fmla="*/ 153 w 161"/>
                <a:gd name="T7" fmla="*/ 16 h 124"/>
                <a:gd name="T8" fmla="*/ 161 w 161"/>
                <a:gd name="T9" fmla="*/ 18 h 124"/>
                <a:gd name="T10" fmla="*/ 158 w 161"/>
                <a:gd name="T11" fmla="*/ 20 h 124"/>
                <a:gd name="T12" fmla="*/ 142 w 161"/>
                <a:gd name="T13" fmla="*/ 23 h 124"/>
                <a:gd name="T14" fmla="*/ 128 w 161"/>
                <a:gd name="T15" fmla="*/ 28 h 124"/>
                <a:gd name="T16" fmla="*/ 128 w 161"/>
                <a:gd name="T17" fmla="*/ 43 h 124"/>
                <a:gd name="T18" fmla="*/ 123 w 161"/>
                <a:gd name="T19" fmla="*/ 55 h 124"/>
                <a:gd name="T20" fmla="*/ 116 w 161"/>
                <a:gd name="T21" fmla="*/ 62 h 124"/>
                <a:gd name="T22" fmla="*/ 115 w 161"/>
                <a:gd name="T23" fmla="*/ 67 h 124"/>
                <a:gd name="T24" fmla="*/ 110 w 161"/>
                <a:gd name="T25" fmla="*/ 75 h 124"/>
                <a:gd name="T26" fmla="*/ 108 w 161"/>
                <a:gd name="T27" fmla="*/ 86 h 124"/>
                <a:gd name="T28" fmla="*/ 105 w 161"/>
                <a:gd name="T29" fmla="*/ 96 h 124"/>
                <a:gd name="T30" fmla="*/ 98 w 161"/>
                <a:gd name="T31" fmla="*/ 95 h 124"/>
                <a:gd name="T32" fmla="*/ 91 w 161"/>
                <a:gd name="T33" fmla="*/ 95 h 124"/>
                <a:gd name="T34" fmla="*/ 83 w 161"/>
                <a:gd name="T35" fmla="*/ 99 h 124"/>
                <a:gd name="T36" fmla="*/ 78 w 161"/>
                <a:gd name="T37" fmla="*/ 101 h 124"/>
                <a:gd name="T38" fmla="*/ 75 w 161"/>
                <a:gd name="T39" fmla="*/ 116 h 124"/>
                <a:gd name="T40" fmla="*/ 50 w 161"/>
                <a:gd name="T41" fmla="*/ 123 h 124"/>
                <a:gd name="T42" fmla="*/ 39 w 161"/>
                <a:gd name="T43" fmla="*/ 124 h 124"/>
                <a:gd name="T44" fmla="*/ 13 w 161"/>
                <a:gd name="T45" fmla="*/ 120 h 124"/>
                <a:gd name="T46" fmla="*/ 20 w 161"/>
                <a:gd name="T47" fmla="*/ 105 h 124"/>
                <a:gd name="T48" fmla="*/ 7 w 161"/>
                <a:gd name="T49" fmla="*/ 96 h 124"/>
                <a:gd name="T50" fmla="*/ 2 w 161"/>
                <a:gd name="T51" fmla="*/ 75 h 124"/>
                <a:gd name="T52" fmla="*/ 2 w 161"/>
                <a:gd name="T53" fmla="*/ 69 h 124"/>
                <a:gd name="T54" fmla="*/ 4 w 161"/>
                <a:gd name="T55" fmla="*/ 61 h 124"/>
                <a:gd name="T56" fmla="*/ 4 w 161"/>
                <a:gd name="T57" fmla="*/ 51 h 124"/>
                <a:gd name="T58" fmla="*/ 19 w 161"/>
                <a:gd name="T59" fmla="*/ 45 h 124"/>
                <a:gd name="T60" fmla="*/ 30 w 161"/>
                <a:gd name="T61" fmla="*/ 41 h 124"/>
                <a:gd name="T62" fmla="*/ 46 w 161"/>
                <a:gd name="T63" fmla="*/ 30 h 124"/>
                <a:gd name="T64" fmla="*/ 54 w 161"/>
                <a:gd name="T65" fmla="*/ 18 h 124"/>
                <a:gd name="T66" fmla="*/ 80 w 161"/>
                <a:gd name="T67" fmla="*/ 24 h 124"/>
                <a:gd name="T68" fmla="*/ 94 w 161"/>
                <a:gd name="T69" fmla="*/ 20 h 124"/>
                <a:gd name="T70" fmla="*/ 108 w 161"/>
                <a:gd name="T71" fmla="*/ 12 h 124"/>
                <a:gd name="T72" fmla="*/ 110 w 161"/>
                <a:gd name="T73" fmla="*/ 0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"/>
                <a:gd name="T112" fmla="*/ 0 h 124"/>
                <a:gd name="T113" fmla="*/ 161 w 161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" h="124">
                  <a:moveTo>
                    <a:pt x="110" y="0"/>
                  </a:moveTo>
                  <a:lnTo>
                    <a:pt x="116" y="6"/>
                  </a:lnTo>
                  <a:lnTo>
                    <a:pt x="120" y="7"/>
                  </a:lnTo>
                  <a:lnTo>
                    <a:pt x="123" y="27"/>
                  </a:lnTo>
                  <a:lnTo>
                    <a:pt x="131" y="23"/>
                  </a:lnTo>
                  <a:lnTo>
                    <a:pt x="138" y="18"/>
                  </a:lnTo>
                  <a:lnTo>
                    <a:pt x="146" y="14"/>
                  </a:lnTo>
                  <a:lnTo>
                    <a:pt x="153" y="16"/>
                  </a:lnTo>
                  <a:lnTo>
                    <a:pt x="156" y="16"/>
                  </a:lnTo>
                  <a:lnTo>
                    <a:pt x="161" y="18"/>
                  </a:lnTo>
                  <a:lnTo>
                    <a:pt x="156" y="18"/>
                  </a:lnTo>
                  <a:lnTo>
                    <a:pt x="158" y="20"/>
                  </a:lnTo>
                  <a:lnTo>
                    <a:pt x="161" y="23"/>
                  </a:lnTo>
                  <a:lnTo>
                    <a:pt x="142" y="23"/>
                  </a:lnTo>
                  <a:lnTo>
                    <a:pt x="135" y="24"/>
                  </a:lnTo>
                  <a:lnTo>
                    <a:pt x="128" y="28"/>
                  </a:lnTo>
                  <a:lnTo>
                    <a:pt x="126" y="33"/>
                  </a:lnTo>
                  <a:lnTo>
                    <a:pt x="128" y="43"/>
                  </a:lnTo>
                  <a:lnTo>
                    <a:pt x="126" y="52"/>
                  </a:lnTo>
                  <a:lnTo>
                    <a:pt x="123" y="55"/>
                  </a:lnTo>
                  <a:lnTo>
                    <a:pt x="126" y="62"/>
                  </a:lnTo>
                  <a:lnTo>
                    <a:pt x="116" y="62"/>
                  </a:lnTo>
                  <a:lnTo>
                    <a:pt x="112" y="62"/>
                  </a:lnTo>
                  <a:lnTo>
                    <a:pt x="115" y="67"/>
                  </a:lnTo>
                  <a:lnTo>
                    <a:pt x="116" y="72"/>
                  </a:lnTo>
                  <a:lnTo>
                    <a:pt x="110" y="75"/>
                  </a:lnTo>
                  <a:lnTo>
                    <a:pt x="110" y="82"/>
                  </a:lnTo>
                  <a:lnTo>
                    <a:pt x="108" y="86"/>
                  </a:lnTo>
                  <a:lnTo>
                    <a:pt x="110" y="92"/>
                  </a:lnTo>
                  <a:lnTo>
                    <a:pt x="105" y="96"/>
                  </a:lnTo>
                  <a:lnTo>
                    <a:pt x="101" y="95"/>
                  </a:lnTo>
                  <a:lnTo>
                    <a:pt x="98" y="95"/>
                  </a:lnTo>
                  <a:lnTo>
                    <a:pt x="94" y="92"/>
                  </a:lnTo>
                  <a:lnTo>
                    <a:pt x="91" y="95"/>
                  </a:lnTo>
                  <a:lnTo>
                    <a:pt x="90" y="99"/>
                  </a:lnTo>
                  <a:lnTo>
                    <a:pt x="83" y="99"/>
                  </a:lnTo>
                  <a:lnTo>
                    <a:pt x="80" y="99"/>
                  </a:lnTo>
                  <a:lnTo>
                    <a:pt x="78" y="101"/>
                  </a:lnTo>
                  <a:lnTo>
                    <a:pt x="75" y="103"/>
                  </a:lnTo>
                  <a:lnTo>
                    <a:pt x="75" y="116"/>
                  </a:lnTo>
                  <a:lnTo>
                    <a:pt x="61" y="120"/>
                  </a:lnTo>
                  <a:lnTo>
                    <a:pt x="50" y="123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30" y="124"/>
                  </a:lnTo>
                  <a:lnTo>
                    <a:pt x="13" y="120"/>
                  </a:lnTo>
                  <a:lnTo>
                    <a:pt x="16" y="111"/>
                  </a:lnTo>
                  <a:lnTo>
                    <a:pt x="20" y="105"/>
                  </a:lnTo>
                  <a:lnTo>
                    <a:pt x="19" y="99"/>
                  </a:lnTo>
                  <a:lnTo>
                    <a:pt x="7" y="96"/>
                  </a:lnTo>
                  <a:lnTo>
                    <a:pt x="7" y="86"/>
                  </a:lnTo>
                  <a:lnTo>
                    <a:pt x="2" y="75"/>
                  </a:lnTo>
                  <a:lnTo>
                    <a:pt x="4" y="72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4" y="61"/>
                  </a:lnTo>
                  <a:lnTo>
                    <a:pt x="2" y="58"/>
                  </a:lnTo>
                  <a:lnTo>
                    <a:pt x="4" y="51"/>
                  </a:lnTo>
                  <a:lnTo>
                    <a:pt x="4" y="41"/>
                  </a:lnTo>
                  <a:lnTo>
                    <a:pt x="19" y="45"/>
                  </a:lnTo>
                  <a:lnTo>
                    <a:pt x="19" y="51"/>
                  </a:lnTo>
                  <a:lnTo>
                    <a:pt x="30" y="41"/>
                  </a:lnTo>
                  <a:lnTo>
                    <a:pt x="27" y="40"/>
                  </a:lnTo>
                  <a:lnTo>
                    <a:pt x="46" y="30"/>
                  </a:lnTo>
                  <a:lnTo>
                    <a:pt x="46" y="20"/>
                  </a:lnTo>
                  <a:lnTo>
                    <a:pt x="54" y="18"/>
                  </a:lnTo>
                  <a:lnTo>
                    <a:pt x="64" y="20"/>
                  </a:lnTo>
                  <a:lnTo>
                    <a:pt x="80" y="24"/>
                  </a:lnTo>
                  <a:lnTo>
                    <a:pt x="91" y="18"/>
                  </a:lnTo>
                  <a:lnTo>
                    <a:pt x="94" y="20"/>
                  </a:lnTo>
                  <a:lnTo>
                    <a:pt x="97" y="16"/>
                  </a:lnTo>
                  <a:lnTo>
                    <a:pt x="108" y="12"/>
                  </a:lnTo>
                  <a:lnTo>
                    <a:pt x="105" y="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20" name="Freeform 225"/>
            <p:cNvSpPr>
              <a:spLocks/>
            </p:cNvSpPr>
            <p:nvPr/>
          </p:nvSpPr>
          <p:spPr bwMode="auto">
            <a:xfrm>
              <a:off x="3093" y="1853"/>
              <a:ext cx="161" cy="124"/>
            </a:xfrm>
            <a:custGeom>
              <a:avLst/>
              <a:gdLst>
                <a:gd name="T0" fmla="*/ 116 w 161"/>
                <a:gd name="T1" fmla="*/ 6 h 124"/>
                <a:gd name="T2" fmla="*/ 123 w 161"/>
                <a:gd name="T3" fmla="*/ 27 h 124"/>
                <a:gd name="T4" fmla="*/ 138 w 161"/>
                <a:gd name="T5" fmla="*/ 18 h 124"/>
                <a:gd name="T6" fmla="*/ 153 w 161"/>
                <a:gd name="T7" fmla="*/ 16 h 124"/>
                <a:gd name="T8" fmla="*/ 161 w 161"/>
                <a:gd name="T9" fmla="*/ 18 h 124"/>
                <a:gd name="T10" fmla="*/ 158 w 161"/>
                <a:gd name="T11" fmla="*/ 20 h 124"/>
                <a:gd name="T12" fmla="*/ 142 w 161"/>
                <a:gd name="T13" fmla="*/ 23 h 124"/>
                <a:gd name="T14" fmla="*/ 128 w 161"/>
                <a:gd name="T15" fmla="*/ 28 h 124"/>
                <a:gd name="T16" fmla="*/ 128 w 161"/>
                <a:gd name="T17" fmla="*/ 43 h 124"/>
                <a:gd name="T18" fmla="*/ 123 w 161"/>
                <a:gd name="T19" fmla="*/ 55 h 124"/>
                <a:gd name="T20" fmla="*/ 116 w 161"/>
                <a:gd name="T21" fmla="*/ 62 h 124"/>
                <a:gd name="T22" fmla="*/ 115 w 161"/>
                <a:gd name="T23" fmla="*/ 67 h 124"/>
                <a:gd name="T24" fmla="*/ 110 w 161"/>
                <a:gd name="T25" fmla="*/ 75 h 124"/>
                <a:gd name="T26" fmla="*/ 108 w 161"/>
                <a:gd name="T27" fmla="*/ 86 h 124"/>
                <a:gd name="T28" fmla="*/ 105 w 161"/>
                <a:gd name="T29" fmla="*/ 96 h 124"/>
                <a:gd name="T30" fmla="*/ 98 w 161"/>
                <a:gd name="T31" fmla="*/ 95 h 124"/>
                <a:gd name="T32" fmla="*/ 91 w 161"/>
                <a:gd name="T33" fmla="*/ 95 h 124"/>
                <a:gd name="T34" fmla="*/ 83 w 161"/>
                <a:gd name="T35" fmla="*/ 99 h 124"/>
                <a:gd name="T36" fmla="*/ 78 w 161"/>
                <a:gd name="T37" fmla="*/ 101 h 124"/>
                <a:gd name="T38" fmla="*/ 75 w 161"/>
                <a:gd name="T39" fmla="*/ 116 h 124"/>
                <a:gd name="T40" fmla="*/ 50 w 161"/>
                <a:gd name="T41" fmla="*/ 123 h 124"/>
                <a:gd name="T42" fmla="*/ 39 w 161"/>
                <a:gd name="T43" fmla="*/ 124 h 124"/>
                <a:gd name="T44" fmla="*/ 13 w 161"/>
                <a:gd name="T45" fmla="*/ 120 h 124"/>
                <a:gd name="T46" fmla="*/ 20 w 161"/>
                <a:gd name="T47" fmla="*/ 105 h 124"/>
                <a:gd name="T48" fmla="*/ 7 w 161"/>
                <a:gd name="T49" fmla="*/ 96 h 124"/>
                <a:gd name="T50" fmla="*/ 2 w 161"/>
                <a:gd name="T51" fmla="*/ 75 h 124"/>
                <a:gd name="T52" fmla="*/ 2 w 161"/>
                <a:gd name="T53" fmla="*/ 69 h 124"/>
                <a:gd name="T54" fmla="*/ 4 w 161"/>
                <a:gd name="T55" fmla="*/ 61 h 124"/>
                <a:gd name="T56" fmla="*/ 4 w 161"/>
                <a:gd name="T57" fmla="*/ 51 h 124"/>
                <a:gd name="T58" fmla="*/ 19 w 161"/>
                <a:gd name="T59" fmla="*/ 45 h 124"/>
                <a:gd name="T60" fmla="*/ 30 w 161"/>
                <a:gd name="T61" fmla="*/ 41 h 124"/>
                <a:gd name="T62" fmla="*/ 46 w 161"/>
                <a:gd name="T63" fmla="*/ 30 h 124"/>
                <a:gd name="T64" fmla="*/ 54 w 161"/>
                <a:gd name="T65" fmla="*/ 18 h 124"/>
                <a:gd name="T66" fmla="*/ 80 w 161"/>
                <a:gd name="T67" fmla="*/ 24 h 124"/>
                <a:gd name="T68" fmla="*/ 94 w 161"/>
                <a:gd name="T69" fmla="*/ 20 h 124"/>
                <a:gd name="T70" fmla="*/ 108 w 161"/>
                <a:gd name="T71" fmla="*/ 12 h 124"/>
                <a:gd name="T72" fmla="*/ 110 w 161"/>
                <a:gd name="T73" fmla="*/ 0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"/>
                <a:gd name="T112" fmla="*/ 0 h 124"/>
                <a:gd name="T113" fmla="*/ 161 w 161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" h="124">
                  <a:moveTo>
                    <a:pt x="110" y="0"/>
                  </a:moveTo>
                  <a:lnTo>
                    <a:pt x="116" y="6"/>
                  </a:lnTo>
                  <a:lnTo>
                    <a:pt x="120" y="7"/>
                  </a:lnTo>
                  <a:lnTo>
                    <a:pt x="123" y="27"/>
                  </a:lnTo>
                  <a:lnTo>
                    <a:pt x="131" y="23"/>
                  </a:lnTo>
                  <a:lnTo>
                    <a:pt x="138" y="18"/>
                  </a:lnTo>
                  <a:lnTo>
                    <a:pt x="146" y="14"/>
                  </a:lnTo>
                  <a:lnTo>
                    <a:pt x="153" y="16"/>
                  </a:lnTo>
                  <a:lnTo>
                    <a:pt x="156" y="16"/>
                  </a:lnTo>
                  <a:lnTo>
                    <a:pt x="161" y="18"/>
                  </a:lnTo>
                  <a:lnTo>
                    <a:pt x="156" y="18"/>
                  </a:lnTo>
                  <a:lnTo>
                    <a:pt x="158" y="20"/>
                  </a:lnTo>
                  <a:lnTo>
                    <a:pt x="161" y="23"/>
                  </a:lnTo>
                  <a:lnTo>
                    <a:pt x="142" y="23"/>
                  </a:lnTo>
                  <a:lnTo>
                    <a:pt x="135" y="24"/>
                  </a:lnTo>
                  <a:lnTo>
                    <a:pt x="128" y="28"/>
                  </a:lnTo>
                  <a:lnTo>
                    <a:pt x="126" y="33"/>
                  </a:lnTo>
                  <a:lnTo>
                    <a:pt x="128" y="43"/>
                  </a:lnTo>
                  <a:lnTo>
                    <a:pt x="126" y="52"/>
                  </a:lnTo>
                  <a:lnTo>
                    <a:pt x="123" y="55"/>
                  </a:lnTo>
                  <a:lnTo>
                    <a:pt x="126" y="62"/>
                  </a:lnTo>
                  <a:lnTo>
                    <a:pt x="116" y="62"/>
                  </a:lnTo>
                  <a:lnTo>
                    <a:pt x="112" y="62"/>
                  </a:lnTo>
                  <a:lnTo>
                    <a:pt x="115" y="67"/>
                  </a:lnTo>
                  <a:lnTo>
                    <a:pt x="116" y="72"/>
                  </a:lnTo>
                  <a:lnTo>
                    <a:pt x="110" y="75"/>
                  </a:lnTo>
                  <a:lnTo>
                    <a:pt x="110" y="82"/>
                  </a:lnTo>
                  <a:lnTo>
                    <a:pt x="108" y="86"/>
                  </a:lnTo>
                  <a:lnTo>
                    <a:pt x="110" y="92"/>
                  </a:lnTo>
                  <a:lnTo>
                    <a:pt x="105" y="96"/>
                  </a:lnTo>
                  <a:lnTo>
                    <a:pt x="101" y="95"/>
                  </a:lnTo>
                  <a:lnTo>
                    <a:pt x="98" y="95"/>
                  </a:lnTo>
                  <a:lnTo>
                    <a:pt x="94" y="92"/>
                  </a:lnTo>
                  <a:lnTo>
                    <a:pt x="91" y="95"/>
                  </a:lnTo>
                  <a:lnTo>
                    <a:pt x="90" y="99"/>
                  </a:lnTo>
                  <a:lnTo>
                    <a:pt x="83" y="99"/>
                  </a:lnTo>
                  <a:lnTo>
                    <a:pt x="80" y="99"/>
                  </a:lnTo>
                  <a:lnTo>
                    <a:pt x="78" y="101"/>
                  </a:lnTo>
                  <a:lnTo>
                    <a:pt x="75" y="103"/>
                  </a:lnTo>
                  <a:lnTo>
                    <a:pt x="75" y="116"/>
                  </a:lnTo>
                  <a:lnTo>
                    <a:pt x="61" y="120"/>
                  </a:lnTo>
                  <a:lnTo>
                    <a:pt x="50" y="123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30" y="124"/>
                  </a:lnTo>
                  <a:lnTo>
                    <a:pt x="13" y="120"/>
                  </a:lnTo>
                  <a:lnTo>
                    <a:pt x="16" y="111"/>
                  </a:lnTo>
                  <a:lnTo>
                    <a:pt x="20" y="105"/>
                  </a:lnTo>
                  <a:lnTo>
                    <a:pt x="19" y="99"/>
                  </a:lnTo>
                  <a:lnTo>
                    <a:pt x="7" y="96"/>
                  </a:lnTo>
                  <a:lnTo>
                    <a:pt x="7" y="86"/>
                  </a:lnTo>
                  <a:lnTo>
                    <a:pt x="2" y="75"/>
                  </a:lnTo>
                  <a:lnTo>
                    <a:pt x="4" y="72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4" y="61"/>
                  </a:lnTo>
                  <a:lnTo>
                    <a:pt x="2" y="58"/>
                  </a:lnTo>
                  <a:lnTo>
                    <a:pt x="4" y="51"/>
                  </a:lnTo>
                  <a:lnTo>
                    <a:pt x="4" y="41"/>
                  </a:lnTo>
                  <a:lnTo>
                    <a:pt x="19" y="45"/>
                  </a:lnTo>
                  <a:lnTo>
                    <a:pt x="19" y="51"/>
                  </a:lnTo>
                  <a:lnTo>
                    <a:pt x="30" y="41"/>
                  </a:lnTo>
                  <a:lnTo>
                    <a:pt x="27" y="40"/>
                  </a:lnTo>
                  <a:lnTo>
                    <a:pt x="46" y="30"/>
                  </a:lnTo>
                  <a:lnTo>
                    <a:pt x="46" y="20"/>
                  </a:lnTo>
                  <a:lnTo>
                    <a:pt x="54" y="18"/>
                  </a:lnTo>
                  <a:lnTo>
                    <a:pt x="64" y="20"/>
                  </a:lnTo>
                  <a:lnTo>
                    <a:pt x="80" y="24"/>
                  </a:lnTo>
                  <a:lnTo>
                    <a:pt x="91" y="18"/>
                  </a:lnTo>
                  <a:lnTo>
                    <a:pt x="94" y="20"/>
                  </a:lnTo>
                  <a:lnTo>
                    <a:pt x="97" y="16"/>
                  </a:lnTo>
                  <a:lnTo>
                    <a:pt x="108" y="12"/>
                  </a:lnTo>
                  <a:lnTo>
                    <a:pt x="105" y="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7" name="Group 229"/>
          <p:cNvGrpSpPr>
            <a:grpSpLocks/>
          </p:cNvGrpSpPr>
          <p:nvPr/>
        </p:nvGrpSpPr>
        <p:grpSpPr bwMode="auto">
          <a:xfrm>
            <a:off x="5868811" y="2274711"/>
            <a:ext cx="84667" cy="97367"/>
            <a:chOff x="3436" y="2009"/>
            <a:chExt cx="60" cy="69"/>
          </a:xfrm>
        </p:grpSpPr>
        <p:sp>
          <p:nvSpPr>
            <p:cNvPr id="143117" name="Freeform 227"/>
            <p:cNvSpPr>
              <a:spLocks/>
            </p:cNvSpPr>
            <p:nvPr/>
          </p:nvSpPr>
          <p:spPr bwMode="auto">
            <a:xfrm>
              <a:off x="3436" y="2009"/>
              <a:ext cx="60" cy="69"/>
            </a:xfrm>
            <a:custGeom>
              <a:avLst/>
              <a:gdLst>
                <a:gd name="T0" fmla="*/ 19 w 60"/>
                <a:gd name="T1" fmla="*/ 61 h 69"/>
                <a:gd name="T2" fmla="*/ 10 w 60"/>
                <a:gd name="T3" fmla="*/ 37 h 69"/>
                <a:gd name="T4" fmla="*/ 11 w 60"/>
                <a:gd name="T5" fmla="*/ 30 h 69"/>
                <a:gd name="T6" fmla="*/ 4 w 60"/>
                <a:gd name="T7" fmla="*/ 28 h 69"/>
                <a:gd name="T8" fmla="*/ 0 w 60"/>
                <a:gd name="T9" fmla="*/ 24 h 69"/>
                <a:gd name="T10" fmla="*/ 4 w 60"/>
                <a:gd name="T11" fmla="*/ 23 h 69"/>
                <a:gd name="T12" fmla="*/ 4 w 60"/>
                <a:gd name="T13" fmla="*/ 17 h 69"/>
                <a:gd name="T14" fmla="*/ 11 w 60"/>
                <a:gd name="T15" fmla="*/ 17 h 69"/>
                <a:gd name="T16" fmla="*/ 8 w 60"/>
                <a:gd name="T17" fmla="*/ 13 h 69"/>
                <a:gd name="T18" fmla="*/ 4 w 60"/>
                <a:gd name="T19" fmla="*/ 13 h 69"/>
                <a:gd name="T20" fmla="*/ 0 w 60"/>
                <a:gd name="T21" fmla="*/ 9 h 69"/>
                <a:gd name="T22" fmla="*/ 3 w 60"/>
                <a:gd name="T23" fmla="*/ 0 h 69"/>
                <a:gd name="T24" fmla="*/ 8 w 60"/>
                <a:gd name="T25" fmla="*/ 0 h 69"/>
                <a:gd name="T26" fmla="*/ 14 w 60"/>
                <a:gd name="T27" fmla="*/ 5 h 69"/>
                <a:gd name="T28" fmla="*/ 21 w 60"/>
                <a:gd name="T29" fmla="*/ 9 h 69"/>
                <a:gd name="T30" fmla="*/ 23 w 60"/>
                <a:gd name="T31" fmla="*/ 16 h 69"/>
                <a:gd name="T32" fmla="*/ 21 w 60"/>
                <a:gd name="T33" fmla="*/ 17 h 69"/>
                <a:gd name="T34" fmla="*/ 48 w 60"/>
                <a:gd name="T35" fmla="*/ 16 h 69"/>
                <a:gd name="T36" fmla="*/ 51 w 60"/>
                <a:gd name="T37" fmla="*/ 20 h 69"/>
                <a:gd name="T38" fmla="*/ 48 w 60"/>
                <a:gd name="T39" fmla="*/ 23 h 69"/>
                <a:gd name="T40" fmla="*/ 48 w 60"/>
                <a:gd name="T41" fmla="*/ 27 h 69"/>
                <a:gd name="T42" fmla="*/ 41 w 60"/>
                <a:gd name="T43" fmla="*/ 28 h 69"/>
                <a:gd name="T44" fmla="*/ 40 w 60"/>
                <a:gd name="T45" fmla="*/ 33 h 69"/>
                <a:gd name="T46" fmla="*/ 37 w 60"/>
                <a:gd name="T47" fmla="*/ 34 h 69"/>
                <a:gd name="T48" fmla="*/ 40 w 60"/>
                <a:gd name="T49" fmla="*/ 44 h 69"/>
                <a:gd name="T50" fmla="*/ 41 w 60"/>
                <a:gd name="T51" fmla="*/ 44 h 69"/>
                <a:gd name="T52" fmla="*/ 44 w 60"/>
                <a:gd name="T53" fmla="*/ 45 h 69"/>
                <a:gd name="T54" fmla="*/ 46 w 60"/>
                <a:gd name="T55" fmla="*/ 45 h 69"/>
                <a:gd name="T56" fmla="*/ 51 w 60"/>
                <a:gd name="T57" fmla="*/ 40 h 69"/>
                <a:gd name="T58" fmla="*/ 51 w 60"/>
                <a:gd name="T59" fmla="*/ 45 h 69"/>
                <a:gd name="T60" fmla="*/ 55 w 60"/>
                <a:gd name="T61" fmla="*/ 50 h 69"/>
                <a:gd name="T62" fmla="*/ 58 w 60"/>
                <a:gd name="T63" fmla="*/ 55 h 69"/>
                <a:gd name="T64" fmla="*/ 60 w 60"/>
                <a:gd name="T65" fmla="*/ 69 h 69"/>
                <a:gd name="T66" fmla="*/ 55 w 60"/>
                <a:gd name="T67" fmla="*/ 68 h 69"/>
                <a:gd name="T68" fmla="*/ 52 w 60"/>
                <a:gd name="T69" fmla="*/ 69 h 69"/>
                <a:gd name="T70" fmla="*/ 51 w 60"/>
                <a:gd name="T71" fmla="*/ 62 h 69"/>
                <a:gd name="T72" fmla="*/ 48 w 60"/>
                <a:gd name="T73" fmla="*/ 54 h 69"/>
                <a:gd name="T74" fmla="*/ 41 w 60"/>
                <a:gd name="T75" fmla="*/ 48 h 69"/>
                <a:gd name="T76" fmla="*/ 34 w 60"/>
                <a:gd name="T77" fmla="*/ 45 h 69"/>
                <a:gd name="T78" fmla="*/ 33 w 60"/>
                <a:gd name="T79" fmla="*/ 40 h 69"/>
                <a:gd name="T80" fmla="*/ 26 w 60"/>
                <a:gd name="T81" fmla="*/ 37 h 69"/>
                <a:gd name="T82" fmla="*/ 26 w 60"/>
                <a:gd name="T83" fmla="*/ 41 h 69"/>
                <a:gd name="T84" fmla="*/ 30 w 60"/>
                <a:gd name="T85" fmla="*/ 41 h 69"/>
                <a:gd name="T86" fmla="*/ 33 w 60"/>
                <a:gd name="T87" fmla="*/ 48 h 69"/>
                <a:gd name="T88" fmla="*/ 30 w 60"/>
                <a:gd name="T89" fmla="*/ 50 h 69"/>
                <a:gd name="T90" fmla="*/ 33 w 60"/>
                <a:gd name="T91" fmla="*/ 54 h 69"/>
                <a:gd name="T92" fmla="*/ 30 w 60"/>
                <a:gd name="T93" fmla="*/ 61 h 69"/>
                <a:gd name="T94" fmla="*/ 26 w 60"/>
                <a:gd name="T95" fmla="*/ 55 h 69"/>
                <a:gd name="T96" fmla="*/ 26 w 60"/>
                <a:gd name="T97" fmla="*/ 54 h 69"/>
                <a:gd name="T98" fmla="*/ 23 w 60"/>
                <a:gd name="T99" fmla="*/ 55 h 69"/>
                <a:gd name="T100" fmla="*/ 26 w 60"/>
                <a:gd name="T101" fmla="*/ 61 h 69"/>
                <a:gd name="T102" fmla="*/ 21 w 60"/>
                <a:gd name="T103" fmla="*/ 61 h 69"/>
                <a:gd name="T104" fmla="*/ 19 w 60"/>
                <a:gd name="T105" fmla="*/ 61 h 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"/>
                <a:gd name="T160" fmla="*/ 0 h 69"/>
                <a:gd name="T161" fmla="*/ 60 w 60"/>
                <a:gd name="T162" fmla="*/ 69 h 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" h="69">
                  <a:moveTo>
                    <a:pt x="19" y="61"/>
                  </a:moveTo>
                  <a:lnTo>
                    <a:pt x="10" y="37"/>
                  </a:lnTo>
                  <a:lnTo>
                    <a:pt x="11" y="30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4" y="23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9"/>
                  </a:lnTo>
                  <a:lnTo>
                    <a:pt x="3" y="0"/>
                  </a:lnTo>
                  <a:lnTo>
                    <a:pt x="8" y="0"/>
                  </a:lnTo>
                  <a:lnTo>
                    <a:pt x="14" y="5"/>
                  </a:lnTo>
                  <a:lnTo>
                    <a:pt x="21" y="9"/>
                  </a:lnTo>
                  <a:lnTo>
                    <a:pt x="23" y="16"/>
                  </a:lnTo>
                  <a:lnTo>
                    <a:pt x="21" y="17"/>
                  </a:lnTo>
                  <a:lnTo>
                    <a:pt x="48" y="16"/>
                  </a:lnTo>
                  <a:lnTo>
                    <a:pt x="51" y="20"/>
                  </a:lnTo>
                  <a:lnTo>
                    <a:pt x="48" y="23"/>
                  </a:lnTo>
                  <a:lnTo>
                    <a:pt x="48" y="27"/>
                  </a:lnTo>
                  <a:lnTo>
                    <a:pt x="41" y="28"/>
                  </a:lnTo>
                  <a:lnTo>
                    <a:pt x="40" y="33"/>
                  </a:lnTo>
                  <a:lnTo>
                    <a:pt x="37" y="34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4" y="45"/>
                  </a:lnTo>
                  <a:lnTo>
                    <a:pt x="46" y="45"/>
                  </a:lnTo>
                  <a:lnTo>
                    <a:pt x="51" y="40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8" y="55"/>
                  </a:lnTo>
                  <a:lnTo>
                    <a:pt x="60" y="69"/>
                  </a:lnTo>
                  <a:lnTo>
                    <a:pt x="55" y="68"/>
                  </a:lnTo>
                  <a:lnTo>
                    <a:pt x="52" y="69"/>
                  </a:lnTo>
                  <a:lnTo>
                    <a:pt x="51" y="62"/>
                  </a:lnTo>
                  <a:lnTo>
                    <a:pt x="48" y="54"/>
                  </a:lnTo>
                  <a:lnTo>
                    <a:pt x="41" y="48"/>
                  </a:lnTo>
                  <a:lnTo>
                    <a:pt x="34" y="45"/>
                  </a:lnTo>
                  <a:lnTo>
                    <a:pt x="33" y="40"/>
                  </a:lnTo>
                  <a:lnTo>
                    <a:pt x="26" y="37"/>
                  </a:lnTo>
                  <a:lnTo>
                    <a:pt x="26" y="41"/>
                  </a:lnTo>
                  <a:lnTo>
                    <a:pt x="30" y="41"/>
                  </a:lnTo>
                  <a:lnTo>
                    <a:pt x="33" y="48"/>
                  </a:lnTo>
                  <a:lnTo>
                    <a:pt x="30" y="50"/>
                  </a:lnTo>
                  <a:lnTo>
                    <a:pt x="33" y="54"/>
                  </a:lnTo>
                  <a:lnTo>
                    <a:pt x="30" y="61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3" y="55"/>
                  </a:lnTo>
                  <a:lnTo>
                    <a:pt x="26" y="61"/>
                  </a:lnTo>
                  <a:lnTo>
                    <a:pt x="21" y="61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18" name="Freeform 228"/>
            <p:cNvSpPr>
              <a:spLocks/>
            </p:cNvSpPr>
            <p:nvPr/>
          </p:nvSpPr>
          <p:spPr bwMode="auto">
            <a:xfrm>
              <a:off x="3436" y="2009"/>
              <a:ext cx="60" cy="69"/>
            </a:xfrm>
            <a:custGeom>
              <a:avLst/>
              <a:gdLst>
                <a:gd name="T0" fmla="*/ 19 w 60"/>
                <a:gd name="T1" fmla="*/ 61 h 69"/>
                <a:gd name="T2" fmla="*/ 10 w 60"/>
                <a:gd name="T3" fmla="*/ 37 h 69"/>
                <a:gd name="T4" fmla="*/ 11 w 60"/>
                <a:gd name="T5" fmla="*/ 30 h 69"/>
                <a:gd name="T6" fmla="*/ 4 w 60"/>
                <a:gd name="T7" fmla="*/ 28 h 69"/>
                <a:gd name="T8" fmla="*/ 0 w 60"/>
                <a:gd name="T9" fmla="*/ 24 h 69"/>
                <a:gd name="T10" fmla="*/ 4 w 60"/>
                <a:gd name="T11" fmla="*/ 23 h 69"/>
                <a:gd name="T12" fmla="*/ 4 w 60"/>
                <a:gd name="T13" fmla="*/ 17 h 69"/>
                <a:gd name="T14" fmla="*/ 11 w 60"/>
                <a:gd name="T15" fmla="*/ 17 h 69"/>
                <a:gd name="T16" fmla="*/ 8 w 60"/>
                <a:gd name="T17" fmla="*/ 13 h 69"/>
                <a:gd name="T18" fmla="*/ 4 w 60"/>
                <a:gd name="T19" fmla="*/ 13 h 69"/>
                <a:gd name="T20" fmla="*/ 0 w 60"/>
                <a:gd name="T21" fmla="*/ 9 h 69"/>
                <a:gd name="T22" fmla="*/ 3 w 60"/>
                <a:gd name="T23" fmla="*/ 0 h 69"/>
                <a:gd name="T24" fmla="*/ 8 w 60"/>
                <a:gd name="T25" fmla="*/ 0 h 69"/>
                <a:gd name="T26" fmla="*/ 14 w 60"/>
                <a:gd name="T27" fmla="*/ 5 h 69"/>
                <a:gd name="T28" fmla="*/ 21 w 60"/>
                <a:gd name="T29" fmla="*/ 9 h 69"/>
                <a:gd name="T30" fmla="*/ 23 w 60"/>
                <a:gd name="T31" fmla="*/ 16 h 69"/>
                <a:gd name="T32" fmla="*/ 21 w 60"/>
                <a:gd name="T33" fmla="*/ 17 h 69"/>
                <a:gd name="T34" fmla="*/ 48 w 60"/>
                <a:gd name="T35" fmla="*/ 16 h 69"/>
                <a:gd name="T36" fmla="*/ 51 w 60"/>
                <a:gd name="T37" fmla="*/ 20 h 69"/>
                <a:gd name="T38" fmla="*/ 48 w 60"/>
                <a:gd name="T39" fmla="*/ 23 h 69"/>
                <a:gd name="T40" fmla="*/ 48 w 60"/>
                <a:gd name="T41" fmla="*/ 27 h 69"/>
                <a:gd name="T42" fmla="*/ 41 w 60"/>
                <a:gd name="T43" fmla="*/ 28 h 69"/>
                <a:gd name="T44" fmla="*/ 40 w 60"/>
                <a:gd name="T45" fmla="*/ 33 h 69"/>
                <a:gd name="T46" fmla="*/ 37 w 60"/>
                <a:gd name="T47" fmla="*/ 34 h 69"/>
                <a:gd name="T48" fmla="*/ 40 w 60"/>
                <a:gd name="T49" fmla="*/ 44 h 69"/>
                <a:gd name="T50" fmla="*/ 41 w 60"/>
                <a:gd name="T51" fmla="*/ 44 h 69"/>
                <a:gd name="T52" fmla="*/ 44 w 60"/>
                <a:gd name="T53" fmla="*/ 45 h 69"/>
                <a:gd name="T54" fmla="*/ 46 w 60"/>
                <a:gd name="T55" fmla="*/ 45 h 69"/>
                <a:gd name="T56" fmla="*/ 51 w 60"/>
                <a:gd name="T57" fmla="*/ 40 h 69"/>
                <a:gd name="T58" fmla="*/ 51 w 60"/>
                <a:gd name="T59" fmla="*/ 45 h 69"/>
                <a:gd name="T60" fmla="*/ 55 w 60"/>
                <a:gd name="T61" fmla="*/ 50 h 69"/>
                <a:gd name="T62" fmla="*/ 58 w 60"/>
                <a:gd name="T63" fmla="*/ 55 h 69"/>
                <a:gd name="T64" fmla="*/ 60 w 60"/>
                <a:gd name="T65" fmla="*/ 69 h 69"/>
                <a:gd name="T66" fmla="*/ 55 w 60"/>
                <a:gd name="T67" fmla="*/ 68 h 69"/>
                <a:gd name="T68" fmla="*/ 52 w 60"/>
                <a:gd name="T69" fmla="*/ 69 h 69"/>
                <a:gd name="T70" fmla="*/ 51 w 60"/>
                <a:gd name="T71" fmla="*/ 62 h 69"/>
                <a:gd name="T72" fmla="*/ 48 w 60"/>
                <a:gd name="T73" fmla="*/ 54 h 69"/>
                <a:gd name="T74" fmla="*/ 41 w 60"/>
                <a:gd name="T75" fmla="*/ 48 h 69"/>
                <a:gd name="T76" fmla="*/ 34 w 60"/>
                <a:gd name="T77" fmla="*/ 45 h 69"/>
                <a:gd name="T78" fmla="*/ 33 w 60"/>
                <a:gd name="T79" fmla="*/ 40 h 69"/>
                <a:gd name="T80" fmla="*/ 26 w 60"/>
                <a:gd name="T81" fmla="*/ 37 h 69"/>
                <a:gd name="T82" fmla="*/ 26 w 60"/>
                <a:gd name="T83" fmla="*/ 41 h 69"/>
                <a:gd name="T84" fmla="*/ 30 w 60"/>
                <a:gd name="T85" fmla="*/ 41 h 69"/>
                <a:gd name="T86" fmla="*/ 33 w 60"/>
                <a:gd name="T87" fmla="*/ 48 h 69"/>
                <a:gd name="T88" fmla="*/ 30 w 60"/>
                <a:gd name="T89" fmla="*/ 50 h 69"/>
                <a:gd name="T90" fmla="*/ 33 w 60"/>
                <a:gd name="T91" fmla="*/ 54 h 69"/>
                <a:gd name="T92" fmla="*/ 30 w 60"/>
                <a:gd name="T93" fmla="*/ 61 h 69"/>
                <a:gd name="T94" fmla="*/ 26 w 60"/>
                <a:gd name="T95" fmla="*/ 55 h 69"/>
                <a:gd name="T96" fmla="*/ 26 w 60"/>
                <a:gd name="T97" fmla="*/ 54 h 69"/>
                <a:gd name="T98" fmla="*/ 23 w 60"/>
                <a:gd name="T99" fmla="*/ 55 h 69"/>
                <a:gd name="T100" fmla="*/ 26 w 60"/>
                <a:gd name="T101" fmla="*/ 61 h 69"/>
                <a:gd name="T102" fmla="*/ 21 w 60"/>
                <a:gd name="T103" fmla="*/ 61 h 69"/>
                <a:gd name="T104" fmla="*/ 19 w 60"/>
                <a:gd name="T105" fmla="*/ 61 h 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"/>
                <a:gd name="T160" fmla="*/ 0 h 69"/>
                <a:gd name="T161" fmla="*/ 60 w 60"/>
                <a:gd name="T162" fmla="*/ 69 h 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" h="69">
                  <a:moveTo>
                    <a:pt x="19" y="61"/>
                  </a:moveTo>
                  <a:lnTo>
                    <a:pt x="10" y="37"/>
                  </a:lnTo>
                  <a:lnTo>
                    <a:pt x="11" y="30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4" y="23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9"/>
                  </a:lnTo>
                  <a:lnTo>
                    <a:pt x="3" y="0"/>
                  </a:lnTo>
                  <a:lnTo>
                    <a:pt x="8" y="0"/>
                  </a:lnTo>
                  <a:lnTo>
                    <a:pt x="14" y="5"/>
                  </a:lnTo>
                  <a:lnTo>
                    <a:pt x="21" y="9"/>
                  </a:lnTo>
                  <a:lnTo>
                    <a:pt x="23" y="16"/>
                  </a:lnTo>
                  <a:lnTo>
                    <a:pt x="21" y="17"/>
                  </a:lnTo>
                  <a:lnTo>
                    <a:pt x="48" y="16"/>
                  </a:lnTo>
                  <a:lnTo>
                    <a:pt x="51" y="20"/>
                  </a:lnTo>
                  <a:lnTo>
                    <a:pt x="48" y="23"/>
                  </a:lnTo>
                  <a:lnTo>
                    <a:pt x="48" y="27"/>
                  </a:lnTo>
                  <a:lnTo>
                    <a:pt x="41" y="28"/>
                  </a:lnTo>
                  <a:lnTo>
                    <a:pt x="40" y="33"/>
                  </a:lnTo>
                  <a:lnTo>
                    <a:pt x="37" y="34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4" y="45"/>
                  </a:lnTo>
                  <a:lnTo>
                    <a:pt x="46" y="45"/>
                  </a:lnTo>
                  <a:lnTo>
                    <a:pt x="51" y="40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8" y="55"/>
                  </a:lnTo>
                  <a:lnTo>
                    <a:pt x="60" y="69"/>
                  </a:lnTo>
                  <a:lnTo>
                    <a:pt x="55" y="68"/>
                  </a:lnTo>
                  <a:lnTo>
                    <a:pt x="52" y="69"/>
                  </a:lnTo>
                  <a:lnTo>
                    <a:pt x="51" y="62"/>
                  </a:lnTo>
                  <a:lnTo>
                    <a:pt x="48" y="54"/>
                  </a:lnTo>
                  <a:lnTo>
                    <a:pt x="41" y="48"/>
                  </a:lnTo>
                  <a:lnTo>
                    <a:pt x="34" y="45"/>
                  </a:lnTo>
                  <a:lnTo>
                    <a:pt x="33" y="40"/>
                  </a:lnTo>
                  <a:lnTo>
                    <a:pt x="26" y="37"/>
                  </a:lnTo>
                  <a:lnTo>
                    <a:pt x="26" y="41"/>
                  </a:lnTo>
                  <a:lnTo>
                    <a:pt x="30" y="41"/>
                  </a:lnTo>
                  <a:lnTo>
                    <a:pt x="33" y="48"/>
                  </a:lnTo>
                  <a:lnTo>
                    <a:pt x="30" y="50"/>
                  </a:lnTo>
                  <a:lnTo>
                    <a:pt x="33" y="54"/>
                  </a:lnTo>
                  <a:lnTo>
                    <a:pt x="30" y="61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3" y="55"/>
                  </a:lnTo>
                  <a:lnTo>
                    <a:pt x="26" y="61"/>
                  </a:lnTo>
                  <a:lnTo>
                    <a:pt x="21" y="61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8" name="Group 232"/>
          <p:cNvGrpSpPr>
            <a:grpSpLocks/>
          </p:cNvGrpSpPr>
          <p:nvPr/>
        </p:nvGrpSpPr>
        <p:grpSpPr bwMode="auto">
          <a:xfrm>
            <a:off x="5875867" y="2245079"/>
            <a:ext cx="55034" cy="23988"/>
            <a:chOff x="3441" y="1988"/>
            <a:chExt cx="39" cy="17"/>
          </a:xfrm>
        </p:grpSpPr>
        <p:sp>
          <p:nvSpPr>
            <p:cNvPr id="143115" name="Freeform 230"/>
            <p:cNvSpPr>
              <a:spLocks/>
            </p:cNvSpPr>
            <p:nvPr/>
          </p:nvSpPr>
          <p:spPr bwMode="auto">
            <a:xfrm>
              <a:off x="3441" y="1988"/>
              <a:ext cx="39" cy="17"/>
            </a:xfrm>
            <a:custGeom>
              <a:avLst/>
              <a:gdLst>
                <a:gd name="T0" fmla="*/ 0 w 39"/>
                <a:gd name="T1" fmla="*/ 9 h 17"/>
                <a:gd name="T2" fmla="*/ 7 w 39"/>
                <a:gd name="T3" fmla="*/ 7 h 17"/>
                <a:gd name="T4" fmla="*/ 9 w 39"/>
                <a:gd name="T5" fmla="*/ 0 h 17"/>
                <a:gd name="T6" fmla="*/ 16 w 39"/>
                <a:gd name="T7" fmla="*/ 3 h 17"/>
                <a:gd name="T8" fmla="*/ 25 w 39"/>
                <a:gd name="T9" fmla="*/ 3 h 17"/>
                <a:gd name="T10" fmla="*/ 28 w 39"/>
                <a:gd name="T11" fmla="*/ 0 h 17"/>
                <a:gd name="T12" fmla="*/ 32 w 39"/>
                <a:gd name="T13" fmla="*/ 4 h 17"/>
                <a:gd name="T14" fmla="*/ 32 w 39"/>
                <a:gd name="T15" fmla="*/ 9 h 17"/>
                <a:gd name="T16" fmla="*/ 36 w 39"/>
                <a:gd name="T17" fmla="*/ 11 h 17"/>
                <a:gd name="T18" fmla="*/ 39 w 39"/>
                <a:gd name="T19" fmla="*/ 17 h 17"/>
                <a:gd name="T20" fmla="*/ 21 w 39"/>
                <a:gd name="T21" fmla="*/ 17 h 17"/>
                <a:gd name="T22" fmla="*/ 21 w 39"/>
                <a:gd name="T23" fmla="*/ 16 h 17"/>
                <a:gd name="T24" fmla="*/ 14 w 39"/>
                <a:gd name="T25" fmla="*/ 17 h 17"/>
                <a:gd name="T26" fmla="*/ 5 w 39"/>
                <a:gd name="T27" fmla="*/ 16 h 17"/>
                <a:gd name="T28" fmla="*/ 0 w 39"/>
                <a:gd name="T29" fmla="*/ 13 h 17"/>
                <a:gd name="T30" fmla="*/ 0 w 39"/>
                <a:gd name="T31" fmla="*/ 9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7"/>
                <a:gd name="T50" fmla="*/ 39 w 39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7">
                  <a:moveTo>
                    <a:pt x="0" y="9"/>
                  </a:moveTo>
                  <a:lnTo>
                    <a:pt x="7" y="7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5" y="3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2" y="9"/>
                  </a:lnTo>
                  <a:lnTo>
                    <a:pt x="36" y="11"/>
                  </a:lnTo>
                  <a:lnTo>
                    <a:pt x="39" y="17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14" y="17"/>
                  </a:lnTo>
                  <a:lnTo>
                    <a:pt x="5" y="16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16" name="Freeform 231"/>
            <p:cNvSpPr>
              <a:spLocks/>
            </p:cNvSpPr>
            <p:nvPr/>
          </p:nvSpPr>
          <p:spPr bwMode="auto">
            <a:xfrm>
              <a:off x="3441" y="1988"/>
              <a:ext cx="39" cy="17"/>
            </a:xfrm>
            <a:custGeom>
              <a:avLst/>
              <a:gdLst>
                <a:gd name="T0" fmla="*/ 0 w 39"/>
                <a:gd name="T1" fmla="*/ 9 h 17"/>
                <a:gd name="T2" fmla="*/ 7 w 39"/>
                <a:gd name="T3" fmla="*/ 7 h 17"/>
                <a:gd name="T4" fmla="*/ 9 w 39"/>
                <a:gd name="T5" fmla="*/ 0 h 17"/>
                <a:gd name="T6" fmla="*/ 16 w 39"/>
                <a:gd name="T7" fmla="*/ 3 h 17"/>
                <a:gd name="T8" fmla="*/ 25 w 39"/>
                <a:gd name="T9" fmla="*/ 3 h 17"/>
                <a:gd name="T10" fmla="*/ 28 w 39"/>
                <a:gd name="T11" fmla="*/ 0 h 17"/>
                <a:gd name="T12" fmla="*/ 32 w 39"/>
                <a:gd name="T13" fmla="*/ 4 h 17"/>
                <a:gd name="T14" fmla="*/ 32 w 39"/>
                <a:gd name="T15" fmla="*/ 9 h 17"/>
                <a:gd name="T16" fmla="*/ 36 w 39"/>
                <a:gd name="T17" fmla="*/ 11 h 17"/>
                <a:gd name="T18" fmla="*/ 39 w 39"/>
                <a:gd name="T19" fmla="*/ 17 h 17"/>
                <a:gd name="T20" fmla="*/ 21 w 39"/>
                <a:gd name="T21" fmla="*/ 17 h 17"/>
                <a:gd name="T22" fmla="*/ 21 w 39"/>
                <a:gd name="T23" fmla="*/ 16 h 17"/>
                <a:gd name="T24" fmla="*/ 14 w 39"/>
                <a:gd name="T25" fmla="*/ 17 h 17"/>
                <a:gd name="T26" fmla="*/ 5 w 39"/>
                <a:gd name="T27" fmla="*/ 16 h 17"/>
                <a:gd name="T28" fmla="*/ 0 w 39"/>
                <a:gd name="T29" fmla="*/ 13 h 17"/>
                <a:gd name="T30" fmla="*/ 0 w 39"/>
                <a:gd name="T31" fmla="*/ 9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7"/>
                <a:gd name="T50" fmla="*/ 39 w 39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7">
                  <a:moveTo>
                    <a:pt x="0" y="9"/>
                  </a:moveTo>
                  <a:lnTo>
                    <a:pt x="7" y="7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5" y="3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2" y="9"/>
                  </a:lnTo>
                  <a:lnTo>
                    <a:pt x="36" y="11"/>
                  </a:lnTo>
                  <a:lnTo>
                    <a:pt x="39" y="17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14" y="17"/>
                  </a:lnTo>
                  <a:lnTo>
                    <a:pt x="5" y="16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89" name="Group 235"/>
          <p:cNvGrpSpPr>
            <a:grpSpLocks/>
          </p:cNvGrpSpPr>
          <p:nvPr/>
        </p:nvGrpSpPr>
        <p:grpSpPr bwMode="auto">
          <a:xfrm>
            <a:off x="5942190" y="2239434"/>
            <a:ext cx="158044" cy="323144"/>
            <a:chOff x="3488" y="1984"/>
            <a:chExt cx="112" cy="229"/>
          </a:xfrm>
        </p:grpSpPr>
        <p:sp>
          <p:nvSpPr>
            <p:cNvPr id="143113" name="Freeform 233"/>
            <p:cNvSpPr>
              <a:spLocks/>
            </p:cNvSpPr>
            <p:nvPr/>
          </p:nvSpPr>
          <p:spPr bwMode="auto">
            <a:xfrm>
              <a:off x="3488" y="1984"/>
              <a:ext cx="112" cy="229"/>
            </a:xfrm>
            <a:custGeom>
              <a:avLst/>
              <a:gdLst>
                <a:gd name="T0" fmla="*/ 11 w 112"/>
                <a:gd name="T1" fmla="*/ 81 h 229"/>
                <a:gd name="T2" fmla="*/ 12 w 112"/>
                <a:gd name="T3" fmla="*/ 69 h 229"/>
                <a:gd name="T4" fmla="*/ 19 w 112"/>
                <a:gd name="T5" fmla="*/ 58 h 229"/>
                <a:gd name="T6" fmla="*/ 23 w 112"/>
                <a:gd name="T7" fmla="*/ 42 h 229"/>
                <a:gd name="T8" fmla="*/ 29 w 112"/>
                <a:gd name="T9" fmla="*/ 35 h 229"/>
                <a:gd name="T10" fmla="*/ 38 w 112"/>
                <a:gd name="T11" fmla="*/ 18 h 229"/>
                <a:gd name="T12" fmla="*/ 49 w 112"/>
                <a:gd name="T13" fmla="*/ 18 h 229"/>
                <a:gd name="T14" fmla="*/ 49 w 112"/>
                <a:gd name="T15" fmla="*/ 8 h 229"/>
                <a:gd name="T16" fmla="*/ 53 w 112"/>
                <a:gd name="T17" fmla="*/ 4 h 229"/>
                <a:gd name="T18" fmla="*/ 61 w 112"/>
                <a:gd name="T19" fmla="*/ 0 h 229"/>
                <a:gd name="T20" fmla="*/ 66 w 112"/>
                <a:gd name="T21" fmla="*/ 11 h 229"/>
                <a:gd name="T22" fmla="*/ 74 w 112"/>
                <a:gd name="T23" fmla="*/ 32 h 229"/>
                <a:gd name="T24" fmla="*/ 72 w 112"/>
                <a:gd name="T25" fmla="*/ 38 h 229"/>
                <a:gd name="T26" fmla="*/ 64 w 112"/>
                <a:gd name="T27" fmla="*/ 42 h 229"/>
                <a:gd name="T28" fmla="*/ 61 w 112"/>
                <a:gd name="T29" fmla="*/ 48 h 229"/>
                <a:gd name="T30" fmla="*/ 66 w 112"/>
                <a:gd name="T31" fmla="*/ 58 h 229"/>
                <a:gd name="T32" fmla="*/ 72 w 112"/>
                <a:gd name="T33" fmla="*/ 56 h 229"/>
                <a:gd name="T34" fmla="*/ 77 w 112"/>
                <a:gd name="T35" fmla="*/ 58 h 229"/>
                <a:gd name="T36" fmla="*/ 82 w 112"/>
                <a:gd name="T37" fmla="*/ 69 h 229"/>
                <a:gd name="T38" fmla="*/ 89 w 112"/>
                <a:gd name="T39" fmla="*/ 75 h 229"/>
                <a:gd name="T40" fmla="*/ 97 w 112"/>
                <a:gd name="T41" fmla="*/ 83 h 229"/>
                <a:gd name="T42" fmla="*/ 97 w 112"/>
                <a:gd name="T43" fmla="*/ 87 h 229"/>
                <a:gd name="T44" fmla="*/ 105 w 112"/>
                <a:gd name="T45" fmla="*/ 90 h 229"/>
                <a:gd name="T46" fmla="*/ 108 w 112"/>
                <a:gd name="T47" fmla="*/ 93 h 229"/>
                <a:gd name="T48" fmla="*/ 108 w 112"/>
                <a:gd name="T49" fmla="*/ 97 h 229"/>
                <a:gd name="T50" fmla="*/ 101 w 112"/>
                <a:gd name="T51" fmla="*/ 100 h 229"/>
                <a:gd name="T52" fmla="*/ 90 w 112"/>
                <a:gd name="T53" fmla="*/ 107 h 229"/>
                <a:gd name="T54" fmla="*/ 89 w 112"/>
                <a:gd name="T55" fmla="*/ 108 h 229"/>
                <a:gd name="T56" fmla="*/ 74 w 112"/>
                <a:gd name="T57" fmla="*/ 114 h 229"/>
                <a:gd name="T58" fmla="*/ 72 w 112"/>
                <a:gd name="T59" fmla="*/ 124 h 229"/>
                <a:gd name="T60" fmla="*/ 70 w 112"/>
                <a:gd name="T61" fmla="*/ 128 h 229"/>
                <a:gd name="T62" fmla="*/ 74 w 112"/>
                <a:gd name="T63" fmla="*/ 132 h 229"/>
                <a:gd name="T64" fmla="*/ 86 w 112"/>
                <a:gd name="T65" fmla="*/ 149 h 229"/>
                <a:gd name="T66" fmla="*/ 86 w 112"/>
                <a:gd name="T67" fmla="*/ 159 h 229"/>
                <a:gd name="T68" fmla="*/ 83 w 112"/>
                <a:gd name="T69" fmla="*/ 169 h 229"/>
                <a:gd name="T70" fmla="*/ 96 w 112"/>
                <a:gd name="T71" fmla="*/ 186 h 229"/>
                <a:gd name="T72" fmla="*/ 101 w 112"/>
                <a:gd name="T73" fmla="*/ 204 h 229"/>
                <a:gd name="T74" fmla="*/ 93 w 112"/>
                <a:gd name="T75" fmla="*/ 222 h 229"/>
                <a:gd name="T76" fmla="*/ 90 w 112"/>
                <a:gd name="T77" fmla="*/ 229 h 229"/>
                <a:gd name="T78" fmla="*/ 90 w 112"/>
                <a:gd name="T79" fmla="*/ 218 h 229"/>
                <a:gd name="T80" fmla="*/ 89 w 112"/>
                <a:gd name="T81" fmla="*/ 207 h 229"/>
                <a:gd name="T82" fmla="*/ 90 w 112"/>
                <a:gd name="T83" fmla="*/ 194 h 229"/>
                <a:gd name="T84" fmla="*/ 83 w 112"/>
                <a:gd name="T85" fmla="*/ 186 h 229"/>
                <a:gd name="T86" fmla="*/ 79 w 112"/>
                <a:gd name="T87" fmla="*/ 176 h 229"/>
                <a:gd name="T88" fmla="*/ 74 w 112"/>
                <a:gd name="T89" fmla="*/ 156 h 229"/>
                <a:gd name="T90" fmla="*/ 70 w 112"/>
                <a:gd name="T91" fmla="*/ 149 h 229"/>
                <a:gd name="T92" fmla="*/ 66 w 112"/>
                <a:gd name="T93" fmla="*/ 142 h 229"/>
                <a:gd name="T94" fmla="*/ 64 w 112"/>
                <a:gd name="T95" fmla="*/ 149 h 229"/>
                <a:gd name="T96" fmla="*/ 49 w 112"/>
                <a:gd name="T97" fmla="*/ 159 h 229"/>
                <a:gd name="T98" fmla="*/ 42 w 112"/>
                <a:gd name="T99" fmla="*/ 159 h 229"/>
                <a:gd name="T100" fmla="*/ 42 w 112"/>
                <a:gd name="T101" fmla="*/ 159 h 229"/>
                <a:gd name="T102" fmla="*/ 38 w 112"/>
                <a:gd name="T103" fmla="*/ 156 h 229"/>
                <a:gd name="T104" fmla="*/ 33 w 112"/>
                <a:gd name="T105" fmla="*/ 145 h 229"/>
                <a:gd name="T106" fmla="*/ 33 w 112"/>
                <a:gd name="T107" fmla="*/ 128 h 229"/>
                <a:gd name="T108" fmla="*/ 26 w 112"/>
                <a:gd name="T109" fmla="*/ 122 h 229"/>
                <a:gd name="T110" fmla="*/ 23 w 112"/>
                <a:gd name="T111" fmla="*/ 118 h 229"/>
                <a:gd name="T112" fmla="*/ 19 w 112"/>
                <a:gd name="T113" fmla="*/ 112 h 229"/>
                <a:gd name="T114" fmla="*/ 15 w 112"/>
                <a:gd name="T115" fmla="*/ 105 h 229"/>
                <a:gd name="T116" fmla="*/ 8 w 112"/>
                <a:gd name="T117" fmla="*/ 103 h 229"/>
                <a:gd name="T118" fmla="*/ 4 w 112"/>
                <a:gd name="T119" fmla="*/ 93 h 229"/>
                <a:gd name="T120" fmla="*/ 6 w 112"/>
                <a:gd name="T121" fmla="*/ 81 h 22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"/>
                <a:gd name="T184" fmla="*/ 0 h 229"/>
                <a:gd name="T185" fmla="*/ 112 w 112"/>
                <a:gd name="T186" fmla="*/ 229 h 22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" h="229">
                  <a:moveTo>
                    <a:pt x="6" y="81"/>
                  </a:moveTo>
                  <a:lnTo>
                    <a:pt x="11" y="81"/>
                  </a:lnTo>
                  <a:lnTo>
                    <a:pt x="8" y="70"/>
                  </a:lnTo>
                  <a:lnTo>
                    <a:pt x="12" y="69"/>
                  </a:lnTo>
                  <a:lnTo>
                    <a:pt x="12" y="58"/>
                  </a:lnTo>
                  <a:lnTo>
                    <a:pt x="19" y="58"/>
                  </a:lnTo>
                  <a:lnTo>
                    <a:pt x="23" y="49"/>
                  </a:lnTo>
                  <a:lnTo>
                    <a:pt x="23" y="42"/>
                  </a:lnTo>
                  <a:lnTo>
                    <a:pt x="23" y="38"/>
                  </a:lnTo>
                  <a:lnTo>
                    <a:pt x="29" y="35"/>
                  </a:lnTo>
                  <a:lnTo>
                    <a:pt x="29" y="25"/>
                  </a:lnTo>
                  <a:lnTo>
                    <a:pt x="38" y="18"/>
                  </a:lnTo>
                  <a:lnTo>
                    <a:pt x="48" y="15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49" y="8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70" y="11"/>
                  </a:lnTo>
                  <a:lnTo>
                    <a:pt x="74" y="32"/>
                  </a:lnTo>
                  <a:lnTo>
                    <a:pt x="72" y="37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4" y="42"/>
                  </a:lnTo>
                  <a:lnTo>
                    <a:pt x="66" y="48"/>
                  </a:lnTo>
                  <a:lnTo>
                    <a:pt x="61" y="48"/>
                  </a:lnTo>
                  <a:lnTo>
                    <a:pt x="64" y="53"/>
                  </a:lnTo>
                  <a:lnTo>
                    <a:pt x="66" y="58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9" y="56"/>
                  </a:lnTo>
                  <a:lnTo>
                    <a:pt x="77" y="58"/>
                  </a:lnTo>
                  <a:lnTo>
                    <a:pt x="79" y="60"/>
                  </a:lnTo>
                  <a:lnTo>
                    <a:pt x="82" y="69"/>
                  </a:lnTo>
                  <a:lnTo>
                    <a:pt x="89" y="69"/>
                  </a:lnTo>
                  <a:lnTo>
                    <a:pt x="89" y="75"/>
                  </a:lnTo>
                  <a:lnTo>
                    <a:pt x="86" y="81"/>
                  </a:lnTo>
                  <a:lnTo>
                    <a:pt x="97" y="83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101" y="87"/>
                  </a:lnTo>
                  <a:lnTo>
                    <a:pt x="105" y="90"/>
                  </a:lnTo>
                  <a:lnTo>
                    <a:pt x="112" y="90"/>
                  </a:lnTo>
                  <a:lnTo>
                    <a:pt x="108" y="93"/>
                  </a:lnTo>
                  <a:lnTo>
                    <a:pt x="105" y="94"/>
                  </a:lnTo>
                  <a:lnTo>
                    <a:pt x="108" y="97"/>
                  </a:lnTo>
                  <a:lnTo>
                    <a:pt x="102" y="98"/>
                  </a:lnTo>
                  <a:lnTo>
                    <a:pt x="101" y="100"/>
                  </a:lnTo>
                  <a:lnTo>
                    <a:pt x="93" y="103"/>
                  </a:lnTo>
                  <a:lnTo>
                    <a:pt x="90" y="107"/>
                  </a:lnTo>
                  <a:lnTo>
                    <a:pt x="86" y="105"/>
                  </a:lnTo>
                  <a:lnTo>
                    <a:pt x="89" y="108"/>
                  </a:lnTo>
                  <a:lnTo>
                    <a:pt x="77" y="112"/>
                  </a:lnTo>
                  <a:lnTo>
                    <a:pt x="74" y="114"/>
                  </a:lnTo>
                  <a:lnTo>
                    <a:pt x="72" y="118"/>
                  </a:lnTo>
                  <a:lnTo>
                    <a:pt x="72" y="124"/>
                  </a:lnTo>
                  <a:lnTo>
                    <a:pt x="70" y="125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4" y="132"/>
                  </a:lnTo>
                  <a:lnTo>
                    <a:pt x="83" y="145"/>
                  </a:lnTo>
                  <a:lnTo>
                    <a:pt x="86" y="149"/>
                  </a:lnTo>
                  <a:lnTo>
                    <a:pt x="89" y="156"/>
                  </a:lnTo>
                  <a:lnTo>
                    <a:pt x="86" y="159"/>
                  </a:lnTo>
                  <a:lnTo>
                    <a:pt x="86" y="164"/>
                  </a:lnTo>
                  <a:lnTo>
                    <a:pt x="83" y="169"/>
                  </a:lnTo>
                  <a:lnTo>
                    <a:pt x="83" y="173"/>
                  </a:lnTo>
                  <a:lnTo>
                    <a:pt x="96" y="186"/>
                  </a:lnTo>
                  <a:lnTo>
                    <a:pt x="96" y="192"/>
                  </a:lnTo>
                  <a:lnTo>
                    <a:pt x="101" y="204"/>
                  </a:lnTo>
                  <a:lnTo>
                    <a:pt x="97" y="211"/>
                  </a:lnTo>
                  <a:lnTo>
                    <a:pt x="93" y="222"/>
                  </a:lnTo>
                  <a:lnTo>
                    <a:pt x="93" y="226"/>
                  </a:lnTo>
                  <a:lnTo>
                    <a:pt x="90" y="229"/>
                  </a:lnTo>
                  <a:lnTo>
                    <a:pt x="89" y="222"/>
                  </a:lnTo>
                  <a:lnTo>
                    <a:pt x="90" y="218"/>
                  </a:lnTo>
                  <a:lnTo>
                    <a:pt x="90" y="207"/>
                  </a:lnTo>
                  <a:lnTo>
                    <a:pt x="89" y="207"/>
                  </a:lnTo>
                  <a:lnTo>
                    <a:pt x="90" y="204"/>
                  </a:lnTo>
                  <a:lnTo>
                    <a:pt x="90" y="194"/>
                  </a:lnTo>
                  <a:lnTo>
                    <a:pt x="83" y="181"/>
                  </a:lnTo>
                  <a:lnTo>
                    <a:pt x="83" y="186"/>
                  </a:lnTo>
                  <a:lnTo>
                    <a:pt x="82" y="186"/>
                  </a:lnTo>
                  <a:lnTo>
                    <a:pt x="79" y="176"/>
                  </a:lnTo>
                  <a:lnTo>
                    <a:pt x="77" y="164"/>
                  </a:lnTo>
                  <a:lnTo>
                    <a:pt x="74" y="156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8" y="145"/>
                  </a:lnTo>
                  <a:lnTo>
                    <a:pt x="66" y="142"/>
                  </a:lnTo>
                  <a:lnTo>
                    <a:pt x="64" y="143"/>
                  </a:lnTo>
                  <a:lnTo>
                    <a:pt x="64" y="149"/>
                  </a:lnTo>
                  <a:lnTo>
                    <a:pt x="59" y="153"/>
                  </a:lnTo>
                  <a:lnTo>
                    <a:pt x="49" y="159"/>
                  </a:lnTo>
                  <a:lnTo>
                    <a:pt x="48" y="160"/>
                  </a:lnTo>
                  <a:lnTo>
                    <a:pt x="42" y="159"/>
                  </a:lnTo>
                  <a:lnTo>
                    <a:pt x="44" y="156"/>
                  </a:lnTo>
                  <a:lnTo>
                    <a:pt x="42" y="159"/>
                  </a:lnTo>
                  <a:lnTo>
                    <a:pt x="38" y="159"/>
                  </a:lnTo>
                  <a:lnTo>
                    <a:pt x="38" y="156"/>
                  </a:lnTo>
                  <a:lnTo>
                    <a:pt x="33" y="159"/>
                  </a:lnTo>
                  <a:lnTo>
                    <a:pt x="33" y="145"/>
                  </a:lnTo>
                  <a:lnTo>
                    <a:pt x="36" y="135"/>
                  </a:lnTo>
                  <a:lnTo>
                    <a:pt x="33" y="128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19" y="115"/>
                  </a:lnTo>
                  <a:lnTo>
                    <a:pt x="23" y="118"/>
                  </a:lnTo>
                  <a:lnTo>
                    <a:pt x="26" y="115"/>
                  </a:lnTo>
                  <a:lnTo>
                    <a:pt x="19" y="112"/>
                  </a:lnTo>
                  <a:lnTo>
                    <a:pt x="18" y="107"/>
                  </a:lnTo>
                  <a:lnTo>
                    <a:pt x="15" y="105"/>
                  </a:lnTo>
                  <a:lnTo>
                    <a:pt x="11" y="103"/>
                  </a:lnTo>
                  <a:lnTo>
                    <a:pt x="8" y="103"/>
                  </a:lnTo>
                  <a:lnTo>
                    <a:pt x="0" y="94"/>
                  </a:lnTo>
                  <a:lnTo>
                    <a:pt x="4" y="93"/>
                  </a:lnTo>
                  <a:lnTo>
                    <a:pt x="8" y="94"/>
                  </a:lnTo>
                  <a:lnTo>
                    <a:pt x="6" y="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14" name="Freeform 234"/>
            <p:cNvSpPr>
              <a:spLocks/>
            </p:cNvSpPr>
            <p:nvPr/>
          </p:nvSpPr>
          <p:spPr bwMode="auto">
            <a:xfrm>
              <a:off x="3488" y="1984"/>
              <a:ext cx="112" cy="229"/>
            </a:xfrm>
            <a:custGeom>
              <a:avLst/>
              <a:gdLst>
                <a:gd name="T0" fmla="*/ 11 w 112"/>
                <a:gd name="T1" fmla="*/ 81 h 229"/>
                <a:gd name="T2" fmla="*/ 12 w 112"/>
                <a:gd name="T3" fmla="*/ 69 h 229"/>
                <a:gd name="T4" fmla="*/ 19 w 112"/>
                <a:gd name="T5" fmla="*/ 58 h 229"/>
                <a:gd name="T6" fmla="*/ 23 w 112"/>
                <a:gd name="T7" fmla="*/ 42 h 229"/>
                <a:gd name="T8" fmla="*/ 29 w 112"/>
                <a:gd name="T9" fmla="*/ 35 h 229"/>
                <a:gd name="T10" fmla="*/ 38 w 112"/>
                <a:gd name="T11" fmla="*/ 18 h 229"/>
                <a:gd name="T12" fmla="*/ 49 w 112"/>
                <a:gd name="T13" fmla="*/ 18 h 229"/>
                <a:gd name="T14" fmla="*/ 49 w 112"/>
                <a:gd name="T15" fmla="*/ 8 h 229"/>
                <a:gd name="T16" fmla="*/ 53 w 112"/>
                <a:gd name="T17" fmla="*/ 4 h 229"/>
                <a:gd name="T18" fmla="*/ 61 w 112"/>
                <a:gd name="T19" fmla="*/ 0 h 229"/>
                <a:gd name="T20" fmla="*/ 66 w 112"/>
                <a:gd name="T21" fmla="*/ 11 h 229"/>
                <a:gd name="T22" fmla="*/ 74 w 112"/>
                <a:gd name="T23" fmla="*/ 32 h 229"/>
                <a:gd name="T24" fmla="*/ 72 w 112"/>
                <a:gd name="T25" fmla="*/ 38 h 229"/>
                <a:gd name="T26" fmla="*/ 64 w 112"/>
                <a:gd name="T27" fmla="*/ 42 h 229"/>
                <a:gd name="T28" fmla="*/ 61 w 112"/>
                <a:gd name="T29" fmla="*/ 48 h 229"/>
                <a:gd name="T30" fmla="*/ 66 w 112"/>
                <a:gd name="T31" fmla="*/ 58 h 229"/>
                <a:gd name="T32" fmla="*/ 72 w 112"/>
                <a:gd name="T33" fmla="*/ 56 h 229"/>
                <a:gd name="T34" fmla="*/ 77 w 112"/>
                <a:gd name="T35" fmla="*/ 58 h 229"/>
                <a:gd name="T36" fmla="*/ 82 w 112"/>
                <a:gd name="T37" fmla="*/ 69 h 229"/>
                <a:gd name="T38" fmla="*/ 89 w 112"/>
                <a:gd name="T39" fmla="*/ 75 h 229"/>
                <a:gd name="T40" fmla="*/ 97 w 112"/>
                <a:gd name="T41" fmla="*/ 83 h 229"/>
                <a:gd name="T42" fmla="*/ 97 w 112"/>
                <a:gd name="T43" fmla="*/ 87 h 229"/>
                <a:gd name="T44" fmla="*/ 105 w 112"/>
                <a:gd name="T45" fmla="*/ 90 h 229"/>
                <a:gd name="T46" fmla="*/ 108 w 112"/>
                <a:gd name="T47" fmla="*/ 93 h 229"/>
                <a:gd name="T48" fmla="*/ 108 w 112"/>
                <a:gd name="T49" fmla="*/ 97 h 229"/>
                <a:gd name="T50" fmla="*/ 101 w 112"/>
                <a:gd name="T51" fmla="*/ 100 h 229"/>
                <a:gd name="T52" fmla="*/ 90 w 112"/>
                <a:gd name="T53" fmla="*/ 107 h 229"/>
                <a:gd name="T54" fmla="*/ 89 w 112"/>
                <a:gd name="T55" fmla="*/ 108 h 229"/>
                <a:gd name="T56" fmla="*/ 74 w 112"/>
                <a:gd name="T57" fmla="*/ 114 h 229"/>
                <a:gd name="T58" fmla="*/ 72 w 112"/>
                <a:gd name="T59" fmla="*/ 124 h 229"/>
                <a:gd name="T60" fmla="*/ 70 w 112"/>
                <a:gd name="T61" fmla="*/ 128 h 229"/>
                <a:gd name="T62" fmla="*/ 74 w 112"/>
                <a:gd name="T63" fmla="*/ 132 h 229"/>
                <a:gd name="T64" fmla="*/ 86 w 112"/>
                <a:gd name="T65" fmla="*/ 149 h 229"/>
                <a:gd name="T66" fmla="*/ 86 w 112"/>
                <a:gd name="T67" fmla="*/ 159 h 229"/>
                <a:gd name="T68" fmla="*/ 83 w 112"/>
                <a:gd name="T69" fmla="*/ 169 h 229"/>
                <a:gd name="T70" fmla="*/ 96 w 112"/>
                <a:gd name="T71" fmla="*/ 186 h 229"/>
                <a:gd name="T72" fmla="*/ 101 w 112"/>
                <a:gd name="T73" fmla="*/ 204 h 229"/>
                <a:gd name="T74" fmla="*/ 93 w 112"/>
                <a:gd name="T75" fmla="*/ 222 h 229"/>
                <a:gd name="T76" fmla="*/ 90 w 112"/>
                <a:gd name="T77" fmla="*/ 229 h 229"/>
                <a:gd name="T78" fmla="*/ 90 w 112"/>
                <a:gd name="T79" fmla="*/ 218 h 229"/>
                <a:gd name="T80" fmla="*/ 89 w 112"/>
                <a:gd name="T81" fmla="*/ 207 h 229"/>
                <a:gd name="T82" fmla="*/ 90 w 112"/>
                <a:gd name="T83" fmla="*/ 194 h 229"/>
                <a:gd name="T84" fmla="*/ 83 w 112"/>
                <a:gd name="T85" fmla="*/ 186 h 229"/>
                <a:gd name="T86" fmla="*/ 79 w 112"/>
                <a:gd name="T87" fmla="*/ 176 h 229"/>
                <a:gd name="T88" fmla="*/ 74 w 112"/>
                <a:gd name="T89" fmla="*/ 156 h 229"/>
                <a:gd name="T90" fmla="*/ 70 w 112"/>
                <a:gd name="T91" fmla="*/ 149 h 229"/>
                <a:gd name="T92" fmla="*/ 66 w 112"/>
                <a:gd name="T93" fmla="*/ 142 h 229"/>
                <a:gd name="T94" fmla="*/ 64 w 112"/>
                <a:gd name="T95" fmla="*/ 149 h 229"/>
                <a:gd name="T96" fmla="*/ 49 w 112"/>
                <a:gd name="T97" fmla="*/ 159 h 229"/>
                <a:gd name="T98" fmla="*/ 42 w 112"/>
                <a:gd name="T99" fmla="*/ 159 h 229"/>
                <a:gd name="T100" fmla="*/ 42 w 112"/>
                <a:gd name="T101" fmla="*/ 159 h 229"/>
                <a:gd name="T102" fmla="*/ 38 w 112"/>
                <a:gd name="T103" fmla="*/ 156 h 229"/>
                <a:gd name="T104" fmla="*/ 33 w 112"/>
                <a:gd name="T105" fmla="*/ 145 h 229"/>
                <a:gd name="T106" fmla="*/ 33 w 112"/>
                <a:gd name="T107" fmla="*/ 128 h 229"/>
                <a:gd name="T108" fmla="*/ 26 w 112"/>
                <a:gd name="T109" fmla="*/ 122 h 229"/>
                <a:gd name="T110" fmla="*/ 23 w 112"/>
                <a:gd name="T111" fmla="*/ 118 h 229"/>
                <a:gd name="T112" fmla="*/ 19 w 112"/>
                <a:gd name="T113" fmla="*/ 112 h 229"/>
                <a:gd name="T114" fmla="*/ 15 w 112"/>
                <a:gd name="T115" fmla="*/ 105 h 229"/>
                <a:gd name="T116" fmla="*/ 8 w 112"/>
                <a:gd name="T117" fmla="*/ 103 h 229"/>
                <a:gd name="T118" fmla="*/ 4 w 112"/>
                <a:gd name="T119" fmla="*/ 93 h 229"/>
                <a:gd name="T120" fmla="*/ 6 w 112"/>
                <a:gd name="T121" fmla="*/ 81 h 22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"/>
                <a:gd name="T184" fmla="*/ 0 h 229"/>
                <a:gd name="T185" fmla="*/ 112 w 112"/>
                <a:gd name="T186" fmla="*/ 229 h 22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" h="229">
                  <a:moveTo>
                    <a:pt x="6" y="81"/>
                  </a:moveTo>
                  <a:lnTo>
                    <a:pt x="11" y="81"/>
                  </a:lnTo>
                  <a:lnTo>
                    <a:pt x="8" y="70"/>
                  </a:lnTo>
                  <a:lnTo>
                    <a:pt x="12" y="69"/>
                  </a:lnTo>
                  <a:lnTo>
                    <a:pt x="12" y="58"/>
                  </a:lnTo>
                  <a:lnTo>
                    <a:pt x="19" y="58"/>
                  </a:lnTo>
                  <a:lnTo>
                    <a:pt x="23" y="49"/>
                  </a:lnTo>
                  <a:lnTo>
                    <a:pt x="23" y="42"/>
                  </a:lnTo>
                  <a:lnTo>
                    <a:pt x="23" y="38"/>
                  </a:lnTo>
                  <a:lnTo>
                    <a:pt x="29" y="35"/>
                  </a:lnTo>
                  <a:lnTo>
                    <a:pt x="29" y="25"/>
                  </a:lnTo>
                  <a:lnTo>
                    <a:pt x="38" y="18"/>
                  </a:lnTo>
                  <a:lnTo>
                    <a:pt x="48" y="15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49" y="8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70" y="11"/>
                  </a:lnTo>
                  <a:lnTo>
                    <a:pt x="74" y="32"/>
                  </a:lnTo>
                  <a:lnTo>
                    <a:pt x="72" y="37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4" y="42"/>
                  </a:lnTo>
                  <a:lnTo>
                    <a:pt x="66" y="48"/>
                  </a:lnTo>
                  <a:lnTo>
                    <a:pt x="61" y="48"/>
                  </a:lnTo>
                  <a:lnTo>
                    <a:pt x="64" y="53"/>
                  </a:lnTo>
                  <a:lnTo>
                    <a:pt x="66" y="58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9" y="56"/>
                  </a:lnTo>
                  <a:lnTo>
                    <a:pt x="77" y="58"/>
                  </a:lnTo>
                  <a:lnTo>
                    <a:pt x="79" y="60"/>
                  </a:lnTo>
                  <a:lnTo>
                    <a:pt x="82" y="69"/>
                  </a:lnTo>
                  <a:lnTo>
                    <a:pt x="89" y="69"/>
                  </a:lnTo>
                  <a:lnTo>
                    <a:pt x="89" y="75"/>
                  </a:lnTo>
                  <a:lnTo>
                    <a:pt x="86" y="81"/>
                  </a:lnTo>
                  <a:lnTo>
                    <a:pt x="97" y="83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101" y="87"/>
                  </a:lnTo>
                  <a:lnTo>
                    <a:pt x="105" y="90"/>
                  </a:lnTo>
                  <a:lnTo>
                    <a:pt x="112" y="90"/>
                  </a:lnTo>
                  <a:lnTo>
                    <a:pt x="108" y="93"/>
                  </a:lnTo>
                  <a:lnTo>
                    <a:pt x="105" y="94"/>
                  </a:lnTo>
                  <a:lnTo>
                    <a:pt x="108" y="97"/>
                  </a:lnTo>
                  <a:lnTo>
                    <a:pt x="102" y="98"/>
                  </a:lnTo>
                  <a:lnTo>
                    <a:pt x="101" y="100"/>
                  </a:lnTo>
                  <a:lnTo>
                    <a:pt x="93" y="103"/>
                  </a:lnTo>
                  <a:lnTo>
                    <a:pt x="90" y="107"/>
                  </a:lnTo>
                  <a:lnTo>
                    <a:pt x="86" y="105"/>
                  </a:lnTo>
                  <a:lnTo>
                    <a:pt x="89" y="108"/>
                  </a:lnTo>
                  <a:lnTo>
                    <a:pt x="77" y="112"/>
                  </a:lnTo>
                  <a:lnTo>
                    <a:pt x="74" y="114"/>
                  </a:lnTo>
                  <a:lnTo>
                    <a:pt x="72" y="118"/>
                  </a:lnTo>
                  <a:lnTo>
                    <a:pt x="72" y="124"/>
                  </a:lnTo>
                  <a:lnTo>
                    <a:pt x="70" y="125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4" y="132"/>
                  </a:lnTo>
                  <a:lnTo>
                    <a:pt x="83" y="145"/>
                  </a:lnTo>
                  <a:lnTo>
                    <a:pt x="86" y="149"/>
                  </a:lnTo>
                  <a:lnTo>
                    <a:pt x="89" y="156"/>
                  </a:lnTo>
                  <a:lnTo>
                    <a:pt x="86" y="159"/>
                  </a:lnTo>
                  <a:lnTo>
                    <a:pt x="86" y="164"/>
                  </a:lnTo>
                  <a:lnTo>
                    <a:pt x="83" y="169"/>
                  </a:lnTo>
                  <a:lnTo>
                    <a:pt x="83" y="173"/>
                  </a:lnTo>
                  <a:lnTo>
                    <a:pt x="96" y="186"/>
                  </a:lnTo>
                  <a:lnTo>
                    <a:pt x="96" y="192"/>
                  </a:lnTo>
                  <a:lnTo>
                    <a:pt x="101" y="204"/>
                  </a:lnTo>
                  <a:lnTo>
                    <a:pt x="97" y="211"/>
                  </a:lnTo>
                  <a:lnTo>
                    <a:pt x="93" y="222"/>
                  </a:lnTo>
                  <a:lnTo>
                    <a:pt x="93" y="226"/>
                  </a:lnTo>
                  <a:lnTo>
                    <a:pt x="90" y="229"/>
                  </a:lnTo>
                  <a:lnTo>
                    <a:pt x="89" y="222"/>
                  </a:lnTo>
                  <a:lnTo>
                    <a:pt x="90" y="218"/>
                  </a:lnTo>
                  <a:lnTo>
                    <a:pt x="90" y="207"/>
                  </a:lnTo>
                  <a:lnTo>
                    <a:pt x="89" y="207"/>
                  </a:lnTo>
                  <a:lnTo>
                    <a:pt x="90" y="204"/>
                  </a:lnTo>
                  <a:lnTo>
                    <a:pt x="90" y="194"/>
                  </a:lnTo>
                  <a:lnTo>
                    <a:pt x="83" y="181"/>
                  </a:lnTo>
                  <a:lnTo>
                    <a:pt x="83" y="186"/>
                  </a:lnTo>
                  <a:lnTo>
                    <a:pt x="82" y="186"/>
                  </a:lnTo>
                  <a:lnTo>
                    <a:pt x="79" y="176"/>
                  </a:lnTo>
                  <a:lnTo>
                    <a:pt x="77" y="164"/>
                  </a:lnTo>
                  <a:lnTo>
                    <a:pt x="74" y="156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8" y="145"/>
                  </a:lnTo>
                  <a:lnTo>
                    <a:pt x="66" y="142"/>
                  </a:lnTo>
                  <a:lnTo>
                    <a:pt x="64" y="143"/>
                  </a:lnTo>
                  <a:lnTo>
                    <a:pt x="64" y="149"/>
                  </a:lnTo>
                  <a:lnTo>
                    <a:pt x="59" y="153"/>
                  </a:lnTo>
                  <a:lnTo>
                    <a:pt x="49" y="159"/>
                  </a:lnTo>
                  <a:lnTo>
                    <a:pt x="48" y="160"/>
                  </a:lnTo>
                  <a:lnTo>
                    <a:pt x="42" y="159"/>
                  </a:lnTo>
                  <a:lnTo>
                    <a:pt x="44" y="156"/>
                  </a:lnTo>
                  <a:lnTo>
                    <a:pt x="42" y="159"/>
                  </a:lnTo>
                  <a:lnTo>
                    <a:pt x="38" y="159"/>
                  </a:lnTo>
                  <a:lnTo>
                    <a:pt x="38" y="156"/>
                  </a:lnTo>
                  <a:lnTo>
                    <a:pt x="33" y="159"/>
                  </a:lnTo>
                  <a:lnTo>
                    <a:pt x="33" y="145"/>
                  </a:lnTo>
                  <a:lnTo>
                    <a:pt x="36" y="135"/>
                  </a:lnTo>
                  <a:lnTo>
                    <a:pt x="33" y="128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19" y="115"/>
                  </a:lnTo>
                  <a:lnTo>
                    <a:pt x="23" y="118"/>
                  </a:lnTo>
                  <a:lnTo>
                    <a:pt x="26" y="115"/>
                  </a:lnTo>
                  <a:lnTo>
                    <a:pt x="19" y="112"/>
                  </a:lnTo>
                  <a:lnTo>
                    <a:pt x="18" y="107"/>
                  </a:lnTo>
                  <a:lnTo>
                    <a:pt x="15" y="105"/>
                  </a:lnTo>
                  <a:lnTo>
                    <a:pt x="11" y="103"/>
                  </a:lnTo>
                  <a:lnTo>
                    <a:pt x="8" y="103"/>
                  </a:lnTo>
                  <a:lnTo>
                    <a:pt x="0" y="94"/>
                  </a:lnTo>
                  <a:lnTo>
                    <a:pt x="4" y="93"/>
                  </a:lnTo>
                  <a:lnTo>
                    <a:pt x="8" y="94"/>
                  </a:lnTo>
                  <a:lnTo>
                    <a:pt x="6" y="8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0" name="Group 238"/>
          <p:cNvGrpSpPr>
            <a:grpSpLocks/>
          </p:cNvGrpSpPr>
          <p:nvPr/>
        </p:nvGrpSpPr>
        <p:grpSpPr bwMode="auto">
          <a:xfrm>
            <a:off x="6345767" y="2645834"/>
            <a:ext cx="15522" cy="18344"/>
            <a:chOff x="3774" y="2272"/>
            <a:chExt cx="11" cy="13"/>
          </a:xfrm>
        </p:grpSpPr>
        <p:sp>
          <p:nvSpPr>
            <p:cNvPr id="143111" name="Freeform 236"/>
            <p:cNvSpPr>
              <a:spLocks/>
            </p:cNvSpPr>
            <p:nvPr/>
          </p:nvSpPr>
          <p:spPr bwMode="auto">
            <a:xfrm>
              <a:off x="3774" y="2272"/>
              <a:ext cx="11" cy="13"/>
            </a:xfrm>
            <a:custGeom>
              <a:avLst/>
              <a:gdLst>
                <a:gd name="T0" fmla="*/ 0 w 11"/>
                <a:gd name="T1" fmla="*/ 4 h 13"/>
                <a:gd name="T2" fmla="*/ 6 w 11"/>
                <a:gd name="T3" fmla="*/ 0 h 13"/>
                <a:gd name="T4" fmla="*/ 6 w 11"/>
                <a:gd name="T5" fmla="*/ 4 h 13"/>
                <a:gd name="T6" fmla="*/ 11 w 11"/>
                <a:gd name="T7" fmla="*/ 9 h 13"/>
                <a:gd name="T8" fmla="*/ 6 w 11"/>
                <a:gd name="T9" fmla="*/ 9 h 13"/>
                <a:gd name="T10" fmla="*/ 1 w 11"/>
                <a:gd name="T11" fmla="*/ 13 h 13"/>
                <a:gd name="T12" fmla="*/ 0 w 11"/>
                <a:gd name="T13" fmla="*/ 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0" y="4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11" y="9"/>
                  </a:lnTo>
                  <a:lnTo>
                    <a:pt x="6" y="9"/>
                  </a:lnTo>
                  <a:lnTo>
                    <a:pt x="1" y="1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12" name="Freeform 237"/>
            <p:cNvSpPr>
              <a:spLocks/>
            </p:cNvSpPr>
            <p:nvPr/>
          </p:nvSpPr>
          <p:spPr bwMode="auto">
            <a:xfrm>
              <a:off x="3774" y="2272"/>
              <a:ext cx="11" cy="13"/>
            </a:xfrm>
            <a:custGeom>
              <a:avLst/>
              <a:gdLst>
                <a:gd name="T0" fmla="*/ 0 w 11"/>
                <a:gd name="T1" fmla="*/ 4 h 13"/>
                <a:gd name="T2" fmla="*/ 6 w 11"/>
                <a:gd name="T3" fmla="*/ 0 h 13"/>
                <a:gd name="T4" fmla="*/ 6 w 11"/>
                <a:gd name="T5" fmla="*/ 4 h 13"/>
                <a:gd name="T6" fmla="*/ 11 w 11"/>
                <a:gd name="T7" fmla="*/ 9 h 13"/>
                <a:gd name="T8" fmla="*/ 6 w 11"/>
                <a:gd name="T9" fmla="*/ 9 h 13"/>
                <a:gd name="T10" fmla="*/ 1 w 11"/>
                <a:gd name="T11" fmla="*/ 13 h 13"/>
                <a:gd name="T12" fmla="*/ 0 w 11"/>
                <a:gd name="T13" fmla="*/ 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0" y="4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11" y="9"/>
                  </a:lnTo>
                  <a:lnTo>
                    <a:pt x="6" y="9"/>
                  </a:lnTo>
                  <a:lnTo>
                    <a:pt x="1" y="1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1" name="Group 241"/>
          <p:cNvGrpSpPr>
            <a:grpSpLocks/>
          </p:cNvGrpSpPr>
          <p:nvPr/>
        </p:nvGrpSpPr>
        <p:grpSpPr bwMode="auto">
          <a:xfrm>
            <a:off x="6414912" y="2286000"/>
            <a:ext cx="31044" cy="66323"/>
            <a:chOff x="3823" y="2017"/>
            <a:chExt cx="22" cy="47"/>
          </a:xfrm>
        </p:grpSpPr>
        <p:sp>
          <p:nvSpPr>
            <p:cNvPr id="143109" name="Freeform 239"/>
            <p:cNvSpPr>
              <a:spLocks/>
            </p:cNvSpPr>
            <p:nvPr/>
          </p:nvSpPr>
          <p:spPr bwMode="auto">
            <a:xfrm>
              <a:off x="3823" y="2017"/>
              <a:ext cx="22" cy="47"/>
            </a:xfrm>
            <a:custGeom>
              <a:avLst/>
              <a:gdLst>
                <a:gd name="T0" fmla="*/ 12 w 22"/>
                <a:gd name="T1" fmla="*/ 47 h 47"/>
                <a:gd name="T2" fmla="*/ 10 w 22"/>
                <a:gd name="T3" fmla="*/ 47 h 47"/>
                <a:gd name="T4" fmla="*/ 10 w 22"/>
                <a:gd name="T5" fmla="*/ 43 h 47"/>
                <a:gd name="T6" fmla="*/ 5 w 22"/>
                <a:gd name="T7" fmla="*/ 40 h 47"/>
                <a:gd name="T8" fmla="*/ 0 w 22"/>
                <a:gd name="T9" fmla="*/ 31 h 47"/>
                <a:gd name="T10" fmla="*/ 0 w 22"/>
                <a:gd name="T11" fmla="*/ 25 h 47"/>
                <a:gd name="T12" fmla="*/ 3 w 22"/>
                <a:gd name="T13" fmla="*/ 19 h 47"/>
                <a:gd name="T14" fmla="*/ 10 w 22"/>
                <a:gd name="T15" fmla="*/ 4 h 47"/>
                <a:gd name="T16" fmla="*/ 14 w 22"/>
                <a:gd name="T17" fmla="*/ 0 h 47"/>
                <a:gd name="T18" fmla="*/ 22 w 22"/>
                <a:gd name="T19" fmla="*/ 4 h 47"/>
                <a:gd name="T20" fmla="*/ 22 w 22"/>
                <a:gd name="T21" fmla="*/ 11 h 47"/>
                <a:gd name="T22" fmla="*/ 18 w 22"/>
                <a:gd name="T23" fmla="*/ 15 h 47"/>
                <a:gd name="T24" fmla="*/ 17 w 22"/>
                <a:gd name="T25" fmla="*/ 31 h 47"/>
                <a:gd name="T26" fmla="*/ 14 w 22"/>
                <a:gd name="T27" fmla="*/ 40 h 47"/>
                <a:gd name="T28" fmla="*/ 12 w 22"/>
                <a:gd name="T29" fmla="*/ 47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47"/>
                <a:gd name="T47" fmla="*/ 22 w 22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47">
                  <a:moveTo>
                    <a:pt x="12" y="47"/>
                  </a:moveTo>
                  <a:lnTo>
                    <a:pt x="10" y="47"/>
                  </a:lnTo>
                  <a:lnTo>
                    <a:pt x="10" y="43"/>
                  </a:lnTo>
                  <a:lnTo>
                    <a:pt x="5" y="40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10" y="4"/>
                  </a:lnTo>
                  <a:lnTo>
                    <a:pt x="14" y="0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18" y="15"/>
                  </a:lnTo>
                  <a:lnTo>
                    <a:pt x="17" y="31"/>
                  </a:lnTo>
                  <a:lnTo>
                    <a:pt x="14" y="40"/>
                  </a:lnTo>
                  <a:lnTo>
                    <a:pt x="12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10" name="Freeform 240"/>
            <p:cNvSpPr>
              <a:spLocks/>
            </p:cNvSpPr>
            <p:nvPr/>
          </p:nvSpPr>
          <p:spPr bwMode="auto">
            <a:xfrm>
              <a:off x="3823" y="2017"/>
              <a:ext cx="22" cy="47"/>
            </a:xfrm>
            <a:custGeom>
              <a:avLst/>
              <a:gdLst>
                <a:gd name="T0" fmla="*/ 12 w 22"/>
                <a:gd name="T1" fmla="*/ 47 h 47"/>
                <a:gd name="T2" fmla="*/ 10 w 22"/>
                <a:gd name="T3" fmla="*/ 47 h 47"/>
                <a:gd name="T4" fmla="*/ 10 w 22"/>
                <a:gd name="T5" fmla="*/ 43 h 47"/>
                <a:gd name="T6" fmla="*/ 5 w 22"/>
                <a:gd name="T7" fmla="*/ 40 h 47"/>
                <a:gd name="T8" fmla="*/ 0 w 22"/>
                <a:gd name="T9" fmla="*/ 31 h 47"/>
                <a:gd name="T10" fmla="*/ 0 w 22"/>
                <a:gd name="T11" fmla="*/ 25 h 47"/>
                <a:gd name="T12" fmla="*/ 3 w 22"/>
                <a:gd name="T13" fmla="*/ 19 h 47"/>
                <a:gd name="T14" fmla="*/ 10 w 22"/>
                <a:gd name="T15" fmla="*/ 4 h 47"/>
                <a:gd name="T16" fmla="*/ 14 w 22"/>
                <a:gd name="T17" fmla="*/ 0 h 47"/>
                <a:gd name="T18" fmla="*/ 22 w 22"/>
                <a:gd name="T19" fmla="*/ 4 h 47"/>
                <a:gd name="T20" fmla="*/ 22 w 22"/>
                <a:gd name="T21" fmla="*/ 11 h 47"/>
                <a:gd name="T22" fmla="*/ 18 w 22"/>
                <a:gd name="T23" fmla="*/ 15 h 47"/>
                <a:gd name="T24" fmla="*/ 17 w 22"/>
                <a:gd name="T25" fmla="*/ 31 h 47"/>
                <a:gd name="T26" fmla="*/ 14 w 22"/>
                <a:gd name="T27" fmla="*/ 40 h 47"/>
                <a:gd name="T28" fmla="*/ 12 w 22"/>
                <a:gd name="T29" fmla="*/ 47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47"/>
                <a:gd name="T47" fmla="*/ 22 w 22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47">
                  <a:moveTo>
                    <a:pt x="12" y="47"/>
                  </a:moveTo>
                  <a:lnTo>
                    <a:pt x="10" y="47"/>
                  </a:lnTo>
                  <a:lnTo>
                    <a:pt x="10" y="43"/>
                  </a:lnTo>
                  <a:lnTo>
                    <a:pt x="5" y="40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10" y="4"/>
                  </a:lnTo>
                  <a:lnTo>
                    <a:pt x="14" y="0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18" y="15"/>
                  </a:lnTo>
                  <a:lnTo>
                    <a:pt x="17" y="31"/>
                  </a:lnTo>
                  <a:lnTo>
                    <a:pt x="14" y="40"/>
                  </a:lnTo>
                  <a:lnTo>
                    <a:pt x="12" y="4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2" name="Group 244"/>
          <p:cNvGrpSpPr>
            <a:grpSpLocks/>
          </p:cNvGrpSpPr>
          <p:nvPr/>
        </p:nvGrpSpPr>
        <p:grpSpPr bwMode="auto">
          <a:xfrm>
            <a:off x="5585178" y="1645356"/>
            <a:ext cx="946856" cy="738012"/>
            <a:chOff x="3235" y="1563"/>
            <a:chExt cx="671" cy="523"/>
          </a:xfrm>
        </p:grpSpPr>
        <p:sp>
          <p:nvSpPr>
            <p:cNvPr id="143107" name="Freeform 242"/>
            <p:cNvSpPr>
              <a:spLocks/>
            </p:cNvSpPr>
            <p:nvPr/>
          </p:nvSpPr>
          <p:spPr bwMode="auto">
            <a:xfrm>
              <a:off x="3235" y="1563"/>
              <a:ext cx="671" cy="523"/>
            </a:xfrm>
            <a:custGeom>
              <a:avLst/>
              <a:gdLst>
                <a:gd name="T0" fmla="*/ 557 w 671"/>
                <a:gd name="T1" fmla="*/ 37 h 523"/>
                <a:gd name="T2" fmla="*/ 618 w 671"/>
                <a:gd name="T3" fmla="*/ 78 h 523"/>
                <a:gd name="T4" fmla="*/ 671 w 671"/>
                <a:gd name="T5" fmla="*/ 92 h 523"/>
                <a:gd name="T6" fmla="*/ 655 w 671"/>
                <a:gd name="T7" fmla="*/ 187 h 523"/>
                <a:gd name="T8" fmla="*/ 635 w 671"/>
                <a:gd name="T9" fmla="*/ 201 h 523"/>
                <a:gd name="T10" fmla="*/ 611 w 671"/>
                <a:gd name="T11" fmla="*/ 207 h 523"/>
                <a:gd name="T12" fmla="*/ 576 w 671"/>
                <a:gd name="T13" fmla="*/ 246 h 523"/>
                <a:gd name="T14" fmla="*/ 562 w 671"/>
                <a:gd name="T15" fmla="*/ 246 h 523"/>
                <a:gd name="T16" fmla="*/ 532 w 671"/>
                <a:gd name="T17" fmla="*/ 253 h 523"/>
                <a:gd name="T18" fmla="*/ 539 w 671"/>
                <a:gd name="T19" fmla="*/ 283 h 523"/>
                <a:gd name="T20" fmla="*/ 581 w 671"/>
                <a:gd name="T21" fmla="*/ 278 h 523"/>
                <a:gd name="T22" fmla="*/ 550 w 671"/>
                <a:gd name="T23" fmla="*/ 321 h 523"/>
                <a:gd name="T24" fmla="*/ 580 w 671"/>
                <a:gd name="T25" fmla="*/ 361 h 523"/>
                <a:gd name="T26" fmla="*/ 584 w 671"/>
                <a:gd name="T27" fmla="*/ 384 h 523"/>
                <a:gd name="T28" fmla="*/ 598 w 671"/>
                <a:gd name="T29" fmla="*/ 392 h 523"/>
                <a:gd name="T30" fmla="*/ 593 w 671"/>
                <a:gd name="T31" fmla="*/ 406 h 523"/>
                <a:gd name="T32" fmla="*/ 581 w 671"/>
                <a:gd name="T33" fmla="*/ 434 h 523"/>
                <a:gd name="T34" fmla="*/ 573 w 671"/>
                <a:gd name="T35" fmla="*/ 461 h 523"/>
                <a:gd name="T36" fmla="*/ 546 w 671"/>
                <a:gd name="T37" fmla="*/ 488 h 523"/>
                <a:gd name="T38" fmla="*/ 510 w 671"/>
                <a:gd name="T39" fmla="*/ 488 h 523"/>
                <a:gd name="T40" fmla="*/ 484 w 671"/>
                <a:gd name="T41" fmla="*/ 510 h 523"/>
                <a:gd name="T42" fmla="*/ 468 w 671"/>
                <a:gd name="T43" fmla="*/ 510 h 523"/>
                <a:gd name="T44" fmla="*/ 451 w 671"/>
                <a:gd name="T45" fmla="*/ 507 h 523"/>
                <a:gd name="T46" fmla="*/ 417 w 671"/>
                <a:gd name="T47" fmla="*/ 488 h 523"/>
                <a:gd name="T48" fmla="*/ 387 w 671"/>
                <a:gd name="T49" fmla="*/ 492 h 523"/>
                <a:gd name="T50" fmla="*/ 372 w 671"/>
                <a:gd name="T51" fmla="*/ 512 h 523"/>
                <a:gd name="T52" fmla="*/ 350 w 671"/>
                <a:gd name="T53" fmla="*/ 503 h 523"/>
                <a:gd name="T54" fmla="*/ 332 w 671"/>
                <a:gd name="T55" fmla="*/ 475 h 523"/>
                <a:gd name="T56" fmla="*/ 316 w 671"/>
                <a:gd name="T57" fmla="*/ 461 h 523"/>
                <a:gd name="T58" fmla="*/ 319 w 671"/>
                <a:gd name="T59" fmla="*/ 426 h 523"/>
                <a:gd name="T60" fmla="*/ 294 w 671"/>
                <a:gd name="T61" fmla="*/ 419 h 523"/>
                <a:gd name="T62" fmla="*/ 282 w 671"/>
                <a:gd name="T63" fmla="*/ 411 h 523"/>
                <a:gd name="T64" fmla="*/ 250 w 671"/>
                <a:gd name="T65" fmla="*/ 426 h 523"/>
                <a:gd name="T66" fmla="*/ 213 w 671"/>
                <a:gd name="T67" fmla="*/ 430 h 523"/>
                <a:gd name="T68" fmla="*/ 165 w 671"/>
                <a:gd name="T69" fmla="*/ 424 h 523"/>
                <a:gd name="T70" fmla="*/ 139 w 671"/>
                <a:gd name="T71" fmla="*/ 413 h 523"/>
                <a:gd name="T72" fmla="*/ 78 w 671"/>
                <a:gd name="T73" fmla="*/ 377 h 523"/>
                <a:gd name="T74" fmla="*/ 82 w 671"/>
                <a:gd name="T75" fmla="*/ 360 h 523"/>
                <a:gd name="T76" fmla="*/ 48 w 671"/>
                <a:gd name="T77" fmla="*/ 321 h 523"/>
                <a:gd name="T78" fmla="*/ 23 w 671"/>
                <a:gd name="T79" fmla="*/ 301 h 523"/>
                <a:gd name="T80" fmla="*/ 14 w 671"/>
                <a:gd name="T81" fmla="*/ 259 h 523"/>
                <a:gd name="T82" fmla="*/ 71 w 671"/>
                <a:gd name="T83" fmla="*/ 232 h 523"/>
                <a:gd name="T84" fmla="*/ 82 w 671"/>
                <a:gd name="T85" fmla="*/ 177 h 523"/>
                <a:gd name="T86" fmla="*/ 124 w 671"/>
                <a:gd name="T87" fmla="*/ 120 h 523"/>
                <a:gd name="T88" fmla="*/ 153 w 671"/>
                <a:gd name="T89" fmla="*/ 134 h 523"/>
                <a:gd name="T90" fmla="*/ 179 w 671"/>
                <a:gd name="T91" fmla="*/ 166 h 523"/>
                <a:gd name="T92" fmla="*/ 235 w 671"/>
                <a:gd name="T93" fmla="*/ 193 h 523"/>
                <a:gd name="T94" fmla="*/ 294 w 671"/>
                <a:gd name="T95" fmla="*/ 214 h 523"/>
                <a:gd name="T96" fmla="*/ 362 w 671"/>
                <a:gd name="T97" fmla="*/ 225 h 523"/>
                <a:gd name="T98" fmla="*/ 428 w 671"/>
                <a:gd name="T99" fmla="*/ 180 h 523"/>
                <a:gd name="T100" fmla="*/ 451 w 671"/>
                <a:gd name="T101" fmla="*/ 165 h 523"/>
                <a:gd name="T102" fmla="*/ 479 w 671"/>
                <a:gd name="T103" fmla="*/ 141 h 523"/>
                <a:gd name="T104" fmla="*/ 509 w 671"/>
                <a:gd name="T105" fmla="*/ 128 h 523"/>
                <a:gd name="T106" fmla="*/ 468 w 671"/>
                <a:gd name="T107" fmla="*/ 114 h 523"/>
                <a:gd name="T108" fmla="*/ 455 w 671"/>
                <a:gd name="T109" fmla="*/ 79 h 523"/>
                <a:gd name="T110" fmla="*/ 481 w 671"/>
                <a:gd name="T111" fmla="*/ 26 h 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3"/>
                <a:gd name="T170" fmla="*/ 671 w 671"/>
                <a:gd name="T171" fmla="*/ 523 h 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3">
                  <a:moveTo>
                    <a:pt x="498" y="2"/>
                  </a:moveTo>
                  <a:lnTo>
                    <a:pt x="503" y="0"/>
                  </a:lnTo>
                  <a:lnTo>
                    <a:pt x="510" y="2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9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4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3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4"/>
                  </a:lnTo>
                  <a:lnTo>
                    <a:pt x="639" y="200"/>
                  </a:lnTo>
                  <a:lnTo>
                    <a:pt x="635" y="201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0"/>
                  </a:lnTo>
                  <a:lnTo>
                    <a:pt x="628" y="210"/>
                  </a:lnTo>
                  <a:lnTo>
                    <a:pt x="621" y="210"/>
                  </a:lnTo>
                  <a:lnTo>
                    <a:pt x="617" y="205"/>
                  </a:lnTo>
                  <a:lnTo>
                    <a:pt x="611" y="207"/>
                  </a:lnTo>
                  <a:lnTo>
                    <a:pt x="611" y="214"/>
                  </a:lnTo>
                  <a:lnTo>
                    <a:pt x="610" y="218"/>
                  </a:lnTo>
                  <a:lnTo>
                    <a:pt x="605" y="222"/>
                  </a:lnTo>
                  <a:lnTo>
                    <a:pt x="596" y="229"/>
                  </a:lnTo>
                  <a:lnTo>
                    <a:pt x="591" y="239"/>
                  </a:lnTo>
                  <a:lnTo>
                    <a:pt x="581" y="242"/>
                  </a:lnTo>
                  <a:lnTo>
                    <a:pt x="576" y="246"/>
                  </a:lnTo>
                  <a:lnTo>
                    <a:pt x="569" y="253"/>
                  </a:lnTo>
                  <a:lnTo>
                    <a:pt x="562" y="259"/>
                  </a:lnTo>
                  <a:lnTo>
                    <a:pt x="559" y="256"/>
                  </a:lnTo>
                  <a:lnTo>
                    <a:pt x="563" y="253"/>
                  </a:lnTo>
                  <a:lnTo>
                    <a:pt x="563" y="250"/>
                  </a:lnTo>
                  <a:lnTo>
                    <a:pt x="566" y="249"/>
                  </a:lnTo>
                  <a:lnTo>
                    <a:pt x="562" y="246"/>
                  </a:lnTo>
                  <a:lnTo>
                    <a:pt x="559" y="242"/>
                  </a:lnTo>
                  <a:lnTo>
                    <a:pt x="566" y="229"/>
                  </a:lnTo>
                  <a:lnTo>
                    <a:pt x="557" y="222"/>
                  </a:lnTo>
                  <a:lnTo>
                    <a:pt x="547" y="227"/>
                  </a:lnTo>
                  <a:lnTo>
                    <a:pt x="540" y="239"/>
                  </a:lnTo>
                  <a:lnTo>
                    <a:pt x="533" y="246"/>
                  </a:lnTo>
                  <a:lnTo>
                    <a:pt x="532" y="253"/>
                  </a:lnTo>
                  <a:lnTo>
                    <a:pt x="528" y="255"/>
                  </a:lnTo>
                  <a:lnTo>
                    <a:pt x="518" y="255"/>
                  </a:lnTo>
                  <a:lnTo>
                    <a:pt x="520" y="266"/>
                  </a:lnTo>
                  <a:lnTo>
                    <a:pt x="524" y="273"/>
                  </a:lnTo>
                  <a:lnTo>
                    <a:pt x="529" y="273"/>
                  </a:lnTo>
                  <a:lnTo>
                    <a:pt x="536" y="276"/>
                  </a:lnTo>
                  <a:lnTo>
                    <a:pt x="539" y="283"/>
                  </a:lnTo>
                  <a:lnTo>
                    <a:pt x="543" y="287"/>
                  </a:lnTo>
                  <a:lnTo>
                    <a:pt x="547" y="284"/>
                  </a:lnTo>
                  <a:lnTo>
                    <a:pt x="554" y="278"/>
                  </a:lnTo>
                  <a:lnTo>
                    <a:pt x="559" y="273"/>
                  </a:lnTo>
                  <a:lnTo>
                    <a:pt x="569" y="278"/>
                  </a:lnTo>
                  <a:lnTo>
                    <a:pt x="576" y="278"/>
                  </a:lnTo>
                  <a:lnTo>
                    <a:pt x="581" y="278"/>
                  </a:lnTo>
                  <a:lnTo>
                    <a:pt x="581" y="287"/>
                  </a:lnTo>
                  <a:lnTo>
                    <a:pt x="576" y="284"/>
                  </a:lnTo>
                  <a:lnTo>
                    <a:pt x="563" y="291"/>
                  </a:lnTo>
                  <a:lnTo>
                    <a:pt x="566" y="294"/>
                  </a:lnTo>
                  <a:lnTo>
                    <a:pt x="557" y="304"/>
                  </a:lnTo>
                  <a:lnTo>
                    <a:pt x="550" y="315"/>
                  </a:lnTo>
                  <a:lnTo>
                    <a:pt x="550" y="321"/>
                  </a:lnTo>
                  <a:lnTo>
                    <a:pt x="563" y="328"/>
                  </a:lnTo>
                  <a:lnTo>
                    <a:pt x="573" y="344"/>
                  </a:lnTo>
                  <a:lnTo>
                    <a:pt x="577" y="347"/>
                  </a:lnTo>
                  <a:lnTo>
                    <a:pt x="580" y="353"/>
                  </a:lnTo>
                  <a:lnTo>
                    <a:pt x="587" y="360"/>
                  </a:lnTo>
                  <a:lnTo>
                    <a:pt x="591" y="364"/>
                  </a:lnTo>
                  <a:lnTo>
                    <a:pt x="580" y="361"/>
                  </a:lnTo>
                  <a:lnTo>
                    <a:pt x="576" y="360"/>
                  </a:lnTo>
                  <a:lnTo>
                    <a:pt x="573" y="361"/>
                  </a:lnTo>
                  <a:lnTo>
                    <a:pt x="577" y="361"/>
                  </a:lnTo>
                  <a:lnTo>
                    <a:pt x="584" y="368"/>
                  </a:lnTo>
                  <a:lnTo>
                    <a:pt x="593" y="377"/>
                  </a:lnTo>
                  <a:lnTo>
                    <a:pt x="587" y="378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7"/>
                  </a:lnTo>
                  <a:lnTo>
                    <a:pt x="580" y="385"/>
                  </a:lnTo>
                  <a:lnTo>
                    <a:pt x="580" y="389"/>
                  </a:lnTo>
                  <a:lnTo>
                    <a:pt x="588" y="385"/>
                  </a:lnTo>
                  <a:lnTo>
                    <a:pt x="596" y="389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399"/>
                  </a:lnTo>
                  <a:lnTo>
                    <a:pt x="593" y="399"/>
                  </a:lnTo>
                  <a:lnTo>
                    <a:pt x="596" y="402"/>
                  </a:lnTo>
                  <a:lnTo>
                    <a:pt x="596" y="406"/>
                  </a:lnTo>
                  <a:lnTo>
                    <a:pt x="593" y="406"/>
                  </a:lnTo>
                  <a:lnTo>
                    <a:pt x="593" y="409"/>
                  </a:lnTo>
                  <a:lnTo>
                    <a:pt x="598" y="411"/>
                  </a:lnTo>
                  <a:lnTo>
                    <a:pt x="593" y="413"/>
                  </a:lnTo>
                  <a:lnTo>
                    <a:pt x="593" y="411"/>
                  </a:lnTo>
                  <a:lnTo>
                    <a:pt x="591" y="413"/>
                  </a:lnTo>
                  <a:lnTo>
                    <a:pt x="587" y="424"/>
                  </a:lnTo>
                  <a:lnTo>
                    <a:pt x="581" y="434"/>
                  </a:lnTo>
                  <a:lnTo>
                    <a:pt x="577" y="434"/>
                  </a:lnTo>
                  <a:lnTo>
                    <a:pt x="577" y="436"/>
                  </a:lnTo>
                  <a:lnTo>
                    <a:pt x="580" y="439"/>
                  </a:lnTo>
                  <a:lnTo>
                    <a:pt x="577" y="443"/>
                  </a:lnTo>
                  <a:lnTo>
                    <a:pt x="577" y="450"/>
                  </a:lnTo>
                  <a:lnTo>
                    <a:pt x="577" y="454"/>
                  </a:lnTo>
                  <a:lnTo>
                    <a:pt x="573" y="461"/>
                  </a:lnTo>
                  <a:lnTo>
                    <a:pt x="569" y="465"/>
                  </a:lnTo>
                  <a:lnTo>
                    <a:pt x="562" y="467"/>
                  </a:lnTo>
                  <a:lnTo>
                    <a:pt x="563" y="469"/>
                  </a:lnTo>
                  <a:lnTo>
                    <a:pt x="557" y="475"/>
                  </a:lnTo>
                  <a:lnTo>
                    <a:pt x="552" y="478"/>
                  </a:lnTo>
                  <a:lnTo>
                    <a:pt x="550" y="478"/>
                  </a:lnTo>
                  <a:lnTo>
                    <a:pt x="546" y="488"/>
                  </a:lnTo>
                  <a:lnTo>
                    <a:pt x="536" y="490"/>
                  </a:lnTo>
                  <a:lnTo>
                    <a:pt x="533" y="492"/>
                  </a:lnTo>
                  <a:lnTo>
                    <a:pt x="529" y="490"/>
                  </a:lnTo>
                  <a:lnTo>
                    <a:pt x="528" y="492"/>
                  </a:lnTo>
                  <a:lnTo>
                    <a:pt x="524" y="490"/>
                  </a:lnTo>
                  <a:lnTo>
                    <a:pt x="518" y="495"/>
                  </a:lnTo>
                  <a:lnTo>
                    <a:pt x="510" y="488"/>
                  </a:lnTo>
                  <a:lnTo>
                    <a:pt x="513" y="499"/>
                  </a:lnTo>
                  <a:lnTo>
                    <a:pt x="502" y="503"/>
                  </a:lnTo>
                  <a:lnTo>
                    <a:pt x="499" y="500"/>
                  </a:lnTo>
                  <a:lnTo>
                    <a:pt x="499" y="503"/>
                  </a:lnTo>
                  <a:lnTo>
                    <a:pt x="495" y="506"/>
                  </a:lnTo>
                  <a:lnTo>
                    <a:pt x="490" y="507"/>
                  </a:lnTo>
                  <a:lnTo>
                    <a:pt x="484" y="510"/>
                  </a:lnTo>
                  <a:lnTo>
                    <a:pt x="477" y="512"/>
                  </a:lnTo>
                  <a:lnTo>
                    <a:pt x="477" y="510"/>
                  </a:lnTo>
                  <a:lnTo>
                    <a:pt x="474" y="516"/>
                  </a:lnTo>
                  <a:lnTo>
                    <a:pt x="479" y="520"/>
                  </a:lnTo>
                  <a:lnTo>
                    <a:pt x="472" y="523"/>
                  </a:lnTo>
                  <a:lnTo>
                    <a:pt x="469" y="513"/>
                  </a:lnTo>
                  <a:lnTo>
                    <a:pt x="468" y="510"/>
                  </a:lnTo>
                  <a:lnTo>
                    <a:pt x="472" y="507"/>
                  </a:lnTo>
                  <a:lnTo>
                    <a:pt x="465" y="503"/>
                  </a:lnTo>
                  <a:lnTo>
                    <a:pt x="462" y="507"/>
                  </a:lnTo>
                  <a:lnTo>
                    <a:pt x="458" y="506"/>
                  </a:lnTo>
                  <a:lnTo>
                    <a:pt x="454" y="503"/>
                  </a:lnTo>
                  <a:lnTo>
                    <a:pt x="451" y="503"/>
                  </a:lnTo>
                  <a:lnTo>
                    <a:pt x="451" y="507"/>
                  </a:lnTo>
                  <a:lnTo>
                    <a:pt x="447" y="507"/>
                  </a:lnTo>
                  <a:lnTo>
                    <a:pt x="444" y="506"/>
                  </a:lnTo>
                  <a:lnTo>
                    <a:pt x="438" y="507"/>
                  </a:lnTo>
                  <a:lnTo>
                    <a:pt x="428" y="496"/>
                  </a:lnTo>
                  <a:lnTo>
                    <a:pt x="431" y="490"/>
                  </a:lnTo>
                  <a:lnTo>
                    <a:pt x="428" y="490"/>
                  </a:lnTo>
                  <a:lnTo>
                    <a:pt x="417" y="488"/>
                  </a:lnTo>
                  <a:lnTo>
                    <a:pt x="412" y="484"/>
                  </a:lnTo>
                  <a:lnTo>
                    <a:pt x="406" y="486"/>
                  </a:lnTo>
                  <a:lnTo>
                    <a:pt x="406" y="490"/>
                  </a:lnTo>
                  <a:lnTo>
                    <a:pt x="399" y="492"/>
                  </a:lnTo>
                  <a:lnTo>
                    <a:pt x="396" y="496"/>
                  </a:lnTo>
                  <a:lnTo>
                    <a:pt x="391" y="492"/>
                  </a:lnTo>
                  <a:lnTo>
                    <a:pt x="387" y="492"/>
                  </a:lnTo>
                  <a:lnTo>
                    <a:pt x="384" y="495"/>
                  </a:lnTo>
                  <a:lnTo>
                    <a:pt x="380" y="495"/>
                  </a:lnTo>
                  <a:lnTo>
                    <a:pt x="378" y="495"/>
                  </a:lnTo>
                  <a:lnTo>
                    <a:pt x="376" y="496"/>
                  </a:lnTo>
                  <a:lnTo>
                    <a:pt x="372" y="496"/>
                  </a:lnTo>
                  <a:lnTo>
                    <a:pt x="368" y="499"/>
                  </a:lnTo>
                  <a:lnTo>
                    <a:pt x="372" y="512"/>
                  </a:lnTo>
                  <a:lnTo>
                    <a:pt x="365" y="512"/>
                  </a:lnTo>
                  <a:lnTo>
                    <a:pt x="365" y="510"/>
                  </a:lnTo>
                  <a:lnTo>
                    <a:pt x="358" y="510"/>
                  </a:lnTo>
                  <a:lnTo>
                    <a:pt x="354" y="507"/>
                  </a:lnTo>
                  <a:lnTo>
                    <a:pt x="350" y="507"/>
                  </a:lnTo>
                  <a:lnTo>
                    <a:pt x="350" y="506"/>
                  </a:lnTo>
                  <a:lnTo>
                    <a:pt x="350" y="503"/>
                  </a:lnTo>
                  <a:lnTo>
                    <a:pt x="339" y="500"/>
                  </a:lnTo>
                  <a:lnTo>
                    <a:pt x="342" y="495"/>
                  </a:lnTo>
                  <a:lnTo>
                    <a:pt x="342" y="488"/>
                  </a:lnTo>
                  <a:lnTo>
                    <a:pt x="335" y="488"/>
                  </a:lnTo>
                  <a:lnTo>
                    <a:pt x="332" y="479"/>
                  </a:lnTo>
                  <a:lnTo>
                    <a:pt x="330" y="478"/>
                  </a:lnTo>
                  <a:lnTo>
                    <a:pt x="332" y="475"/>
                  </a:lnTo>
                  <a:lnTo>
                    <a:pt x="325" y="475"/>
                  </a:lnTo>
                  <a:lnTo>
                    <a:pt x="323" y="475"/>
                  </a:lnTo>
                  <a:lnTo>
                    <a:pt x="319" y="478"/>
                  </a:lnTo>
                  <a:lnTo>
                    <a:pt x="316" y="473"/>
                  </a:lnTo>
                  <a:lnTo>
                    <a:pt x="314" y="467"/>
                  </a:lnTo>
                  <a:lnTo>
                    <a:pt x="319" y="467"/>
                  </a:lnTo>
                  <a:lnTo>
                    <a:pt x="316" y="461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6"/>
                  </a:lnTo>
                  <a:lnTo>
                    <a:pt x="327" y="451"/>
                  </a:lnTo>
                  <a:lnTo>
                    <a:pt x="323" y="430"/>
                  </a:lnTo>
                  <a:lnTo>
                    <a:pt x="319" y="430"/>
                  </a:lnTo>
                  <a:lnTo>
                    <a:pt x="319" y="426"/>
                  </a:lnTo>
                  <a:lnTo>
                    <a:pt x="314" y="419"/>
                  </a:lnTo>
                  <a:lnTo>
                    <a:pt x="306" y="419"/>
                  </a:lnTo>
                  <a:lnTo>
                    <a:pt x="306" y="424"/>
                  </a:lnTo>
                  <a:lnTo>
                    <a:pt x="302" y="419"/>
                  </a:lnTo>
                  <a:lnTo>
                    <a:pt x="298" y="419"/>
                  </a:lnTo>
                  <a:lnTo>
                    <a:pt x="298" y="417"/>
                  </a:lnTo>
                  <a:lnTo>
                    <a:pt x="294" y="419"/>
                  </a:lnTo>
                  <a:lnTo>
                    <a:pt x="295" y="415"/>
                  </a:lnTo>
                  <a:lnTo>
                    <a:pt x="295" y="411"/>
                  </a:lnTo>
                  <a:lnTo>
                    <a:pt x="291" y="411"/>
                  </a:lnTo>
                  <a:lnTo>
                    <a:pt x="294" y="406"/>
                  </a:lnTo>
                  <a:lnTo>
                    <a:pt x="291" y="405"/>
                  </a:lnTo>
                  <a:lnTo>
                    <a:pt x="286" y="406"/>
                  </a:lnTo>
                  <a:lnTo>
                    <a:pt x="282" y="411"/>
                  </a:lnTo>
                  <a:lnTo>
                    <a:pt x="271" y="409"/>
                  </a:lnTo>
                  <a:lnTo>
                    <a:pt x="265" y="411"/>
                  </a:lnTo>
                  <a:lnTo>
                    <a:pt x="264" y="415"/>
                  </a:lnTo>
                  <a:lnTo>
                    <a:pt x="254" y="417"/>
                  </a:lnTo>
                  <a:lnTo>
                    <a:pt x="254" y="422"/>
                  </a:lnTo>
                  <a:lnTo>
                    <a:pt x="253" y="424"/>
                  </a:lnTo>
                  <a:lnTo>
                    <a:pt x="250" y="426"/>
                  </a:lnTo>
                  <a:lnTo>
                    <a:pt x="242" y="427"/>
                  </a:lnTo>
                  <a:lnTo>
                    <a:pt x="238" y="427"/>
                  </a:lnTo>
                  <a:lnTo>
                    <a:pt x="234" y="424"/>
                  </a:lnTo>
                  <a:lnTo>
                    <a:pt x="231" y="426"/>
                  </a:lnTo>
                  <a:lnTo>
                    <a:pt x="223" y="426"/>
                  </a:lnTo>
                  <a:lnTo>
                    <a:pt x="215" y="424"/>
                  </a:lnTo>
                  <a:lnTo>
                    <a:pt x="213" y="430"/>
                  </a:lnTo>
                  <a:lnTo>
                    <a:pt x="206" y="433"/>
                  </a:lnTo>
                  <a:lnTo>
                    <a:pt x="206" y="426"/>
                  </a:lnTo>
                  <a:lnTo>
                    <a:pt x="199" y="427"/>
                  </a:lnTo>
                  <a:lnTo>
                    <a:pt x="186" y="427"/>
                  </a:lnTo>
                  <a:lnTo>
                    <a:pt x="179" y="426"/>
                  </a:lnTo>
                  <a:lnTo>
                    <a:pt x="176" y="427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7"/>
                  </a:lnTo>
                  <a:lnTo>
                    <a:pt x="156" y="419"/>
                  </a:lnTo>
                  <a:lnTo>
                    <a:pt x="149" y="417"/>
                  </a:lnTo>
                  <a:lnTo>
                    <a:pt x="146" y="411"/>
                  </a:lnTo>
                  <a:lnTo>
                    <a:pt x="142" y="411"/>
                  </a:lnTo>
                  <a:lnTo>
                    <a:pt x="139" y="413"/>
                  </a:lnTo>
                  <a:lnTo>
                    <a:pt x="135" y="406"/>
                  </a:lnTo>
                  <a:lnTo>
                    <a:pt x="115" y="398"/>
                  </a:lnTo>
                  <a:lnTo>
                    <a:pt x="108" y="396"/>
                  </a:lnTo>
                  <a:lnTo>
                    <a:pt x="92" y="387"/>
                  </a:lnTo>
                  <a:lnTo>
                    <a:pt x="90" y="385"/>
                  </a:lnTo>
                  <a:lnTo>
                    <a:pt x="82" y="387"/>
                  </a:lnTo>
                  <a:lnTo>
                    <a:pt x="78" y="377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8"/>
                  </a:lnTo>
                  <a:lnTo>
                    <a:pt x="75" y="366"/>
                  </a:lnTo>
                  <a:lnTo>
                    <a:pt x="80" y="370"/>
                  </a:lnTo>
                  <a:lnTo>
                    <a:pt x="86" y="364"/>
                  </a:lnTo>
                  <a:lnTo>
                    <a:pt x="82" y="360"/>
                  </a:lnTo>
                  <a:lnTo>
                    <a:pt x="78" y="357"/>
                  </a:lnTo>
                  <a:lnTo>
                    <a:pt x="75" y="349"/>
                  </a:lnTo>
                  <a:lnTo>
                    <a:pt x="74" y="344"/>
                  </a:lnTo>
                  <a:lnTo>
                    <a:pt x="71" y="339"/>
                  </a:lnTo>
                  <a:lnTo>
                    <a:pt x="62" y="329"/>
                  </a:lnTo>
                  <a:lnTo>
                    <a:pt x="60" y="329"/>
                  </a:lnTo>
                  <a:lnTo>
                    <a:pt x="48" y="321"/>
                  </a:lnTo>
                  <a:lnTo>
                    <a:pt x="41" y="315"/>
                  </a:lnTo>
                  <a:lnTo>
                    <a:pt x="26" y="308"/>
                  </a:lnTo>
                  <a:lnTo>
                    <a:pt x="19" y="311"/>
                  </a:lnTo>
                  <a:lnTo>
                    <a:pt x="16" y="308"/>
                  </a:lnTo>
                  <a:lnTo>
                    <a:pt x="14" y="306"/>
                  </a:lnTo>
                  <a:lnTo>
                    <a:pt x="19" y="306"/>
                  </a:lnTo>
                  <a:lnTo>
                    <a:pt x="23" y="301"/>
                  </a:lnTo>
                  <a:lnTo>
                    <a:pt x="16" y="287"/>
                  </a:lnTo>
                  <a:lnTo>
                    <a:pt x="9" y="284"/>
                  </a:lnTo>
                  <a:lnTo>
                    <a:pt x="5" y="284"/>
                  </a:lnTo>
                  <a:lnTo>
                    <a:pt x="0" y="273"/>
                  </a:lnTo>
                  <a:lnTo>
                    <a:pt x="5" y="273"/>
                  </a:lnTo>
                  <a:lnTo>
                    <a:pt x="3" y="266"/>
                  </a:lnTo>
                  <a:lnTo>
                    <a:pt x="14" y="259"/>
                  </a:lnTo>
                  <a:lnTo>
                    <a:pt x="20" y="256"/>
                  </a:lnTo>
                  <a:lnTo>
                    <a:pt x="23" y="259"/>
                  </a:lnTo>
                  <a:lnTo>
                    <a:pt x="33" y="256"/>
                  </a:lnTo>
                  <a:lnTo>
                    <a:pt x="34" y="250"/>
                  </a:lnTo>
                  <a:lnTo>
                    <a:pt x="48" y="249"/>
                  </a:lnTo>
                  <a:lnTo>
                    <a:pt x="53" y="242"/>
                  </a:lnTo>
                  <a:lnTo>
                    <a:pt x="71" y="232"/>
                  </a:lnTo>
                  <a:lnTo>
                    <a:pt x="74" y="214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2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49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8"/>
                  </a:lnTo>
                  <a:lnTo>
                    <a:pt x="124" y="120"/>
                  </a:lnTo>
                  <a:lnTo>
                    <a:pt x="130" y="117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8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7"/>
                  </a:lnTo>
                  <a:lnTo>
                    <a:pt x="169" y="145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6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2"/>
                  </a:lnTo>
                  <a:lnTo>
                    <a:pt x="213" y="182"/>
                  </a:lnTo>
                  <a:lnTo>
                    <a:pt x="224" y="189"/>
                  </a:lnTo>
                  <a:lnTo>
                    <a:pt x="235" y="193"/>
                  </a:lnTo>
                  <a:lnTo>
                    <a:pt x="238" y="193"/>
                  </a:lnTo>
                  <a:lnTo>
                    <a:pt x="242" y="197"/>
                  </a:lnTo>
                  <a:lnTo>
                    <a:pt x="250" y="210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4"/>
                  </a:lnTo>
                  <a:lnTo>
                    <a:pt x="294" y="214"/>
                  </a:lnTo>
                  <a:lnTo>
                    <a:pt x="298" y="211"/>
                  </a:lnTo>
                  <a:lnTo>
                    <a:pt x="316" y="211"/>
                  </a:lnTo>
                  <a:lnTo>
                    <a:pt x="321" y="217"/>
                  </a:lnTo>
                  <a:lnTo>
                    <a:pt x="343" y="222"/>
                  </a:lnTo>
                  <a:lnTo>
                    <a:pt x="350" y="222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4"/>
                  </a:lnTo>
                  <a:lnTo>
                    <a:pt x="410" y="210"/>
                  </a:lnTo>
                  <a:lnTo>
                    <a:pt x="414" y="205"/>
                  </a:lnTo>
                  <a:lnTo>
                    <a:pt x="420" y="201"/>
                  </a:lnTo>
                  <a:lnTo>
                    <a:pt x="421" y="193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5"/>
                  </a:lnTo>
                  <a:lnTo>
                    <a:pt x="431" y="166"/>
                  </a:lnTo>
                  <a:lnTo>
                    <a:pt x="440" y="166"/>
                  </a:lnTo>
                  <a:lnTo>
                    <a:pt x="450" y="166"/>
                  </a:lnTo>
                  <a:lnTo>
                    <a:pt x="451" y="165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4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1"/>
                  </a:lnTo>
                  <a:lnTo>
                    <a:pt x="481" y="141"/>
                  </a:lnTo>
                  <a:lnTo>
                    <a:pt x="481" y="137"/>
                  </a:lnTo>
                  <a:lnTo>
                    <a:pt x="484" y="137"/>
                  </a:lnTo>
                  <a:lnTo>
                    <a:pt x="488" y="131"/>
                  </a:lnTo>
                  <a:lnTo>
                    <a:pt x="498" y="128"/>
                  </a:lnTo>
                  <a:lnTo>
                    <a:pt x="506" y="131"/>
                  </a:lnTo>
                  <a:lnTo>
                    <a:pt x="509" y="128"/>
                  </a:lnTo>
                  <a:lnTo>
                    <a:pt x="503" y="121"/>
                  </a:lnTo>
                  <a:lnTo>
                    <a:pt x="499" y="117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6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6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79"/>
                  </a:lnTo>
                  <a:lnTo>
                    <a:pt x="461" y="79"/>
                  </a:lnTo>
                  <a:lnTo>
                    <a:pt x="469" y="82"/>
                  </a:lnTo>
                  <a:lnTo>
                    <a:pt x="481" y="71"/>
                  </a:lnTo>
                  <a:lnTo>
                    <a:pt x="477" y="65"/>
                  </a:lnTo>
                  <a:lnTo>
                    <a:pt x="479" y="51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08" name="Freeform 243"/>
            <p:cNvSpPr>
              <a:spLocks/>
            </p:cNvSpPr>
            <p:nvPr/>
          </p:nvSpPr>
          <p:spPr bwMode="auto">
            <a:xfrm>
              <a:off x="3235" y="1563"/>
              <a:ext cx="671" cy="523"/>
            </a:xfrm>
            <a:custGeom>
              <a:avLst/>
              <a:gdLst>
                <a:gd name="T0" fmla="*/ 557 w 671"/>
                <a:gd name="T1" fmla="*/ 37 h 523"/>
                <a:gd name="T2" fmla="*/ 618 w 671"/>
                <a:gd name="T3" fmla="*/ 78 h 523"/>
                <a:gd name="T4" fmla="*/ 671 w 671"/>
                <a:gd name="T5" fmla="*/ 92 h 523"/>
                <a:gd name="T6" fmla="*/ 655 w 671"/>
                <a:gd name="T7" fmla="*/ 187 h 523"/>
                <a:gd name="T8" fmla="*/ 635 w 671"/>
                <a:gd name="T9" fmla="*/ 201 h 523"/>
                <a:gd name="T10" fmla="*/ 611 w 671"/>
                <a:gd name="T11" fmla="*/ 207 h 523"/>
                <a:gd name="T12" fmla="*/ 576 w 671"/>
                <a:gd name="T13" fmla="*/ 246 h 523"/>
                <a:gd name="T14" fmla="*/ 562 w 671"/>
                <a:gd name="T15" fmla="*/ 246 h 523"/>
                <a:gd name="T16" fmla="*/ 532 w 671"/>
                <a:gd name="T17" fmla="*/ 253 h 523"/>
                <a:gd name="T18" fmla="*/ 539 w 671"/>
                <a:gd name="T19" fmla="*/ 283 h 523"/>
                <a:gd name="T20" fmla="*/ 581 w 671"/>
                <a:gd name="T21" fmla="*/ 278 h 523"/>
                <a:gd name="T22" fmla="*/ 550 w 671"/>
                <a:gd name="T23" fmla="*/ 321 h 523"/>
                <a:gd name="T24" fmla="*/ 580 w 671"/>
                <a:gd name="T25" fmla="*/ 361 h 523"/>
                <a:gd name="T26" fmla="*/ 584 w 671"/>
                <a:gd name="T27" fmla="*/ 384 h 523"/>
                <a:gd name="T28" fmla="*/ 598 w 671"/>
                <a:gd name="T29" fmla="*/ 392 h 523"/>
                <a:gd name="T30" fmla="*/ 593 w 671"/>
                <a:gd name="T31" fmla="*/ 406 h 523"/>
                <a:gd name="T32" fmla="*/ 581 w 671"/>
                <a:gd name="T33" fmla="*/ 434 h 523"/>
                <a:gd name="T34" fmla="*/ 573 w 671"/>
                <a:gd name="T35" fmla="*/ 461 h 523"/>
                <a:gd name="T36" fmla="*/ 546 w 671"/>
                <a:gd name="T37" fmla="*/ 488 h 523"/>
                <a:gd name="T38" fmla="*/ 510 w 671"/>
                <a:gd name="T39" fmla="*/ 488 h 523"/>
                <a:gd name="T40" fmla="*/ 484 w 671"/>
                <a:gd name="T41" fmla="*/ 510 h 523"/>
                <a:gd name="T42" fmla="*/ 468 w 671"/>
                <a:gd name="T43" fmla="*/ 510 h 523"/>
                <a:gd name="T44" fmla="*/ 451 w 671"/>
                <a:gd name="T45" fmla="*/ 507 h 523"/>
                <a:gd name="T46" fmla="*/ 417 w 671"/>
                <a:gd name="T47" fmla="*/ 488 h 523"/>
                <a:gd name="T48" fmla="*/ 387 w 671"/>
                <a:gd name="T49" fmla="*/ 492 h 523"/>
                <a:gd name="T50" fmla="*/ 372 w 671"/>
                <a:gd name="T51" fmla="*/ 512 h 523"/>
                <a:gd name="T52" fmla="*/ 350 w 671"/>
                <a:gd name="T53" fmla="*/ 503 h 523"/>
                <a:gd name="T54" fmla="*/ 332 w 671"/>
                <a:gd name="T55" fmla="*/ 475 h 523"/>
                <a:gd name="T56" fmla="*/ 316 w 671"/>
                <a:gd name="T57" fmla="*/ 461 h 523"/>
                <a:gd name="T58" fmla="*/ 319 w 671"/>
                <a:gd name="T59" fmla="*/ 426 h 523"/>
                <a:gd name="T60" fmla="*/ 294 w 671"/>
                <a:gd name="T61" fmla="*/ 419 h 523"/>
                <a:gd name="T62" fmla="*/ 282 w 671"/>
                <a:gd name="T63" fmla="*/ 411 h 523"/>
                <a:gd name="T64" fmla="*/ 250 w 671"/>
                <a:gd name="T65" fmla="*/ 426 h 523"/>
                <a:gd name="T66" fmla="*/ 213 w 671"/>
                <a:gd name="T67" fmla="*/ 430 h 523"/>
                <a:gd name="T68" fmla="*/ 165 w 671"/>
                <a:gd name="T69" fmla="*/ 424 h 523"/>
                <a:gd name="T70" fmla="*/ 139 w 671"/>
                <a:gd name="T71" fmla="*/ 413 h 523"/>
                <a:gd name="T72" fmla="*/ 78 w 671"/>
                <a:gd name="T73" fmla="*/ 377 h 523"/>
                <a:gd name="T74" fmla="*/ 82 w 671"/>
                <a:gd name="T75" fmla="*/ 360 h 523"/>
                <a:gd name="T76" fmla="*/ 48 w 671"/>
                <a:gd name="T77" fmla="*/ 321 h 523"/>
                <a:gd name="T78" fmla="*/ 23 w 671"/>
                <a:gd name="T79" fmla="*/ 301 h 523"/>
                <a:gd name="T80" fmla="*/ 14 w 671"/>
                <a:gd name="T81" fmla="*/ 259 h 523"/>
                <a:gd name="T82" fmla="*/ 71 w 671"/>
                <a:gd name="T83" fmla="*/ 232 h 523"/>
                <a:gd name="T84" fmla="*/ 82 w 671"/>
                <a:gd name="T85" fmla="*/ 177 h 523"/>
                <a:gd name="T86" fmla="*/ 124 w 671"/>
                <a:gd name="T87" fmla="*/ 120 h 523"/>
                <a:gd name="T88" fmla="*/ 153 w 671"/>
                <a:gd name="T89" fmla="*/ 134 h 523"/>
                <a:gd name="T90" fmla="*/ 179 w 671"/>
                <a:gd name="T91" fmla="*/ 166 h 523"/>
                <a:gd name="T92" fmla="*/ 235 w 671"/>
                <a:gd name="T93" fmla="*/ 193 h 523"/>
                <a:gd name="T94" fmla="*/ 294 w 671"/>
                <a:gd name="T95" fmla="*/ 214 h 523"/>
                <a:gd name="T96" fmla="*/ 362 w 671"/>
                <a:gd name="T97" fmla="*/ 225 h 523"/>
                <a:gd name="T98" fmla="*/ 428 w 671"/>
                <a:gd name="T99" fmla="*/ 180 h 523"/>
                <a:gd name="T100" fmla="*/ 451 w 671"/>
                <a:gd name="T101" fmla="*/ 165 h 523"/>
                <a:gd name="T102" fmla="*/ 479 w 671"/>
                <a:gd name="T103" fmla="*/ 141 h 523"/>
                <a:gd name="T104" fmla="*/ 509 w 671"/>
                <a:gd name="T105" fmla="*/ 128 h 523"/>
                <a:gd name="T106" fmla="*/ 468 w 671"/>
                <a:gd name="T107" fmla="*/ 114 h 523"/>
                <a:gd name="T108" fmla="*/ 455 w 671"/>
                <a:gd name="T109" fmla="*/ 79 h 523"/>
                <a:gd name="T110" fmla="*/ 481 w 671"/>
                <a:gd name="T111" fmla="*/ 26 h 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3"/>
                <a:gd name="T170" fmla="*/ 671 w 671"/>
                <a:gd name="T171" fmla="*/ 523 h 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3">
                  <a:moveTo>
                    <a:pt x="498" y="2"/>
                  </a:moveTo>
                  <a:lnTo>
                    <a:pt x="503" y="0"/>
                  </a:lnTo>
                  <a:lnTo>
                    <a:pt x="510" y="2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9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4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3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4"/>
                  </a:lnTo>
                  <a:lnTo>
                    <a:pt x="639" y="200"/>
                  </a:lnTo>
                  <a:lnTo>
                    <a:pt x="635" y="201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0"/>
                  </a:lnTo>
                  <a:lnTo>
                    <a:pt x="628" y="210"/>
                  </a:lnTo>
                  <a:lnTo>
                    <a:pt x="621" y="210"/>
                  </a:lnTo>
                  <a:lnTo>
                    <a:pt x="617" y="205"/>
                  </a:lnTo>
                  <a:lnTo>
                    <a:pt x="611" y="207"/>
                  </a:lnTo>
                  <a:lnTo>
                    <a:pt x="611" y="214"/>
                  </a:lnTo>
                  <a:lnTo>
                    <a:pt x="610" y="218"/>
                  </a:lnTo>
                  <a:lnTo>
                    <a:pt x="605" y="222"/>
                  </a:lnTo>
                  <a:lnTo>
                    <a:pt x="596" y="229"/>
                  </a:lnTo>
                  <a:lnTo>
                    <a:pt x="591" y="239"/>
                  </a:lnTo>
                  <a:lnTo>
                    <a:pt x="581" y="242"/>
                  </a:lnTo>
                  <a:lnTo>
                    <a:pt x="576" y="246"/>
                  </a:lnTo>
                  <a:lnTo>
                    <a:pt x="569" y="253"/>
                  </a:lnTo>
                  <a:lnTo>
                    <a:pt x="562" y="259"/>
                  </a:lnTo>
                  <a:lnTo>
                    <a:pt x="559" y="256"/>
                  </a:lnTo>
                  <a:lnTo>
                    <a:pt x="563" y="253"/>
                  </a:lnTo>
                  <a:lnTo>
                    <a:pt x="563" y="250"/>
                  </a:lnTo>
                  <a:lnTo>
                    <a:pt x="566" y="249"/>
                  </a:lnTo>
                  <a:lnTo>
                    <a:pt x="562" y="246"/>
                  </a:lnTo>
                  <a:lnTo>
                    <a:pt x="559" y="242"/>
                  </a:lnTo>
                  <a:lnTo>
                    <a:pt x="566" y="229"/>
                  </a:lnTo>
                  <a:lnTo>
                    <a:pt x="557" y="222"/>
                  </a:lnTo>
                  <a:lnTo>
                    <a:pt x="547" y="227"/>
                  </a:lnTo>
                  <a:lnTo>
                    <a:pt x="540" y="239"/>
                  </a:lnTo>
                  <a:lnTo>
                    <a:pt x="533" y="246"/>
                  </a:lnTo>
                  <a:lnTo>
                    <a:pt x="532" y="253"/>
                  </a:lnTo>
                  <a:lnTo>
                    <a:pt x="528" y="255"/>
                  </a:lnTo>
                  <a:lnTo>
                    <a:pt x="518" y="255"/>
                  </a:lnTo>
                  <a:lnTo>
                    <a:pt x="520" y="266"/>
                  </a:lnTo>
                  <a:lnTo>
                    <a:pt x="524" y="273"/>
                  </a:lnTo>
                  <a:lnTo>
                    <a:pt x="529" y="273"/>
                  </a:lnTo>
                  <a:lnTo>
                    <a:pt x="536" y="276"/>
                  </a:lnTo>
                  <a:lnTo>
                    <a:pt x="539" y="283"/>
                  </a:lnTo>
                  <a:lnTo>
                    <a:pt x="543" y="287"/>
                  </a:lnTo>
                  <a:lnTo>
                    <a:pt x="547" y="284"/>
                  </a:lnTo>
                  <a:lnTo>
                    <a:pt x="554" y="278"/>
                  </a:lnTo>
                  <a:lnTo>
                    <a:pt x="559" y="273"/>
                  </a:lnTo>
                  <a:lnTo>
                    <a:pt x="569" y="278"/>
                  </a:lnTo>
                  <a:lnTo>
                    <a:pt x="576" y="278"/>
                  </a:lnTo>
                  <a:lnTo>
                    <a:pt x="581" y="278"/>
                  </a:lnTo>
                  <a:lnTo>
                    <a:pt x="581" y="287"/>
                  </a:lnTo>
                  <a:lnTo>
                    <a:pt x="576" y="284"/>
                  </a:lnTo>
                  <a:lnTo>
                    <a:pt x="563" y="291"/>
                  </a:lnTo>
                  <a:lnTo>
                    <a:pt x="566" y="294"/>
                  </a:lnTo>
                  <a:lnTo>
                    <a:pt x="557" y="304"/>
                  </a:lnTo>
                  <a:lnTo>
                    <a:pt x="550" y="315"/>
                  </a:lnTo>
                  <a:lnTo>
                    <a:pt x="550" y="321"/>
                  </a:lnTo>
                  <a:lnTo>
                    <a:pt x="563" y="328"/>
                  </a:lnTo>
                  <a:lnTo>
                    <a:pt x="573" y="344"/>
                  </a:lnTo>
                  <a:lnTo>
                    <a:pt x="577" y="347"/>
                  </a:lnTo>
                  <a:lnTo>
                    <a:pt x="580" y="353"/>
                  </a:lnTo>
                  <a:lnTo>
                    <a:pt x="587" y="360"/>
                  </a:lnTo>
                  <a:lnTo>
                    <a:pt x="591" y="364"/>
                  </a:lnTo>
                  <a:lnTo>
                    <a:pt x="580" y="361"/>
                  </a:lnTo>
                  <a:lnTo>
                    <a:pt x="576" y="360"/>
                  </a:lnTo>
                  <a:lnTo>
                    <a:pt x="573" y="361"/>
                  </a:lnTo>
                  <a:lnTo>
                    <a:pt x="577" y="361"/>
                  </a:lnTo>
                  <a:lnTo>
                    <a:pt x="584" y="368"/>
                  </a:lnTo>
                  <a:lnTo>
                    <a:pt x="593" y="377"/>
                  </a:lnTo>
                  <a:lnTo>
                    <a:pt x="587" y="378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7"/>
                  </a:lnTo>
                  <a:lnTo>
                    <a:pt x="580" y="385"/>
                  </a:lnTo>
                  <a:lnTo>
                    <a:pt x="580" y="389"/>
                  </a:lnTo>
                  <a:lnTo>
                    <a:pt x="588" y="385"/>
                  </a:lnTo>
                  <a:lnTo>
                    <a:pt x="596" y="389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399"/>
                  </a:lnTo>
                  <a:lnTo>
                    <a:pt x="593" y="399"/>
                  </a:lnTo>
                  <a:lnTo>
                    <a:pt x="596" y="402"/>
                  </a:lnTo>
                  <a:lnTo>
                    <a:pt x="596" y="406"/>
                  </a:lnTo>
                  <a:lnTo>
                    <a:pt x="593" y="406"/>
                  </a:lnTo>
                  <a:lnTo>
                    <a:pt x="593" y="409"/>
                  </a:lnTo>
                  <a:lnTo>
                    <a:pt x="598" y="411"/>
                  </a:lnTo>
                  <a:lnTo>
                    <a:pt x="593" y="413"/>
                  </a:lnTo>
                  <a:lnTo>
                    <a:pt x="593" y="411"/>
                  </a:lnTo>
                  <a:lnTo>
                    <a:pt x="591" y="413"/>
                  </a:lnTo>
                  <a:lnTo>
                    <a:pt x="587" y="424"/>
                  </a:lnTo>
                  <a:lnTo>
                    <a:pt x="581" y="434"/>
                  </a:lnTo>
                  <a:lnTo>
                    <a:pt x="577" y="434"/>
                  </a:lnTo>
                  <a:lnTo>
                    <a:pt x="577" y="436"/>
                  </a:lnTo>
                  <a:lnTo>
                    <a:pt x="580" y="439"/>
                  </a:lnTo>
                  <a:lnTo>
                    <a:pt x="577" y="443"/>
                  </a:lnTo>
                  <a:lnTo>
                    <a:pt x="577" y="450"/>
                  </a:lnTo>
                  <a:lnTo>
                    <a:pt x="577" y="454"/>
                  </a:lnTo>
                  <a:lnTo>
                    <a:pt x="573" y="461"/>
                  </a:lnTo>
                  <a:lnTo>
                    <a:pt x="569" y="465"/>
                  </a:lnTo>
                  <a:lnTo>
                    <a:pt x="562" y="467"/>
                  </a:lnTo>
                  <a:lnTo>
                    <a:pt x="563" y="469"/>
                  </a:lnTo>
                  <a:lnTo>
                    <a:pt x="557" y="475"/>
                  </a:lnTo>
                  <a:lnTo>
                    <a:pt x="552" y="478"/>
                  </a:lnTo>
                  <a:lnTo>
                    <a:pt x="550" y="478"/>
                  </a:lnTo>
                  <a:lnTo>
                    <a:pt x="546" y="488"/>
                  </a:lnTo>
                  <a:lnTo>
                    <a:pt x="536" y="490"/>
                  </a:lnTo>
                  <a:lnTo>
                    <a:pt x="533" y="492"/>
                  </a:lnTo>
                  <a:lnTo>
                    <a:pt x="529" y="490"/>
                  </a:lnTo>
                  <a:lnTo>
                    <a:pt x="528" y="492"/>
                  </a:lnTo>
                  <a:lnTo>
                    <a:pt x="524" y="490"/>
                  </a:lnTo>
                  <a:lnTo>
                    <a:pt x="518" y="495"/>
                  </a:lnTo>
                  <a:lnTo>
                    <a:pt x="510" y="488"/>
                  </a:lnTo>
                  <a:lnTo>
                    <a:pt x="513" y="499"/>
                  </a:lnTo>
                  <a:lnTo>
                    <a:pt x="502" y="503"/>
                  </a:lnTo>
                  <a:lnTo>
                    <a:pt x="499" y="500"/>
                  </a:lnTo>
                  <a:lnTo>
                    <a:pt x="499" y="503"/>
                  </a:lnTo>
                  <a:lnTo>
                    <a:pt x="495" y="506"/>
                  </a:lnTo>
                  <a:lnTo>
                    <a:pt x="490" y="507"/>
                  </a:lnTo>
                  <a:lnTo>
                    <a:pt x="484" y="510"/>
                  </a:lnTo>
                  <a:lnTo>
                    <a:pt x="477" y="512"/>
                  </a:lnTo>
                  <a:lnTo>
                    <a:pt x="477" y="510"/>
                  </a:lnTo>
                  <a:lnTo>
                    <a:pt x="474" y="516"/>
                  </a:lnTo>
                  <a:lnTo>
                    <a:pt x="479" y="520"/>
                  </a:lnTo>
                  <a:lnTo>
                    <a:pt x="472" y="523"/>
                  </a:lnTo>
                  <a:lnTo>
                    <a:pt x="469" y="513"/>
                  </a:lnTo>
                  <a:lnTo>
                    <a:pt x="468" y="510"/>
                  </a:lnTo>
                  <a:lnTo>
                    <a:pt x="472" y="507"/>
                  </a:lnTo>
                  <a:lnTo>
                    <a:pt x="465" y="503"/>
                  </a:lnTo>
                  <a:lnTo>
                    <a:pt x="462" y="507"/>
                  </a:lnTo>
                  <a:lnTo>
                    <a:pt x="458" y="506"/>
                  </a:lnTo>
                  <a:lnTo>
                    <a:pt x="454" y="503"/>
                  </a:lnTo>
                  <a:lnTo>
                    <a:pt x="451" y="503"/>
                  </a:lnTo>
                  <a:lnTo>
                    <a:pt x="451" y="507"/>
                  </a:lnTo>
                  <a:lnTo>
                    <a:pt x="447" y="507"/>
                  </a:lnTo>
                  <a:lnTo>
                    <a:pt x="444" y="506"/>
                  </a:lnTo>
                  <a:lnTo>
                    <a:pt x="438" y="507"/>
                  </a:lnTo>
                  <a:lnTo>
                    <a:pt x="428" y="496"/>
                  </a:lnTo>
                  <a:lnTo>
                    <a:pt x="431" y="490"/>
                  </a:lnTo>
                  <a:lnTo>
                    <a:pt x="428" y="490"/>
                  </a:lnTo>
                  <a:lnTo>
                    <a:pt x="417" y="488"/>
                  </a:lnTo>
                  <a:lnTo>
                    <a:pt x="412" y="484"/>
                  </a:lnTo>
                  <a:lnTo>
                    <a:pt x="406" y="486"/>
                  </a:lnTo>
                  <a:lnTo>
                    <a:pt x="406" y="490"/>
                  </a:lnTo>
                  <a:lnTo>
                    <a:pt x="399" y="492"/>
                  </a:lnTo>
                  <a:lnTo>
                    <a:pt x="396" y="496"/>
                  </a:lnTo>
                  <a:lnTo>
                    <a:pt x="391" y="492"/>
                  </a:lnTo>
                  <a:lnTo>
                    <a:pt x="387" y="492"/>
                  </a:lnTo>
                  <a:lnTo>
                    <a:pt x="384" y="495"/>
                  </a:lnTo>
                  <a:lnTo>
                    <a:pt x="380" y="495"/>
                  </a:lnTo>
                  <a:lnTo>
                    <a:pt x="378" y="495"/>
                  </a:lnTo>
                  <a:lnTo>
                    <a:pt x="376" y="496"/>
                  </a:lnTo>
                  <a:lnTo>
                    <a:pt x="372" y="496"/>
                  </a:lnTo>
                  <a:lnTo>
                    <a:pt x="368" y="499"/>
                  </a:lnTo>
                  <a:lnTo>
                    <a:pt x="372" y="512"/>
                  </a:lnTo>
                  <a:lnTo>
                    <a:pt x="365" y="512"/>
                  </a:lnTo>
                  <a:lnTo>
                    <a:pt x="365" y="510"/>
                  </a:lnTo>
                  <a:lnTo>
                    <a:pt x="358" y="510"/>
                  </a:lnTo>
                  <a:lnTo>
                    <a:pt x="354" y="507"/>
                  </a:lnTo>
                  <a:lnTo>
                    <a:pt x="350" y="507"/>
                  </a:lnTo>
                  <a:lnTo>
                    <a:pt x="350" y="506"/>
                  </a:lnTo>
                  <a:lnTo>
                    <a:pt x="350" y="503"/>
                  </a:lnTo>
                  <a:lnTo>
                    <a:pt x="339" y="500"/>
                  </a:lnTo>
                  <a:lnTo>
                    <a:pt x="342" y="495"/>
                  </a:lnTo>
                  <a:lnTo>
                    <a:pt x="342" y="488"/>
                  </a:lnTo>
                  <a:lnTo>
                    <a:pt x="335" y="488"/>
                  </a:lnTo>
                  <a:lnTo>
                    <a:pt x="332" y="479"/>
                  </a:lnTo>
                  <a:lnTo>
                    <a:pt x="330" y="478"/>
                  </a:lnTo>
                  <a:lnTo>
                    <a:pt x="332" y="475"/>
                  </a:lnTo>
                  <a:lnTo>
                    <a:pt x="325" y="475"/>
                  </a:lnTo>
                  <a:lnTo>
                    <a:pt x="323" y="475"/>
                  </a:lnTo>
                  <a:lnTo>
                    <a:pt x="319" y="478"/>
                  </a:lnTo>
                  <a:lnTo>
                    <a:pt x="316" y="473"/>
                  </a:lnTo>
                  <a:lnTo>
                    <a:pt x="314" y="467"/>
                  </a:lnTo>
                  <a:lnTo>
                    <a:pt x="319" y="467"/>
                  </a:lnTo>
                  <a:lnTo>
                    <a:pt x="316" y="461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6"/>
                  </a:lnTo>
                  <a:lnTo>
                    <a:pt x="327" y="451"/>
                  </a:lnTo>
                  <a:lnTo>
                    <a:pt x="323" y="430"/>
                  </a:lnTo>
                  <a:lnTo>
                    <a:pt x="319" y="430"/>
                  </a:lnTo>
                  <a:lnTo>
                    <a:pt x="319" y="426"/>
                  </a:lnTo>
                  <a:lnTo>
                    <a:pt x="314" y="419"/>
                  </a:lnTo>
                  <a:lnTo>
                    <a:pt x="306" y="419"/>
                  </a:lnTo>
                  <a:lnTo>
                    <a:pt x="306" y="424"/>
                  </a:lnTo>
                  <a:lnTo>
                    <a:pt x="302" y="419"/>
                  </a:lnTo>
                  <a:lnTo>
                    <a:pt x="298" y="419"/>
                  </a:lnTo>
                  <a:lnTo>
                    <a:pt x="298" y="417"/>
                  </a:lnTo>
                  <a:lnTo>
                    <a:pt x="294" y="419"/>
                  </a:lnTo>
                  <a:lnTo>
                    <a:pt x="295" y="415"/>
                  </a:lnTo>
                  <a:lnTo>
                    <a:pt x="295" y="411"/>
                  </a:lnTo>
                  <a:lnTo>
                    <a:pt x="291" y="411"/>
                  </a:lnTo>
                  <a:lnTo>
                    <a:pt x="294" y="406"/>
                  </a:lnTo>
                  <a:lnTo>
                    <a:pt x="291" y="405"/>
                  </a:lnTo>
                  <a:lnTo>
                    <a:pt x="286" y="406"/>
                  </a:lnTo>
                  <a:lnTo>
                    <a:pt x="282" y="411"/>
                  </a:lnTo>
                  <a:lnTo>
                    <a:pt x="271" y="409"/>
                  </a:lnTo>
                  <a:lnTo>
                    <a:pt x="265" y="411"/>
                  </a:lnTo>
                  <a:lnTo>
                    <a:pt x="264" y="415"/>
                  </a:lnTo>
                  <a:lnTo>
                    <a:pt x="254" y="417"/>
                  </a:lnTo>
                  <a:lnTo>
                    <a:pt x="254" y="422"/>
                  </a:lnTo>
                  <a:lnTo>
                    <a:pt x="253" y="424"/>
                  </a:lnTo>
                  <a:lnTo>
                    <a:pt x="250" y="426"/>
                  </a:lnTo>
                  <a:lnTo>
                    <a:pt x="242" y="427"/>
                  </a:lnTo>
                  <a:lnTo>
                    <a:pt x="238" y="427"/>
                  </a:lnTo>
                  <a:lnTo>
                    <a:pt x="234" y="424"/>
                  </a:lnTo>
                  <a:lnTo>
                    <a:pt x="231" y="426"/>
                  </a:lnTo>
                  <a:lnTo>
                    <a:pt x="223" y="426"/>
                  </a:lnTo>
                  <a:lnTo>
                    <a:pt x="215" y="424"/>
                  </a:lnTo>
                  <a:lnTo>
                    <a:pt x="213" y="430"/>
                  </a:lnTo>
                  <a:lnTo>
                    <a:pt x="206" y="433"/>
                  </a:lnTo>
                  <a:lnTo>
                    <a:pt x="206" y="426"/>
                  </a:lnTo>
                  <a:lnTo>
                    <a:pt x="199" y="427"/>
                  </a:lnTo>
                  <a:lnTo>
                    <a:pt x="186" y="427"/>
                  </a:lnTo>
                  <a:lnTo>
                    <a:pt x="179" y="426"/>
                  </a:lnTo>
                  <a:lnTo>
                    <a:pt x="176" y="427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7"/>
                  </a:lnTo>
                  <a:lnTo>
                    <a:pt x="156" y="419"/>
                  </a:lnTo>
                  <a:lnTo>
                    <a:pt x="149" y="417"/>
                  </a:lnTo>
                  <a:lnTo>
                    <a:pt x="146" y="411"/>
                  </a:lnTo>
                  <a:lnTo>
                    <a:pt x="142" y="411"/>
                  </a:lnTo>
                  <a:lnTo>
                    <a:pt x="139" y="413"/>
                  </a:lnTo>
                  <a:lnTo>
                    <a:pt x="135" y="406"/>
                  </a:lnTo>
                  <a:lnTo>
                    <a:pt x="115" y="398"/>
                  </a:lnTo>
                  <a:lnTo>
                    <a:pt x="108" y="396"/>
                  </a:lnTo>
                  <a:lnTo>
                    <a:pt x="92" y="387"/>
                  </a:lnTo>
                  <a:lnTo>
                    <a:pt x="90" y="385"/>
                  </a:lnTo>
                  <a:lnTo>
                    <a:pt x="82" y="387"/>
                  </a:lnTo>
                  <a:lnTo>
                    <a:pt x="78" y="377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8"/>
                  </a:lnTo>
                  <a:lnTo>
                    <a:pt x="75" y="366"/>
                  </a:lnTo>
                  <a:lnTo>
                    <a:pt x="80" y="370"/>
                  </a:lnTo>
                  <a:lnTo>
                    <a:pt x="86" y="364"/>
                  </a:lnTo>
                  <a:lnTo>
                    <a:pt x="82" y="360"/>
                  </a:lnTo>
                  <a:lnTo>
                    <a:pt x="78" y="357"/>
                  </a:lnTo>
                  <a:lnTo>
                    <a:pt x="75" y="349"/>
                  </a:lnTo>
                  <a:lnTo>
                    <a:pt x="74" y="344"/>
                  </a:lnTo>
                  <a:lnTo>
                    <a:pt x="71" y="339"/>
                  </a:lnTo>
                  <a:lnTo>
                    <a:pt x="62" y="329"/>
                  </a:lnTo>
                  <a:lnTo>
                    <a:pt x="60" y="329"/>
                  </a:lnTo>
                  <a:lnTo>
                    <a:pt x="48" y="321"/>
                  </a:lnTo>
                  <a:lnTo>
                    <a:pt x="41" y="315"/>
                  </a:lnTo>
                  <a:lnTo>
                    <a:pt x="26" y="308"/>
                  </a:lnTo>
                  <a:lnTo>
                    <a:pt x="19" y="311"/>
                  </a:lnTo>
                  <a:lnTo>
                    <a:pt x="16" y="308"/>
                  </a:lnTo>
                  <a:lnTo>
                    <a:pt x="14" y="306"/>
                  </a:lnTo>
                  <a:lnTo>
                    <a:pt x="19" y="306"/>
                  </a:lnTo>
                  <a:lnTo>
                    <a:pt x="23" y="301"/>
                  </a:lnTo>
                  <a:lnTo>
                    <a:pt x="16" y="287"/>
                  </a:lnTo>
                  <a:lnTo>
                    <a:pt x="9" y="284"/>
                  </a:lnTo>
                  <a:lnTo>
                    <a:pt x="5" y="284"/>
                  </a:lnTo>
                  <a:lnTo>
                    <a:pt x="0" y="273"/>
                  </a:lnTo>
                  <a:lnTo>
                    <a:pt x="5" y="273"/>
                  </a:lnTo>
                  <a:lnTo>
                    <a:pt x="3" y="266"/>
                  </a:lnTo>
                  <a:lnTo>
                    <a:pt x="14" y="259"/>
                  </a:lnTo>
                  <a:lnTo>
                    <a:pt x="20" y="256"/>
                  </a:lnTo>
                  <a:lnTo>
                    <a:pt x="23" y="259"/>
                  </a:lnTo>
                  <a:lnTo>
                    <a:pt x="33" y="256"/>
                  </a:lnTo>
                  <a:lnTo>
                    <a:pt x="34" y="250"/>
                  </a:lnTo>
                  <a:lnTo>
                    <a:pt x="48" y="249"/>
                  </a:lnTo>
                  <a:lnTo>
                    <a:pt x="53" y="242"/>
                  </a:lnTo>
                  <a:lnTo>
                    <a:pt x="71" y="232"/>
                  </a:lnTo>
                  <a:lnTo>
                    <a:pt x="74" y="214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2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49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8"/>
                  </a:lnTo>
                  <a:lnTo>
                    <a:pt x="124" y="120"/>
                  </a:lnTo>
                  <a:lnTo>
                    <a:pt x="130" y="117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8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7"/>
                  </a:lnTo>
                  <a:lnTo>
                    <a:pt x="169" y="145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6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2"/>
                  </a:lnTo>
                  <a:lnTo>
                    <a:pt x="213" y="182"/>
                  </a:lnTo>
                  <a:lnTo>
                    <a:pt x="224" y="189"/>
                  </a:lnTo>
                  <a:lnTo>
                    <a:pt x="235" y="193"/>
                  </a:lnTo>
                  <a:lnTo>
                    <a:pt x="238" y="193"/>
                  </a:lnTo>
                  <a:lnTo>
                    <a:pt x="242" y="197"/>
                  </a:lnTo>
                  <a:lnTo>
                    <a:pt x="250" y="210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4"/>
                  </a:lnTo>
                  <a:lnTo>
                    <a:pt x="294" y="214"/>
                  </a:lnTo>
                  <a:lnTo>
                    <a:pt x="298" y="211"/>
                  </a:lnTo>
                  <a:lnTo>
                    <a:pt x="316" y="211"/>
                  </a:lnTo>
                  <a:lnTo>
                    <a:pt x="321" y="217"/>
                  </a:lnTo>
                  <a:lnTo>
                    <a:pt x="343" y="222"/>
                  </a:lnTo>
                  <a:lnTo>
                    <a:pt x="350" y="222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4"/>
                  </a:lnTo>
                  <a:lnTo>
                    <a:pt x="410" y="210"/>
                  </a:lnTo>
                  <a:lnTo>
                    <a:pt x="414" y="205"/>
                  </a:lnTo>
                  <a:lnTo>
                    <a:pt x="420" y="201"/>
                  </a:lnTo>
                  <a:lnTo>
                    <a:pt x="421" y="193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5"/>
                  </a:lnTo>
                  <a:lnTo>
                    <a:pt x="431" y="166"/>
                  </a:lnTo>
                  <a:lnTo>
                    <a:pt x="440" y="166"/>
                  </a:lnTo>
                  <a:lnTo>
                    <a:pt x="450" y="166"/>
                  </a:lnTo>
                  <a:lnTo>
                    <a:pt x="451" y="165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4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1"/>
                  </a:lnTo>
                  <a:lnTo>
                    <a:pt x="481" y="141"/>
                  </a:lnTo>
                  <a:lnTo>
                    <a:pt x="481" y="137"/>
                  </a:lnTo>
                  <a:lnTo>
                    <a:pt x="484" y="137"/>
                  </a:lnTo>
                  <a:lnTo>
                    <a:pt x="488" y="131"/>
                  </a:lnTo>
                  <a:lnTo>
                    <a:pt x="498" y="128"/>
                  </a:lnTo>
                  <a:lnTo>
                    <a:pt x="506" y="131"/>
                  </a:lnTo>
                  <a:lnTo>
                    <a:pt x="509" y="128"/>
                  </a:lnTo>
                  <a:lnTo>
                    <a:pt x="503" y="121"/>
                  </a:lnTo>
                  <a:lnTo>
                    <a:pt x="499" y="117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6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6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79"/>
                  </a:lnTo>
                  <a:lnTo>
                    <a:pt x="461" y="79"/>
                  </a:lnTo>
                  <a:lnTo>
                    <a:pt x="469" y="82"/>
                  </a:lnTo>
                  <a:lnTo>
                    <a:pt x="481" y="71"/>
                  </a:lnTo>
                  <a:lnTo>
                    <a:pt x="477" y="65"/>
                  </a:lnTo>
                  <a:lnTo>
                    <a:pt x="479" y="51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3" name="Group 247"/>
          <p:cNvGrpSpPr>
            <a:grpSpLocks/>
          </p:cNvGrpSpPr>
          <p:nvPr/>
        </p:nvGrpSpPr>
        <p:grpSpPr bwMode="auto">
          <a:xfrm>
            <a:off x="5537200" y="2112434"/>
            <a:ext cx="479778" cy="482600"/>
            <a:chOff x="3201" y="1894"/>
            <a:chExt cx="340" cy="342"/>
          </a:xfrm>
        </p:grpSpPr>
        <p:sp>
          <p:nvSpPr>
            <p:cNvPr id="143105" name="Freeform 245"/>
            <p:cNvSpPr>
              <a:spLocks/>
            </p:cNvSpPr>
            <p:nvPr/>
          </p:nvSpPr>
          <p:spPr bwMode="auto">
            <a:xfrm>
              <a:off x="3201" y="1894"/>
              <a:ext cx="340" cy="342"/>
            </a:xfrm>
            <a:custGeom>
              <a:avLst/>
              <a:gdLst>
                <a:gd name="T0" fmla="*/ 108 w 340"/>
                <a:gd name="T1" fmla="*/ 14 h 342"/>
                <a:gd name="T2" fmla="*/ 120 w 340"/>
                <a:gd name="T3" fmla="*/ 35 h 342"/>
                <a:gd name="T4" fmla="*/ 109 w 340"/>
                <a:gd name="T5" fmla="*/ 42 h 342"/>
                <a:gd name="T6" fmla="*/ 123 w 340"/>
                <a:gd name="T7" fmla="*/ 55 h 342"/>
                <a:gd name="T8" fmla="*/ 135 w 340"/>
                <a:gd name="T9" fmla="*/ 79 h 342"/>
                <a:gd name="T10" fmla="*/ 146 w 340"/>
                <a:gd name="T11" fmla="*/ 94 h 342"/>
                <a:gd name="T12" fmla="*/ 190 w 340"/>
                <a:gd name="T13" fmla="*/ 107 h 342"/>
                <a:gd name="T14" fmla="*/ 208 w 340"/>
                <a:gd name="T15" fmla="*/ 115 h 342"/>
                <a:gd name="T16" fmla="*/ 221 w 340"/>
                <a:gd name="T17" fmla="*/ 118 h 342"/>
                <a:gd name="T18" fmla="*/ 240 w 340"/>
                <a:gd name="T19" fmla="*/ 97 h 342"/>
                <a:gd name="T20" fmla="*/ 254 w 340"/>
                <a:gd name="T21" fmla="*/ 111 h 342"/>
                <a:gd name="T22" fmla="*/ 276 w 340"/>
                <a:gd name="T23" fmla="*/ 105 h 342"/>
                <a:gd name="T24" fmla="*/ 284 w 340"/>
                <a:gd name="T25" fmla="*/ 97 h 342"/>
                <a:gd name="T26" fmla="*/ 298 w 340"/>
                <a:gd name="T27" fmla="*/ 86 h 342"/>
                <a:gd name="T28" fmla="*/ 320 w 340"/>
                <a:gd name="T29" fmla="*/ 77 h 342"/>
                <a:gd name="T30" fmla="*/ 329 w 340"/>
                <a:gd name="T31" fmla="*/ 82 h 342"/>
                <a:gd name="T32" fmla="*/ 332 w 340"/>
                <a:gd name="T33" fmla="*/ 90 h 342"/>
                <a:gd name="T34" fmla="*/ 336 w 340"/>
                <a:gd name="T35" fmla="*/ 98 h 342"/>
                <a:gd name="T36" fmla="*/ 325 w 340"/>
                <a:gd name="T37" fmla="*/ 107 h 342"/>
                <a:gd name="T38" fmla="*/ 311 w 340"/>
                <a:gd name="T39" fmla="*/ 132 h 342"/>
                <a:gd name="T40" fmla="*/ 299 w 340"/>
                <a:gd name="T41" fmla="*/ 159 h 342"/>
                <a:gd name="T42" fmla="*/ 291 w 340"/>
                <a:gd name="T43" fmla="*/ 165 h 342"/>
                <a:gd name="T44" fmla="*/ 280 w 340"/>
                <a:gd name="T45" fmla="*/ 160 h 342"/>
                <a:gd name="T46" fmla="*/ 275 w 340"/>
                <a:gd name="T47" fmla="*/ 148 h 342"/>
                <a:gd name="T48" fmla="*/ 287 w 340"/>
                <a:gd name="T49" fmla="*/ 135 h 342"/>
                <a:gd name="T50" fmla="*/ 256 w 340"/>
                <a:gd name="T51" fmla="*/ 124 h 342"/>
                <a:gd name="T52" fmla="*/ 236 w 340"/>
                <a:gd name="T53" fmla="*/ 124 h 342"/>
                <a:gd name="T54" fmla="*/ 240 w 340"/>
                <a:gd name="T55" fmla="*/ 132 h 342"/>
                <a:gd name="T56" fmla="*/ 247 w 340"/>
                <a:gd name="T57" fmla="*/ 146 h 342"/>
                <a:gd name="T58" fmla="*/ 247 w 340"/>
                <a:gd name="T59" fmla="*/ 173 h 342"/>
                <a:gd name="T60" fmla="*/ 238 w 340"/>
                <a:gd name="T61" fmla="*/ 171 h 342"/>
                <a:gd name="T62" fmla="*/ 224 w 340"/>
                <a:gd name="T63" fmla="*/ 184 h 342"/>
                <a:gd name="T64" fmla="*/ 220 w 340"/>
                <a:gd name="T65" fmla="*/ 201 h 342"/>
                <a:gd name="T66" fmla="*/ 208 w 340"/>
                <a:gd name="T67" fmla="*/ 204 h 342"/>
                <a:gd name="T68" fmla="*/ 173 w 340"/>
                <a:gd name="T69" fmla="*/ 238 h 342"/>
                <a:gd name="T70" fmla="*/ 158 w 340"/>
                <a:gd name="T71" fmla="*/ 250 h 342"/>
                <a:gd name="T72" fmla="*/ 151 w 340"/>
                <a:gd name="T73" fmla="*/ 267 h 342"/>
                <a:gd name="T74" fmla="*/ 153 w 340"/>
                <a:gd name="T75" fmla="*/ 284 h 342"/>
                <a:gd name="T76" fmla="*/ 142 w 340"/>
                <a:gd name="T77" fmla="*/ 316 h 342"/>
                <a:gd name="T78" fmla="*/ 132 w 340"/>
                <a:gd name="T79" fmla="*/ 329 h 342"/>
                <a:gd name="T80" fmla="*/ 105 w 340"/>
                <a:gd name="T81" fmla="*/ 321 h 342"/>
                <a:gd name="T82" fmla="*/ 82 w 340"/>
                <a:gd name="T83" fmla="*/ 276 h 342"/>
                <a:gd name="T84" fmla="*/ 57 w 340"/>
                <a:gd name="T85" fmla="*/ 212 h 342"/>
                <a:gd name="T86" fmla="*/ 53 w 340"/>
                <a:gd name="T87" fmla="*/ 183 h 342"/>
                <a:gd name="T88" fmla="*/ 54 w 340"/>
                <a:gd name="T89" fmla="*/ 173 h 342"/>
                <a:gd name="T90" fmla="*/ 43 w 340"/>
                <a:gd name="T91" fmla="*/ 177 h 342"/>
                <a:gd name="T92" fmla="*/ 23 w 340"/>
                <a:gd name="T93" fmla="*/ 187 h 342"/>
                <a:gd name="T94" fmla="*/ 23 w 340"/>
                <a:gd name="T95" fmla="*/ 163 h 342"/>
                <a:gd name="T96" fmla="*/ 2 w 340"/>
                <a:gd name="T97" fmla="*/ 152 h 342"/>
                <a:gd name="T98" fmla="*/ 4 w 340"/>
                <a:gd name="T99" fmla="*/ 148 h 342"/>
                <a:gd name="T100" fmla="*/ 27 w 340"/>
                <a:gd name="T101" fmla="*/ 148 h 342"/>
                <a:gd name="T102" fmla="*/ 19 w 340"/>
                <a:gd name="T103" fmla="*/ 127 h 342"/>
                <a:gd name="T104" fmla="*/ 19 w 340"/>
                <a:gd name="T105" fmla="*/ 100 h 342"/>
                <a:gd name="T106" fmla="*/ 38 w 340"/>
                <a:gd name="T107" fmla="*/ 97 h 342"/>
                <a:gd name="T108" fmla="*/ 53 w 340"/>
                <a:gd name="T109" fmla="*/ 76 h 342"/>
                <a:gd name="T110" fmla="*/ 61 w 340"/>
                <a:gd name="T111" fmla="*/ 52 h 342"/>
                <a:gd name="T112" fmla="*/ 61 w 340"/>
                <a:gd name="T113" fmla="*/ 38 h 342"/>
                <a:gd name="T114" fmla="*/ 48 w 340"/>
                <a:gd name="T115" fmla="*/ 14 h 342"/>
                <a:gd name="T116" fmla="*/ 82 w 340"/>
                <a:gd name="T117" fmla="*/ 10 h 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0"/>
                <a:gd name="T178" fmla="*/ 0 h 342"/>
                <a:gd name="T179" fmla="*/ 340 w 340"/>
                <a:gd name="T180" fmla="*/ 342 h 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0" h="342">
                  <a:moveTo>
                    <a:pt x="94" y="0"/>
                  </a:moveTo>
                  <a:lnTo>
                    <a:pt x="96" y="0"/>
                  </a:lnTo>
                  <a:lnTo>
                    <a:pt x="105" y="10"/>
                  </a:lnTo>
                  <a:lnTo>
                    <a:pt x="108" y="14"/>
                  </a:lnTo>
                  <a:lnTo>
                    <a:pt x="109" y="20"/>
                  </a:lnTo>
                  <a:lnTo>
                    <a:pt x="112" y="28"/>
                  </a:lnTo>
                  <a:lnTo>
                    <a:pt x="116" y="30"/>
                  </a:lnTo>
                  <a:lnTo>
                    <a:pt x="120" y="35"/>
                  </a:lnTo>
                  <a:lnTo>
                    <a:pt x="114" y="41"/>
                  </a:lnTo>
                  <a:lnTo>
                    <a:pt x="109" y="37"/>
                  </a:lnTo>
                  <a:lnTo>
                    <a:pt x="108" y="38"/>
                  </a:lnTo>
                  <a:lnTo>
                    <a:pt x="109" y="42"/>
                  </a:lnTo>
                  <a:lnTo>
                    <a:pt x="112" y="42"/>
                  </a:lnTo>
                  <a:lnTo>
                    <a:pt x="112" y="48"/>
                  </a:lnTo>
                  <a:lnTo>
                    <a:pt x="116" y="58"/>
                  </a:lnTo>
                  <a:lnTo>
                    <a:pt x="123" y="55"/>
                  </a:lnTo>
                  <a:lnTo>
                    <a:pt x="126" y="58"/>
                  </a:lnTo>
                  <a:lnTo>
                    <a:pt x="142" y="66"/>
                  </a:lnTo>
                  <a:lnTo>
                    <a:pt x="138" y="76"/>
                  </a:lnTo>
                  <a:lnTo>
                    <a:pt x="135" y="79"/>
                  </a:lnTo>
                  <a:lnTo>
                    <a:pt x="138" y="83"/>
                  </a:lnTo>
                  <a:lnTo>
                    <a:pt x="132" y="86"/>
                  </a:lnTo>
                  <a:lnTo>
                    <a:pt x="138" y="90"/>
                  </a:lnTo>
                  <a:lnTo>
                    <a:pt x="146" y="94"/>
                  </a:lnTo>
                  <a:lnTo>
                    <a:pt x="156" y="98"/>
                  </a:lnTo>
                  <a:lnTo>
                    <a:pt x="164" y="100"/>
                  </a:lnTo>
                  <a:lnTo>
                    <a:pt x="179" y="105"/>
                  </a:lnTo>
                  <a:lnTo>
                    <a:pt x="190" y="107"/>
                  </a:lnTo>
                  <a:lnTo>
                    <a:pt x="192" y="110"/>
                  </a:lnTo>
                  <a:lnTo>
                    <a:pt x="199" y="114"/>
                  </a:lnTo>
                  <a:lnTo>
                    <a:pt x="203" y="111"/>
                  </a:lnTo>
                  <a:lnTo>
                    <a:pt x="208" y="115"/>
                  </a:lnTo>
                  <a:lnTo>
                    <a:pt x="210" y="115"/>
                  </a:lnTo>
                  <a:lnTo>
                    <a:pt x="217" y="115"/>
                  </a:lnTo>
                  <a:lnTo>
                    <a:pt x="221" y="115"/>
                  </a:lnTo>
                  <a:lnTo>
                    <a:pt x="221" y="118"/>
                  </a:lnTo>
                  <a:lnTo>
                    <a:pt x="232" y="118"/>
                  </a:lnTo>
                  <a:lnTo>
                    <a:pt x="231" y="105"/>
                  </a:lnTo>
                  <a:lnTo>
                    <a:pt x="232" y="98"/>
                  </a:lnTo>
                  <a:lnTo>
                    <a:pt x="240" y="97"/>
                  </a:lnTo>
                  <a:lnTo>
                    <a:pt x="240" y="103"/>
                  </a:lnTo>
                  <a:lnTo>
                    <a:pt x="240" y="107"/>
                  </a:lnTo>
                  <a:lnTo>
                    <a:pt x="245" y="110"/>
                  </a:lnTo>
                  <a:lnTo>
                    <a:pt x="254" y="111"/>
                  </a:lnTo>
                  <a:lnTo>
                    <a:pt x="261" y="110"/>
                  </a:lnTo>
                  <a:lnTo>
                    <a:pt x="261" y="111"/>
                  </a:lnTo>
                  <a:lnTo>
                    <a:pt x="280" y="111"/>
                  </a:lnTo>
                  <a:lnTo>
                    <a:pt x="276" y="105"/>
                  </a:lnTo>
                  <a:lnTo>
                    <a:pt x="272" y="103"/>
                  </a:lnTo>
                  <a:lnTo>
                    <a:pt x="272" y="98"/>
                  </a:lnTo>
                  <a:lnTo>
                    <a:pt x="276" y="98"/>
                  </a:lnTo>
                  <a:lnTo>
                    <a:pt x="284" y="97"/>
                  </a:lnTo>
                  <a:lnTo>
                    <a:pt x="287" y="94"/>
                  </a:lnTo>
                  <a:lnTo>
                    <a:pt x="288" y="92"/>
                  </a:lnTo>
                  <a:lnTo>
                    <a:pt x="288" y="88"/>
                  </a:lnTo>
                  <a:lnTo>
                    <a:pt x="298" y="86"/>
                  </a:lnTo>
                  <a:lnTo>
                    <a:pt x="299" y="82"/>
                  </a:lnTo>
                  <a:lnTo>
                    <a:pt x="305" y="79"/>
                  </a:lnTo>
                  <a:lnTo>
                    <a:pt x="316" y="82"/>
                  </a:lnTo>
                  <a:lnTo>
                    <a:pt x="320" y="77"/>
                  </a:lnTo>
                  <a:lnTo>
                    <a:pt x="325" y="76"/>
                  </a:lnTo>
                  <a:lnTo>
                    <a:pt x="328" y="77"/>
                  </a:lnTo>
                  <a:lnTo>
                    <a:pt x="325" y="82"/>
                  </a:lnTo>
                  <a:lnTo>
                    <a:pt x="329" y="82"/>
                  </a:lnTo>
                  <a:lnTo>
                    <a:pt x="329" y="86"/>
                  </a:lnTo>
                  <a:lnTo>
                    <a:pt x="328" y="90"/>
                  </a:lnTo>
                  <a:lnTo>
                    <a:pt x="332" y="88"/>
                  </a:lnTo>
                  <a:lnTo>
                    <a:pt x="332" y="90"/>
                  </a:lnTo>
                  <a:lnTo>
                    <a:pt x="336" y="90"/>
                  </a:lnTo>
                  <a:lnTo>
                    <a:pt x="340" y="94"/>
                  </a:lnTo>
                  <a:lnTo>
                    <a:pt x="339" y="94"/>
                  </a:lnTo>
                  <a:lnTo>
                    <a:pt x="336" y="98"/>
                  </a:lnTo>
                  <a:lnTo>
                    <a:pt x="339" y="105"/>
                  </a:lnTo>
                  <a:lnTo>
                    <a:pt x="336" y="107"/>
                  </a:lnTo>
                  <a:lnTo>
                    <a:pt x="335" y="105"/>
                  </a:lnTo>
                  <a:lnTo>
                    <a:pt x="325" y="107"/>
                  </a:lnTo>
                  <a:lnTo>
                    <a:pt x="316" y="115"/>
                  </a:lnTo>
                  <a:lnTo>
                    <a:pt x="316" y="124"/>
                  </a:lnTo>
                  <a:lnTo>
                    <a:pt x="311" y="128"/>
                  </a:lnTo>
                  <a:lnTo>
                    <a:pt x="311" y="132"/>
                  </a:lnTo>
                  <a:lnTo>
                    <a:pt x="311" y="139"/>
                  </a:lnTo>
                  <a:lnTo>
                    <a:pt x="306" y="148"/>
                  </a:lnTo>
                  <a:lnTo>
                    <a:pt x="299" y="148"/>
                  </a:lnTo>
                  <a:lnTo>
                    <a:pt x="299" y="159"/>
                  </a:lnTo>
                  <a:lnTo>
                    <a:pt x="295" y="160"/>
                  </a:lnTo>
                  <a:lnTo>
                    <a:pt x="298" y="171"/>
                  </a:lnTo>
                  <a:lnTo>
                    <a:pt x="293" y="171"/>
                  </a:lnTo>
                  <a:lnTo>
                    <a:pt x="291" y="165"/>
                  </a:lnTo>
                  <a:lnTo>
                    <a:pt x="287" y="160"/>
                  </a:lnTo>
                  <a:lnTo>
                    <a:pt x="287" y="155"/>
                  </a:lnTo>
                  <a:lnTo>
                    <a:pt x="281" y="160"/>
                  </a:lnTo>
                  <a:lnTo>
                    <a:pt x="280" y="160"/>
                  </a:lnTo>
                  <a:lnTo>
                    <a:pt x="276" y="159"/>
                  </a:lnTo>
                  <a:lnTo>
                    <a:pt x="275" y="159"/>
                  </a:lnTo>
                  <a:lnTo>
                    <a:pt x="272" y="149"/>
                  </a:lnTo>
                  <a:lnTo>
                    <a:pt x="275" y="148"/>
                  </a:lnTo>
                  <a:lnTo>
                    <a:pt x="276" y="143"/>
                  </a:lnTo>
                  <a:lnTo>
                    <a:pt x="284" y="141"/>
                  </a:lnTo>
                  <a:lnTo>
                    <a:pt x="284" y="137"/>
                  </a:lnTo>
                  <a:lnTo>
                    <a:pt x="287" y="135"/>
                  </a:lnTo>
                  <a:lnTo>
                    <a:pt x="284" y="131"/>
                  </a:lnTo>
                  <a:lnTo>
                    <a:pt x="256" y="132"/>
                  </a:lnTo>
                  <a:lnTo>
                    <a:pt x="258" y="131"/>
                  </a:lnTo>
                  <a:lnTo>
                    <a:pt x="256" y="124"/>
                  </a:lnTo>
                  <a:lnTo>
                    <a:pt x="249" y="121"/>
                  </a:lnTo>
                  <a:lnTo>
                    <a:pt x="243" y="115"/>
                  </a:lnTo>
                  <a:lnTo>
                    <a:pt x="238" y="115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43" y="128"/>
                  </a:lnTo>
                  <a:lnTo>
                    <a:pt x="247" y="132"/>
                  </a:lnTo>
                  <a:lnTo>
                    <a:pt x="240" y="132"/>
                  </a:lnTo>
                  <a:lnTo>
                    <a:pt x="240" y="137"/>
                  </a:lnTo>
                  <a:lnTo>
                    <a:pt x="236" y="139"/>
                  </a:lnTo>
                  <a:lnTo>
                    <a:pt x="240" y="143"/>
                  </a:lnTo>
                  <a:lnTo>
                    <a:pt x="247" y="146"/>
                  </a:lnTo>
                  <a:lnTo>
                    <a:pt x="245" y="152"/>
                  </a:lnTo>
                  <a:lnTo>
                    <a:pt x="254" y="176"/>
                  </a:lnTo>
                  <a:lnTo>
                    <a:pt x="247" y="177"/>
                  </a:lnTo>
                  <a:lnTo>
                    <a:pt x="247" y="173"/>
                  </a:lnTo>
                  <a:lnTo>
                    <a:pt x="243" y="180"/>
                  </a:lnTo>
                  <a:lnTo>
                    <a:pt x="240" y="177"/>
                  </a:lnTo>
                  <a:lnTo>
                    <a:pt x="240" y="171"/>
                  </a:lnTo>
                  <a:lnTo>
                    <a:pt x="238" y="171"/>
                  </a:lnTo>
                  <a:lnTo>
                    <a:pt x="238" y="176"/>
                  </a:lnTo>
                  <a:lnTo>
                    <a:pt x="228" y="180"/>
                  </a:lnTo>
                  <a:lnTo>
                    <a:pt x="224" y="183"/>
                  </a:lnTo>
                  <a:lnTo>
                    <a:pt x="224" y="184"/>
                  </a:lnTo>
                  <a:lnTo>
                    <a:pt x="227" y="190"/>
                  </a:lnTo>
                  <a:lnTo>
                    <a:pt x="224" y="195"/>
                  </a:lnTo>
                  <a:lnTo>
                    <a:pt x="221" y="197"/>
                  </a:lnTo>
                  <a:lnTo>
                    <a:pt x="220" y="201"/>
                  </a:lnTo>
                  <a:lnTo>
                    <a:pt x="210" y="204"/>
                  </a:lnTo>
                  <a:lnTo>
                    <a:pt x="210" y="201"/>
                  </a:lnTo>
                  <a:lnTo>
                    <a:pt x="205" y="204"/>
                  </a:lnTo>
                  <a:lnTo>
                    <a:pt x="208" y="204"/>
                  </a:lnTo>
                  <a:lnTo>
                    <a:pt x="197" y="218"/>
                  </a:lnTo>
                  <a:lnTo>
                    <a:pt x="187" y="225"/>
                  </a:lnTo>
                  <a:lnTo>
                    <a:pt x="179" y="233"/>
                  </a:lnTo>
                  <a:lnTo>
                    <a:pt x="173" y="238"/>
                  </a:lnTo>
                  <a:lnTo>
                    <a:pt x="176" y="239"/>
                  </a:lnTo>
                  <a:lnTo>
                    <a:pt x="167" y="243"/>
                  </a:lnTo>
                  <a:lnTo>
                    <a:pt x="162" y="246"/>
                  </a:lnTo>
                  <a:lnTo>
                    <a:pt x="158" y="250"/>
                  </a:lnTo>
                  <a:lnTo>
                    <a:pt x="156" y="250"/>
                  </a:lnTo>
                  <a:lnTo>
                    <a:pt x="151" y="253"/>
                  </a:lnTo>
                  <a:lnTo>
                    <a:pt x="149" y="261"/>
                  </a:lnTo>
                  <a:lnTo>
                    <a:pt x="151" y="267"/>
                  </a:lnTo>
                  <a:lnTo>
                    <a:pt x="151" y="271"/>
                  </a:lnTo>
                  <a:lnTo>
                    <a:pt x="151" y="278"/>
                  </a:lnTo>
                  <a:lnTo>
                    <a:pt x="149" y="278"/>
                  </a:lnTo>
                  <a:lnTo>
                    <a:pt x="153" y="284"/>
                  </a:lnTo>
                  <a:lnTo>
                    <a:pt x="149" y="293"/>
                  </a:lnTo>
                  <a:lnTo>
                    <a:pt x="146" y="299"/>
                  </a:lnTo>
                  <a:lnTo>
                    <a:pt x="149" y="316"/>
                  </a:lnTo>
                  <a:lnTo>
                    <a:pt x="142" y="316"/>
                  </a:lnTo>
                  <a:lnTo>
                    <a:pt x="138" y="325"/>
                  </a:lnTo>
                  <a:lnTo>
                    <a:pt x="143" y="327"/>
                  </a:lnTo>
                  <a:lnTo>
                    <a:pt x="142" y="329"/>
                  </a:lnTo>
                  <a:lnTo>
                    <a:pt x="132" y="329"/>
                  </a:lnTo>
                  <a:lnTo>
                    <a:pt x="128" y="333"/>
                  </a:lnTo>
                  <a:lnTo>
                    <a:pt x="128" y="337"/>
                  </a:lnTo>
                  <a:lnTo>
                    <a:pt x="120" y="342"/>
                  </a:lnTo>
                  <a:lnTo>
                    <a:pt x="105" y="321"/>
                  </a:lnTo>
                  <a:lnTo>
                    <a:pt x="108" y="323"/>
                  </a:lnTo>
                  <a:lnTo>
                    <a:pt x="98" y="304"/>
                  </a:lnTo>
                  <a:lnTo>
                    <a:pt x="91" y="293"/>
                  </a:lnTo>
                  <a:lnTo>
                    <a:pt x="82" y="276"/>
                  </a:lnTo>
                  <a:lnTo>
                    <a:pt x="78" y="263"/>
                  </a:lnTo>
                  <a:lnTo>
                    <a:pt x="71" y="253"/>
                  </a:lnTo>
                  <a:lnTo>
                    <a:pt x="59" y="221"/>
                  </a:lnTo>
                  <a:lnTo>
                    <a:pt x="57" y="212"/>
                  </a:lnTo>
                  <a:lnTo>
                    <a:pt x="54" y="197"/>
                  </a:lnTo>
                  <a:lnTo>
                    <a:pt x="54" y="188"/>
                  </a:lnTo>
                  <a:lnTo>
                    <a:pt x="53" y="184"/>
                  </a:lnTo>
                  <a:lnTo>
                    <a:pt x="53" y="183"/>
                  </a:lnTo>
                  <a:lnTo>
                    <a:pt x="54" y="180"/>
                  </a:lnTo>
                  <a:lnTo>
                    <a:pt x="53" y="177"/>
                  </a:lnTo>
                  <a:lnTo>
                    <a:pt x="50" y="173"/>
                  </a:lnTo>
                  <a:lnTo>
                    <a:pt x="54" y="173"/>
                  </a:lnTo>
                  <a:lnTo>
                    <a:pt x="54" y="171"/>
                  </a:lnTo>
                  <a:lnTo>
                    <a:pt x="48" y="171"/>
                  </a:lnTo>
                  <a:lnTo>
                    <a:pt x="48" y="176"/>
                  </a:lnTo>
                  <a:lnTo>
                    <a:pt x="43" y="177"/>
                  </a:lnTo>
                  <a:lnTo>
                    <a:pt x="48" y="180"/>
                  </a:lnTo>
                  <a:lnTo>
                    <a:pt x="46" y="187"/>
                  </a:lnTo>
                  <a:lnTo>
                    <a:pt x="31" y="190"/>
                  </a:lnTo>
                  <a:lnTo>
                    <a:pt x="23" y="187"/>
                  </a:lnTo>
                  <a:lnTo>
                    <a:pt x="7" y="171"/>
                  </a:lnTo>
                  <a:lnTo>
                    <a:pt x="11" y="171"/>
                  </a:lnTo>
                  <a:lnTo>
                    <a:pt x="23" y="167"/>
                  </a:lnTo>
                  <a:lnTo>
                    <a:pt x="23" y="163"/>
                  </a:lnTo>
                  <a:lnTo>
                    <a:pt x="13" y="167"/>
                  </a:lnTo>
                  <a:lnTo>
                    <a:pt x="2" y="160"/>
                  </a:lnTo>
                  <a:lnTo>
                    <a:pt x="0" y="15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4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46"/>
                  </a:lnTo>
                  <a:lnTo>
                    <a:pt x="27" y="148"/>
                  </a:lnTo>
                  <a:lnTo>
                    <a:pt x="30" y="146"/>
                  </a:lnTo>
                  <a:lnTo>
                    <a:pt x="30" y="143"/>
                  </a:lnTo>
                  <a:lnTo>
                    <a:pt x="23" y="128"/>
                  </a:lnTo>
                  <a:lnTo>
                    <a:pt x="19" y="127"/>
                  </a:lnTo>
                  <a:lnTo>
                    <a:pt x="19" y="115"/>
                  </a:lnTo>
                  <a:lnTo>
                    <a:pt x="8" y="114"/>
                  </a:lnTo>
                  <a:lnTo>
                    <a:pt x="16" y="103"/>
                  </a:lnTo>
                  <a:lnTo>
                    <a:pt x="19" y="100"/>
                  </a:lnTo>
                  <a:lnTo>
                    <a:pt x="20" y="98"/>
                  </a:lnTo>
                  <a:lnTo>
                    <a:pt x="23" y="103"/>
                  </a:lnTo>
                  <a:lnTo>
                    <a:pt x="37" y="98"/>
                  </a:lnTo>
                  <a:lnTo>
                    <a:pt x="38" y="97"/>
                  </a:lnTo>
                  <a:lnTo>
                    <a:pt x="41" y="94"/>
                  </a:lnTo>
                  <a:lnTo>
                    <a:pt x="41" y="88"/>
                  </a:lnTo>
                  <a:lnTo>
                    <a:pt x="53" y="82"/>
                  </a:lnTo>
                  <a:lnTo>
                    <a:pt x="53" y="76"/>
                  </a:lnTo>
                  <a:lnTo>
                    <a:pt x="57" y="70"/>
                  </a:lnTo>
                  <a:lnTo>
                    <a:pt x="61" y="62"/>
                  </a:lnTo>
                  <a:lnTo>
                    <a:pt x="67" y="58"/>
                  </a:lnTo>
                  <a:lnTo>
                    <a:pt x="61" y="52"/>
                  </a:lnTo>
                  <a:lnTo>
                    <a:pt x="67" y="48"/>
                  </a:lnTo>
                  <a:lnTo>
                    <a:pt x="71" y="45"/>
                  </a:lnTo>
                  <a:lnTo>
                    <a:pt x="71" y="41"/>
                  </a:lnTo>
                  <a:lnTo>
                    <a:pt x="61" y="38"/>
                  </a:lnTo>
                  <a:lnTo>
                    <a:pt x="59" y="35"/>
                  </a:lnTo>
                  <a:lnTo>
                    <a:pt x="54" y="32"/>
                  </a:lnTo>
                  <a:lnTo>
                    <a:pt x="54" y="21"/>
                  </a:lnTo>
                  <a:lnTo>
                    <a:pt x="48" y="14"/>
                  </a:lnTo>
                  <a:lnTo>
                    <a:pt x="53" y="11"/>
                  </a:lnTo>
                  <a:lnTo>
                    <a:pt x="64" y="11"/>
                  </a:lnTo>
                  <a:lnTo>
                    <a:pt x="71" y="13"/>
                  </a:lnTo>
                  <a:lnTo>
                    <a:pt x="82" y="10"/>
                  </a:lnTo>
                  <a:lnTo>
                    <a:pt x="91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06" name="Freeform 246"/>
            <p:cNvSpPr>
              <a:spLocks/>
            </p:cNvSpPr>
            <p:nvPr/>
          </p:nvSpPr>
          <p:spPr bwMode="auto">
            <a:xfrm>
              <a:off x="3201" y="1894"/>
              <a:ext cx="340" cy="342"/>
            </a:xfrm>
            <a:custGeom>
              <a:avLst/>
              <a:gdLst>
                <a:gd name="T0" fmla="*/ 108 w 340"/>
                <a:gd name="T1" fmla="*/ 14 h 342"/>
                <a:gd name="T2" fmla="*/ 120 w 340"/>
                <a:gd name="T3" fmla="*/ 35 h 342"/>
                <a:gd name="T4" fmla="*/ 109 w 340"/>
                <a:gd name="T5" fmla="*/ 42 h 342"/>
                <a:gd name="T6" fmla="*/ 123 w 340"/>
                <a:gd name="T7" fmla="*/ 55 h 342"/>
                <a:gd name="T8" fmla="*/ 135 w 340"/>
                <a:gd name="T9" fmla="*/ 79 h 342"/>
                <a:gd name="T10" fmla="*/ 146 w 340"/>
                <a:gd name="T11" fmla="*/ 94 h 342"/>
                <a:gd name="T12" fmla="*/ 190 w 340"/>
                <a:gd name="T13" fmla="*/ 107 h 342"/>
                <a:gd name="T14" fmla="*/ 208 w 340"/>
                <a:gd name="T15" fmla="*/ 115 h 342"/>
                <a:gd name="T16" fmla="*/ 221 w 340"/>
                <a:gd name="T17" fmla="*/ 118 h 342"/>
                <a:gd name="T18" fmla="*/ 240 w 340"/>
                <a:gd name="T19" fmla="*/ 97 h 342"/>
                <a:gd name="T20" fmla="*/ 254 w 340"/>
                <a:gd name="T21" fmla="*/ 111 h 342"/>
                <a:gd name="T22" fmla="*/ 276 w 340"/>
                <a:gd name="T23" fmla="*/ 105 h 342"/>
                <a:gd name="T24" fmla="*/ 284 w 340"/>
                <a:gd name="T25" fmla="*/ 97 h 342"/>
                <a:gd name="T26" fmla="*/ 298 w 340"/>
                <a:gd name="T27" fmla="*/ 86 h 342"/>
                <a:gd name="T28" fmla="*/ 320 w 340"/>
                <a:gd name="T29" fmla="*/ 77 h 342"/>
                <a:gd name="T30" fmla="*/ 329 w 340"/>
                <a:gd name="T31" fmla="*/ 82 h 342"/>
                <a:gd name="T32" fmla="*/ 332 w 340"/>
                <a:gd name="T33" fmla="*/ 90 h 342"/>
                <a:gd name="T34" fmla="*/ 336 w 340"/>
                <a:gd name="T35" fmla="*/ 98 h 342"/>
                <a:gd name="T36" fmla="*/ 325 w 340"/>
                <a:gd name="T37" fmla="*/ 107 h 342"/>
                <a:gd name="T38" fmla="*/ 311 w 340"/>
                <a:gd name="T39" fmla="*/ 132 h 342"/>
                <a:gd name="T40" fmla="*/ 299 w 340"/>
                <a:gd name="T41" fmla="*/ 159 h 342"/>
                <a:gd name="T42" fmla="*/ 291 w 340"/>
                <a:gd name="T43" fmla="*/ 165 h 342"/>
                <a:gd name="T44" fmla="*/ 280 w 340"/>
                <a:gd name="T45" fmla="*/ 160 h 342"/>
                <a:gd name="T46" fmla="*/ 275 w 340"/>
                <a:gd name="T47" fmla="*/ 148 h 342"/>
                <a:gd name="T48" fmla="*/ 287 w 340"/>
                <a:gd name="T49" fmla="*/ 135 h 342"/>
                <a:gd name="T50" fmla="*/ 256 w 340"/>
                <a:gd name="T51" fmla="*/ 124 h 342"/>
                <a:gd name="T52" fmla="*/ 236 w 340"/>
                <a:gd name="T53" fmla="*/ 124 h 342"/>
                <a:gd name="T54" fmla="*/ 240 w 340"/>
                <a:gd name="T55" fmla="*/ 132 h 342"/>
                <a:gd name="T56" fmla="*/ 247 w 340"/>
                <a:gd name="T57" fmla="*/ 146 h 342"/>
                <a:gd name="T58" fmla="*/ 247 w 340"/>
                <a:gd name="T59" fmla="*/ 173 h 342"/>
                <a:gd name="T60" fmla="*/ 238 w 340"/>
                <a:gd name="T61" fmla="*/ 171 h 342"/>
                <a:gd name="T62" fmla="*/ 224 w 340"/>
                <a:gd name="T63" fmla="*/ 184 h 342"/>
                <a:gd name="T64" fmla="*/ 220 w 340"/>
                <a:gd name="T65" fmla="*/ 201 h 342"/>
                <a:gd name="T66" fmla="*/ 208 w 340"/>
                <a:gd name="T67" fmla="*/ 204 h 342"/>
                <a:gd name="T68" fmla="*/ 173 w 340"/>
                <a:gd name="T69" fmla="*/ 238 h 342"/>
                <a:gd name="T70" fmla="*/ 158 w 340"/>
                <a:gd name="T71" fmla="*/ 250 h 342"/>
                <a:gd name="T72" fmla="*/ 151 w 340"/>
                <a:gd name="T73" fmla="*/ 267 h 342"/>
                <a:gd name="T74" fmla="*/ 153 w 340"/>
                <a:gd name="T75" fmla="*/ 284 h 342"/>
                <a:gd name="T76" fmla="*/ 142 w 340"/>
                <a:gd name="T77" fmla="*/ 316 h 342"/>
                <a:gd name="T78" fmla="*/ 132 w 340"/>
                <a:gd name="T79" fmla="*/ 329 h 342"/>
                <a:gd name="T80" fmla="*/ 105 w 340"/>
                <a:gd name="T81" fmla="*/ 321 h 342"/>
                <a:gd name="T82" fmla="*/ 82 w 340"/>
                <a:gd name="T83" fmla="*/ 276 h 342"/>
                <a:gd name="T84" fmla="*/ 57 w 340"/>
                <a:gd name="T85" fmla="*/ 212 h 342"/>
                <a:gd name="T86" fmla="*/ 53 w 340"/>
                <a:gd name="T87" fmla="*/ 183 h 342"/>
                <a:gd name="T88" fmla="*/ 54 w 340"/>
                <a:gd name="T89" fmla="*/ 173 h 342"/>
                <a:gd name="T90" fmla="*/ 43 w 340"/>
                <a:gd name="T91" fmla="*/ 177 h 342"/>
                <a:gd name="T92" fmla="*/ 23 w 340"/>
                <a:gd name="T93" fmla="*/ 187 h 342"/>
                <a:gd name="T94" fmla="*/ 23 w 340"/>
                <a:gd name="T95" fmla="*/ 163 h 342"/>
                <a:gd name="T96" fmla="*/ 2 w 340"/>
                <a:gd name="T97" fmla="*/ 152 h 342"/>
                <a:gd name="T98" fmla="*/ 4 w 340"/>
                <a:gd name="T99" fmla="*/ 148 h 342"/>
                <a:gd name="T100" fmla="*/ 27 w 340"/>
                <a:gd name="T101" fmla="*/ 148 h 342"/>
                <a:gd name="T102" fmla="*/ 19 w 340"/>
                <a:gd name="T103" fmla="*/ 127 h 342"/>
                <a:gd name="T104" fmla="*/ 19 w 340"/>
                <a:gd name="T105" fmla="*/ 100 h 342"/>
                <a:gd name="T106" fmla="*/ 38 w 340"/>
                <a:gd name="T107" fmla="*/ 97 h 342"/>
                <a:gd name="T108" fmla="*/ 53 w 340"/>
                <a:gd name="T109" fmla="*/ 76 h 342"/>
                <a:gd name="T110" fmla="*/ 61 w 340"/>
                <a:gd name="T111" fmla="*/ 52 h 342"/>
                <a:gd name="T112" fmla="*/ 61 w 340"/>
                <a:gd name="T113" fmla="*/ 38 h 342"/>
                <a:gd name="T114" fmla="*/ 48 w 340"/>
                <a:gd name="T115" fmla="*/ 14 h 342"/>
                <a:gd name="T116" fmla="*/ 82 w 340"/>
                <a:gd name="T117" fmla="*/ 10 h 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0"/>
                <a:gd name="T178" fmla="*/ 0 h 342"/>
                <a:gd name="T179" fmla="*/ 340 w 340"/>
                <a:gd name="T180" fmla="*/ 342 h 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0" h="342">
                  <a:moveTo>
                    <a:pt x="94" y="0"/>
                  </a:moveTo>
                  <a:lnTo>
                    <a:pt x="96" y="0"/>
                  </a:lnTo>
                  <a:lnTo>
                    <a:pt x="105" y="10"/>
                  </a:lnTo>
                  <a:lnTo>
                    <a:pt x="108" y="14"/>
                  </a:lnTo>
                  <a:lnTo>
                    <a:pt x="109" y="20"/>
                  </a:lnTo>
                  <a:lnTo>
                    <a:pt x="112" y="28"/>
                  </a:lnTo>
                  <a:lnTo>
                    <a:pt x="116" y="30"/>
                  </a:lnTo>
                  <a:lnTo>
                    <a:pt x="120" y="35"/>
                  </a:lnTo>
                  <a:lnTo>
                    <a:pt x="114" y="41"/>
                  </a:lnTo>
                  <a:lnTo>
                    <a:pt x="109" y="37"/>
                  </a:lnTo>
                  <a:lnTo>
                    <a:pt x="108" y="38"/>
                  </a:lnTo>
                  <a:lnTo>
                    <a:pt x="109" y="42"/>
                  </a:lnTo>
                  <a:lnTo>
                    <a:pt x="112" y="42"/>
                  </a:lnTo>
                  <a:lnTo>
                    <a:pt x="112" y="48"/>
                  </a:lnTo>
                  <a:lnTo>
                    <a:pt x="116" y="58"/>
                  </a:lnTo>
                  <a:lnTo>
                    <a:pt x="123" y="55"/>
                  </a:lnTo>
                  <a:lnTo>
                    <a:pt x="126" y="58"/>
                  </a:lnTo>
                  <a:lnTo>
                    <a:pt x="142" y="66"/>
                  </a:lnTo>
                  <a:lnTo>
                    <a:pt x="138" y="76"/>
                  </a:lnTo>
                  <a:lnTo>
                    <a:pt x="135" y="79"/>
                  </a:lnTo>
                  <a:lnTo>
                    <a:pt x="138" y="83"/>
                  </a:lnTo>
                  <a:lnTo>
                    <a:pt x="132" y="86"/>
                  </a:lnTo>
                  <a:lnTo>
                    <a:pt x="138" y="90"/>
                  </a:lnTo>
                  <a:lnTo>
                    <a:pt x="146" y="94"/>
                  </a:lnTo>
                  <a:lnTo>
                    <a:pt x="156" y="98"/>
                  </a:lnTo>
                  <a:lnTo>
                    <a:pt x="164" y="100"/>
                  </a:lnTo>
                  <a:lnTo>
                    <a:pt x="179" y="105"/>
                  </a:lnTo>
                  <a:lnTo>
                    <a:pt x="190" y="107"/>
                  </a:lnTo>
                  <a:lnTo>
                    <a:pt x="192" y="110"/>
                  </a:lnTo>
                  <a:lnTo>
                    <a:pt x="199" y="114"/>
                  </a:lnTo>
                  <a:lnTo>
                    <a:pt x="203" y="111"/>
                  </a:lnTo>
                  <a:lnTo>
                    <a:pt x="208" y="115"/>
                  </a:lnTo>
                  <a:lnTo>
                    <a:pt x="210" y="115"/>
                  </a:lnTo>
                  <a:lnTo>
                    <a:pt x="217" y="115"/>
                  </a:lnTo>
                  <a:lnTo>
                    <a:pt x="221" y="115"/>
                  </a:lnTo>
                  <a:lnTo>
                    <a:pt x="221" y="118"/>
                  </a:lnTo>
                  <a:lnTo>
                    <a:pt x="232" y="118"/>
                  </a:lnTo>
                  <a:lnTo>
                    <a:pt x="231" y="105"/>
                  </a:lnTo>
                  <a:lnTo>
                    <a:pt x="232" y="98"/>
                  </a:lnTo>
                  <a:lnTo>
                    <a:pt x="240" y="97"/>
                  </a:lnTo>
                  <a:lnTo>
                    <a:pt x="240" y="103"/>
                  </a:lnTo>
                  <a:lnTo>
                    <a:pt x="240" y="107"/>
                  </a:lnTo>
                  <a:lnTo>
                    <a:pt x="245" y="110"/>
                  </a:lnTo>
                  <a:lnTo>
                    <a:pt x="254" y="111"/>
                  </a:lnTo>
                  <a:lnTo>
                    <a:pt x="261" y="110"/>
                  </a:lnTo>
                  <a:lnTo>
                    <a:pt x="261" y="111"/>
                  </a:lnTo>
                  <a:lnTo>
                    <a:pt x="280" y="111"/>
                  </a:lnTo>
                  <a:lnTo>
                    <a:pt x="276" y="105"/>
                  </a:lnTo>
                  <a:lnTo>
                    <a:pt x="272" y="103"/>
                  </a:lnTo>
                  <a:lnTo>
                    <a:pt x="272" y="98"/>
                  </a:lnTo>
                  <a:lnTo>
                    <a:pt x="276" y="98"/>
                  </a:lnTo>
                  <a:lnTo>
                    <a:pt x="284" y="97"/>
                  </a:lnTo>
                  <a:lnTo>
                    <a:pt x="287" y="94"/>
                  </a:lnTo>
                  <a:lnTo>
                    <a:pt x="288" y="92"/>
                  </a:lnTo>
                  <a:lnTo>
                    <a:pt x="288" y="88"/>
                  </a:lnTo>
                  <a:lnTo>
                    <a:pt x="298" y="86"/>
                  </a:lnTo>
                  <a:lnTo>
                    <a:pt x="299" y="82"/>
                  </a:lnTo>
                  <a:lnTo>
                    <a:pt x="305" y="79"/>
                  </a:lnTo>
                  <a:lnTo>
                    <a:pt x="316" y="82"/>
                  </a:lnTo>
                  <a:lnTo>
                    <a:pt x="320" y="77"/>
                  </a:lnTo>
                  <a:lnTo>
                    <a:pt x="325" y="76"/>
                  </a:lnTo>
                  <a:lnTo>
                    <a:pt x="328" y="77"/>
                  </a:lnTo>
                  <a:lnTo>
                    <a:pt x="325" y="82"/>
                  </a:lnTo>
                  <a:lnTo>
                    <a:pt x="329" y="82"/>
                  </a:lnTo>
                  <a:lnTo>
                    <a:pt x="329" y="86"/>
                  </a:lnTo>
                  <a:lnTo>
                    <a:pt x="328" y="90"/>
                  </a:lnTo>
                  <a:lnTo>
                    <a:pt x="332" y="88"/>
                  </a:lnTo>
                  <a:lnTo>
                    <a:pt x="332" y="90"/>
                  </a:lnTo>
                  <a:lnTo>
                    <a:pt x="336" y="90"/>
                  </a:lnTo>
                  <a:lnTo>
                    <a:pt x="340" y="94"/>
                  </a:lnTo>
                  <a:lnTo>
                    <a:pt x="339" y="94"/>
                  </a:lnTo>
                  <a:lnTo>
                    <a:pt x="336" y="98"/>
                  </a:lnTo>
                  <a:lnTo>
                    <a:pt x="339" y="105"/>
                  </a:lnTo>
                  <a:lnTo>
                    <a:pt x="336" y="107"/>
                  </a:lnTo>
                  <a:lnTo>
                    <a:pt x="335" y="105"/>
                  </a:lnTo>
                  <a:lnTo>
                    <a:pt x="325" y="107"/>
                  </a:lnTo>
                  <a:lnTo>
                    <a:pt x="316" y="115"/>
                  </a:lnTo>
                  <a:lnTo>
                    <a:pt x="316" y="124"/>
                  </a:lnTo>
                  <a:lnTo>
                    <a:pt x="311" y="128"/>
                  </a:lnTo>
                  <a:lnTo>
                    <a:pt x="311" y="132"/>
                  </a:lnTo>
                  <a:lnTo>
                    <a:pt x="311" y="139"/>
                  </a:lnTo>
                  <a:lnTo>
                    <a:pt x="306" y="148"/>
                  </a:lnTo>
                  <a:lnTo>
                    <a:pt x="299" y="148"/>
                  </a:lnTo>
                  <a:lnTo>
                    <a:pt x="299" y="159"/>
                  </a:lnTo>
                  <a:lnTo>
                    <a:pt x="295" y="160"/>
                  </a:lnTo>
                  <a:lnTo>
                    <a:pt x="298" y="171"/>
                  </a:lnTo>
                  <a:lnTo>
                    <a:pt x="293" y="171"/>
                  </a:lnTo>
                  <a:lnTo>
                    <a:pt x="291" y="165"/>
                  </a:lnTo>
                  <a:lnTo>
                    <a:pt x="287" y="160"/>
                  </a:lnTo>
                  <a:lnTo>
                    <a:pt x="287" y="155"/>
                  </a:lnTo>
                  <a:lnTo>
                    <a:pt x="281" y="160"/>
                  </a:lnTo>
                  <a:lnTo>
                    <a:pt x="280" y="160"/>
                  </a:lnTo>
                  <a:lnTo>
                    <a:pt x="276" y="159"/>
                  </a:lnTo>
                  <a:lnTo>
                    <a:pt x="275" y="159"/>
                  </a:lnTo>
                  <a:lnTo>
                    <a:pt x="272" y="149"/>
                  </a:lnTo>
                  <a:lnTo>
                    <a:pt x="275" y="148"/>
                  </a:lnTo>
                  <a:lnTo>
                    <a:pt x="276" y="143"/>
                  </a:lnTo>
                  <a:lnTo>
                    <a:pt x="284" y="141"/>
                  </a:lnTo>
                  <a:lnTo>
                    <a:pt x="284" y="137"/>
                  </a:lnTo>
                  <a:lnTo>
                    <a:pt x="287" y="135"/>
                  </a:lnTo>
                  <a:lnTo>
                    <a:pt x="284" y="131"/>
                  </a:lnTo>
                  <a:lnTo>
                    <a:pt x="256" y="132"/>
                  </a:lnTo>
                  <a:lnTo>
                    <a:pt x="258" y="131"/>
                  </a:lnTo>
                  <a:lnTo>
                    <a:pt x="256" y="124"/>
                  </a:lnTo>
                  <a:lnTo>
                    <a:pt x="249" y="121"/>
                  </a:lnTo>
                  <a:lnTo>
                    <a:pt x="243" y="115"/>
                  </a:lnTo>
                  <a:lnTo>
                    <a:pt x="238" y="115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43" y="128"/>
                  </a:lnTo>
                  <a:lnTo>
                    <a:pt x="247" y="132"/>
                  </a:lnTo>
                  <a:lnTo>
                    <a:pt x="240" y="132"/>
                  </a:lnTo>
                  <a:lnTo>
                    <a:pt x="240" y="137"/>
                  </a:lnTo>
                  <a:lnTo>
                    <a:pt x="236" y="139"/>
                  </a:lnTo>
                  <a:lnTo>
                    <a:pt x="240" y="143"/>
                  </a:lnTo>
                  <a:lnTo>
                    <a:pt x="247" y="146"/>
                  </a:lnTo>
                  <a:lnTo>
                    <a:pt x="245" y="152"/>
                  </a:lnTo>
                  <a:lnTo>
                    <a:pt x="254" y="176"/>
                  </a:lnTo>
                  <a:lnTo>
                    <a:pt x="247" y="177"/>
                  </a:lnTo>
                  <a:lnTo>
                    <a:pt x="247" y="173"/>
                  </a:lnTo>
                  <a:lnTo>
                    <a:pt x="243" y="180"/>
                  </a:lnTo>
                  <a:lnTo>
                    <a:pt x="240" y="177"/>
                  </a:lnTo>
                  <a:lnTo>
                    <a:pt x="240" y="171"/>
                  </a:lnTo>
                  <a:lnTo>
                    <a:pt x="238" y="171"/>
                  </a:lnTo>
                  <a:lnTo>
                    <a:pt x="238" y="176"/>
                  </a:lnTo>
                  <a:lnTo>
                    <a:pt x="228" y="180"/>
                  </a:lnTo>
                  <a:lnTo>
                    <a:pt x="224" y="183"/>
                  </a:lnTo>
                  <a:lnTo>
                    <a:pt x="224" y="184"/>
                  </a:lnTo>
                  <a:lnTo>
                    <a:pt x="227" y="190"/>
                  </a:lnTo>
                  <a:lnTo>
                    <a:pt x="224" y="195"/>
                  </a:lnTo>
                  <a:lnTo>
                    <a:pt x="221" y="197"/>
                  </a:lnTo>
                  <a:lnTo>
                    <a:pt x="220" y="201"/>
                  </a:lnTo>
                  <a:lnTo>
                    <a:pt x="210" y="204"/>
                  </a:lnTo>
                  <a:lnTo>
                    <a:pt x="210" y="201"/>
                  </a:lnTo>
                  <a:lnTo>
                    <a:pt x="205" y="204"/>
                  </a:lnTo>
                  <a:lnTo>
                    <a:pt x="208" y="204"/>
                  </a:lnTo>
                  <a:lnTo>
                    <a:pt x="197" y="218"/>
                  </a:lnTo>
                  <a:lnTo>
                    <a:pt x="187" y="225"/>
                  </a:lnTo>
                  <a:lnTo>
                    <a:pt x="179" y="233"/>
                  </a:lnTo>
                  <a:lnTo>
                    <a:pt x="173" y="238"/>
                  </a:lnTo>
                  <a:lnTo>
                    <a:pt x="176" y="239"/>
                  </a:lnTo>
                  <a:lnTo>
                    <a:pt x="167" y="243"/>
                  </a:lnTo>
                  <a:lnTo>
                    <a:pt x="162" y="246"/>
                  </a:lnTo>
                  <a:lnTo>
                    <a:pt x="158" y="250"/>
                  </a:lnTo>
                  <a:lnTo>
                    <a:pt x="156" y="250"/>
                  </a:lnTo>
                  <a:lnTo>
                    <a:pt x="151" y="253"/>
                  </a:lnTo>
                  <a:lnTo>
                    <a:pt x="149" y="261"/>
                  </a:lnTo>
                  <a:lnTo>
                    <a:pt x="151" y="267"/>
                  </a:lnTo>
                  <a:lnTo>
                    <a:pt x="151" y="271"/>
                  </a:lnTo>
                  <a:lnTo>
                    <a:pt x="151" y="278"/>
                  </a:lnTo>
                  <a:lnTo>
                    <a:pt x="149" y="278"/>
                  </a:lnTo>
                  <a:lnTo>
                    <a:pt x="153" y="284"/>
                  </a:lnTo>
                  <a:lnTo>
                    <a:pt x="149" y="293"/>
                  </a:lnTo>
                  <a:lnTo>
                    <a:pt x="146" y="299"/>
                  </a:lnTo>
                  <a:lnTo>
                    <a:pt x="149" y="316"/>
                  </a:lnTo>
                  <a:lnTo>
                    <a:pt x="142" y="316"/>
                  </a:lnTo>
                  <a:lnTo>
                    <a:pt x="138" y="325"/>
                  </a:lnTo>
                  <a:lnTo>
                    <a:pt x="143" y="327"/>
                  </a:lnTo>
                  <a:lnTo>
                    <a:pt x="142" y="329"/>
                  </a:lnTo>
                  <a:lnTo>
                    <a:pt x="132" y="329"/>
                  </a:lnTo>
                  <a:lnTo>
                    <a:pt x="128" y="333"/>
                  </a:lnTo>
                  <a:lnTo>
                    <a:pt x="128" y="337"/>
                  </a:lnTo>
                  <a:lnTo>
                    <a:pt x="120" y="342"/>
                  </a:lnTo>
                  <a:lnTo>
                    <a:pt x="105" y="321"/>
                  </a:lnTo>
                  <a:lnTo>
                    <a:pt x="108" y="323"/>
                  </a:lnTo>
                  <a:lnTo>
                    <a:pt x="98" y="304"/>
                  </a:lnTo>
                  <a:lnTo>
                    <a:pt x="91" y="293"/>
                  </a:lnTo>
                  <a:lnTo>
                    <a:pt x="82" y="276"/>
                  </a:lnTo>
                  <a:lnTo>
                    <a:pt x="78" y="263"/>
                  </a:lnTo>
                  <a:lnTo>
                    <a:pt x="71" y="253"/>
                  </a:lnTo>
                  <a:lnTo>
                    <a:pt x="59" y="221"/>
                  </a:lnTo>
                  <a:lnTo>
                    <a:pt x="57" y="212"/>
                  </a:lnTo>
                  <a:lnTo>
                    <a:pt x="54" y="197"/>
                  </a:lnTo>
                  <a:lnTo>
                    <a:pt x="54" y="188"/>
                  </a:lnTo>
                  <a:lnTo>
                    <a:pt x="53" y="184"/>
                  </a:lnTo>
                  <a:lnTo>
                    <a:pt x="53" y="183"/>
                  </a:lnTo>
                  <a:lnTo>
                    <a:pt x="54" y="180"/>
                  </a:lnTo>
                  <a:lnTo>
                    <a:pt x="53" y="177"/>
                  </a:lnTo>
                  <a:lnTo>
                    <a:pt x="50" y="173"/>
                  </a:lnTo>
                  <a:lnTo>
                    <a:pt x="54" y="173"/>
                  </a:lnTo>
                  <a:lnTo>
                    <a:pt x="54" y="171"/>
                  </a:lnTo>
                  <a:lnTo>
                    <a:pt x="48" y="171"/>
                  </a:lnTo>
                  <a:lnTo>
                    <a:pt x="48" y="176"/>
                  </a:lnTo>
                  <a:lnTo>
                    <a:pt x="43" y="177"/>
                  </a:lnTo>
                  <a:lnTo>
                    <a:pt x="48" y="180"/>
                  </a:lnTo>
                  <a:lnTo>
                    <a:pt x="46" y="187"/>
                  </a:lnTo>
                  <a:lnTo>
                    <a:pt x="31" y="190"/>
                  </a:lnTo>
                  <a:lnTo>
                    <a:pt x="23" y="187"/>
                  </a:lnTo>
                  <a:lnTo>
                    <a:pt x="7" y="171"/>
                  </a:lnTo>
                  <a:lnTo>
                    <a:pt x="11" y="171"/>
                  </a:lnTo>
                  <a:lnTo>
                    <a:pt x="23" y="167"/>
                  </a:lnTo>
                  <a:lnTo>
                    <a:pt x="23" y="163"/>
                  </a:lnTo>
                  <a:lnTo>
                    <a:pt x="13" y="167"/>
                  </a:lnTo>
                  <a:lnTo>
                    <a:pt x="2" y="160"/>
                  </a:lnTo>
                  <a:lnTo>
                    <a:pt x="0" y="15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4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46"/>
                  </a:lnTo>
                  <a:lnTo>
                    <a:pt x="27" y="148"/>
                  </a:lnTo>
                  <a:lnTo>
                    <a:pt x="30" y="146"/>
                  </a:lnTo>
                  <a:lnTo>
                    <a:pt x="30" y="143"/>
                  </a:lnTo>
                  <a:lnTo>
                    <a:pt x="23" y="128"/>
                  </a:lnTo>
                  <a:lnTo>
                    <a:pt x="19" y="127"/>
                  </a:lnTo>
                  <a:lnTo>
                    <a:pt x="19" y="115"/>
                  </a:lnTo>
                  <a:lnTo>
                    <a:pt x="8" y="114"/>
                  </a:lnTo>
                  <a:lnTo>
                    <a:pt x="16" y="103"/>
                  </a:lnTo>
                  <a:lnTo>
                    <a:pt x="19" y="100"/>
                  </a:lnTo>
                  <a:lnTo>
                    <a:pt x="20" y="98"/>
                  </a:lnTo>
                  <a:lnTo>
                    <a:pt x="23" y="103"/>
                  </a:lnTo>
                  <a:lnTo>
                    <a:pt x="37" y="98"/>
                  </a:lnTo>
                  <a:lnTo>
                    <a:pt x="38" y="97"/>
                  </a:lnTo>
                  <a:lnTo>
                    <a:pt x="41" y="94"/>
                  </a:lnTo>
                  <a:lnTo>
                    <a:pt x="41" y="88"/>
                  </a:lnTo>
                  <a:lnTo>
                    <a:pt x="53" y="82"/>
                  </a:lnTo>
                  <a:lnTo>
                    <a:pt x="53" y="76"/>
                  </a:lnTo>
                  <a:lnTo>
                    <a:pt x="57" y="70"/>
                  </a:lnTo>
                  <a:lnTo>
                    <a:pt x="61" y="62"/>
                  </a:lnTo>
                  <a:lnTo>
                    <a:pt x="67" y="58"/>
                  </a:lnTo>
                  <a:lnTo>
                    <a:pt x="61" y="52"/>
                  </a:lnTo>
                  <a:lnTo>
                    <a:pt x="67" y="48"/>
                  </a:lnTo>
                  <a:lnTo>
                    <a:pt x="71" y="45"/>
                  </a:lnTo>
                  <a:lnTo>
                    <a:pt x="71" y="41"/>
                  </a:lnTo>
                  <a:lnTo>
                    <a:pt x="61" y="38"/>
                  </a:lnTo>
                  <a:lnTo>
                    <a:pt x="59" y="35"/>
                  </a:lnTo>
                  <a:lnTo>
                    <a:pt x="54" y="32"/>
                  </a:lnTo>
                  <a:lnTo>
                    <a:pt x="54" y="21"/>
                  </a:lnTo>
                  <a:lnTo>
                    <a:pt x="48" y="14"/>
                  </a:lnTo>
                  <a:lnTo>
                    <a:pt x="53" y="11"/>
                  </a:lnTo>
                  <a:lnTo>
                    <a:pt x="64" y="11"/>
                  </a:lnTo>
                  <a:lnTo>
                    <a:pt x="71" y="13"/>
                  </a:lnTo>
                  <a:lnTo>
                    <a:pt x="82" y="10"/>
                  </a:lnTo>
                  <a:lnTo>
                    <a:pt x="91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4" name="Group 250"/>
          <p:cNvGrpSpPr>
            <a:grpSpLocks/>
          </p:cNvGrpSpPr>
          <p:nvPr/>
        </p:nvGrpSpPr>
        <p:grpSpPr bwMode="auto">
          <a:xfrm>
            <a:off x="6015568" y="2635956"/>
            <a:ext cx="187677" cy="191911"/>
            <a:chOff x="3540" y="2265"/>
            <a:chExt cx="133" cy="136"/>
          </a:xfrm>
        </p:grpSpPr>
        <p:sp>
          <p:nvSpPr>
            <p:cNvPr id="143103" name="Freeform 248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04" name="Freeform 249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5" name="Group 253"/>
          <p:cNvGrpSpPr>
            <a:grpSpLocks/>
          </p:cNvGrpSpPr>
          <p:nvPr/>
        </p:nvGrpSpPr>
        <p:grpSpPr bwMode="auto">
          <a:xfrm>
            <a:off x="6632222" y="2733323"/>
            <a:ext cx="172156" cy="152400"/>
            <a:chOff x="3977" y="2334"/>
            <a:chExt cx="122" cy="108"/>
          </a:xfrm>
        </p:grpSpPr>
        <p:sp>
          <p:nvSpPr>
            <p:cNvPr id="143101" name="Freeform 251"/>
            <p:cNvSpPr>
              <a:spLocks/>
            </p:cNvSpPr>
            <p:nvPr/>
          </p:nvSpPr>
          <p:spPr bwMode="auto">
            <a:xfrm>
              <a:off x="3977" y="2334"/>
              <a:ext cx="122" cy="108"/>
            </a:xfrm>
            <a:custGeom>
              <a:avLst/>
              <a:gdLst>
                <a:gd name="T0" fmla="*/ 120 w 122"/>
                <a:gd name="T1" fmla="*/ 108 h 108"/>
                <a:gd name="T2" fmla="*/ 102 w 122"/>
                <a:gd name="T3" fmla="*/ 97 h 108"/>
                <a:gd name="T4" fmla="*/ 96 w 122"/>
                <a:gd name="T5" fmla="*/ 88 h 108"/>
                <a:gd name="T6" fmla="*/ 92 w 122"/>
                <a:gd name="T7" fmla="*/ 76 h 108"/>
                <a:gd name="T8" fmla="*/ 76 w 122"/>
                <a:gd name="T9" fmla="*/ 59 h 108"/>
                <a:gd name="T10" fmla="*/ 51 w 122"/>
                <a:gd name="T11" fmla="*/ 50 h 108"/>
                <a:gd name="T12" fmla="*/ 48 w 122"/>
                <a:gd name="T13" fmla="*/ 46 h 108"/>
                <a:gd name="T14" fmla="*/ 46 w 122"/>
                <a:gd name="T15" fmla="*/ 43 h 108"/>
                <a:gd name="T16" fmla="*/ 39 w 122"/>
                <a:gd name="T17" fmla="*/ 42 h 108"/>
                <a:gd name="T18" fmla="*/ 32 w 122"/>
                <a:gd name="T19" fmla="*/ 39 h 108"/>
                <a:gd name="T20" fmla="*/ 35 w 122"/>
                <a:gd name="T21" fmla="*/ 32 h 108"/>
                <a:gd name="T22" fmla="*/ 30 w 122"/>
                <a:gd name="T23" fmla="*/ 39 h 108"/>
                <a:gd name="T24" fmla="*/ 24 w 122"/>
                <a:gd name="T25" fmla="*/ 46 h 108"/>
                <a:gd name="T26" fmla="*/ 24 w 122"/>
                <a:gd name="T27" fmla="*/ 36 h 108"/>
                <a:gd name="T28" fmla="*/ 18 w 122"/>
                <a:gd name="T29" fmla="*/ 32 h 108"/>
                <a:gd name="T30" fmla="*/ 16 w 122"/>
                <a:gd name="T31" fmla="*/ 31 h 108"/>
                <a:gd name="T32" fmla="*/ 28 w 122"/>
                <a:gd name="T33" fmla="*/ 28 h 108"/>
                <a:gd name="T34" fmla="*/ 32 w 122"/>
                <a:gd name="T35" fmla="*/ 28 h 108"/>
                <a:gd name="T36" fmla="*/ 32 w 122"/>
                <a:gd name="T37" fmla="*/ 25 h 108"/>
                <a:gd name="T38" fmla="*/ 16 w 122"/>
                <a:gd name="T39" fmla="*/ 25 h 108"/>
                <a:gd name="T40" fmla="*/ 14 w 122"/>
                <a:gd name="T41" fmla="*/ 17 h 108"/>
                <a:gd name="T42" fmla="*/ 0 w 122"/>
                <a:gd name="T43" fmla="*/ 14 h 108"/>
                <a:gd name="T44" fmla="*/ 2 w 122"/>
                <a:gd name="T45" fmla="*/ 7 h 108"/>
                <a:gd name="T46" fmla="*/ 18 w 122"/>
                <a:gd name="T47" fmla="*/ 0 h 108"/>
                <a:gd name="T48" fmla="*/ 35 w 122"/>
                <a:gd name="T49" fmla="*/ 7 h 108"/>
                <a:gd name="T50" fmla="*/ 39 w 122"/>
                <a:gd name="T51" fmla="*/ 15 h 108"/>
                <a:gd name="T52" fmla="*/ 42 w 122"/>
                <a:gd name="T53" fmla="*/ 31 h 108"/>
                <a:gd name="T54" fmla="*/ 44 w 122"/>
                <a:gd name="T55" fmla="*/ 28 h 108"/>
                <a:gd name="T56" fmla="*/ 46 w 122"/>
                <a:gd name="T57" fmla="*/ 32 h 108"/>
                <a:gd name="T58" fmla="*/ 51 w 122"/>
                <a:gd name="T59" fmla="*/ 39 h 108"/>
                <a:gd name="T60" fmla="*/ 65 w 122"/>
                <a:gd name="T61" fmla="*/ 25 h 108"/>
                <a:gd name="T62" fmla="*/ 73 w 122"/>
                <a:gd name="T63" fmla="*/ 20 h 108"/>
                <a:gd name="T64" fmla="*/ 102 w 122"/>
                <a:gd name="T65" fmla="*/ 25 h 108"/>
                <a:gd name="T66" fmla="*/ 122 w 122"/>
                <a:gd name="T67" fmla="*/ 31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2"/>
                <a:gd name="T103" fmla="*/ 0 h 108"/>
                <a:gd name="T104" fmla="*/ 122 w 122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2" h="108">
                  <a:moveTo>
                    <a:pt x="122" y="31"/>
                  </a:moveTo>
                  <a:lnTo>
                    <a:pt x="120" y="108"/>
                  </a:lnTo>
                  <a:lnTo>
                    <a:pt x="108" y="95"/>
                  </a:lnTo>
                  <a:lnTo>
                    <a:pt x="102" y="97"/>
                  </a:lnTo>
                  <a:lnTo>
                    <a:pt x="96" y="95"/>
                  </a:lnTo>
                  <a:lnTo>
                    <a:pt x="96" y="88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84" y="64"/>
                  </a:lnTo>
                  <a:lnTo>
                    <a:pt x="76" y="59"/>
                  </a:lnTo>
                  <a:lnTo>
                    <a:pt x="60" y="52"/>
                  </a:lnTo>
                  <a:lnTo>
                    <a:pt x="51" y="50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6" y="43"/>
                  </a:lnTo>
                  <a:lnTo>
                    <a:pt x="32" y="39"/>
                  </a:lnTo>
                  <a:lnTo>
                    <a:pt x="35" y="35"/>
                  </a:lnTo>
                  <a:lnTo>
                    <a:pt x="35" y="32"/>
                  </a:lnTo>
                  <a:lnTo>
                    <a:pt x="32" y="35"/>
                  </a:lnTo>
                  <a:lnTo>
                    <a:pt x="30" y="39"/>
                  </a:lnTo>
                  <a:lnTo>
                    <a:pt x="28" y="43"/>
                  </a:lnTo>
                  <a:lnTo>
                    <a:pt x="24" y="46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0" y="35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9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9" y="5"/>
                  </a:lnTo>
                  <a:lnTo>
                    <a:pt x="18" y="0"/>
                  </a:lnTo>
                  <a:lnTo>
                    <a:pt x="25" y="5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39" y="15"/>
                  </a:lnTo>
                  <a:lnTo>
                    <a:pt x="36" y="20"/>
                  </a:lnTo>
                  <a:lnTo>
                    <a:pt x="42" y="31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6" y="31"/>
                  </a:lnTo>
                  <a:lnTo>
                    <a:pt x="46" y="32"/>
                  </a:lnTo>
                  <a:lnTo>
                    <a:pt x="46" y="35"/>
                  </a:lnTo>
                  <a:lnTo>
                    <a:pt x="51" y="39"/>
                  </a:lnTo>
                  <a:lnTo>
                    <a:pt x="55" y="36"/>
                  </a:lnTo>
                  <a:lnTo>
                    <a:pt x="65" y="25"/>
                  </a:lnTo>
                  <a:lnTo>
                    <a:pt x="76" y="25"/>
                  </a:lnTo>
                  <a:lnTo>
                    <a:pt x="73" y="20"/>
                  </a:lnTo>
                  <a:lnTo>
                    <a:pt x="83" y="15"/>
                  </a:lnTo>
                  <a:lnTo>
                    <a:pt x="102" y="25"/>
                  </a:lnTo>
                  <a:lnTo>
                    <a:pt x="113" y="25"/>
                  </a:lnTo>
                  <a:lnTo>
                    <a:pt x="122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02" name="Freeform 252"/>
            <p:cNvSpPr>
              <a:spLocks/>
            </p:cNvSpPr>
            <p:nvPr/>
          </p:nvSpPr>
          <p:spPr bwMode="auto">
            <a:xfrm>
              <a:off x="3977" y="2334"/>
              <a:ext cx="122" cy="108"/>
            </a:xfrm>
            <a:custGeom>
              <a:avLst/>
              <a:gdLst>
                <a:gd name="T0" fmla="*/ 120 w 122"/>
                <a:gd name="T1" fmla="*/ 108 h 108"/>
                <a:gd name="T2" fmla="*/ 102 w 122"/>
                <a:gd name="T3" fmla="*/ 97 h 108"/>
                <a:gd name="T4" fmla="*/ 96 w 122"/>
                <a:gd name="T5" fmla="*/ 88 h 108"/>
                <a:gd name="T6" fmla="*/ 92 w 122"/>
                <a:gd name="T7" fmla="*/ 76 h 108"/>
                <a:gd name="T8" fmla="*/ 76 w 122"/>
                <a:gd name="T9" fmla="*/ 59 h 108"/>
                <a:gd name="T10" fmla="*/ 51 w 122"/>
                <a:gd name="T11" fmla="*/ 50 h 108"/>
                <a:gd name="T12" fmla="*/ 48 w 122"/>
                <a:gd name="T13" fmla="*/ 46 h 108"/>
                <a:gd name="T14" fmla="*/ 46 w 122"/>
                <a:gd name="T15" fmla="*/ 43 h 108"/>
                <a:gd name="T16" fmla="*/ 39 w 122"/>
                <a:gd name="T17" fmla="*/ 42 h 108"/>
                <a:gd name="T18" fmla="*/ 32 w 122"/>
                <a:gd name="T19" fmla="*/ 39 h 108"/>
                <a:gd name="T20" fmla="*/ 35 w 122"/>
                <a:gd name="T21" fmla="*/ 32 h 108"/>
                <a:gd name="T22" fmla="*/ 30 w 122"/>
                <a:gd name="T23" fmla="*/ 39 h 108"/>
                <a:gd name="T24" fmla="*/ 24 w 122"/>
                <a:gd name="T25" fmla="*/ 46 h 108"/>
                <a:gd name="T26" fmla="*/ 24 w 122"/>
                <a:gd name="T27" fmla="*/ 36 h 108"/>
                <a:gd name="T28" fmla="*/ 18 w 122"/>
                <a:gd name="T29" fmla="*/ 32 h 108"/>
                <a:gd name="T30" fmla="*/ 16 w 122"/>
                <a:gd name="T31" fmla="*/ 31 h 108"/>
                <a:gd name="T32" fmla="*/ 28 w 122"/>
                <a:gd name="T33" fmla="*/ 28 h 108"/>
                <a:gd name="T34" fmla="*/ 32 w 122"/>
                <a:gd name="T35" fmla="*/ 28 h 108"/>
                <a:gd name="T36" fmla="*/ 32 w 122"/>
                <a:gd name="T37" fmla="*/ 25 h 108"/>
                <a:gd name="T38" fmla="*/ 16 w 122"/>
                <a:gd name="T39" fmla="*/ 25 h 108"/>
                <a:gd name="T40" fmla="*/ 14 w 122"/>
                <a:gd name="T41" fmla="*/ 17 h 108"/>
                <a:gd name="T42" fmla="*/ 0 w 122"/>
                <a:gd name="T43" fmla="*/ 14 h 108"/>
                <a:gd name="T44" fmla="*/ 2 w 122"/>
                <a:gd name="T45" fmla="*/ 7 h 108"/>
                <a:gd name="T46" fmla="*/ 18 w 122"/>
                <a:gd name="T47" fmla="*/ 0 h 108"/>
                <a:gd name="T48" fmla="*/ 35 w 122"/>
                <a:gd name="T49" fmla="*/ 7 h 108"/>
                <a:gd name="T50" fmla="*/ 39 w 122"/>
                <a:gd name="T51" fmla="*/ 15 h 108"/>
                <a:gd name="T52" fmla="*/ 42 w 122"/>
                <a:gd name="T53" fmla="*/ 31 h 108"/>
                <a:gd name="T54" fmla="*/ 44 w 122"/>
                <a:gd name="T55" fmla="*/ 28 h 108"/>
                <a:gd name="T56" fmla="*/ 46 w 122"/>
                <a:gd name="T57" fmla="*/ 32 h 108"/>
                <a:gd name="T58" fmla="*/ 51 w 122"/>
                <a:gd name="T59" fmla="*/ 39 h 108"/>
                <a:gd name="T60" fmla="*/ 65 w 122"/>
                <a:gd name="T61" fmla="*/ 25 h 108"/>
                <a:gd name="T62" fmla="*/ 73 w 122"/>
                <a:gd name="T63" fmla="*/ 20 h 108"/>
                <a:gd name="T64" fmla="*/ 102 w 122"/>
                <a:gd name="T65" fmla="*/ 25 h 108"/>
                <a:gd name="T66" fmla="*/ 122 w 122"/>
                <a:gd name="T67" fmla="*/ 31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2"/>
                <a:gd name="T103" fmla="*/ 0 h 108"/>
                <a:gd name="T104" fmla="*/ 122 w 122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2" h="108">
                  <a:moveTo>
                    <a:pt x="122" y="31"/>
                  </a:moveTo>
                  <a:lnTo>
                    <a:pt x="120" y="108"/>
                  </a:lnTo>
                  <a:lnTo>
                    <a:pt x="108" y="95"/>
                  </a:lnTo>
                  <a:lnTo>
                    <a:pt x="102" y="97"/>
                  </a:lnTo>
                  <a:lnTo>
                    <a:pt x="96" y="95"/>
                  </a:lnTo>
                  <a:lnTo>
                    <a:pt x="96" y="88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84" y="64"/>
                  </a:lnTo>
                  <a:lnTo>
                    <a:pt x="76" y="59"/>
                  </a:lnTo>
                  <a:lnTo>
                    <a:pt x="60" y="52"/>
                  </a:lnTo>
                  <a:lnTo>
                    <a:pt x="51" y="50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6" y="43"/>
                  </a:lnTo>
                  <a:lnTo>
                    <a:pt x="32" y="39"/>
                  </a:lnTo>
                  <a:lnTo>
                    <a:pt x="35" y="35"/>
                  </a:lnTo>
                  <a:lnTo>
                    <a:pt x="35" y="32"/>
                  </a:lnTo>
                  <a:lnTo>
                    <a:pt x="32" y="35"/>
                  </a:lnTo>
                  <a:lnTo>
                    <a:pt x="30" y="39"/>
                  </a:lnTo>
                  <a:lnTo>
                    <a:pt x="28" y="43"/>
                  </a:lnTo>
                  <a:lnTo>
                    <a:pt x="24" y="46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0" y="35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9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9" y="5"/>
                  </a:lnTo>
                  <a:lnTo>
                    <a:pt x="18" y="0"/>
                  </a:lnTo>
                  <a:lnTo>
                    <a:pt x="25" y="5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39" y="15"/>
                  </a:lnTo>
                  <a:lnTo>
                    <a:pt x="36" y="20"/>
                  </a:lnTo>
                  <a:lnTo>
                    <a:pt x="42" y="31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6" y="31"/>
                  </a:lnTo>
                  <a:lnTo>
                    <a:pt x="46" y="32"/>
                  </a:lnTo>
                  <a:lnTo>
                    <a:pt x="46" y="35"/>
                  </a:lnTo>
                  <a:lnTo>
                    <a:pt x="51" y="39"/>
                  </a:lnTo>
                  <a:lnTo>
                    <a:pt x="55" y="36"/>
                  </a:lnTo>
                  <a:lnTo>
                    <a:pt x="65" y="25"/>
                  </a:lnTo>
                  <a:lnTo>
                    <a:pt x="76" y="25"/>
                  </a:lnTo>
                  <a:lnTo>
                    <a:pt x="73" y="20"/>
                  </a:lnTo>
                  <a:lnTo>
                    <a:pt x="83" y="15"/>
                  </a:lnTo>
                  <a:lnTo>
                    <a:pt x="102" y="25"/>
                  </a:lnTo>
                  <a:lnTo>
                    <a:pt x="113" y="25"/>
                  </a:lnTo>
                  <a:lnTo>
                    <a:pt x="122" y="3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6" name="Group 256"/>
          <p:cNvGrpSpPr>
            <a:grpSpLocks/>
          </p:cNvGrpSpPr>
          <p:nvPr/>
        </p:nvGrpSpPr>
        <p:grpSpPr bwMode="auto">
          <a:xfrm>
            <a:off x="6419145" y="2700867"/>
            <a:ext cx="112889" cy="122767"/>
            <a:chOff x="3826" y="2311"/>
            <a:chExt cx="80" cy="87"/>
          </a:xfrm>
        </p:grpSpPr>
        <p:sp>
          <p:nvSpPr>
            <p:cNvPr id="143099" name="Freeform 254"/>
            <p:cNvSpPr>
              <a:spLocks/>
            </p:cNvSpPr>
            <p:nvPr/>
          </p:nvSpPr>
          <p:spPr bwMode="auto">
            <a:xfrm>
              <a:off x="3826" y="2311"/>
              <a:ext cx="80" cy="87"/>
            </a:xfrm>
            <a:custGeom>
              <a:avLst/>
              <a:gdLst>
                <a:gd name="T0" fmla="*/ 9 w 80"/>
                <a:gd name="T1" fmla="*/ 86 h 87"/>
                <a:gd name="T2" fmla="*/ 12 w 80"/>
                <a:gd name="T3" fmla="*/ 75 h 87"/>
                <a:gd name="T4" fmla="*/ 9 w 80"/>
                <a:gd name="T5" fmla="*/ 62 h 87"/>
                <a:gd name="T6" fmla="*/ 2 w 80"/>
                <a:gd name="T7" fmla="*/ 55 h 87"/>
                <a:gd name="T8" fmla="*/ 5 w 80"/>
                <a:gd name="T9" fmla="*/ 51 h 87"/>
                <a:gd name="T10" fmla="*/ 9 w 80"/>
                <a:gd name="T11" fmla="*/ 43 h 87"/>
                <a:gd name="T12" fmla="*/ 9 w 80"/>
                <a:gd name="T13" fmla="*/ 32 h 87"/>
                <a:gd name="T14" fmla="*/ 16 w 80"/>
                <a:gd name="T15" fmla="*/ 21 h 87"/>
                <a:gd name="T16" fmla="*/ 19 w 80"/>
                <a:gd name="T17" fmla="*/ 11 h 87"/>
                <a:gd name="T18" fmla="*/ 23 w 80"/>
                <a:gd name="T19" fmla="*/ 13 h 87"/>
                <a:gd name="T20" fmla="*/ 27 w 80"/>
                <a:gd name="T21" fmla="*/ 7 h 87"/>
                <a:gd name="T22" fmla="*/ 35 w 80"/>
                <a:gd name="T23" fmla="*/ 9 h 87"/>
                <a:gd name="T24" fmla="*/ 56 w 80"/>
                <a:gd name="T25" fmla="*/ 11 h 87"/>
                <a:gd name="T26" fmla="*/ 75 w 80"/>
                <a:gd name="T27" fmla="*/ 4 h 87"/>
                <a:gd name="T28" fmla="*/ 80 w 80"/>
                <a:gd name="T29" fmla="*/ 2 h 87"/>
                <a:gd name="T30" fmla="*/ 74 w 80"/>
                <a:gd name="T31" fmla="*/ 13 h 87"/>
                <a:gd name="T32" fmla="*/ 60 w 80"/>
                <a:gd name="T33" fmla="*/ 17 h 87"/>
                <a:gd name="T34" fmla="*/ 44 w 80"/>
                <a:gd name="T35" fmla="*/ 17 h 87"/>
                <a:gd name="T36" fmla="*/ 32 w 80"/>
                <a:gd name="T37" fmla="*/ 16 h 87"/>
                <a:gd name="T38" fmla="*/ 20 w 80"/>
                <a:gd name="T39" fmla="*/ 16 h 87"/>
                <a:gd name="T40" fmla="*/ 19 w 80"/>
                <a:gd name="T41" fmla="*/ 30 h 87"/>
                <a:gd name="T42" fmla="*/ 26 w 80"/>
                <a:gd name="T43" fmla="*/ 37 h 87"/>
                <a:gd name="T44" fmla="*/ 35 w 80"/>
                <a:gd name="T45" fmla="*/ 30 h 87"/>
                <a:gd name="T46" fmla="*/ 42 w 80"/>
                <a:gd name="T47" fmla="*/ 32 h 87"/>
                <a:gd name="T48" fmla="*/ 50 w 80"/>
                <a:gd name="T49" fmla="*/ 30 h 87"/>
                <a:gd name="T50" fmla="*/ 56 w 80"/>
                <a:gd name="T51" fmla="*/ 28 h 87"/>
                <a:gd name="T52" fmla="*/ 57 w 80"/>
                <a:gd name="T53" fmla="*/ 32 h 87"/>
                <a:gd name="T54" fmla="*/ 46 w 80"/>
                <a:gd name="T55" fmla="*/ 37 h 87"/>
                <a:gd name="T56" fmla="*/ 32 w 80"/>
                <a:gd name="T57" fmla="*/ 43 h 87"/>
                <a:gd name="T58" fmla="*/ 46 w 80"/>
                <a:gd name="T59" fmla="*/ 59 h 87"/>
                <a:gd name="T60" fmla="*/ 48 w 80"/>
                <a:gd name="T61" fmla="*/ 65 h 87"/>
                <a:gd name="T62" fmla="*/ 53 w 80"/>
                <a:gd name="T63" fmla="*/ 69 h 87"/>
                <a:gd name="T64" fmla="*/ 46 w 80"/>
                <a:gd name="T65" fmla="*/ 72 h 87"/>
                <a:gd name="T66" fmla="*/ 42 w 80"/>
                <a:gd name="T67" fmla="*/ 77 h 87"/>
                <a:gd name="T68" fmla="*/ 37 w 80"/>
                <a:gd name="T69" fmla="*/ 69 h 87"/>
                <a:gd name="T70" fmla="*/ 27 w 80"/>
                <a:gd name="T71" fmla="*/ 59 h 87"/>
                <a:gd name="T72" fmla="*/ 27 w 80"/>
                <a:gd name="T73" fmla="*/ 51 h 87"/>
                <a:gd name="T74" fmla="*/ 20 w 80"/>
                <a:gd name="T75" fmla="*/ 55 h 87"/>
                <a:gd name="T76" fmla="*/ 20 w 80"/>
                <a:gd name="T77" fmla="*/ 65 h 87"/>
                <a:gd name="T78" fmla="*/ 20 w 80"/>
                <a:gd name="T79" fmla="*/ 79 h 87"/>
                <a:gd name="T80" fmla="*/ 16 w 80"/>
                <a:gd name="T81" fmla="*/ 86 h 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0"/>
                <a:gd name="T124" fmla="*/ 0 h 87"/>
                <a:gd name="T125" fmla="*/ 80 w 80"/>
                <a:gd name="T126" fmla="*/ 87 h 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0" h="87">
                  <a:moveTo>
                    <a:pt x="15" y="87"/>
                  </a:moveTo>
                  <a:lnTo>
                    <a:pt x="9" y="86"/>
                  </a:lnTo>
                  <a:lnTo>
                    <a:pt x="9" y="82"/>
                  </a:lnTo>
                  <a:lnTo>
                    <a:pt x="12" y="75"/>
                  </a:lnTo>
                  <a:lnTo>
                    <a:pt x="9" y="66"/>
                  </a:lnTo>
                  <a:lnTo>
                    <a:pt x="9" y="62"/>
                  </a:lnTo>
                  <a:lnTo>
                    <a:pt x="2" y="62"/>
                  </a:lnTo>
                  <a:lnTo>
                    <a:pt x="2" y="55"/>
                  </a:lnTo>
                  <a:lnTo>
                    <a:pt x="0" y="54"/>
                  </a:lnTo>
                  <a:lnTo>
                    <a:pt x="5" y="51"/>
                  </a:lnTo>
                  <a:lnTo>
                    <a:pt x="8" y="48"/>
                  </a:lnTo>
                  <a:lnTo>
                    <a:pt x="9" y="43"/>
                  </a:lnTo>
                  <a:lnTo>
                    <a:pt x="8" y="38"/>
                  </a:lnTo>
                  <a:lnTo>
                    <a:pt x="9" y="32"/>
                  </a:lnTo>
                  <a:lnTo>
                    <a:pt x="15" y="30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3" y="13"/>
                  </a:lnTo>
                  <a:lnTo>
                    <a:pt x="26" y="11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44" y="9"/>
                  </a:lnTo>
                  <a:lnTo>
                    <a:pt x="56" y="11"/>
                  </a:lnTo>
                  <a:lnTo>
                    <a:pt x="68" y="11"/>
                  </a:lnTo>
                  <a:lnTo>
                    <a:pt x="75" y="4"/>
                  </a:lnTo>
                  <a:lnTo>
                    <a:pt x="78" y="0"/>
                  </a:lnTo>
                  <a:lnTo>
                    <a:pt x="80" y="2"/>
                  </a:lnTo>
                  <a:lnTo>
                    <a:pt x="78" y="9"/>
                  </a:lnTo>
                  <a:lnTo>
                    <a:pt x="74" y="13"/>
                  </a:lnTo>
                  <a:lnTo>
                    <a:pt x="71" y="17"/>
                  </a:lnTo>
                  <a:lnTo>
                    <a:pt x="60" y="17"/>
                  </a:lnTo>
                  <a:lnTo>
                    <a:pt x="56" y="17"/>
                  </a:lnTo>
                  <a:lnTo>
                    <a:pt x="44" y="17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23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5" y="30"/>
                  </a:lnTo>
                  <a:lnTo>
                    <a:pt x="39" y="32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3" y="28"/>
                  </a:lnTo>
                  <a:lnTo>
                    <a:pt x="56" y="28"/>
                  </a:lnTo>
                  <a:lnTo>
                    <a:pt x="60" y="30"/>
                  </a:lnTo>
                  <a:lnTo>
                    <a:pt x="57" y="32"/>
                  </a:lnTo>
                  <a:lnTo>
                    <a:pt x="53" y="32"/>
                  </a:lnTo>
                  <a:lnTo>
                    <a:pt x="46" y="37"/>
                  </a:lnTo>
                  <a:lnTo>
                    <a:pt x="37" y="43"/>
                  </a:lnTo>
                  <a:lnTo>
                    <a:pt x="32" y="43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4" y="65"/>
                  </a:lnTo>
                  <a:lnTo>
                    <a:pt x="48" y="65"/>
                  </a:lnTo>
                  <a:lnTo>
                    <a:pt x="48" y="69"/>
                  </a:lnTo>
                  <a:lnTo>
                    <a:pt x="53" y="69"/>
                  </a:lnTo>
                  <a:lnTo>
                    <a:pt x="53" y="72"/>
                  </a:lnTo>
                  <a:lnTo>
                    <a:pt x="46" y="72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35" y="77"/>
                  </a:lnTo>
                  <a:lnTo>
                    <a:pt x="37" y="69"/>
                  </a:lnTo>
                  <a:lnTo>
                    <a:pt x="27" y="62"/>
                  </a:lnTo>
                  <a:lnTo>
                    <a:pt x="27" y="59"/>
                  </a:lnTo>
                  <a:lnTo>
                    <a:pt x="30" y="55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20" y="58"/>
                  </a:lnTo>
                  <a:lnTo>
                    <a:pt x="20" y="65"/>
                  </a:lnTo>
                  <a:lnTo>
                    <a:pt x="20" y="72"/>
                  </a:lnTo>
                  <a:lnTo>
                    <a:pt x="20" y="79"/>
                  </a:lnTo>
                  <a:lnTo>
                    <a:pt x="20" y="87"/>
                  </a:lnTo>
                  <a:lnTo>
                    <a:pt x="16" y="86"/>
                  </a:lnTo>
                  <a:lnTo>
                    <a:pt x="15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100" name="Freeform 255"/>
            <p:cNvSpPr>
              <a:spLocks/>
            </p:cNvSpPr>
            <p:nvPr/>
          </p:nvSpPr>
          <p:spPr bwMode="auto">
            <a:xfrm>
              <a:off x="3826" y="2311"/>
              <a:ext cx="80" cy="87"/>
            </a:xfrm>
            <a:custGeom>
              <a:avLst/>
              <a:gdLst>
                <a:gd name="T0" fmla="*/ 9 w 80"/>
                <a:gd name="T1" fmla="*/ 86 h 87"/>
                <a:gd name="T2" fmla="*/ 12 w 80"/>
                <a:gd name="T3" fmla="*/ 75 h 87"/>
                <a:gd name="T4" fmla="*/ 9 w 80"/>
                <a:gd name="T5" fmla="*/ 62 h 87"/>
                <a:gd name="T6" fmla="*/ 2 w 80"/>
                <a:gd name="T7" fmla="*/ 55 h 87"/>
                <a:gd name="T8" fmla="*/ 5 w 80"/>
                <a:gd name="T9" fmla="*/ 51 h 87"/>
                <a:gd name="T10" fmla="*/ 9 w 80"/>
                <a:gd name="T11" fmla="*/ 43 h 87"/>
                <a:gd name="T12" fmla="*/ 9 w 80"/>
                <a:gd name="T13" fmla="*/ 32 h 87"/>
                <a:gd name="T14" fmla="*/ 16 w 80"/>
                <a:gd name="T15" fmla="*/ 21 h 87"/>
                <a:gd name="T16" fmla="*/ 19 w 80"/>
                <a:gd name="T17" fmla="*/ 11 h 87"/>
                <a:gd name="T18" fmla="*/ 23 w 80"/>
                <a:gd name="T19" fmla="*/ 13 h 87"/>
                <a:gd name="T20" fmla="*/ 27 w 80"/>
                <a:gd name="T21" fmla="*/ 7 h 87"/>
                <a:gd name="T22" fmla="*/ 35 w 80"/>
                <a:gd name="T23" fmla="*/ 9 h 87"/>
                <a:gd name="T24" fmla="*/ 56 w 80"/>
                <a:gd name="T25" fmla="*/ 11 h 87"/>
                <a:gd name="T26" fmla="*/ 75 w 80"/>
                <a:gd name="T27" fmla="*/ 4 h 87"/>
                <a:gd name="T28" fmla="*/ 80 w 80"/>
                <a:gd name="T29" fmla="*/ 2 h 87"/>
                <a:gd name="T30" fmla="*/ 74 w 80"/>
                <a:gd name="T31" fmla="*/ 13 h 87"/>
                <a:gd name="T32" fmla="*/ 60 w 80"/>
                <a:gd name="T33" fmla="*/ 17 h 87"/>
                <a:gd name="T34" fmla="*/ 44 w 80"/>
                <a:gd name="T35" fmla="*/ 17 h 87"/>
                <a:gd name="T36" fmla="*/ 32 w 80"/>
                <a:gd name="T37" fmla="*/ 16 h 87"/>
                <a:gd name="T38" fmla="*/ 20 w 80"/>
                <a:gd name="T39" fmla="*/ 16 h 87"/>
                <a:gd name="T40" fmla="*/ 19 w 80"/>
                <a:gd name="T41" fmla="*/ 30 h 87"/>
                <a:gd name="T42" fmla="*/ 26 w 80"/>
                <a:gd name="T43" fmla="*/ 37 h 87"/>
                <a:gd name="T44" fmla="*/ 35 w 80"/>
                <a:gd name="T45" fmla="*/ 30 h 87"/>
                <a:gd name="T46" fmla="*/ 42 w 80"/>
                <a:gd name="T47" fmla="*/ 32 h 87"/>
                <a:gd name="T48" fmla="*/ 50 w 80"/>
                <a:gd name="T49" fmla="*/ 30 h 87"/>
                <a:gd name="T50" fmla="*/ 56 w 80"/>
                <a:gd name="T51" fmla="*/ 28 h 87"/>
                <a:gd name="T52" fmla="*/ 57 w 80"/>
                <a:gd name="T53" fmla="*/ 32 h 87"/>
                <a:gd name="T54" fmla="*/ 46 w 80"/>
                <a:gd name="T55" fmla="*/ 37 h 87"/>
                <a:gd name="T56" fmla="*/ 32 w 80"/>
                <a:gd name="T57" fmla="*/ 43 h 87"/>
                <a:gd name="T58" fmla="*/ 46 w 80"/>
                <a:gd name="T59" fmla="*/ 59 h 87"/>
                <a:gd name="T60" fmla="*/ 48 w 80"/>
                <a:gd name="T61" fmla="*/ 65 h 87"/>
                <a:gd name="T62" fmla="*/ 53 w 80"/>
                <a:gd name="T63" fmla="*/ 69 h 87"/>
                <a:gd name="T64" fmla="*/ 46 w 80"/>
                <a:gd name="T65" fmla="*/ 72 h 87"/>
                <a:gd name="T66" fmla="*/ 42 w 80"/>
                <a:gd name="T67" fmla="*/ 77 h 87"/>
                <a:gd name="T68" fmla="*/ 37 w 80"/>
                <a:gd name="T69" fmla="*/ 69 h 87"/>
                <a:gd name="T70" fmla="*/ 27 w 80"/>
                <a:gd name="T71" fmla="*/ 59 h 87"/>
                <a:gd name="T72" fmla="*/ 27 w 80"/>
                <a:gd name="T73" fmla="*/ 51 h 87"/>
                <a:gd name="T74" fmla="*/ 20 w 80"/>
                <a:gd name="T75" fmla="*/ 55 h 87"/>
                <a:gd name="T76" fmla="*/ 20 w 80"/>
                <a:gd name="T77" fmla="*/ 65 h 87"/>
                <a:gd name="T78" fmla="*/ 20 w 80"/>
                <a:gd name="T79" fmla="*/ 79 h 87"/>
                <a:gd name="T80" fmla="*/ 16 w 80"/>
                <a:gd name="T81" fmla="*/ 86 h 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0"/>
                <a:gd name="T124" fmla="*/ 0 h 87"/>
                <a:gd name="T125" fmla="*/ 80 w 80"/>
                <a:gd name="T126" fmla="*/ 87 h 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0" h="87">
                  <a:moveTo>
                    <a:pt x="15" y="87"/>
                  </a:moveTo>
                  <a:lnTo>
                    <a:pt x="9" y="86"/>
                  </a:lnTo>
                  <a:lnTo>
                    <a:pt x="9" y="82"/>
                  </a:lnTo>
                  <a:lnTo>
                    <a:pt x="12" y="75"/>
                  </a:lnTo>
                  <a:lnTo>
                    <a:pt x="9" y="66"/>
                  </a:lnTo>
                  <a:lnTo>
                    <a:pt x="9" y="62"/>
                  </a:lnTo>
                  <a:lnTo>
                    <a:pt x="2" y="62"/>
                  </a:lnTo>
                  <a:lnTo>
                    <a:pt x="2" y="55"/>
                  </a:lnTo>
                  <a:lnTo>
                    <a:pt x="0" y="54"/>
                  </a:lnTo>
                  <a:lnTo>
                    <a:pt x="5" y="51"/>
                  </a:lnTo>
                  <a:lnTo>
                    <a:pt x="8" y="48"/>
                  </a:lnTo>
                  <a:lnTo>
                    <a:pt x="9" y="43"/>
                  </a:lnTo>
                  <a:lnTo>
                    <a:pt x="8" y="38"/>
                  </a:lnTo>
                  <a:lnTo>
                    <a:pt x="9" y="32"/>
                  </a:lnTo>
                  <a:lnTo>
                    <a:pt x="15" y="30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3" y="13"/>
                  </a:lnTo>
                  <a:lnTo>
                    <a:pt x="26" y="11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44" y="9"/>
                  </a:lnTo>
                  <a:lnTo>
                    <a:pt x="56" y="11"/>
                  </a:lnTo>
                  <a:lnTo>
                    <a:pt x="68" y="11"/>
                  </a:lnTo>
                  <a:lnTo>
                    <a:pt x="75" y="4"/>
                  </a:lnTo>
                  <a:lnTo>
                    <a:pt x="78" y="0"/>
                  </a:lnTo>
                  <a:lnTo>
                    <a:pt x="80" y="2"/>
                  </a:lnTo>
                  <a:lnTo>
                    <a:pt x="78" y="9"/>
                  </a:lnTo>
                  <a:lnTo>
                    <a:pt x="74" y="13"/>
                  </a:lnTo>
                  <a:lnTo>
                    <a:pt x="71" y="17"/>
                  </a:lnTo>
                  <a:lnTo>
                    <a:pt x="60" y="17"/>
                  </a:lnTo>
                  <a:lnTo>
                    <a:pt x="56" y="17"/>
                  </a:lnTo>
                  <a:lnTo>
                    <a:pt x="44" y="17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23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5" y="30"/>
                  </a:lnTo>
                  <a:lnTo>
                    <a:pt x="39" y="32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3" y="28"/>
                  </a:lnTo>
                  <a:lnTo>
                    <a:pt x="56" y="28"/>
                  </a:lnTo>
                  <a:lnTo>
                    <a:pt x="60" y="30"/>
                  </a:lnTo>
                  <a:lnTo>
                    <a:pt x="57" y="32"/>
                  </a:lnTo>
                  <a:lnTo>
                    <a:pt x="53" y="32"/>
                  </a:lnTo>
                  <a:lnTo>
                    <a:pt x="46" y="37"/>
                  </a:lnTo>
                  <a:lnTo>
                    <a:pt x="37" y="43"/>
                  </a:lnTo>
                  <a:lnTo>
                    <a:pt x="32" y="43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4" y="65"/>
                  </a:lnTo>
                  <a:lnTo>
                    <a:pt x="48" y="65"/>
                  </a:lnTo>
                  <a:lnTo>
                    <a:pt x="48" y="69"/>
                  </a:lnTo>
                  <a:lnTo>
                    <a:pt x="53" y="69"/>
                  </a:lnTo>
                  <a:lnTo>
                    <a:pt x="53" y="72"/>
                  </a:lnTo>
                  <a:lnTo>
                    <a:pt x="46" y="72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35" y="77"/>
                  </a:lnTo>
                  <a:lnTo>
                    <a:pt x="37" y="69"/>
                  </a:lnTo>
                  <a:lnTo>
                    <a:pt x="27" y="62"/>
                  </a:lnTo>
                  <a:lnTo>
                    <a:pt x="27" y="59"/>
                  </a:lnTo>
                  <a:lnTo>
                    <a:pt x="30" y="55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20" y="58"/>
                  </a:lnTo>
                  <a:lnTo>
                    <a:pt x="20" y="65"/>
                  </a:lnTo>
                  <a:lnTo>
                    <a:pt x="20" y="72"/>
                  </a:lnTo>
                  <a:lnTo>
                    <a:pt x="20" y="79"/>
                  </a:lnTo>
                  <a:lnTo>
                    <a:pt x="20" y="87"/>
                  </a:lnTo>
                  <a:lnTo>
                    <a:pt x="16" y="86"/>
                  </a:lnTo>
                  <a:lnTo>
                    <a:pt x="15" y="8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7" name="Group 259"/>
          <p:cNvGrpSpPr>
            <a:grpSpLocks/>
          </p:cNvGrpSpPr>
          <p:nvPr/>
        </p:nvGrpSpPr>
        <p:grpSpPr bwMode="auto">
          <a:xfrm>
            <a:off x="6186311" y="2827867"/>
            <a:ext cx="159456" cy="47978"/>
            <a:chOff x="3661" y="2401"/>
            <a:chExt cx="113" cy="34"/>
          </a:xfrm>
        </p:grpSpPr>
        <p:sp>
          <p:nvSpPr>
            <p:cNvPr id="143097" name="Freeform 257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98" name="Freeform 258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8" name="Group 262"/>
          <p:cNvGrpSpPr>
            <a:grpSpLocks/>
          </p:cNvGrpSpPr>
          <p:nvPr/>
        </p:nvGrpSpPr>
        <p:grpSpPr bwMode="auto">
          <a:xfrm>
            <a:off x="6496756" y="2870200"/>
            <a:ext cx="67733" cy="33867"/>
            <a:chOff x="3881" y="2431"/>
            <a:chExt cx="48" cy="24"/>
          </a:xfrm>
        </p:grpSpPr>
        <p:sp>
          <p:nvSpPr>
            <p:cNvPr id="143095" name="Freeform 260"/>
            <p:cNvSpPr>
              <a:spLocks/>
            </p:cNvSpPr>
            <p:nvPr/>
          </p:nvSpPr>
          <p:spPr bwMode="auto">
            <a:xfrm>
              <a:off x="3881" y="2431"/>
              <a:ext cx="48" cy="24"/>
            </a:xfrm>
            <a:custGeom>
              <a:avLst/>
              <a:gdLst>
                <a:gd name="T0" fmla="*/ 6 w 48"/>
                <a:gd name="T1" fmla="*/ 24 h 24"/>
                <a:gd name="T2" fmla="*/ 0 w 48"/>
                <a:gd name="T3" fmla="*/ 24 h 24"/>
                <a:gd name="T4" fmla="*/ 2 w 48"/>
                <a:gd name="T5" fmla="*/ 18 h 24"/>
                <a:gd name="T6" fmla="*/ 5 w 48"/>
                <a:gd name="T7" fmla="*/ 15 h 24"/>
                <a:gd name="T8" fmla="*/ 12 w 48"/>
                <a:gd name="T9" fmla="*/ 11 h 24"/>
                <a:gd name="T10" fmla="*/ 19 w 48"/>
                <a:gd name="T11" fmla="*/ 8 h 24"/>
                <a:gd name="T12" fmla="*/ 23 w 48"/>
                <a:gd name="T13" fmla="*/ 4 h 24"/>
                <a:gd name="T14" fmla="*/ 34 w 48"/>
                <a:gd name="T15" fmla="*/ 0 h 24"/>
                <a:gd name="T16" fmla="*/ 48 w 48"/>
                <a:gd name="T17" fmla="*/ 0 h 24"/>
                <a:gd name="T18" fmla="*/ 43 w 48"/>
                <a:gd name="T19" fmla="*/ 4 h 24"/>
                <a:gd name="T20" fmla="*/ 41 w 48"/>
                <a:gd name="T21" fmla="*/ 4 h 24"/>
                <a:gd name="T22" fmla="*/ 36 w 48"/>
                <a:gd name="T23" fmla="*/ 7 h 24"/>
                <a:gd name="T24" fmla="*/ 19 w 48"/>
                <a:gd name="T25" fmla="*/ 15 h 24"/>
                <a:gd name="T26" fmla="*/ 12 w 48"/>
                <a:gd name="T27" fmla="*/ 21 h 24"/>
                <a:gd name="T28" fmla="*/ 9 w 48"/>
                <a:gd name="T29" fmla="*/ 21 h 24"/>
                <a:gd name="T30" fmla="*/ 6 w 48"/>
                <a:gd name="T31" fmla="*/ 24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24"/>
                <a:gd name="T50" fmla="*/ 48 w 48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24">
                  <a:moveTo>
                    <a:pt x="6" y="24"/>
                  </a:moveTo>
                  <a:lnTo>
                    <a:pt x="0" y="24"/>
                  </a:lnTo>
                  <a:lnTo>
                    <a:pt x="2" y="18"/>
                  </a:lnTo>
                  <a:lnTo>
                    <a:pt x="5" y="15"/>
                  </a:lnTo>
                  <a:lnTo>
                    <a:pt x="12" y="11"/>
                  </a:lnTo>
                  <a:lnTo>
                    <a:pt x="19" y="8"/>
                  </a:lnTo>
                  <a:lnTo>
                    <a:pt x="23" y="4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19" y="15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96" name="Freeform 261"/>
            <p:cNvSpPr>
              <a:spLocks/>
            </p:cNvSpPr>
            <p:nvPr/>
          </p:nvSpPr>
          <p:spPr bwMode="auto">
            <a:xfrm>
              <a:off x="3881" y="2431"/>
              <a:ext cx="48" cy="24"/>
            </a:xfrm>
            <a:custGeom>
              <a:avLst/>
              <a:gdLst>
                <a:gd name="T0" fmla="*/ 6 w 48"/>
                <a:gd name="T1" fmla="*/ 24 h 24"/>
                <a:gd name="T2" fmla="*/ 0 w 48"/>
                <a:gd name="T3" fmla="*/ 24 h 24"/>
                <a:gd name="T4" fmla="*/ 2 w 48"/>
                <a:gd name="T5" fmla="*/ 18 h 24"/>
                <a:gd name="T6" fmla="*/ 5 w 48"/>
                <a:gd name="T7" fmla="*/ 15 h 24"/>
                <a:gd name="T8" fmla="*/ 12 w 48"/>
                <a:gd name="T9" fmla="*/ 11 h 24"/>
                <a:gd name="T10" fmla="*/ 19 w 48"/>
                <a:gd name="T11" fmla="*/ 8 h 24"/>
                <a:gd name="T12" fmla="*/ 23 w 48"/>
                <a:gd name="T13" fmla="*/ 4 h 24"/>
                <a:gd name="T14" fmla="*/ 34 w 48"/>
                <a:gd name="T15" fmla="*/ 0 h 24"/>
                <a:gd name="T16" fmla="*/ 48 w 48"/>
                <a:gd name="T17" fmla="*/ 0 h 24"/>
                <a:gd name="T18" fmla="*/ 43 w 48"/>
                <a:gd name="T19" fmla="*/ 4 h 24"/>
                <a:gd name="T20" fmla="*/ 41 w 48"/>
                <a:gd name="T21" fmla="*/ 4 h 24"/>
                <a:gd name="T22" fmla="*/ 36 w 48"/>
                <a:gd name="T23" fmla="*/ 7 h 24"/>
                <a:gd name="T24" fmla="*/ 19 w 48"/>
                <a:gd name="T25" fmla="*/ 15 h 24"/>
                <a:gd name="T26" fmla="*/ 12 w 48"/>
                <a:gd name="T27" fmla="*/ 21 h 24"/>
                <a:gd name="T28" fmla="*/ 9 w 48"/>
                <a:gd name="T29" fmla="*/ 21 h 24"/>
                <a:gd name="T30" fmla="*/ 6 w 48"/>
                <a:gd name="T31" fmla="*/ 24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24"/>
                <a:gd name="T50" fmla="*/ 48 w 48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24">
                  <a:moveTo>
                    <a:pt x="6" y="24"/>
                  </a:moveTo>
                  <a:lnTo>
                    <a:pt x="0" y="24"/>
                  </a:lnTo>
                  <a:lnTo>
                    <a:pt x="2" y="18"/>
                  </a:lnTo>
                  <a:lnTo>
                    <a:pt x="5" y="15"/>
                  </a:lnTo>
                  <a:lnTo>
                    <a:pt x="12" y="11"/>
                  </a:lnTo>
                  <a:lnTo>
                    <a:pt x="19" y="8"/>
                  </a:lnTo>
                  <a:lnTo>
                    <a:pt x="23" y="4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19" y="15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399" name="Group 265"/>
          <p:cNvGrpSpPr>
            <a:grpSpLocks/>
          </p:cNvGrpSpPr>
          <p:nvPr/>
        </p:nvGrpSpPr>
        <p:grpSpPr bwMode="auto">
          <a:xfrm>
            <a:off x="6570133" y="2693812"/>
            <a:ext cx="28222" cy="50800"/>
            <a:chOff x="3933" y="2306"/>
            <a:chExt cx="20" cy="36"/>
          </a:xfrm>
        </p:grpSpPr>
        <p:sp>
          <p:nvSpPr>
            <p:cNvPr id="143093" name="Freeform 263"/>
            <p:cNvSpPr>
              <a:spLocks/>
            </p:cNvSpPr>
            <p:nvPr/>
          </p:nvSpPr>
          <p:spPr bwMode="auto">
            <a:xfrm>
              <a:off x="3933" y="2306"/>
              <a:ext cx="20" cy="36"/>
            </a:xfrm>
            <a:custGeom>
              <a:avLst/>
              <a:gdLst>
                <a:gd name="T0" fmla="*/ 9 w 20"/>
                <a:gd name="T1" fmla="*/ 36 h 36"/>
                <a:gd name="T2" fmla="*/ 5 w 20"/>
                <a:gd name="T3" fmla="*/ 31 h 36"/>
                <a:gd name="T4" fmla="*/ 2 w 20"/>
                <a:gd name="T5" fmla="*/ 24 h 36"/>
                <a:gd name="T6" fmla="*/ 2 w 20"/>
                <a:gd name="T7" fmla="*/ 22 h 36"/>
                <a:gd name="T8" fmla="*/ 0 w 20"/>
                <a:gd name="T9" fmla="*/ 18 h 36"/>
                <a:gd name="T10" fmla="*/ 0 w 20"/>
                <a:gd name="T11" fmla="*/ 14 h 36"/>
                <a:gd name="T12" fmla="*/ 2 w 20"/>
                <a:gd name="T13" fmla="*/ 7 h 36"/>
                <a:gd name="T14" fmla="*/ 8 w 20"/>
                <a:gd name="T15" fmla="*/ 0 h 36"/>
                <a:gd name="T16" fmla="*/ 5 w 20"/>
                <a:gd name="T17" fmla="*/ 4 h 36"/>
                <a:gd name="T18" fmla="*/ 8 w 20"/>
                <a:gd name="T19" fmla="*/ 11 h 36"/>
                <a:gd name="T20" fmla="*/ 2 w 20"/>
                <a:gd name="T21" fmla="*/ 14 h 36"/>
                <a:gd name="T22" fmla="*/ 5 w 20"/>
                <a:gd name="T23" fmla="*/ 15 h 36"/>
                <a:gd name="T24" fmla="*/ 8 w 20"/>
                <a:gd name="T25" fmla="*/ 14 h 36"/>
                <a:gd name="T26" fmla="*/ 9 w 20"/>
                <a:gd name="T27" fmla="*/ 14 h 36"/>
                <a:gd name="T28" fmla="*/ 9 w 20"/>
                <a:gd name="T29" fmla="*/ 11 h 36"/>
                <a:gd name="T30" fmla="*/ 17 w 20"/>
                <a:gd name="T31" fmla="*/ 9 h 36"/>
                <a:gd name="T32" fmla="*/ 17 w 20"/>
                <a:gd name="T33" fmla="*/ 14 h 36"/>
                <a:gd name="T34" fmla="*/ 9 w 20"/>
                <a:gd name="T35" fmla="*/ 18 h 36"/>
                <a:gd name="T36" fmla="*/ 20 w 20"/>
                <a:gd name="T37" fmla="*/ 24 h 36"/>
                <a:gd name="T38" fmla="*/ 8 w 20"/>
                <a:gd name="T39" fmla="*/ 22 h 36"/>
                <a:gd name="T40" fmla="*/ 8 w 20"/>
                <a:gd name="T41" fmla="*/ 24 h 36"/>
                <a:gd name="T42" fmla="*/ 9 w 20"/>
                <a:gd name="T43" fmla="*/ 36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36"/>
                <a:gd name="T68" fmla="*/ 20 w 20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36">
                  <a:moveTo>
                    <a:pt x="9" y="36"/>
                  </a:moveTo>
                  <a:lnTo>
                    <a:pt x="5" y="31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7"/>
                  </a:lnTo>
                  <a:lnTo>
                    <a:pt x="8" y="0"/>
                  </a:lnTo>
                  <a:lnTo>
                    <a:pt x="5" y="4"/>
                  </a:lnTo>
                  <a:lnTo>
                    <a:pt x="8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17" y="14"/>
                  </a:lnTo>
                  <a:lnTo>
                    <a:pt x="9" y="18"/>
                  </a:lnTo>
                  <a:lnTo>
                    <a:pt x="20" y="2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94" name="Freeform 264"/>
            <p:cNvSpPr>
              <a:spLocks/>
            </p:cNvSpPr>
            <p:nvPr/>
          </p:nvSpPr>
          <p:spPr bwMode="auto">
            <a:xfrm>
              <a:off x="3933" y="2306"/>
              <a:ext cx="20" cy="36"/>
            </a:xfrm>
            <a:custGeom>
              <a:avLst/>
              <a:gdLst>
                <a:gd name="T0" fmla="*/ 9 w 20"/>
                <a:gd name="T1" fmla="*/ 36 h 36"/>
                <a:gd name="T2" fmla="*/ 5 w 20"/>
                <a:gd name="T3" fmla="*/ 31 h 36"/>
                <a:gd name="T4" fmla="*/ 2 w 20"/>
                <a:gd name="T5" fmla="*/ 24 h 36"/>
                <a:gd name="T6" fmla="*/ 2 w 20"/>
                <a:gd name="T7" fmla="*/ 22 h 36"/>
                <a:gd name="T8" fmla="*/ 0 w 20"/>
                <a:gd name="T9" fmla="*/ 18 h 36"/>
                <a:gd name="T10" fmla="*/ 0 w 20"/>
                <a:gd name="T11" fmla="*/ 14 h 36"/>
                <a:gd name="T12" fmla="*/ 2 w 20"/>
                <a:gd name="T13" fmla="*/ 7 h 36"/>
                <a:gd name="T14" fmla="*/ 8 w 20"/>
                <a:gd name="T15" fmla="*/ 0 h 36"/>
                <a:gd name="T16" fmla="*/ 5 w 20"/>
                <a:gd name="T17" fmla="*/ 4 h 36"/>
                <a:gd name="T18" fmla="*/ 8 w 20"/>
                <a:gd name="T19" fmla="*/ 11 h 36"/>
                <a:gd name="T20" fmla="*/ 2 w 20"/>
                <a:gd name="T21" fmla="*/ 14 h 36"/>
                <a:gd name="T22" fmla="*/ 5 w 20"/>
                <a:gd name="T23" fmla="*/ 15 h 36"/>
                <a:gd name="T24" fmla="*/ 8 w 20"/>
                <a:gd name="T25" fmla="*/ 14 h 36"/>
                <a:gd name="T26" fmla="*/ 9 w 20"/>
                <a:gd name="T27" fmla="*/ 14 h 36"/>
                <a:gd name="T28" fmla="*/ 9 w 20"/>
                <a:gd name="T29" fmla="*/ 11 h 36"/>
                <a:gd name="T30" fmla="*/ 17 w 20"/>
                <a:gd name="T31" fmla="*/ 9 h 36"/>
                <a:gd name="T32" fmla="*/ 17 w 20"/>
                <a:gd name="T33" fmla="*/ 14 h 36"/>
                <a:gd name="T34" fmla="*/ 9 w 20"/>
                <a:gd name="T35" fmla="*/ 18 h 36"/>
                <a:gd name="T36" fmla="*/ 20 w 20"/>
                <a:gd name="T37" fmla="*/ 24 h 36"/>
                <a:gd name="T38" fmla="*/ 8 w 20"/>
                <a:gd name="T39" fmla="*/ 22 h 36"/>
                <a:gd name="T40" fmla="*/ 8 w 20"/>
                <a:gd name="T41" fmla="*/ 24 h 36"/>
                <a:gd name="T42" fmla="*/ 9 w 20"/>
                <a:gd name="T43" fmla="*/ 36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36"/>
                <a:gd name="T68" fmla="*/ 20 w 20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36">
                  <a:moveTo>
                    <a:pt x="9" y="36"/>
                  </a:moveTo>
                  <a:lnTo>
                    <a:pt x="5" y="31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7"/>
                  </a:lnTo>
                  <a:lnTo>
                    <a:pt x="8" y="0"/>
                  </a:lnTo>
                  <a:lnTo>
                    <a:pt x="5" y="4"/>
                  </a:lnTo>
                  <a:lnTo>
                    <a:pt x="8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17" y="14"/>
                  </a:lnTo>
                  <a:lnTo>
                    <a:pt x="9" y="18"/>
                  </a:lnTo>
                  <a:lnTo>
                    <a:pt x="20" y="2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0" name="Group 268"/>
          <p:cNvGrpSpPr>
            <a:grpSpLocks/>
          </p:cNvGrpSpPr>
          <p:nvPr/>
        </p:nvGrpSpPr>
        <p:grpSpPr bwMode="auto">
          <a:xfrm>
            <a:off x="6577190" y="2778478"/>
            <a:ext cx="52211" cy="15522"/>
            <a:chOff x="3938" y="2366"/>
            <a:chExt cx="37" cy="11"/>
          </a:xfrm>
        </p:grpSpPr>
        <p:sp>
          <p:nvSpPr>
            <p:cNvPr id="143091" name="Freeform 266"/>
            <p:cNvSpPr>
              <a:spLocks/>
            </p:cNvSpPr>
            <p:nvPr/>
          </p:nvSpPr>
          <p:spPr bwMode="auto">
            <a:xfrm>
              <a:off x="3938" y="2366"/>
              <a:ext cx="37" cy="11"/>
            </a:xfrm>
            <a:custGeom>
              <a:avLst/>
              <a:gdLst>
                <a:gd name="T0" fmla="*/ 37 w 37"/>
                <a:gd name="T1" fmla="*/ 11 h 11"/>
                <a:gd name="T2" fmla="*/ 26 w 37"/>
                <a:gd name="T3" fmla="*/ 6 h 11"/>
                <a:gd name="T4" fmla="*/ 22 w 37"/>
                <a:gd name="T5" fmla="*/ 4 h 11"/>
                <a:gd name="T6" fmla="*/ 22 w 37"/>
                <a:gd name="T7" fmla="*/ 6 h 11"/>
                <a:gd name="T8" fmla="*/ 14 w 37"/>
                <a:gd name="T9" fmla="*/ 6 h 11"/>
                <a:gd name="T10" fmla="*/ 14 w 37"/>
                <a:gd name="T11" fmla="*/ 4 h 11"/>
                <a:gd name="T12" fmla="*/ 9 w 37"/>
                <a:gd name="T13" fmla="*/ 6 h 11"/>
                <a:gd name="T14" fmla="*/ 4 w 37"/>
                <a:gd name="T15" fmla="*/ 4 h 11"/>
                <a:gd name="T16" fmla="*/ 3 w 37"/>
                <a:gd name="T17" fmla="*/ 6 h 11"/>
                <a:gd name="T18" fmla="*/ 0 w 37"/>
                <a:gd name="T19" fmla="*/ 4 h 11"/>
                <a:gd name="T20" fmla="*/ 4 w 37"/>
                <a:gd name="T21" fmla="*/ 0 h 11"/>
                <a:gd name="T22" fmla="*/ 14 w 37"/>
                <a:gd name="T23" fmla="*/ 0 h 11"/>
                <a:gd name="T24" fmla="*/ 19 w 37"/>
                <a:gd name="T25" fmla="*/ 0 h 11"/>
                <a:gd name="T26" fmla="*/ 22 w 37"/>
                <a:gd name="T27" fmla="*/ 0 h 11"/>
                <a:gd name="T28" fmla="*/ 26 w 37"/>
                <a:gd name="T29" fmla="*/ 0 h 11"/>
                <a:gd name="T30" fmla="*/ 30 w 37"/>
                <a:gd name="T31" fmla="*/ 0 h 11"/>
                <a:gd name="T32" fmla="*/ 35 w 37"/>
                <a:gd name="T33" fmla="*/ 4 h 11"/>
                <a:gd name="T34" fmla="*/ 37 w 37"/>
                <a:gd name="T35" fmla="*/ 6 h 11"/>
                <a:gd name="T36" fmla="*/ 37 w 37"/>
                <a:gd name="T37" fmla="*/ 11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11"/>
                <a:gd name="T59" fmla="*/ 37 w 37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11">
                  <a:moveTo>
                    <a:pt x="37" y="11"/>
                  </a:moveTo>
                  <a:lnTo>
                    <a:pt x="26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4"/>
                  </a:lnTo>
                  <a:lnTo>
                    <a:pt x="3" y="6"/>
                  </a:lnTo>
                  <a:lnTo>
                    <a:pt x="0" y="4"/>
                  </a:lnTo>
                  <a:lnTo>
                    <a:pt x="4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92" name="Freeform 267"/>
            <p:cNvSpPr>
              <a:spLocks/>
            </p:cNvSpPr>
            <p:nvPr/>
          </p:nvSpPr>
          <p:spPr bwMode="auto">
            <a:xfrm>
              <a:off x="3938" y="2366"/>
              <a:ext cx="37" cy="11"/>
            </a:xfrm>
            <a:custGeom>
              <a:avLst/>
              <a:gdLst>
                <a:gd name="T0" fmla="*/ 37 w 37"/>
                <a:gd name="T1" fmla="*/ 11 h 11"/>
                <a:gd name="T2" fmla="*/ 26 w 37"/>
                <a:gd name="T3" fmla="*/ 6 h 11"/>
                <a:gd name="T4" fmla="*/ 22 w 37"/>
                <a:gd name="T5" fmla="*/ 4 h 11"/>
                <a:gd name="T6" fmla="*/ 22 w 37"/>
                <a:gd name="T7" fmla="*/ 6 h 11"/>
                <a:gd name="T8" fmla="*/ 14 w 37"/>
                <a:gd name="T9" fmla="*/ 6 h 11"/>
                <a:gd name="T10" fmla="*/ 14 w 37"/>
                <a:gd name="T11" fmla="*/ 4 h 11"/>
                <a:gd name="T12" fmla="*/ 9 w 37"/>
                <a:gd name="T13" fmla="*/ 6 h 11"/>
                <a:gd name="T14" fmla="*/ 4 w 37"/>
                <a:gd name="T15" fmla="*/ 4 h 11"/>
                <a:gd name="T16" fmla="*/ 3 w 37"/>
                <a:gd name="T17" fmla="*/ 6 h 11"/>
                <a:gd name="T18" fmla="*/ 0 w 37"/>
                <a:gd name="T19" fmla="*/ 4 h 11"/>
                <a:gd name="T20" fmla="*/ 4 w 37"/>
                <a:gd name="T21" fmla="*/ 0 h 11"/>
                <a:gd name="T22" fmla="*/ 14 w 37"/>
                <a:gd name="T23" fmla="*/ 0 h 11"/>
                <a:gd name="T24" fmla="*/ 19 w 37"/>
                <a:gd name="T25" fmla="*/ 0 h 11"/>
                <a:gd name="T26" fmla="*/ 22 w 37"/>
                <a:gd name="T27" fmla="*/ 0 h 11"/>
                <a:gd name="T28" fmla="*/ 26 w 37"/>
                <a:gd name="T29" fmla="*/ 0 h 11"/>
                <a:gd name="T30" fmla="*/ 30 w 37"/>
                <a:gd name="T31" fmla="*/ 0 h 11"/>
                <a:gd name="T32" fmla="*/ 35 w 37"/>
                <a:gd name="T33" fmla="*/ 4 h 11"/>
                <a:gd name="T34" fmla="*/ 37 w 37"/>
                <a:gd name="T35" fmla="*/ 6 h 11"/>
                <a:gd name="T36" fmla="*/ 37 w 37"/>
                <a:gd name="T37" fmla="*/ 11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11"/>
                <a:gd name="T59" fmla="*/ 37 w 37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11">
                  <a:moveTo>
                    <a:pt x="37" y="11"/>
                  </a:moveTo>
                  <a:lnTo>
                    <a:pt x="26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4"/>
                  </a:lnTo>
                  <a:lnTo>
                    <a:pt x="3" y="6"/>
                  </a:lnTo>
                  <a:lnTo>
                    <a:pt x="0" y="4"/>
                  </a:lnTo>
                  <a:lnTo>
                    <a:pt x="4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1" name="Group 271"/>
          <p:cNvGrpSpPr>
            <a:grpSpLocks/>
          </p:cNvGrpSpPr>
          <p:nvPr/>
        </p:nvGrpSpPr>
        <p:grpSpPr bwMode="auto">
          <a:xfrm>
            <a:off x="6434667" y="2864556"/>
            <a:ext cx="59267" cy="15523"/>
            <a:chOff x="3837" y="2427"/>
            <a:chExt cx="42" cy="11"/>
          </a:xfrm>
        </p:grpSpPr>
        <p:sp>
          <p:nvSpPr>
            <p:cNvPr id="143089" name="Freeform 269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90" name="Freeform 270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2" name="Group 274"/>
          <p:cNvGrpSpPr>
            <a:grpSpLocks/>
          </p:cNvGrpSpPr>
          <p:nvPr/>
        </p:nvGrpSpPr>
        <p:grpSpPr bwMode="auto">
          <a:xfrm>
            <a:off x="6383867" y="2864556"/>
            <a:ext cx="40923" cy="15523"/>
            <a:chOff x="3801" y="2427"/>
            <a:chExt cx="29" cy="11"/>
          </a:xfrm>
        </p:grpSpPr>
        <p:sp>
          <p:nvSpPr>
            <p:cNvPr id="143087" name="Freeform 272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88" name="Freeform 273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3" name="Group 277"/>
          <p:cNvGrpSpPr>
            <a:grpSpLocks/>
          </p:cNvGrpSpPr>
          <p:nvPr/>
        </p:nvGrpSpPr>
        <p:grpSpPr bwMode="auto">
          <a:xfrm>
            <a:off x="6186311" y="2755900"/>
            <a:ext cx="28222" cy="22578"/>
            <a:chOff x="3661" y="2350"/>
            <a:chExt cx="20" cy="16"/>
          </a:xfrm>
        </p:grpSpPr>
        <p:sp>
          <p:nvSpPr>
            <p:cNvPr id="143085" name="Freeform 275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86" name="Freeform 276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4" name="Group 280"/>
          <p:cNvGrpSpPr>
            <a:grpSpLocks/>
          </p:cNvGrpSpPr>
          <p:nvPr/>
        </p:nvGrpSpPr>
        <p:grpSpPr bwMode="auto">
          <a:xfrm>
            <a:off x="6742289" y="2856089"/>
            <a:ext cx="22578" cy="16933"/>
            <a:chOff x="4055" y="2421"/>
            <a:chExt cx="16" cy="12"/>
          </a:xfrm>
        </p:grpSpPr>
        <p:sp>
          <p:nvSpPr>
            <p:cNvPr id="143083" name="Freeform 278"/>
            <p:cNvSpPr>
              <a:spLocks/>
            </p:cNvSpPr>
            <p:nvPr/>
          </p:nvSpPr>
          <p:spPr bwMode="auto">
            <a:xfrm>
              <a:off x="4055" y="2421"/>
              <a:ext cx="16" cy="12"/>
            </a:xfrm>
            <a:custGeom>
              <a:avLst/>
              <a:gdLst>
                <a:gd name="T0" fmla="*/ 0 w 16"/>
                <a:gd name="T1" fmla="*/ 12 h 12"/>
                <a:gd name="T2" fmla="*/ 5 w 16"/>
                <a:gd name="T3" fmla="*/ 4 h 12"/>
                <a:gd name="T4" fmla="*/ 13 w 16"/>
                <a:gd name="T5" fmla="*/ 0 h 12"/>
                <a:gd name="T6" fmla="*/ 16 w 16"/>
                <a:gd name="T7" fmla="*/ 1 h 12"/>
                <a:gd name="T8" fmla="*/ 16 w 16"/>
                <a:gd name="T9" fmla="*/ 6 h 12"/>
                <a:gd name="T10" fmla="*/ 12 w 16"/>
                <a:gd name="T11" fmla="*/ 10 h 12"/>
                <a:gd name="T12" fmla="*/ 0 w 16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2"/>
                <a:gd name="T23" fmla="*/ 16 w 1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2">
                  <a:moveTo>
                    <a:pt x="0" y="12"/>
                  </a:moveTo>
                  <a:lnTo>
                    <a:pt x="5" y="4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84" name="Freeform 279"/>
            <p:cNvSpPr>
              <a:spLocks/>
            </p:cNvSpPr>
            <p:nvPr/>
          </p:nvSpPr>
          <p:spPr bwMode="auto">
            <a:xfrm>
              <a:off x="4055" y="2421"/>
              <a:ext cx="16" cy="12"/>
            </a:xfrm>
            <a:custGeom>
              <a:avLst/>
              <a:gdLst>
                <a:gd name="T0" fmla="*/ 0 w 16"/>
                <a:gd name="T1" fmla="*/ 12 h 12"/>
                <a:gd name="T2" fmla="*/ 5 w 16"/>
                <a:gd name="T3" fmla="*/ 4 h 12"/>
                <a:gd name="T4" fmla="*/ 13 w 16"/>
                <a:gd name="T5" fmla="*/ 0 h 12"/>
                <a:gd name="T6" fmla="*/ 16 w 16"/>
                <a:gd name="T7" fmla="*/ 1 h 12"/>
                <a:gd name="T8" fmla="*/ 16 w 16"/>
                <a:gd name="T9" fmla="*/ 6 h 12"/>
                <a:gd name="T10" fmla="*/ 12 w 16"/>
                <a:gd name="T11" fmla="*/ 10 h 12"/>
                <a:gd name="T12" fmla="*/ 0 w 16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2"/>
                <a:gd name="T23" fmla="*/ 16 w 1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2">
                  <a:moveTo>
                    <a:pt x="0" y="12"/>
                  </a:moveTo>
                  <a:lnTo>
                    <a:pt x="5" y="4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5" name="Group 283"/>
          <p:cNvGrpSpPr>
            <a:grpSpLocks/>
          </p:cNvGrpSpPr>
          <p:nvPr/>
        </p:nvGrpSpPr>
        <p:grpSpPr bwMode="auto">
          <a:xfrm>
            <a:off x="6421967" y="2885723"/>
            <a:ext cx="28222" cy="18344"/>
            <a:chOff x="3828" y="2442"/>
            <a:chExt cx="20" cy="13"/>
          </a:xfrm>
        </p:grpSpPr>
        <p:sp>
          <p:nvSpPr>
            <p:cNvPr id="143081" name="Freeform 281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82" name="Freeform 282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6" name="Group 286"/>
          <p:cNvGrpSpPr>
            <a:grpSpLocks/>
          </p:cNvGrpSpPr>
          <p:nvPr/>
        </p:nvGrpSpPr>
        <p:grpSpPr bwMode="auto">
          <a:xfrm>
            <a:off x="6547556" y="2782711"/>
            <a:ext cx="19756" cy="11289"/>
            <a:chOff x="3917" y="2369"/>
            <a:chExt cx="14" cy="8"/>
          </a:xfrm>
        </p:grpSpPr>
        <p:sp>
          <p:nvSpPr>
            <p:cNvPr id="143079" name="Freeform 284"/>
            <p:cNvSpPr>
              <a:spLocks/>
            </p:cNvSpPr>
            <p:nvPr/>
          </p:nvSpPr>
          <p:spPr bwMode="auto">
            <a:xfrm>
              <a:off x="3917" y="2369"/>
              <a:ext cx="14" cy="8"/>
            </a:xfrm>
            <a:custGeom>
              <a:avLst/>
              <a:gdLst>
                <a:gd name="T0" fmla="*/ 7 w 14"/>
                <a:gd name="T1" fmla="*/ 8 h 8"/>
                <a:gd name="T2" fmla="*/ 0 w 14"/>
                <a:gd name="T3" fmla="*/ 2 h 8"/>
                <a:gd name="T4" fmla="*/ 0 w 14"/>
                <a:gd name="T5" fmla="*/ 0 h 8"/>
                <a:gd name="T6" fmla="*/ 13 w 14"/>
                <a:gd name="T7" fmla="*/ 0 h 8"/>
                <a:gd name="T8" fmla="*/ 14 w 14"/>
                <a:gd name="T9" fmla="*/ 7 h 8"/>
                <a:gd name="T10" fmla="*/ 7 w 14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8"/>
                <a:gd name="T20" fmla="*/ 14 w 1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8">
                  <a:moveTo>
                    <a:pt x="7" y="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4" y="7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80" name="Freeform 285"/>
            <p:cNvSpPr>
              <a:spLocks/>
            </p:cNvSpPr>
            <p:nvPr/>
          </p:nvSpPr>
          <p:spPr bwMode="auto">
            <a:xfrm>
              <a:off x="3917" y="2369"/>
              <a:ext cx="14" cy="8"/>
            </a:xfrm>
            <a:custGeom>
              <a:avLst/>
              <a:gdLst>
                <a:gd name="T0" fmla="*/ 7 w 14"/>
                <a:gd name="T1" fmla="*/ 8 h 8"/>
                <a:gd name="T2" fmla="*/ 0 w 14"/>
                <a:gd name="T3" fmla="*/ 2 h 8"/>
                <a:gd name="T4" fmla="*/ 0 w 14"/>
                <a:gd name="T5" fmla="*/ 0 h 8"/>
                <a:gd name="T6" fmla="*/ 13 w 14"/>
                <a:gd name="T7" fmla="*/ 0 h 8"/>
                <a:gd name="T8" fmla="*/ 14 w 14"/>
                <a:gd name="T9" fmla="*/ 7 h 8"/>
                <a:gd name="T10" fmla="*/ 7 w 14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8"/>
                <a:gd name="T20" fmla="*/ 14 w 1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8">
                  <a:moveTo>
                    <a:pt x="7" y="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4" y="7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7" name="Group 289"/>
          <p:cNvGrpSpPr>
            <a:grpSpLocks/>
          </p:cNvGrpSpPr>
          <p:nvPr/>
        </p:nvGrpSpPr>
        <p:grpSpPr bwMode="auto">
          <a:xfrm>
            <a:off x="6345767" y="2864556"/>
            <a:ext cx="21166" cy="8467"/>
            <a:chOff x="3774" y="2427"/>
            <a:chExt cx="15" cy="6"/>
          </a:xfrm>
        </p:grpSpPr>
        <p:sp>
          <p:nvSpPr>
            <p:cNvPr id="143077" name="Freeform 287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78" name="Freeform 288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8" name="Group 292"/>
          <p:cNvGrpSpPr>
            <a:grpSpLocks/>
          </p:cNvGrpSpPr>
          <p:nvPr/>
        </p:nvGrpSpPr>
        <p:grpSpPr bwMode="auto">
          <a:xfrm>
            <a:off x="6318956" y="2841978"/>
            <a:ext cx="18345" cy="5644"/>
            <a:chOff x="3755" y="2411"/>
            <a:chExt cx="13" cy="4"/>
          </a:xfrm>
        </p:grpSpPr>
        <p:sp>
          <p:nvSpPr>
            <p:cNvPr id="143075" name="Freeform 290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76" name="Freeform 291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09" name="Group 295"/>
          <p:cNvGrpSpPr>
            <a:grpSpLocks/>
          </p:cNvGrpSpPr>
          <p:nvPr/>
        </p:nvGrpSpPr>
        <p:grpSpPr bwMode="auto">
          <a:xfrm>
            <a:off x="6366934" y="2865968"/>
            <a:ext cx="12700" cy="14111"/>
            <a:chOff x="3789" y="2428"/>
            <a:chExt cx="9" cy="10"/>
          </a:xfrm>
        </p:grpSpPr>
        <p:sp>
          <p:nvSpPr>
            <p:cNvPr id="143073" name="Freeform 293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74" name="Freeform 294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0" name="Group 298"/>
          <p:cNvGrpSpPr>
            <a:grpSpLocks/>
          </p:cNvGrpSpPr>
          <p:nvPr/>
        </p:nvGrpSpPr>
        <p:grpSpPr bwMode="auto">
          <a:xfrm>
            <a:off x="6227234" y="2772834"/>
            <a:ext cx="14111" cy="9877"/>
            <a:chOff x="3690" y="2362"/>
            <a:chExt cx="10" cy="7"/>
          </a:xfrm>
        </p:grpSpPr>
        <p:sp>
          <p:nvSpPr>
            <p:cNvPr id="143071" name="Freeform 296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72" name="Freeform 297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1" name="Group 301"/>
          <p:cNvGrpSpPr>
            <a:grpSpLocks/>
          </p:cNvGrpSpPr>
          <p:nvPr/>
        </p:nvGrpSpPr>
        <p:grpSpPr bwMode="auto">
          <a:xfrm>
            <a:off x="6050844" y="2703689"/>
            <a:ext cx="11289" cy="18345"/>
            <a:chOff x="3565" y="2313"/>
            <a:chExt cx="8" cy="13"/>
          </a:xfrm>
        </p:grpSpPr>
        <p:sp>
          <p:nvSpPr>
            <p:cNvPr id="143069" name="Freeform 299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70" name="Freeform 300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2" name="Group 304"/>
          <p:cNvGrpSpPr>
            <a:grpSpLocks/>
          </p:cNvGrpSpPr>
          <p:nvPr/>
        </p:nvGrpSpPr>
        <p:grpSpPr bwMode="auto">
          <a:xfrm>
            <a:off x="6077656" y="2744612"/>
            <a:ext cx="8467" cy="14111"/>
            <a:chOff x="3584" y="2342"/>
            <a:chExt cx="6" cy="10"/>
          </a:xfrm>
        </p:grpSpPr>
        <p:sp>
          <p:nvSpPr>
            <p:cNvPr id="143067" name="Freeform 302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68" name="Freeform 303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3" name="Group 307"/>
          <p:cNvGrpSpPr>
            <a:grpSpLocks/>
          </p:cNvGrpSpPr>
          <p:nvPr/>
        </p:nvGrpSpPr>
        <p:grpSpPr bwMode="auto">
          <a:xfrm>
            <a:off x="6629400" y="2847622"/>
            <a:ext cx="11289" cy="16933"/>
            <a:chOff x="3975" y="2415"/>
            <a:chExt cx="8" cy="12"/>
          </a:xfrm>
        </p:grpSpPr>
        <p:sp>
          <p:nvSpPr>
            <p:cNvPr id="143065" name="Freeform 305"/>
            <p:cNvSpPr>
              <a:spLocks/>
            </p:cNvSpPr>
            <p:nvPr/>
          </p:nvSpPr>
          <p:spPr bwMode="auto">
            <a:xfrm>
              <a:off x="3975" y="2415"/>
              <a:ext cx="8" cy="12"/>
            </a:xfrm>
            <a:custGeom>
              <a:avLst/>
              <a:gdLst>
                <a:gd name="T0" fmla="*/ 3 w 8"/>
                <a:gd name="T1" fmla="*/ 12 h 12"/>
                <a:gd name="T2" fmla="*/ 0 w 8"/>
                <a:gd name="T3" fmla="*/ 9 h 12"/>
                <a:gd name="T4" fmla="*/ 7 w 8"/>
                <a:gd name="T5" fmla="*/ 0 h 12"/>
                <a:gd name="T6" fmla="*/ 8 w 8"/>
                <a:gd name="T7" fmla="*/ 5 h 12"/>
                <a:gd name="T8" fmla="*/ 3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3" y="12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8" y="5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66" name="Freeform 306"/>
            <p:cNvSpPr>
              <a:spLocks/>
            </p:cNvSpPr>
            <p:nvPr/>
          </p:nvSpPr>
          <p:spPr bwMode="auto">
            <a:xfrm>
              <a:off x="3975" y="2415"/>
              <a:ext cx="8" cy="12"/>
            </a:xfrm>
            <a:custGeom>
              <a:avLst/>
              <a:gdLst>
                <a:gd name="T0" fmla="*/ 3 w 8"/>
                <a:gd name="T1" fmla="*/ 12 h 12"/>
                <a:gd name="T2" fmla="*/ 0 w 8"/>
                <a:gd name="T3" fmla="*/ 9 h 12"/>
                <a:gd name="T4" fmla="*/ 7 w 8"/>
                <a:gd name="T5" fmla="*/ 0 h 12"/>
                <a:gd name="T6" fmla="*/ 8 w 8"/>
                <a:gd name="T7" fmla="*/ 5 h 12"/>
                <a:gd name="T8" fmla="*/ 3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3" y="12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8" y="5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4" name="Group 310"/>
          <p:cNvGrpSpPr>
            <a:grpSpLocks/>
          </p:cNvGrpSpPr>
          <p:nvPr/>
        </p:nvGrpSpPr>
        <p:grpSpPr bwMode="auto">
          <a:xfrm>
            <a:off x="6025445" y="2679701"/>
            <a:ext cx="12700" cy="9877"/>
            <a:chOff x="3547" y="2296"/>
            <a:chExt cx="9" cy="7"/>
          </a:xfrm>
        </p:grpSpPr>
        <p:sp>
          <p:nvSpPr>
            <p:cNvPr id="143063" name="Freeform 308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64" name="Freeform 309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5" name="Group 313"/>
          <p:cNvGrpSpPr>
            <a:grpSpLocks/>
          </p:cNvGrpSpPr>
          <p:nvPr/>
        </p:nvGrpSpPr>
        <p:grpSpPr bwMode="auto">
          <a:xfrm>
            <a:off x="6235701" y="2661356"/>
            <a:ext cx="9877" cy="9878"/>
            <a:chOff x="3696" y="2283"/>
            <a:chExt cx="7" cy="7"/>
          </a:xfrm>
        </p:grpSpPr>
        <p:sp>
          <p:nvSpPr>
            <p:cNvPr id="143061" name="Freeform 311"/>
            <p:cNvSpPr>
              <a:spLocks/>
            </p:cNvSpPr>
            <p:nvPr/>
          </p:nvSpPr>
          <p:spPr bwMode="auto">
            <a:xfrm>
              <a:off x="3696" y="2283"/>
              <a:ext cx="7" cy="7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2 h 7"/>
                <a:gd name="T4" fmla="*/ 1 w 7"/>
                <a:gd name="T5" fmla="*/ 0 h 7"/>
                <a:gd name="T6" fmla="*/ 5 w 7"/>
                <a:gd name="T7" fmla="*/ 2 h 7"/>
                <a:gd name="T8" fmla="*/ 7 w 7"/>
                <a:gd name="T9" fmla="*/ 7 h 7"/>
                <a:gd name="T10" fmla="*/ 1 w 7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1" y="7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5" y="2"/>
                  </a:lnTo>
                  <a:lnTo>
                    <a:pt x="7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62" name="Freeform 312"/>
            <p:cNvSpPr>
              <a:spLocks/>
            </p:cNvSpPr>
            <p:nvPr/>
          </p:nvSpPr>
          <p:spPr bwMode="auto">
            <a:xfrm>
              <a:off x="3696" y="2283"/>
              <a:ext cx="7" cy="7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2 h 7"/>
                <a:gd name="T4" fmla="*/ 1 w 7"/>
                <a:gd name="T5" fmla="*/ 0 h 7"/>
                <a:gd name="T6" fmla="*/ 5 w 7"/>
                <a:gd name="T7" fmla="*/ 2 h 7"/>
                <a:gd name="T8" fmla="*/ 7 w 7"/>
                <a:gd name="T9" fmla="*/ 7 h 7"/>
                <a:gd name="T10" fmla="*/ 1 w 7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1" y="7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5" y="2"/>
                  </a:lnTo>
                  <a:lnTo>
                    <a:pt x="7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6" name="Group 316"/>
          <p:cNvGrpSpPr>
            <a:grpSpLocks/>
          </p:cNvGrpSpPr>
          <p:nvPr/>
        </p:nvGrpSpPr>
        <p:grpSpPr bwMode="auto">
          <a:xfrm>
            <a:off x="6158089" y="2706511"/>
            <a:ext cx="5644" cy="4234"/>
            <a:chOff x="3641" y="2315"/>
            <a:chExt cx="4" cy="3"/>
          </a:xfrm>
        </p:grpSpPr>
        <p:sp>
          <p:nvSpPr>
            <p:cNvPr id="143059" name="Freeform 314"/>
            <p:cNvSpPr>
              <a:spLocks/>
            </p:cNvSpPr>
            <p:nvPr/>
          </p:nvSpPr>
          <p:spPr bwMode="auto">
            <a:xfrm>
              <a:off x="3641" y="2315"/>
              <a:ext cx="4" cy="3"/>
            </a:xfrm>
            <a:custGeom>
              <a:avLst/>
              <a:gdLst>
                <a:gd name="T0" fmla="*/ 0 w 4"/>
                <a:gd name="T1" fmla="*/ 0 h 3"/>
                <a:gd name="T2" fmla="*/ 2 w 4"/>
                <a:gd name="T3" fmla="*/ 3 h 3"/>
                <a:gd name="T4" fmla="*/ 4 w 4"/>
                <a:gd name="T5" fmla="*/ 0 h 3"/>
                <a:gd name="T6" fmla="*/ 2 w 4"/>
                <a:gd name="T7" fmla="*/ 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60" name="Freeform 315"/>
            <p:cNvSpPr>
              <a:spLocks/>
            </p:cNvSpPr>
            <p:nvPr/>
          </p:nvSpPr>
          <p:spPr bwMode="auto">
            <a:xfrm>
              <a:off x="3641" y="2315"/>
              <a:ext cx="4" cy="3"/>
            </a:xfrm>
            <a:custGeom>
              <a:avLst/>
              <a:gdLst>
                <a:gd name="T0" fmla="*/ 0 w 4"/>
                <a:gd name="T1" fmla="*/ 0 h 3"/>
                <a:gd name="T2" fmla="*/ 2 w 4"/>
                <a:gd name="T3" fmla="*/ 3 h 3"/>
                <a:gd name="T4" fmla="*/ 4 w 4"/>
                <a:gd name="T5" fmla="*/ 0 h 3"/>
                <a:gd name="T6" fmla="*/ 2 w 4"/>
                <a:gd name="T7" fmla="*/ 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7" name="Group 319"/>
          <p:cNvGrpSpPr>
            <a:grpSpLocks/>
          </p:cNvGrpSpPr>
          <p:nvPr/>
        </p:nvGrpSpPr>
        <p:grpSpPr bwMode="auto">
          <a:xfrm>
            <a:off x="5022145" y="2087034"/>
            <a:ext cx="165100" cy="149578"/>
            <a:chOff x="2836" y="1876"/>
            <a:chExt cx="117" cy="106"/>
          </a:xfrm>
        </p:grpSpPr>
        <p:sp>
          <p:nvSpPr>
            <p:cNvPr id="143057" name="Freeform 317"/>
            <p:cNvSpPr>
              <a:spLocks/>
            </p:cNvSpPr>
            <p:nvPr/>
          </p:nvSpPr>
          <p:spPr bwMode="auto">
            <a:xfrm>
              <a:off x="2836" y="1876"/>
              <a:ext cx="117" cy="106"/>
            </a:xfrm>
            <a:custGeom>
              <a:avLst/>
              <a:gdLst>
                <a:gd name="T0" fmla="*/ 38 w 117"/>
                <a:gd name="T1" fmla="*/ 4 h 106"/>
                <a:gd name="T2" fmla="*/ 43 w 117"/>
                <a:gd name="T3" fmla="*/ 0 h 106"/>
                <a:gd name="T4" fmla="*/ 50 w 117"/>
                <a:gd name="T5" fmla="*/ 1 h 106"/>
                <a:gd name="T6" fmla="*/ 61 w 117"/>
                <a:gd name="T7" fmla="*/ 4 h 106"/>
                <a:gd name="T8" fmla="*/ 67 w 117"/>
                <a:gd name="T9" fmla="*/ 4 h 106"/>
                <a:gd name="T10" fmla="*/ 69 w 117"/>
                <a:gd name="T11" fmla="*/ 8 h 106"/>
                <a:gd name="T12" fmla="*/ 72 w 117"/>
                <a:gd name="T13" fmla="*/ 12 h 106"/>
                <a:gd name="T14" fmla="*/ 76 w 117"/>
                <a:gd name="T15" fmla="*/ 18 h 106"/>
                <a:gd name="T16" fmla="*/ 80 w 117"/>
                <a:gd name="T17" fmla="*/ 18 h 106"/>
                <a:gd name="T18" fmla="*/ 86 w 117"/>
                <a:gd name="T19" fmla="*/ 18 h 106"/>
                <a:gd name="T20" fmla="*/ 87 w 117"/>
                <a:gd name="T21" fmla="*/ 21 h 106"/>
                <a:gd name="T22" fmla="*/ 83 w 117"/>
                <a:gd name="T23" fmla="*/ 22 h 106"/>
                <a:gd name="T24" fmla="*/ 86 w 117"/>
                <a:gd name="T25" fmla="*/ 29 h 106"/>
                <a:gd name="T26" fmla="*/ 80 w 117"/>
                <a:gd name="T27" fmla="*/ 32 h 106"/>
                <a:gd name="T28" fmla="*/ 80 w 117"/>
                <a:gd name="T29" fmla="*/ 36 h 106"/>
                <a:gd name="T30" fmla="*/ 79 w 117"/>
                <a:gd name="T31" fmla="*/ 39 h 106"/>
                <a:gd name="T32" fmla="*/ 79 w 117"/>
                <a:gd name="T33" fmla="*/ 45 h 106"/>
                <a:gd name="T34" fmla="*/ 86 w 117"/>
                <a:gd name="T35" fmla="*/ 50 h 106"/>
                <a:gd name="T36" fmla="*/ 87 w 117"/>
                <a:gd name="T37" fmla="*/ 56 h 106"/>
                <a:gd name="T38" fmla="*/ 97 w 117"/>
                <a:gd name="T39" fmla="*/ 61 h 106"/>
                <a:gd name="T40" fmla="*/ 103 w 117"/>
                <a:gd name="T41" fmla="*/ 64 h 106"/>
                <a:gd name="T42" fmla="*/ 109 w 117"/>
                <a:gd name="T43" fmla="*/ 73 h 106"/>
                <a:gd name="T44" fmla="*/ 109 w 117"/>
                <a:gd name="T45" fmla="*/ 74 h 106"/>
                <a:gd name="T46" fmla="*/ 109 w 117"/>
                <a:gd name="T47" fmla="*/ 81 h 106"/>
                <a:gd name="T48" fmla="*/ 112 w 117"/>
                <a:gd name="T49" fmla="*/ 84 h 106"/>
                <a:gd name="T50" fmla="*/ 112 w 117"/>
                <a:gd name="T51" fmla="*/ 89 h 106"/>
                <a:gd name="T52" fmla="*/ 117 w 117"/>
                <a:gd name="T53" fmla="*/ 95 h 106"/>
                <a:gd name="T54" fmla="*/ 116 w 117"/>
                <a:gd name="T55" fmla="*/ 95 h 106"/>
                <a:gd name="T56" fmla="*/ 110 w 117"/>
                <a:gd name="T57" fmla="*/ 95 h 106"/>
                <a:gd name="T58" fmla="*/ 103 w 117"/>
                <a:gd name="T59" fmla="*/ 95 h 106"/>
                <a:gd name="T60" fmla="*/ 101 w 117"/>
                <a:gd name="T61" fmla="*/ 102 h 106"/>
                <a:gd name="T62" fmla="*/ 99 w 117"/>
                <a:gd name="T63" fmla="*/ 106 h 106"/>
                <a:gd name="T64" fmla="*/ 76 w 117"/>
                <a:gd name="T65" fmla="*/ 106 h 106"/>
                <a:gd name="T66" fmla="*/ 61 w 117"/>
                <a:gd name="T67" fmla="*/ 101 h 106"/>
                <a:gd name="T68" fmla="*/ 61 w 117"/>
                <a:gd name="T69" fmla="*/ 91 h 106"/>
                <a:gd name="T70" fmla="*/ 55 w 117"/>
                <a:gd name="T71" fmla="*/ 89 h 106"/>
                <a:gd name="T72" fmla="*/ 53 w 117"/>
                <a:gd name="T73" fmla="*/ 88 h 106"/>
                <a:gd name="T74" fmla="*/ 43 w 117"/>
                <a:gd name="T75" fmla="*/ 84 h 106"/>
                <a:gd name="T76" fmla="*/ 19 w 117"/>
                <a:gd name="T77" fmla="*/ 70 h 106"/>
                <a:gd name="T78" fmla="*/ 8 w 117"/>
                <a:gd name="T79" fmla="*/ 67 h 106"/>
                <a:gd name="T80" fmla="*/ 0 w 117"/>
                <a:gd name="T81" fmla="*/ 53 h 106"/>
                <a:gd name="T82" fmla="*/ 16 w 117"/>
                <a:gd name="T83" fmla="*/ 45 h 106"/>
                <a:gd name="T84" fmla="*/ 25 w 117"/>
                <a:gd name="T85" fmla="*/ 39 h 106"/>
                <a:gd name="T86" fmla="*/ 28 w 117"/>
                <a:gd name="T87" fmla="*/ 32 h 106"/>
                <a:gd name="T88" fmla="*/ 28 w 117"/>
                <a:gd name="T89" fmla="*/ 22 h 106"/>
                <a:gd name="T90" fmla="*/ 28 w 117"/>
                <a:gd name="T91" fmla="*/ 17 h 106"/>
                <a:gd name="T92" fmla="*/ 28 w 117"/>
                <a:gd name="T93" fmla="*/ 12 h 106"/>
                <a:gd name="T94" fmla="*/ 35 w 117"/>
                <a:gd name="T95" fmla="*/ 8 h 106"/>
                <a:gd name="T96" fmla="*/ 38 w 117"/>
                <a:gd name="T97" fmla="*/ 4 h 1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7"/>
                <a:gd name="T148" fmla="*/ 0 h 106"/>
                <a:gd name="T149" fmla="*/ 117 w 117"/>
                <a:gd name="T150" fmla="*/ 106 h 10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7" h="106">
                  <a:moveTo>
                    <a:pt x="38" y="4"/>
                  </a:moveTo>
                  <a:lnTo>
                    <a:pt x="43" y="0"/>
                  </a:lnTo>
                  <a:lnTo>
                    <a:pt x="50" y="1"/>
                  </a:lnTo>
                  <a:lnTo>
                    <a:pt x="61" y="4"/>
                  </a:lnTo>
                  <a:lnTo>
                    <a:pt x="67" y="4"/>
                  </a:lnTo>
                  <a:lnTo>
                    <a:pt x="69" y="8"/>
                  </a:lnTo>
                  <a:lnTo>
                    <a:pt x="72" y="12"/>
                  </a:lnTo>
                  <a:lnTo>
                    <a:pt x="76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87" y="21"/>
                  </a:lnTo>
                  <a:lnTo>
                    <a:pt x="83" y="22"/>
                  </a:lnTo>
                  <a:lnTo>
                    <a:pt x="86" y="29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9" y="39"/>
                  </a:lnTo>
                  <a:lnTo>
                    <a:pt x="79" y="45"/>
                  </a:lnTo>
                  <a:lnTo>
                    <a:pt x="86" y="50"/>
                  </a:lnTo>
                  <a:lnTo>
                    <a:pt x="87" y="56"/>
                  </a:lnTo>
                  <a:lnTo>
                    <a:pt x="97" y="61"/>
                  </a:lnTo>
                  <a:lnTo>
                    <a:pt x="103" y="64"/>
                  </a:lnTo>
                  <a:lnTo>
                    <a:pt x="109" y="73"/>
                  </a:lnTo>
                  <a:lnTo>
                    <a:pt x="109" y="74"/>
                  </a:lnTo>
                  <a:lnTo>
                    <a:pt x="109" y="81"/>
                  </a:lnTo>
                  <a:lnTo>
                    <a:pt x="112" y="84"/>
                  </a:lnTo>
                  <a:lnTo>
                    <a:pt x="112" y="89"/>
                  </a:lnTo>
                  <a:lnTo>
                    <a:pt x="117" y="95"/>
                  </a:lnTo>
                  <a:lnTo>
                    <a:pt x="116" y="95"/>
                  </a:lnTo>
                  <a:lnTo>
                    <a:pt x="110" y="95"/>
                  </a:lnTo>
                  <a:lnTo>
                    <a:pt x="103" y="95"/>
                  </a:lnTo>
                  <a:lnTo>
                    <a:pt x="101" y="102"/>
                  </a:lnTo>
                  <a:lnTo>
                    <a:pt x="99" y="106"/>
                  </a:lnTo>
                  <a:lnTo>
                    <a:pt x="76" y="106"/>
                  </a:lnTo>
                  <a:lnTo>
                    <a:pt x="61" y="101"/>
                  </a:lnTo>
                  <a:lnTo>
                    <a:pt x="61" y="91"/>
                  </a:lnTo>
                  <a:lnTo>
                    <a:pt x="55" y="89"/>
                  </a:lnTo>
                  <a:lnTo>
                    <a:pt x="53" y="88"/>
                  </a:lnTo>
                  <a:lnTo>
                    <a:pt x="43" y="84"/>
                  </a:lnTo>
                  <a:lnTo>
                    <a:pt x="19" y="70"/>
                  </a:lnTo>
                  <a:lnTo>
                    <a:pt x="8" y="67"/>
                  </a:lnTo>
                  <a:lnTo>
                    <a:pt x="0" y="53"/>
                  </a:lnTo>
                  <a:lnTo>
                    <a:pt x="16" y="45"/>
                  </a:lnTo>
                  <a:lnTo>
                    <a:pt x="25" y="39"/>
                  </a:lnTo>
                  <a:lnTo>
                    <a:pt x="28" y="32"/>
                  </a:lnTo>
                  <a:lnTo>
                    <a:pt x="28" y="22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35" y="8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58" name="Freeform 318"/>
            <p:cNvSpPr>
              <a:spLocks/>
            </p:cNvSpPr>
            <p:nvPr/>
          </p:nvSpPr>
          <p:spPr bwMode="auto">
            <a:xfrm>
              <a:off x="2836" y="1876"/>
              <a:ext cx="117" cy="106"/>
            </a:xfrm>
            <a:custGeom>
              <a:avLst/>
              <a:gdLst>
                <a:gd name="T0" fmla="*/ 38 w 117"/>
                <a:gd name="T1" fmla="*/ 4 h 106"/>
                <a:gd name="T2" fmla="*/ 43 w 117"/>
                <a:gd name="T3" fmla="*/ 0 h 106"/>
                <a:gd name="T4" fmla="*/ 50 w 117"/>
                <a:gd name="T5" fmla="*/ 1 h 106"/>
                <a:gd name="T6" fmla="*/ 61 w 117"/>
                <a:gd name="T7" fmla="*/ 4 h 106"/>
                <a:gd name="T8" fmla="*/ 67 w 117"/>
                <a:gd name="T9" fmla="*/ 4 h 106"/>
                <a:gd name="T10" fmla="*/ 69 w 117"/>
                <a:gd name="T11" fmla="*/ 8 h 106"/>
                <a:gd name="T12" fmla="*/ 72 w 117"/>
                <a:gd name="T13" fmla="*/ 12 h 106"/>
                <a:gd name="T14" fmla="*/ 76 w 117"/>
                <a:gd name="T15" fmla="*/ 18 h 106"/>
                <a:gd name="T16" fmla="*/ 80 w 117"/>
                <a:gd name="T17" fmla="*/ 18 h 106"/>
                <a:gd name="T18" fmla="*/ 86 w 117"/>
                <a:gd name="T19" fmla="*/ 18 h 106"/>
                <a:gd name="T20" fmla="*/ 87 w 117"/>
                <a:gd name="T21" fmla="*/ 21 h 106"/>
                <a:gd name="T22" fmla="*/ 83 w 117"/>
                <a:gd name="T23" fmla="*/ 22 h 106"/>
                <a:gd name="T24" fmla="*/ 86 w 117"/>
                <a:gd name="T25" fmla="*/ 29 h 106"/>
                <a:gd name="T26" fmla="*/ 80 w 117"/>
                <a:gd name="T27" fmla="*/ 32 h 106"/>
                <a:gd name="T28" fmla="*/ 80 w 117"/>
                <a:gd name="T29" fmla="*/ 36 h 106"/>
                <a:gd name="T30" fmla="*/ 79 w 117"/>
                <a:gd name="T31" fmla="*/ 39 h 106"/>
                <a:gd name="T32" fmla="*/ 79 w 117"/>
                <a:gd name="T33" fmla="*/ 45 h 106"/>
                <a:gd name="T34" fmla="*/ 86 w 117"/>
                <a:gd name="T35" fmla="*/ 50 h 106"/>
                <a:gd name="T36" fmla="*/ 87 w 117"/>
                <a:gd name="T37" fmla="*/ 56 h 106"/>
                <a:gd name="T38" fmla="*/ 97 w 117"/>
                <a:gd name="T39" fmla="*/ 61 h 106"/>
                <a:gd name="T40" fmla="*/ 103 w 117"/>
                <a:gd name="T41" fmla="*/ 64 h 106"/>
                <a:gd name="T42" fmla="*/ 109 w 117"/>
                <a:gd name="T43" fmla="*/ 73 h 106"/>
                <a:gd name="T44" fmla="*/ 109 w 117"/>
                <a:gd name="T45" fmla="*/ 74 h 106"/>
                <a:gd name="T46" fmla="*/ 109 w 117"/>
                <a:gd name="T47" fmla="*/ 81 h 106"/>
                <a:gd name="T48" fmla="*/ 112 w 117"/>
                <a:gd name="T49" fmla="*/ 84 h 106"/>
                <a:gd name="T50" fmla="*/ 112 w 117"/>
                <a:gd name="T51" fmla="*/ 89 h 106"/>
                <a:gd name="T52" fmla="*/ 117 w 117"/>
                <a:gd name="T53" fmla="*/ 95 h 106"/>
                <a:gd name="T54" fmla="*/ 116 w 117"/>
                <a:gd name="T55" fmla="*/ 95 h 106"/>
                <a:gd name="T56" fmla="*/ 110 w 117"/>
                <a:gd name="T57" fmla="*/ 95 h 106"/>
                <a:gd name="T58" fmla="*/ 103 w 117"/>
                <a:gd name="T59" fmla="*/ 95 h 106"/>
                <a:gd name="T60" fmla="*/ 101 w 117"/>
                <a:gd name="T61" fmla="*/ 102 h 106"/>
                <a:gd name="T62" fmla="*/ 99 w 117"/>
                <a:gd name="T63" fmla="*/ 106 h 106"/>
                <a:gd name="T64" fmla="*/ 76 w 117"/>
                <a:gd name="T65" fmla="*/ 106 h 106"/>
                <a:gd name="T66" fmla="*/ 61 w 117"/>
                <a:gd name="T67" fmla="*/ 101 h 106"/>
                <a:gd name="T68" fmla="*/ 61 w 117"/>
                <a:gd name="T69" fmla="*/ 91 h 106"/>
                <a:gd name="T70" fmla="*/ 55 w 117"/>
                <a:gd name="T71" fmla="*/ 89 h 106"/>
                <a:gd name="T72" fmla="*/ 53 w 117"/>
                <a:gd name="T73" fmla="*/ 88 h 106"/>
                <a:gd name="T74" fmla="*/ 43 w 117"/>
                <a:gd name="T75" fmla="*/ 84 h 106"/>
                <a:gd name="T76" fmla="*/ 19 w 117"/>
                <a:gd name="T77" fmla="*/ 70 h 106"/>
                <a:gd name="T78" fmla="*/ 8 w 117"/>
                <a:gd name="T79" fmla="*/ 67 h 106"/>
                <a:gd name="T80" fmla="*/ 0 w 117"/>
                <a:gd name="T81" fmla="*/ 53 h 106"/>
                <a:gd name="T82" fmla="*/ 16 w 117"/>
                <a:gd name="T83" fmla="*/ 45 h 106"/>
                <a:gd name="T84" fmla="*/ 25 w 117"/>
                <a:gd name="T85" fmla="*/ 39 h 106"/>
                <a:gd name="T86" fmla="*/ 28 w 117"/>
                <a:gd name="T87" fmla="*/ 32 h 106"/>
                <a:gd name="T88" fmla="*/ 28 w 117"/>
                <a:gd name="T89" fmla="*/ 22 h 106"/>
                <a:gd name="T90" fmla="*/ 28 w 117"/>
                <a:gd name="T91" fmla="*/ 17 h 106"/>
                <a:gd name="T92" fmla="*/ 28 w 117"/>
                <a:gd name="T93" fmla="*/ 12 h 106"/>
                <a:gd name="T94" fmla="*/ 35 w 117"/>
                <a:gd name="T95" fmla="*/ 8 h 106"/>
                <a:gd name="T96" fmla="*/ 38 w 117"/>
                <a:gd name="T97" fmla="*/ 4 h 1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7"/>
                <a:gd name="T148" fmla="*/ 0 h 106"/>
                <a:gd name="T149" fmla="*/ 117 w 117"/>
                <a:gd name="T150" fmla="*/ 106 h 10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7" h="106">
                  <a:moveTo>
                    <a:pt x="38" y="4"/>
                  </a:moveTo>
                  <a:lnTo>
                    <a:pt x="43" y="0"/>
                  </a:lnTo>
                  <a:lnTo>
                    <a:pt x="50" y="1"/>
                  </a:lnTo>
                  <a:lnTo>
                    <a:pt x="61" y="4"/>
                  </a:lnTo>
                  <a:lnTo>
                    <a:pt x="67" y="4"/>
                  </a:lnTo>
                  <a:lnTo>
                    <a:pt x="69" y="8"/>
                  </a:lnTo>
                  <a:lnTo>
                    <a:pt x="72" y="12"/>
                  </a:lnTo>
                  <a:lnTo>
                    <a:pt x="76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87" y="21"/>
                  </a:lnTo>
                  <a:lnTo>
                    <a:pt x="83" y="22"/>
                  </a:lnTo>
                  <a:lnTo>
                    <a:pt x="86" y="29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9" y="39"/>
                  </a:lnTo>
                  <a:lnTo>
                    <a:pt x="79" y="45"/>
                  </a:lnTo>
                  <a:lnTo>
                    <a:pt x="86" y="50"/>
                  </a:lnTo>
                  <a:lnTo>
                    <a:pt x="87" y="56"/>
                  </a:lnTo>
                  <a:lnTo>
                    <a:pt x="97" y="61"/>
                  </a:lnTo>
                  <a:lnTo>
                    <a:pt x="103" y="64"/>
                  </a:lnTo>
                  <a:lnTo>
                    <a:pt x="109" y="73"/>
                  </a:lnTo>
                  <a:lnTo>
                    <a:pt x="109" y="74"/>
                  </a:lnTo>
                  <a:lnTo>
                    <a:pt x="109" y="81"/>
                  </a:lnTo>
                  <a:lnTo>
                    <a:pt x="112" y="84"/>
                  </a:lnTo>
                  <a:lnTo>
                    <a:pt x="112" y="89"/>
                  </a:lnTo>
                  <a:lnTo>
                    <a:pt x="117" y="95"/>
                  </a:lnTo>
                  <a:lnTo>
                    <a:pt x="116" y="95"/>
                  </a:lnTo>
                  <a:lnTo>
                    <a:pt x="110" y="95"/>
                  </a:lnTo>
                  <a:lnTo>
                    <a:pt x="103" y="95"/>
                  </a:lnTo>
                  <a:lnTo>
                    <a:pt x="101" y="102"/>
                  </a:lnTo>
                  <a:lnTo>
                    <a:pt x="99" y="106"/>
                  </a:lnTo>
                  <a:lnTo>
                    <a:pt x="76" y="106"/>
                  </a:lnTo>
                  <a:lnTo>
                    <a:pt x="61" y="101"/>
                  </a:lnTo>
                  <a:lnTo>
                    <a:pt x="61" y="91"/>
                  </a:lnTo>
                  <a:lnTo>
                    <a:pt x="55" y="89"/>
                  </a:lnTo>
                  <a:lnTo>
                    <a:pt x="53" y="88"/>
                  </a:lnTo>
                  <a:lnTo>
                    <a:pt x="43" y="84"/>
                  </a:lnTo>
                  <a:lnTo>
                    <a:pt x="19" y="70"/>
                  </a:lnTo>
                  <a:lnTo>
                    <a:pt x="8" y="67"/>
                  </a:lnTo>
                  <a:lnTo>
                    <a:pt x="0" y="53"/>
                  </a:lnTo>
                  <a:lnTo>
                    <a:pt x="16" y="45"/>
                  </a:lnTo>
                  <a:lnTo>
                    <a:pt x="25" y="39"/>
                  </a:lnTo>
                  <a:lnTo>
                    <a:pt x="28" y="32"/>
                  </a:lnTo>
                  <a:lnTo>
                    <a:pt x="28" y="22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35" y="8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8" name="Group 322"/>
          <p:cNvGrpSpPr>
            <a:grpSpLocks/>
          </p:cNvGrpSpPr>
          <p:nvPr/>
        </p:nvGrpSpPr>
        <p:grpSpPr bwMode="auto">
          <a:xfrm>
            <a:off x="5099756" y="2037645"/>
            <a:ext cx="344311" cy="268111"/>
            <a:chOff x="2891" y="1841"/>
            <a:chExt cx="244" cy="190"/>
          </a:xfrm>
        </p:grpSpPr>
        <p:sp>
          <p:nvSpPr>
            <p:cNvPr id="143055" name="Freeform 320"/>
            <p:cNvSpPr>
              <a:spLocks/>
            </p:cNvSpPr>
            <p:nvPr/>
          </p:nvSpPr>
          <p:spPr bwMode="auto">
            <a:xfrm>
              <a:off x="2891" y="1841"/>
              <a:ext cx="244" cy="190"/>
            </a:xfrm>
            <a:custGeom>
              <a:avLst/>
              <a:gdLst>
                <a:gd name="T0" fmla="*/ 55 w 244"/>
                <a:gd name="T1" fmla="*/ 18 h 190"/>
                <a:gd name="T2" fmla="*/ 62 w 244"/>
                <a:gd name="T3" fmla="*/ 31 h 190"/>
                <a:gd name="T4" fmla="*/ 83 w 244"/>
                <a:gd name="T5" fmla="*/ 39 h 190"/>
                <a:gd name="T6" fmla="*/ 114 w 244"/>
                <a:gd name="T7" fmla="*/ 38 h 190"/>
                <a:gd name="T8" fmla="*/ 113 w 244"/>
                <a:gd name="T9" fmla="*/ 39 h 190"/>
                <a:gd name="T10" fmla="*/ 120 w 244"/>
                <a:gd name="T11" fmla="*/ 39 h 190"/>
                <a:gd name="T12" fmla="*/ 128 w 244"/>
                <a:gd name="T13" fmla="*/ 31 h 190"/>
                <a:gd name="T14" fmla="*/ 144 w 244"/>
                <a:gd name="T15" fmla="*/ 21 h 190"/>
                <a:gd name="T16" fmla="*/ 158 w 244"/>
                <a:gd name="T17" fmla="*/ 23 h 190"/>
                <a:gd name="T18" fmla="*/ 203 w 244"/>
                <a:gd name="T19" fmla="*/ 39 h 190"/>
                <a:gd name="T20" fmla="*/ 206 w 244"/>
                <a:gd name="T21" fmla="*/ 62 h 190"/>
                <a:gd name="T22" fmla="*/ 206 w 244"/>
                <a:gd name="T23" fmla="*/ 72 h 190"/>
                <a:gd name="T24" fmla="*/ 203 w 244"/>
                <a:gd name="T25" fmla="*/ 80 h 190"/>
                <a:gd name="T26" fmla="*/ 203 w 244"/>
                <a:gd name="T27" fmla="*/ 87 h 190"/>
                <a:gd name="T28" fmla="*/ 209 w 244"/>
                <a:gd name="T29" fmla="*/ 108 h 190"/>
                <a:gd name="T30" fmla="*/ 222 w 244"/>
                <a:gd name="T31" fmla="*/ 117 h 190"/>
                <a:gd name="T32" fmla="*/ 215 w 244"/>
                <a:gd name="T33" fmla="*/ 132 h 190"/>
                <a:gd name="T34" fmla="*/ 232 w 244"/>
                <a:gd name="T35" fmla="*/ 147 h 190"/>
                <a:gd name="T36" fmla="*/ 240 w 244"/>
                <a:gd name="T37" fmla="*/ 162 h 190"/>
                <a:gd name="T38" fmla="*/ 244 w 244"/>
                <a:gd name="T39" fmla="*/ 168 h 190"/>
                <a:gd name="T40" fmla="*/ 243 w 244"/>
                <a:gd name="T41" fmla="*/ 171 h 190"/>
                <a:gd name="T42" fmla="*/ 233 w 244"/>
                <a:gd name="T43" fmla="*/ 174 h 190"/>
                <a:gd name="T44" fmla="*/ 226 w 244"/>
                <a:gd name="T45" fmla="*/ 184 h 190"/>
                <a:gd name="T46" fmla="*/ 221 w 244"/>
                <a:gd name="T47" fmla="*/ 188 h 190"/>
                <a:gd name="T48" fmla="*/ 197 w 244"/>
                <a:gd name="T49" fmla="*/ 185 h 190"/>
                <a:gd name="T50" fmla="*/ 172 w 244"/>
                <a:gd name="T51" fmla="*/ 181 h 190"/>
                <a:gd name="T52" fmla="*/ 161 w 244"/>
                <a:gd name="T53" fmla="*/ 164 h 190"/>
                <a:gd name="T54" fmla="*/ 149 w 244"/>
                <a:gd name="T55" fmla="*/ 168 h 190"/>
                <a:gd name="T56" fmla="*/ 140 w 244"/>
                <a:gd name="T57" fmla="*/ 173 h 190"/>
                <a:gd name="T58" fmla="*/ 121 w 244"/>
                <a:gd name="T59" fmla="*/ 167 h 190"/>
                <a:gd name="T60" fmla="*/ 110 w 244"/>
                <a:gd name="T61" fmla="*/ 157 h 190"/>
                <a:gd name="T62" fmla="*/ 95 w 244"/>
                <a:gd name="T63" fmla="*/ 145 h 190"/>
                <a:gd name="T64" fmla="*/ 87 w 244"/>
                <a:gd name="T65" fmla="*/ 139 h 190"/>
                <a:gd name="T66" fmla="*/ 80 w 244"/>
                <a:gd name="T67" fmla="*/ 125 h 190"/>
                <a:gd name="T68" fmla="*/ 69 w 244"/>
                <a:gd name="T69" fmla="*/ 125 h 190"/>
                <a:gd name="T70" fmla="*/ 66 w 244"/>
                <a:gd name="T71" fmla="*/ 123 h 190"/>
                <a:gd name="T72" fmla="*/ 62 w 244"/>
                <a:gd name="T73" fmla="*/ 129 h 190"/>
                <a:gd name="T74" fmla="*/ 57 w 244"/>
                <a:gd name="T75" fmla="*/ 117 h 190"/>
                <a:gd name="T76" fmla="*/ 53 w 244"/>
                <a:gd name="T77" fmla="*/ 108 h 190"/>
                <a:gd name="T78" fmla="*/ 48 w 244"/>
                <a:gd name="T79" fmla="*/ 98 h 190"/>
                <a:gd name="T80" fmla="*/ 32 w 244"/>
                <a:gd name="T81" fmla="*/ 90 h 190"/>
                <a:gd name="T82" fmla="*/ 24 w 244"/>
                <a:gd name="T83" fmla="*/ 79 h 190"/>
                <a:gd name="T84" fmla="*/ 25 w 244"/>
                <a:gd name="T85" fmla="*/ 70 h 190"/>
                <a:gd name="T86" fmla="*/ 31 w 244"/>
                <a:gd name="T87" fmla="*/ 63 h 190"/>
                <a:gd name="T88" fmla="*/ 32 w 244"/>
                <a:gd name="T89" fmla="*/ 55 h 190"/>
                <a:gd name="T90" fmla="*/ 25 w 244"/>
                <a:gd name="T91" fmla="*/ 53 h 190"/>
                <a:gd name="T92" fmla="*/ 16 w 244"/>
                <a:gd name="T93" fmla="*/ 46 h 190"/>
                <a:gd name="T94" fmla="*/ 12 w 244"/>
                <a:gd name="T95" fmla="*/ 38 h 190"/>
                <a:gd name="T96" fmla="*/ 7 w 244"/>
                <a:gd name="T97" fmla="*/ 25 h 190"/>
                <a:gd name="T98" fmla="*/ 5 w 244"/>
                <a:gd name="T99" fmla="*/ 16 h 190"/>
                <a:gd name="T100" fmla="*/ 5 w 244"/>
                <a:gd name="T101" fmla="*/ 0 h 190"/>
                <a:gd name="T102" fmla="*/ 31 w 244"/>
                <a:gd name="T103" fmla="*/ 14 h 1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4"/>
                <a:gd name="T157" fmla="*/ 0 h 190"/>
                <a:gd name="T158" fmla="*/ 244 w 244"/>
                <a:gd name="T159" fmla="*/ 190 h 1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4" h="190">
                  <a:moveTo>
                    <a:pt x="39" y="11"/>
                  </a:moveTo>
                  <a:lnTo>
                    <a:pt x="55" y="18"/>
                  </a:lnTo>
                  <a:lnTo>
                    <a:pt x="53" y="21"/>
                  </a:lnTo>
                  <a:lnTo>
                    <a:pt x="62" y="31"/>
                  </a:lnTo>
                  <a:lnTo>
                    <a:pt x="72" y="34"/>
                  </a:lnTo>
                  <a:lnTo>
                    <a:pt x="83" y="39"/>
                  </a:lnTo>
                  <a:lnTo>
                    <a:pt x="101" y="42"/>
                  </a:lnTo>
                  <a:lnTo>
                    <a:pt x="114" y="38"/>
                  </a:lnTo>
                  <a:lnTo>
                    <a:pt x="117" y="38"/>
                  </a:lnTo>
                  <a:lnTo>
                    <a:pt x="113" y="39"/>
                  </a:lnTo>
                  <a:lnTo>
                    <a:pt x="113" y="42"/>
                  </a:lnTo>
                  <a:lnTo>
                    <a:pt x="120" y="39"/>
                  </a:lnTo>
                  <a:lnTo>
                    <a:pt x="117" y="34"/>
                  </a:lnTo>
                  <a:lnTo>
                    <a:pt x="128" y="31"/>
                  </a:lnTo>
                  <a:lnTo>
                    <a:pt x="136" y="21"/>
                  </a:lnTo>
                  <a:lnTo>
                    <a:pt x="144" y="21"/>
                  </a:lnTo>
                  <a:lnTo>
                    <a:pt x="155" y="18"/>
                  </a:lnTo>
                  <a:lnTo>
                    <a:pt x="158" y="23"/>
                  </a:lnTo>
                  <a:lnTo>
                    <a:pt x="174" y="27"/>
                  </a:lnTo>
                  <a:lnTo>
                    <a:pt x="203" y="39"/>
                  </a:lnTo>
                  <a:lnTo>
                    <a:pt x="206" y="53"/>
                  </a:lnTo>
                  <a:lnTo>
                    <a:pt x="206" y="62"/>
                  </a:lnTo>
                  <a:lnTo>
                    <a:pt x="203" y="70"/>
                  </a:lnTo>
                  <a:lnTo>
                    <a:pt x="206" y="72"/>
                  </a:lnTo>
                  <a:lnTo>
                    <a:pt x="202" y="73"/>
                  </a:lnTo>
                  <a:lnTo>
                    <a:pt x="203" y="80"/>
                  </a:lnTo>
                  <a:lnTo>
                    <a:pt x="206" y="83"/>
                  </a:lnTo>
                  <a:lnTo>
                    <a:pt x="203" y="87"/>
                  </a:lnTo>
                  <a:lnTo>
                    <a:pt x="209" y="98"/>
                  </a:lnTo>
                  <a:lnTo>
                    <a:pt x="209" y="108"/>
                  </a:lnTo>
                  <a:lnTo>
                    <a:pt x="221" y="111"/>
                  </a:lnTo>
                  <a:lnTo>
                    <a:pt x="222" y="117"/>
                  </a:lnTo>
                  <a:lnTo>
                    <a:pt x="218" y="123"/>
                  </a:lnTo>
                  <a:lnTo>
                    <a:pt x="215" y="132"/>
                  </a:lnTo>
                  <a:lnTo>
                    <a:pt x="224" y="145"/>
                  </a:lnTo>
                  <a:lnTo>
                    <a:pt x="232" y="147"/>
                  </a:lnTo>
                  <a:lnTo>
                    <a:pt x="239" y="153"/>
                  </a:lnTo>
                  <a:lnTo>
                    <a:pt x="240" y="162"/>
                  </a:lnTo>
                  <a:lnTo>
                    <a:pt x="244" y="162"/>
                  </a:lnTo>
                  <a:lnTo>
                    <a:pt x="244" y="168"/>
                  </a:lnTo>
                  <a:lnTo>
                    <a:pt x="243" y="168"/>
                  </a:lnTo>
                  <a:lnTo>
                    <a:pt x="243" y="171"/>
                  </a:lnTo>
                  <a:lnTo>
                    <a:pt x="239" y="171"/>
                  </a:lnTo>
                  <a:lnTo>
                    <a:pt x="233" y="174"/>
                  </a:lnTo>
                  <a:lnTo>
                    <a:pt x="229" y="174"/>
                  </a:lnTo>
                  <a:lnTo>
                    <a:pt x="226" y="184"/>
                  </a:lnTo>
                  <a:lnTo>
                    <a:pt x="226" y="190"/>
                  </a:lnTo>
                  <a:lnTo>
                    <a:pt x="221" y="188"/>
                  </a:lnTo>
                  <a:lnTo>
                    <a:pt x="209" y="185"/>
                  </a:lnTo>
                  <a:lnTo>
                    <a:pt x="197" y="185"/>
                  </a:lnTo>
                  <a:lnTo>
                    <a:pt x="185" y="184"/>
                  </a:lnTo>
                  <a:lnTo>
                    <a:pt x="172" y="181"/>
                  </a:lnTo>
                  <a:lnTo>
                    <a:pt x="167" y="171"/>
                  </a:lnTo>
                  <a:lnTo>
                    <a:pt x="161" y="164"/>
                  </a:lnTo>
                  <a:lnTo>
                    <a:pt x="154" y="167"/>
                  </a:lnTo>
                  <a:lnTo>
                    <a:pt x="149" y="168"/>
                  </a:lnTo>
                  <a:lnTo>
                    <a:pt x="144" y="171"/>
                  </a:lnTo>
                  <a:lnTo>
                    <a:pt x="140" y="173"/>
                  </a:lnTo>
                  <a:lnTo>
                    <a:pt x="131" y="171"/>
                  </a:lnTo>
                  <a:lnTo>
                    <a:pt x="121" y="167"/>
                  </a:lnTo>
                  <a:lnTo>
                    <a:pt x="114" y="162"/>
                  </a:lnTo>
                  <a:lnTo>
                    <a:pt x="110" y="157"/>
                  </a:lnTo>
                  <a:lnTo>
                    <a:pt x="101" y="156"/>
                  </a:lnTo>
                  <a:lnTo>
                    <a:pt x="95" y="145"/>
                  </a:lnTo>
                  <a:lnTo>
                    <a:pt x="92" y="140"/>
                  </a:lnTo>
                  <a:lnTo>
                    <a:pt x="87" y="139"/>
                  </a:lnTo>
                  <a:lnTo>
                    <a:pt x="83" y="129"/>
                  </a:lnTo>
                  <a:lnTo>
                    <a:pt x="80" y="125"/>
                  </a:lnTo>
                  <a:lnTo>
                    <a:pt x="76" y="129"/>
                  </a:lnTo>
                  <a:lnTo>
                    <a:pt x="69" y="125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6" y="129"/>
                  </a:lnTo>
                  <a:lnTo>
                    <a:pt x="62" y="129"/>
                  </a:lnTo>
                  <a:lnTo>
                    <a:pt x="57" y="123"/>
                  </a:lnTo>
                  <a:lnTo>
                    <a:pt x="57" y="117"/>
                  </a:lnTo>
                  <a:lnTo>
                    <a:pt x="53" y="115"/>
                  </a:lnTo>
                  <a:lnTo>
                    <a:pt x="53" y="108"/>
                  </a:lnTo>
                  <a:lnTo>
                    <a:pt x="53" y="107"/>
                  </a:lnTo>
                  <a:lnTo>
                    <a:pt x="48" y="98"/>
                  </a:lnTo>
                  <a:lnTo>
                    <a:pt x="42" y="95"/>
                  </a:lnTo>
                  <a:lnTo>
                    <a:pt x="32" y="90"/>
                  </a:lnTo>
                  <a:lnTo>
                    <a:pt x="31" y="84"/>
                  </a:lnTo>
                  <a:lnTo>
                    <a:pt x="24" y="79"/>
                  </a:lnTo>
                  <a:lnTo>
                    <a:pt x="24" y="72"/>
                  </a:lnTo>
                  <a:lnTo>
                    <a:pt x="25" y="70"/>
                  </a:lnTo>
                  <a:lnTo>
                    <a:pt x="25" y="66"/>
                  </a:lnTo>
                  <a:lnTo>
                    <a:pt x="31" y="63"/>
                  </a:lnTo>
                  <a:lnTo>
                    <a:pt x="28" y="56"/>
                  </a:lnTo>
                  <a:lnTo>
                    <a:pt x="32" y="55"/>
                  </a:lnTo>
                  <a:lnTo>
                    <a:pt x="31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6" y="46"/>
                  </a:lnTo>
                  <a:lnTo>
                    <a:pt x="13" y="42"/>
                  </a:lnTo>
                  <a:lnTo>
                    <a:pt x="12" y="38"/>
                  </a:lnTo>
                  <a:lnTo>
                    <a:pt x="10" y="31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5" y="1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3" y="11"/>
                  </a:lnTo>
                  <a:lnTo>
                    <a:pt x="31" y="14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56" name="Freeform 321"/>
            <p:cNvSpPr>
              <a:spLocks/>
            </p:cNvSpPr>
            <p:nvPr/>
          </p:nvSpPr>
          <p:spPr bwMode="auto">
            <a:xfrm>
              <a:off x="2891" y="1841"/>
              <a:ext cx="244" cy="190"/>
            </a:xfrm>
            <a:custGeom>
              <a:avLst/>
              <a:gdLst>
                <a:gd name="T0" fmla="*/ 55 w 244"/>
                <a:gd name="T1" fmla="*/ 18 h 190"/>
                <a:gd name="T2" fmla="*/ 62 w 244"/>
                <a:gd name="T3" fmla="*/ 31 h 190"/>
                <a:gd name="T4" fmla="*/ 83 w 244"/>
                <a:gd name="T5" fmla="*/ 39 h 190"/>
                <a:gd name="T6" fmla="*/ 114 w 244"/>
                <a:gd name="T7" fmla="*/ 38 h 190"/>
                <a:gd name="T8" fmla="*/ 113 w 244"/>
                <a:gd name="T9" fmla="*/ 39 h 190"/>
                <a:gd name="T10" fmla="*/ 120 w 244"/>
                <a:gd name="T11" fmla="*/ 39 h 190"/>
                <a:gd name="T12" fmla="*/ 128 w 244"/>
                <a:gd name="T13" fmla="*/ 31 h 190"/>
                <a:gd name="T14" fmla="*/ 144 w 244"/>
                <a:gd name="T15" fmla="*/ 21 h 190"/>
                <a:gd name="T16" fmla="*/ 158 w 244"/>
                <a:gd name="T17" fmla="*/ 23 h 190"/>
                <a:gd name="T18" fmla="*/ 203 w 244"/>
                <a:gd name="T19" fmla="*/ 39 h 190"/>
                <a:gd name="T20" fmla="*/ 206 w 244"/>
                <a:gd name="T21" fmla="*/ 62 h 190"/>
                <a:gd name="T22" fmla="*/ 206 w 244"/>
                <a:gd name="T23" fmla="*/ 72 h 190"/>
                <a:gd name="T24" fmla="*/ 203 w 244"/>
                <a:gd name="T25" fmla="*/ 80 h 190"/>
                <a:gd name="T26" fmla="*/ 203 w 244"/>
                <a:gd name="T27" fmla="*/ 87 h 190"/>
                <a:gd name="T28" fmla="*/ 209 w 244"/>
                <a:gd name="T29" fmla="*/ 108 h 190"/>
                <a:gd name="T30" fmla="*/ 222 w 244"/>
                <a:gd name="T31" fmla="*/ 117 h 190"/>
                <a:gd name="T32" fmla="*/ 215 w 244"/>
                <a:gd name="T33" fmla="*/ 132 h 190"/>
                <a:gd name="T34" fmla="*/ 232 w 244"/>
                <a:gd name="T35" fmla="*/ 147 h 190"/>
                <a:gd name="T36" fmla="*/ 240 w 244"/>
                <a:gd name="T37" fmla="*/ 162 h 190"/>
                <a:gd name="T38" fmla="*/ 244 w 244"/>
                <a:gd name="T39" fmla="*/ 168 h 190"/>
                <a:gd name="T40" fmla="*/ 243 w 244"/>
                <a:gd name="T41" fmla="*/ 171 h 190"/>
                <a:gd name="T42" fmla="*/ 233 w 244"/>
                <a:gd name="T43" fmla="*/ 174 h 190"/>
                <a:gd name="T44" fmla="*/ 226 w 244"/>
                <a:gd name="T45" fmla="*/ 184 h 190"/>
                <a:gd name="T46" fmla="*/ 221 w 244"/>
                <a:gd name="T47" fmla="*/ 188 h 190"/>
                <a:gd name="T48" fmla="*/ 197 w 244"/>
                <a:gd name="T49" fmla="*/ 185 h 190"/>
                <a:gd name="T50" fmla="*/ 172 w 244"/>
                <a:gd name="T51" fmla="*/ 181 h 190"/>
                <a:gd name="T52" fmla="*/ 161 w 244"/>
                <a:gd name="T53" fmla="*/ 164 h 190"/>
                <a:gd name="T54" fmla="*/ 149 w 244"/>
                <a:gd name="T55" fmla="*/ 168 h 190"/>
                <a:gd name="T56" fmla="*/ 140 w 244"/>
                <a:gd name="T57" fmla="*/ 173 h 190"/>
                <a:gd name="T58" fmla="*/ 121 w 244"/>
                <a:gd name="T59" fmla="*/ 167 h 190"/>
                <a:gd name="T60" fmla="*/ 110 w 244"/>
                <a:gd name="T61" fmla="*/ 157 h 190"/>
                <a:gd name="T62" fmla="*/ 95 w 244"/>
                <a:gd name="T63" fmla="*/ 145 h 190"/>
                <a:gd name="T64" fmla="*/ 87 w 244"/>
                <a:gd name="T65" fmla="*/ 139 h 190"/>
                <a:gd name="T66" fmla="*/ 80 w 244"/>
                <a:gd name="T67" fmla="*/ 125 h 190"/>
                <a:gd name="T68" fmla="*/ 69 w 244"/>
                <a:gd name="T69" fmla="*/ 125 h 190"/>
                <a:gd name="T70" fmla="*/ 66 w 244"/>
                <a:gd name="T71" fmla="*/ 123 h 190"/>
                <a:gd name="T72" fmla="*/ 62 w 244"/>
                <a:gd name="T73" fmla="*/ 129 h 190"/>
                <a:gd name="T74" fmla="*/ 57 w 244"/>
                <a:gd name="T75" fmla="*/ 117 h 190"/>
                <a:gd name="T76" fmla="*/ 53 w 244"/>
                <a:gd name="T77" fmla="*/ 108 h 190"/>
                <a:gd name="T78" fmla="*/ 48 w 244"/>
                <a:gd name="T79" fmla="*/ 98 h 190"/>
                <a:gd name="T80" fmla="*/ 32 w 244"/>
                <a:gd name="T81" fmla="*/ 90 h 190"/>
                <a:gd name="T82" fmla="*/ 24 w 244"/>
                <a:gd name="T83" fmla="*/ 79 h 190"/>
                <a:gd name="T84" fmla="*/ 25 w 244"/>
                <a:gd name="T85" fmla="*/ 70 h 190"/>
                <a:gd name="T86" fmla="*/ 31 w 244"/>
                <a:gd name="T87" fmla="*/ 63 h 190"/>
                <a:gd name="T88" fmla="*/ 32 w 244"/>
                <a:gd name="T89" fmla="*/ 55 h 190"/>
                <a:gd name="T90" fmla="*/ 25 w 244"/>
                <a:gd name="T91" fmla="*/ 53 h 190"/>
                <a:gd name="T92" fmla="*/ 16 w 244"/>
                <a:gd name="T93" fmla="*/ 46 h 190"/>
                <a:gd name="T94" fmla="*/ 12 w 244"/>
                <a:gd name="T95" fmla="*/ 38 h 190"/>
                <a:gd name="T96" fmla="*/ 7 w 244"/>
                <a:gd name="T97" fmla="*/ 25 h 190"/>
                <a:gd name="T98" fmla="*/ 5 w 244"/>
                <a:gd name="T99" fmla="*/ 16 h 190"/>
                <a:gd name="T100" fmla="*/ 5 w 244"/>
                <a:gd name="T101" fmla="*/ 0 h 190"/>
                <a:gd name="T102" fmla="*/ 31 w 244"/>
                <a:gd name="T103" fmla="*/ 14 h 1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4"/>
                <a:gd name="T157" fmla="*/ 0 h 190"/>
                <a:gd name="T158" fmla="*/ 244 w 244"/>
                <a:gd name="T159" fmla="*/ 190 h 1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4" h="190">
                  <a:moveTo>
                    <a:pt x="39" y="11"/>
                  </a:moveTo>
                  <a:lnTo>
                    <a:pt x="55" y="18"/>
                  </a:lnTo>
                  <a:lnTo>
                    <a:pt x="53" y="21"/>
                  </a:lnTo>
                  <a:lnTo>
                    <a:pt x="62" y="31"/>
                  </a:lnTo>
                  <a:lnTo>
                    <a:pt x="72" y="34"/>
                  </a:lnTo>
                  <a:lnTo>
                    <a:pt x="83" y="39"/>
                  </a:lnTo>
                  <a:lnTo>
                    <a:pt x="101" y="42"/>
                  </a:lnTo>
                  <a:lnTo>
                    <a:pt x="114" y="38"/>
                  </a:lnTo>
                  <a:lnTo>
                    <a:pt x="117" y="38"/>
                  </a:lnTo>
                  <a:lnTo>
                    <a:pt x="113" y="39"/>
                  </a:lnTo>
                  <a:lnTo>
                    <a:pt x="113" y="42"/>
                  </a:lnTo>
                  <a:lnTo>
                    <a:pt x="120" y="39"/>
                  </a:lnTo>
                  <a:lnTo>
                    <a:pt x="117" y="34"/>
                  </a:lnTo>
                  <a:lnTo>
                    <a:pt x="128" y="31"/>
                  </a:lnTo>
                  <a:lnTo>
                    <a:pt x="136" y="21"/>
                  </a:lnTo>
                  <a:lnTo>
                    <a:pt x="144" y="21"/>
                  </a:lnTo>
                  <a:lnTo>
                    <a:pt x="155" y="18"/>
                  </a:lnTo>
                  <a:lnTo>
                    <a:pt x="158" y="23"/>
                  </a:lnTo>
                  <a:lnTo>
                    <a:pt x="174" y="27"/>
                  </a:lnTo>
                  <a:lnTo>
                    <a:pt x="203" y="39"/>
                  </a:lnTo>
                  <a:lnTo>
                    <a:pt x="206" y="53"/>
                  </a:lnTo>
                  <a:lnTo>
                    <a:pt x="206" y="62"/>
                  </a:lnTo>
                  <a:lnTo>
                    <a:pt x="203" y="70"/>
                  </a:lnTo>
                  <a:lnTo>
                    <a:pt x="206" y="72"/>
                  </a:lnTo>
                  <a:lnTo>
                    <a:pt x="202" y="73"/>
                  </a:lnTo>
                  <a:lnTo>
                    <a:pt x="203" y="80"/>
                  </a:lnTo>
                  <a:lnTo>
                    <a:pt x="206" y="83"/>
                  </a:lnTo>
                  <a:lnTo>
                    <a:pt x="203" y="87"/>
                  </a:lnTo>
                  <a:lnTo>
                    <a:pt x="209" y="98"/>
                  </a:lnTo>
                  <a:lnTo>
                    <a:pt x="209" y="108"/>
                  </a:lnTo>
                  <a:lnTo>
                    <a:pt x="221" y="111"/>
                  </a:lnTo>
                  <a:lnTo>
                    <a:pt x="222" y="117"/>
                  </a:lnTo>
                  <a:lnTo>
                    <a:pt x="218" y="123"/>
                  </a:lnTo>
                  <a:lnTo>
                    <a:pt x="215" y="132"/>
                  </a:lnTo>
                  <a:lnTo>
                    <a:pt x="224" y="145"/>
                  </a:lnTo>
                  <a:lnTo>
                    <a:pt x="232" y="147"/>
                  </a:lnTo>
                  <a:lnTo>
                    <a:pt x="239" y="153"/>
                  </a:lnTo>
                  <a:lnTo>
                    <a:pt x="240" y="162"/>
                  </a:lnTo>
                  <a:lnTo>
                    <a:pt x="244" y="162"/>
                  </a:lnTo>
                  <a:lnTo>
                    <a:pt x="244" y="168"/>
                  </a:lnTo>
                  <a:lnTo>
                    <a:pt x="243" y="168"/>
                  </a:lnTo>
                  <a:lnTo>
                    <a:pt x="243" y="171"/>
                  </a:lnTo>
                  <a:lnTo>
                    <a:pt x="239" y="171"/>
                  </a:lnTo>
                  <a:lnTo>
                    <a:pt x="233" y="174"/>
                  </a:lnTo>
                  <a:lnTo>
                    <a:pt x="229" y="174"/>
                  </a:lnTo>
                  <a:lnTo>
                    <a:pt x="226" y="184"/>
                  </a:lnTo>
                  <a:lnTo>
                    <a:pt x="226" y="190"/>
                  </a:lnTo>
                  <a:lnTo>
                    <a:pt x="221" y="188"/>
                  </a:lnTo>
                  <a:lnTo>
                    <a:pt x="209" y="185"/>
                  </a:lnTo>
                  <a:lnTo>
                    <a:pt x="197" y="185"/>
                  </a:lnTo>
                  <a:lnTo>
                    <a:pt x="185" y="184"/>
                  </a:lnTo>
                  <a:lnTo>
                    <a:pt x="172" y="181"/>
                  </a:lnTo>
                  <a:lnTo>
                    <a:pt x="167" y="171"/>
                  </a:lnTo>
                  <a:lnTo>
                    <a:pt x="161" y="164"/>
                  </a:lnTo>
                  <a:lnTo>
                    <a:pt x="154" y="167"/>
                  </a:lnTo>
                  <a:lnTo>
                    <a:pt x="149" y="168"/>
                  </a:lnTo>
                  <a:lnTo>
                    <a:pt x="144" y="171"/>
                  </a:lnTo>
                  <a:lnTo>
                    <a:pt x="140" y="173"/>
                  </a:lnTo>
                  <a:lnTo>
                    <a:pt x="131" y="171"/>
                  </a:lnTo>
                  <a:lnTo>
                    <a:pt x="121" y="167"/>
                  </a:lnTo>
                  <a:lnTo>
                    <a:pt x="114" y="162"/>
                  </a:lnTo>
                  <a:lnTo>
                    <a:pt x="110" y="157"/>
                  </a:lnTo>
                  <a:lnTo>
                    <a:pt x="101" y="156"/>
                  </a:lnTo>
                  <a:lnTo>
                    <a:pt x="95" y="145"/>
                  </a:lnTo>
                  <a:lnTo>
                    <a:pt x="92" y="140"/>
                  </a:lnTo>
                  <a:lnTo>
                    <a:pt x="87" y="139"/>
                  </a:lnTo>
                  <a:lnTo>
                    <a:pt x="83" y="129"/>
                  </a:lnTo>
                  <a:lnTo>
                    <a:pt x="80" y="125"/>
                  </a:lnTo>
                  <a:lnTo>
                    <a:pt x="76" y="129"/>
                  </a:lnTo>
                  <a:lnTo>
                    <a:pt x="69" y="125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6" y="129"/>
                  </a:lnTo>
                  <a:lnTo>
                    <a:pt x="62" y="129"/>
                  </a:lnTo>
                  <a:lnTo>
                    <a:pt x="57" y="123"/>
                  </a:lnTo>
                  <a:lnTo>
                    <a:pt x="57" y="117"/>
                  </a:lnTo>
                  <a:lnTo>
                    <a:pt x="53" y="115"/>
                  </a:lnTo>
                  <a:lnTo>
                    <a:pt x="53" y="108"/>
                  </a:lnTo>
                  <a:lnTo>
                    <a:pt x="53" y="107"/>
                  </a:lnTo>
                  <a:lnTo>
                    <a:pt x="48" y="98"/>
                  </a:lnTo>
                  <a:lnTo>
                    <a:pt x="42" y="95"/>
                  </a:lnTo>
                  <a:lnTo>
                    <a:pt x="32" y="90"/>
                  </a:lnTo>
                  <a:lnTo>
                    <a:pt x="31" y="84"/>
                  </a:lnTo>
                  <a:lnTo>
                    <a:pt x="24" y="79"/>
                  </a:lnTo>
                  <a:lnTo>
                    <a:pt x="24" y="72"/>
                  </a:lnTo>
                  <a:lnTo>
                    <a:pt x="25" y="70"/>
                  </a:lnTo>
                  <a:lnTo>
                    <a:pt x="25" y="66"/>
                  </a:lnTo>
                  <a:lnTo>
                    <a:pt x="31" y="63"/>
                  </a:lnTo>
                  <a:lnTo>
                    <a:pt x="28" y="56"/>
                  </a:lnTo>
                  <a:lnTo>
                    <a:pt x="32" y="55"/>
                  </a:lnTo>
                  <a:lnTo>
                    <a:pt x="31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6" y="46"/>
                  </a:lnTo>
                  <a:lnTo>
                    <a:pt x="13" y="42"/>
                  </a:lnTo>
                  <a:lnTo>
                    <a:pt x="12" y="38"/>
                  </a:lnTo>
                  <a:lnTo>
                    <a:pt x="10" y="31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5" y="1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3" y="11"/>
                  </a:lnTo>
                  <a:lnTo>
                    <a:pt x="31" y="14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19" name="Group 325"/>
          <p:cNvGrpSpPr>
            <a:grpSpLocks/>
          </p:cNvGrpSpPr>
          <p:nvPr/>
        </p:nvGrpSpPr>
        <p:grpSpPr bwMode="auto">
          <a:xfrm>
            <a:off x="4951589" y="2163234"/>
            <a:ext cx="22578" cy="70556"/>
            <a:chOff x="2786" y="1930"/>
            <a:chExt cx="16" cy="50"/>
          </a:xfrm>
        </p:grpSpPr>
        <p:sp>
          <p:nvSpPr>
            <p:cNvPr id="143053" name="Freeform 323"/>
            <p:cNvSpPr>
              <a:spLocks/>
            </p:cNvSpPr>
            <p:nvPr/>
          </p:nvSpPr>
          <p:spPr bwMode="auto">
            <a:xfrm>
              <a:off x="2786" y="1930"/>
              <a:ext cx="16" cy="50"/>
            </a:xfrm>
            <a:custGeom>
              <a:avLst/>
              <a:gdLst>
                <a:gd name="T0" fmla="*/ 7 w 16"/>
                <a:gd name="T1" fmla="*/ 2 h 50"/>
                <a:gd name="T2" fmla="*/ 11 w 16"/>
                <a:gd name="T3" fmla="*/ 2 h 50"/>
                <a:gd name="T4" fmla="*/ 11 w 16"/>
                <a:gd name="T5" fmla="*/ 0 h 50"/>
                <a:gd name="T6" fmla="*/ 16 w 16"/>
                <a:gd name="T7" fmla="*/ 0 h 50"/>
                <a:gd name="T8" fmla="*/ 16 w 16"/>
                <a:gd name="T9" fmla="*/ 2 h 50"/>
                <a:gd name="T10" fmla="*/ 11 w 16"/>
                <a:gd name="T11" fmla="*/ 8 h 50"/>
                <a:gd name="T12" fmla="*/ 11 w 16"/>
                <a:gd name="T13" fmla="*/ 11 h 50"/>
                <a:gd name="T14" fmla="*/ 10 w 16"/>
                <a:gd name="T15" fmla="*/ 11 h 50"/>
                <a:gd name="T16" fmla="*/ 10 w 16"/>
                <a:gd name="T17" fmla="*/ 15 h 50"/>
                <a:gd name="T18" fmla="*/ 11 w 16"/>
                <a:gd name="T19" fmla="*/ 19 h 50"/>
                <a:gd name="T20" fmla="*/ 11 w 16"/>
                <a:gd name="T21" fmla="*/ 28 h 50"/>
                <a:gd name="T22" fmla="*/ 11 w 16"/>
                <a:gd name="T23" fmla="*/ 36 h 50"/>
                <a:gd name="T24" fmla="*/ 11 w 16"/>
                <a:gd name="T25" fmla="*/ 46 h 50"/>
                <a:gd name="T26" fmla="*/ 7 w 16"/>
                <a:gd name="T27" fmla="*/ 50 h 50"/>
                <a:gd name="T28" fmla="*/ 7 w 16"/>
                <a:gd name="T29" fmla="*/ 41 h 50"/>
                <a:gd name="T30" fmla="*/ 4 w 16"/>
                <a:gd name="T31" fmla="*/ 34 h 50"/>
                <a:gd name="T32" fmla="*/ 0 w 16"/>
                <a:gd name="T33" fmla="*/ 28 h 50"/>
                <a:gd name="T34" fmla="*/ 3 w 16"/>
                <a:gd name="T35" fmla="*/ 23 h 50"/>
                <a:gd name="T36" fmla="*/ 0 w 16"/>
                <a:gd name="T37" fmla="*/ 19 h 50"/>
                <a:gd name="T38" fmla="*/ 3 w 16"/>
                <a:gd name="T39" fmla="*/ 18 h 50"/>
                <a:gd name="T40" fmla="*/ 4 w 16"/>
                <a:gd name="T41" fmla="*/ 11 h 50"/>
                <a:gd name="T42" fmla="*/ 7 w 16"/>
                <a:gd name="T43" fmla="*/ 2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"/>
                <a:gd name="T67" fmla="*/ 0 h 50"/>
                <a:gd name="T68" fmla="*/ 16 w 1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" h="50">
                  <a:moveTo>
                    <a:pt x="7" y="2"/>
                  </a:moveTo>
                  <a:lnTo>
                    <a:pt x="11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11" y="36"/>
                  </a:lnTo>
                  <a:lnTo>
                    <a:pt x="11" y="46"/>
                  </a:lnTo>
                  <a:lnTo>
                    <a:pt x="7" y="50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3" y="23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4" y="11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54" name="Freeform 324"/>
            <p:cNvSpPr>
              <a:spLocks/>
            </p:cNvSpPr>
            <p:nvPr/>
          </p:nvSpPr>
          <p:spPr bwMode="auto">
            <a:xfrm>
              <a:off x="2786" y="1930"/>
              <a:ext cx="16" cy="50"/>
            </a:xfrm>
            <a:custGeom>
              <a:avLst/>
              <a:gdLst>
                <a:gd name="T0" fmla="*/ 7 w 16"/>
                <a:gd name="T1" fmla="*/ 2 h 50"/>
                <a:gd name="T2" fmla="*/ 11 w 16"/>
                <a:gd name="T3" fmla="*/ 2 h 50"/>
                <a:gd name="T4" fmla="*/ 11 w 16"/>
                <a:gd name="T5" fmla="*/ 0 h 50"/>
                <a:gd name="T6" fmla="*/ 16 w 16"/>
                <a:gd name="T7" fmla="*/ 0 h 50"/>
                <a:gd name="T8" fmla="*/ 16 w 16"/>
                <a:gd name="T9" fmla="*/ 2 h 50"/>
                <a:gd name="T10" fmla="*/ 11 w 16"/>
                <a:gd name="T11" fmla="*/ 8 h 50"/>
                <a:gd name="T12" fmla="*/ 11 w 16"/>
                <a:gd name="T13" fmla="*/ 11 h 50"/>
                <a:gd name="T14" fmla="*/ 10 w 16"/>
                <a:gd name="T15" fmla="*/ 11 h 50"/>
                <a:gd name="T16" fmla="*/ 10 w 16"/>
                <a:gd name="T17" fmla="*/ 15 h 50"/>
                <a:gd name="T18" fmla="*/ 11 w 16"/>
                <a:gd name="T19" fmla="*/ 19 h 50"/>
                <a:gd name="T20" fmla="*/ 11 w 16"/>
                <a:gd name="T21" fmla="*/ 28 h 50"/>
                <a:gd name="T22" fmla="*/ 11 w 16"/>
                <a:gd name="T23" fmla="*/ 36 h 50"/>
                <a:gd name="T24" fmla="*/ 11 w 16"/>
                <a:gd name="T25" fmla="*/ 46 h 50"/>
                <a:gd name="T26" fmla="*/ 7 w 16"/>
                <a:gd name="T27" fmla="*/ 50 h 50"/>
                <a:gd name="T28" fmla="*/ 7 w 16"/>
                <a:gd name="T29" fmla="*/ 41 h 50"/>
                <a:gd name="T30" fmla="*/ 4 w 16"/>
                <a:gd name="T31" fmla="*/ 34 h 50"/>
                <a:gd name="T32" fmla="*/ 0 w 16"/>
                <a:gd name="T33" fmla="*/ 28 h 50"/>
                <a:gd name="T34" fmla="*/ 3 w 16"/>
                <a:gd name="T35" fmla="*/ 23 h 50"/>
                <a:gd name="T36" fmla="*/ 0 w 16"/>
                <a:gd name="T37" fmla="*/ 19 h 50"/>
                <a:gd name="T38" fmla="*/ 3 w 16"/>
                <a:gd name="T39" fmla="*/ 18 h 50"/>
                <a:gd name="T40" fmla="*/ 4 w 16"/>
                <a:gd name="T41" fmla="*/ 11 h 50"/>
                <a:gd name="T42" fmla="*/ 7 w 16"/>
                <a:gd name="T43" fmla="*/ 2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"/>
                <a:gd name="T67" fmla="*/ 0 h 50"/>
                <a:gd name="T68" fmla="*/ 16 w 1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" h="50">
                  <a:moveTo>
                    <a:pt x="7" y="2"/>
                  </a:moveTo>
                  <a:lnTo>
                    <a:pt x="11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11" y="36"/>
                  </a:lnTo>
                  <a:lnTo>
                    <a:pt x="11" y="46"/>
                  </a:lnTo>
                  <a:lnTo>
                    <a:pt x="7" y="50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3" y="23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4" y="11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0" name="Group 328"/>
          <p:cNvGrpSpPr>
            <a:grpSpLocks/>
          </p:cNvGrpSpPr>
          <p:nvPr/>
        </p:nvGrpSpPr>
        <p:grpSpPr bwMode="auto">
          <a:xfrm>
            <a:off x="6561667" y="1924756"/>
            <a:ext cx="162278" cy="190500"/>
            <a:chOff x="3927" y="1761"/>
            <a:chExt cx="115" cy="135"/>
          </a:xfrm>
        </p:grpSpPr>
        <p:sp>
          <p:nvSpPr>
            <p:cNvPr id="143051" name="Freeform 326"/>
            <p:cNvSpPr>
              <a:spLocks/>
            </p:cNvSpPr>
            <p:nvPr/>
          </p:nvSpPr>
          <p:spPr bwMode="auto">
            <a:xfrm>
              <a:off x="3927" y="1761"/>
              <a:ext cx="115" cy="135"/>
            </a:xfrm>
            <a:custGeom>
              <a:avLst/>
              <a:gdLst>
                <a:gd name="T0" fmla="*/ 57 w 115"/>
                <a:gd name="T1" fmla="*/ 133 h 135"/>
                <a:gd name="T2" fmla="*/ 51 w 115"/>
                <a:gd name="T3" fmla="*/ 126 h 135"/>
                <a:gd name="T4" fmla="*/ 53 w 115"/>
                <a:gd name="T5" fmla="*/ 118 h 135"/>
                <a:gd name="T6" fmla="*/ 44 w 115"/>
                <a:gd name="T7" fmla="*/ 116 h 135"/>
                <a:gd name="T8" fmla="*/ 27 w 115"/>
                <a:gd name="T9" fmla="*/ 122 h 135"/>
                <a:gd name="T10" fmla="*/ 18 w 115"/>
                <a:gd name="T11" fmla="*/ 125 h 135"/>
                <a:gd name="T12" fmla="*/ 16 w 115"/>
                <a:gd name="T13" fmla="*/ 125 h 135"/>
                <a:gd name="T14" fmla="*/ 16 w 115"/>
                <a:gd name="T15" fmla="*/ 132 h 135"/>
                <a:gd name="T16" fmla="*/ 7 w 115"/>
                <a:gd name="T17" fmla="*/ 129 h 135"/>
                <a:gd name="T18" fmla="*/ 0 w 115"/>
                <a:gd name="T19" fmla="*/ 125 h 135"/>
                <a:gd name="T20" fmla="*/ 7 w 115"/>
                <a:gd name="T21" fmla="*/ 120 h 135"/>
                <a:gd name="T22" fmla="*/ 14 w 115"/>
                <a:gd name="T23" fmla="*/ 111 h 135"/>
                <a:gd name="T24" fmla="*/ 16 w 115"/>
                <a:gd name="T25" fmla="*/ 105 h 135"/>
                <a:gd name="T26" fmla="*/ 23 w 115"/>
                <a:gd name="T27" fmla="*/ 105 h 135"/>
                <a:gd name="T28" fmla="*/ 27 w 115"/>
                <a:gd name="T29" fmla="*/ 105 h 135"/>
                <a:gd name="T30" fmla="*/ 46 w 115"/>
                <a:gd name="T31" fmla="*/ 98 h 135"/>
                <a:gd name="T32" fmla="*/ 51 w 115"/>
                <a:gd name="T33" fmla="*/ 104 h 135"/>
                <a:gd name="T34" fmla="*/ 57 w 115"/>
                <a:gd name="T35" fmla="*/ 98 h 135"/>
                <a:gd name="T36" fmla="*/ 55 w 115"/>
                <a:gd name="T37" fmla="*/ 91 h 135"/>
                <a:gd name="T38" fmla="*/ 57 w 115"/>
                <a:gd name="T39" fmla="*/ 73 h 135"/>
                <a:gd name="T40" fmla="*/ 64 w 115"/>
                <a:gd name="T41" fmla="*/ 73 h 135"/>
                <a:gd name="T42" fmla="*/ 62 w 115"/>
                <a:gd name="T43" fmla="*/ 77 h 135"/>
                <a:gd name="T44" fmla="*/ 67 w 115"/>
                <a:gd name="T45" fmla="*/ 81 h 135"/>
                <a:gd name="T46" fmla="*/ 78 w 115"/>
                <a:gd name="T47" fmla="*/ 76 h 135"/>
                <a:gd name="T48" fmla="*/ 86 w 115"/>
                <a:gd name="T49" fmla="*/ 63 h 135"/>
                <a:gd name="T50" fmla="*/ 86 w 115"/>
                <a:gd name="T51" fmla="*/ 41 h 135"/>
                <a:gd name="T52" fmla="*/ 86 w 115"/>
                <a:gd name="T53" fmla="*/ 31 h 135"/>
                <a:gd name="T54" fmla="*/ 83 w 115"/>
                <a:gd name="T55" fmla="*/ 25 h 135"/>
                <a:gd name="T56" fmla="*/ 86 w 115"/>
                <a:gd name="T57" fmla="*/ 13 h 135"/>
                <a:gd name="T58" fmla="*/ 86 w 115"/>
                <a:gd name="T59" fmla="*/ 7 h 135"/>
                <a:gd name="T60" fmla="*/ 92 w 115"/>
                <a:gd name="T61" fmla="*/ 11 h 135"/>
                <a:gd name="T62" fmla="*/ 94 w 115"/>
                <a:gd name="T63" fmla="*/ 7 h 135"/>
                <a:gd name="T64" fmla="*/ 89 w 115"/>
                <a:gd name="T65" fmla="*/ 0 h 135"/>
                <a:gd name="T66" fmla="*/ 96 w 115"/>
                <a:gd name="T67" fmla="*/ 3 h 135"/>
                <a:gd name="T68" fmla="*/ 104 w 115"/>
                <a:gd name="T69" fmla="*/ 18 h 135"/>
                <a:gd name="T70" fmla="*/ 111 w 115"/>
                <a:gd name="T71" fmla="*/ 32 h 135"/>
                <a:gd name="T72" fmla="*/ 112 w 115"/>
                <a:gd name="T73" fmla="*/ 41 h 135"/>
                <a:gd name="T74" fmla="*/ 112 w 115"/>
                <a:gd name="T75" fmla="*/ 53 h 135"/>
                <a:gd name="T76" fmla="*/ 105 w 115"/>
                <a:gd name="T77" fmla="*/ 56 h 135"/>
                <a:gd name="T78" fmla="*/ 111 w 115"/>
                <a:gd name="T79" fmla="*/ 77 h 135"/>
                <a:gd name="T80" fmla="*/ 115 w 115"/>
                <a:gd name="T81" fmla="*/ 97 h 135"/>
                <a:gd name="T82" fmla="*/ 111 w 115"/>
                <a:gd name="T83" fmla="*/ 105 h 135"/>
                <a:gd name="T84" fmla="*/ 105 w 115"/>
                <a:gd name="T85" fmla="*/ 101 h 135"/>
                <a:gd name="T86" fmla="*/ 101 w 115"/>
                <a:gd name="T87" fmla="*/ 104 h 135"/>
                <a:gd name="T88" fmla="*/ 98 w 115"/>
                <a:gd name="T89" fmla="*/ 104 h 135"/>
                <a:gd name="T90" fmla="*/ 96 w 115"/>
                <a:gd name="T91" fmla="*/ 111 h 135"/>
                <a:gd name="T92" fmla="*/ 89 w 115"/>
                <a:gd name="T93" fmla="*/ 108 h 135"/>
                <a:gd name="T94" fmla="*/ 86 w 115"/>
                <a:gd name="T95" fmla="*/ 116 h 135"/>
                <a:gd name="T96" fmla="*/ 74 w 115"/>
                <a:gd name="T97" fmla="*/ 118 h 135"/>
                <a:gd name="T98" fmla="*/ 68 w 115"/>
                <a:gd name="T99" fmla="*/ 114 h 135"/>
                <a:gd name="T100" fmla="*/ 67 w 115"/>
                <a:gd name="T101" fmla="*/ 109 h 135"/>
                <a:gd name="T102" fmla="*/ 71 w 115"/>
                <a:gd name="T103" fmla="*/ 118 h 135"/>
                <a:gd name="T104" fmla="*/ 64 w 115"/>
                <a:gd name="T105" fmla="*/ 125 h 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35"/>
                <a:gd name="T161" fmla="*/ 115 w 115"/>
                <a:gd name="T162" fmla="*/ 135 h 1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35">
                  <a:moveTo>
                    <a:pt x="62" y="135"/>
                  </a:moveTo>
                  <a:lnTo>
                    <a:pt x="57" y="133"/>
                  </a:lnTo>
                  <a:lnTo>
                    <a:pt x="51" y="129"/>
                  </a:lnTo>
                  <a:lnTo>
                    <a:pt x="51" y="126"/>
                  </a:lnTo>
                  <a:lnTo>
                    <a:pt x="51" y="122"/>
                  </a:lnTo>
                  <a:lnTo>
                    <a:pt x="53" y="118"/>
                  </a:lnTo>
                  <a:lnTo>
                    <a:pt x="51" y="116"/>
                  </a:lnTo>
                  <a:lnTo>
                    <a:pt x="44" y="116"/>
                  </a:lnTo>
                  <a:lnTo>
                    <a:pt x="38" y="118"/>
                  </a:lnTo>
                  <a:lnTo>
                    <a:pt x="27" y="122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6" y="122"/>
                  </a:lnTo>
                  <a:lnTo>
                    <a:pt x="16" y="125"/>
                  </a:lnTo>
                  <a:lnTo>
                    <a:pt x="16" y="129"/>
                  </a:lnTo>
                  <a:lnTo>
                    <a:pt x="16" y="132"/>
                  </a:lnTo>
                  <a:lnTo>
                    <a:pt x="11" y="129"/>
                  </a:lnTo>
                  <a:lnTo>
                    <a:pt x="7" y="129"/>
                  </a:lnTo>
                  <a:lnTo>
                    <a:pt x="0" y="132"/>
                  </a:lnTo>
                  <a:lnTo>
                    <a:pt x="0" y="125"/>
                  </a:lnTo>
                  <a:lnTo>
                    <a:pt x="5" y="122"/>
                  </a:lnTo>
                  <a:lnTo>
                    <a:pt x="7" y="120"/>
                  </a:lnTo>
                  <a:lnTo>
                    <a:pt x="11" y="118"/>
                  </a:lnTo>
                  <a:lnTo>
                    <a:pt x="14" y="111"/>
                  </a:lnTo>
                  <a:lnTo>
                    <a:pt x="18" y="109"/>
                  </a:lnTo>
                  <a:lnTo>
                    <a:pt x="16" y="105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44" y="101"/>
                  </a:lnTo>
                  <a:lnTo>
                    <a:pt x="46" y="98"/>
                  </a:lnTo>
                  <a:lnTo>
                    <a:pt x="48" y="101"/>
                  </a:lnTo>
                  <a:lnTo>
                    <a:pt x="51" y="104"/>
                  </a:lnTo>
                  <a:lnTo>
                    <a:pt x="53" y="101"/>
                  </a:lnTo>
                  <a:lnTo>
                    <a:pt x="57" y="98"/>
                  </a:lnTo>
                  <a:lnTo>
                    <a:pt x="53" y="94"/>
                  </a:lnTo>
                  <a:lnTo>
                    <a:pt x="55" y="91"/>
                  </a:lnTo>
                  <a:lnTo>
                    <a:pt x="59" y="81"/>
                  </a:lnTo>
                  <a:lnTo>
                    <a:pt x="57" y="73"/>
                  </a:lnTo>
                  <a:lnTo>
                    <a:pt x="64" y="69"/>
                  </a:lnTo>
                  <a:lnTo>
                    <a:pt x="64" y="73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8" y="80"/>
                  </a:lnTo>
                  <a:lnTo>
                    <a:pt x="78" y="76"/>
                  </a:lnTo>
                  <a:lnTo>
                    <a:pt x="83" y="63"/>
                  </a:lnTo>
                  <a:lnTo>
                    <a:pt x="86" y="63"/>
                  </a:lnTo>
                  <a:lnTo>
                    <a:pt x="86" y="52"/>
                  </a:lnTo>
                  <a:lnTo>
                    <a:pt x="86" y="41"/>
                  </a:lnTo>
                  <a:lnTo>
                    <a:pt x="86" y="28"/>
                  </a:lnTo>
                  <a:lnTo>
                    <a:pt x="86" y="31"/>
                  </a:lnTo>
                  <a:lnTo>
                    <a:pt x="83" y="28"/>
                  </a:lnTo>
                  <a:lnTo>
                    <a:pt x="83" y="25"/>
                  </a:lnTo>
                  <a:lnTo>
                    <a:pt x="83" y="18"/>
                  </a:lnTo>
                  <a:lnTo>
                    <a:pt x="86" y="13"/>
                  </a:lnTo>
                  <a:lnTo>
                    <a:pt x="83" y="8"/>
                  </a:lnTo>
                  <a:lnTo>
                    <a:pt x="86" y="7"/>
                  </a:lnTo>
                  <a:lnTo>
                    <a:pt x="89" y="13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4" y="7"/>
                  </a:lnTo>
                  <a:lnTo>
                    <a:pt x="89" y="7"/>
                  </a:lnTo>
                  <a:lnTo>
                    <a:pt x="89" y="0"/>
                  </a:lnTo>
                  <a:lnTo>
                    <a:pt x="92" y="3"/>
                  </a:lnTo>
                  <a:lnTo>
                    <a:pt x="96" y="3"/>
                  </a:lnTo>
                  <a:lnTo>
                    <a:pt x="98" y="13"/>
                  </a:lnTo>
                  <a:lnTo>
                    <a:pt x="104" y="18"/>
                  </a:lnTo>
                  <a:lnTo>
                    <a:pt x="108" y="25"/>
                  </a:lnTo>
                  <a:lnTo>
                    <a:pt x="111" y="32"/>
                  </a:lnTo>
                  <a:lnTo>
                    <a:pt x="112" y="32"/>
                  </a:lnTo>
                  <a:lnTo>
                    <a:pt x="112" y="41"/>
                  </a:lnTo>
                  <a:lnTo>
                    <a:pt x="108" y="46"/>
                  </a:lnTo>
                  <a:lnTo>
                    <a:pt x="112" y="53"/>
                  </a:lnTo>
                  <a:lnTo>
                    <a:pt x="108" y="53"/>
                  </a:lnTo>
                  <a:lnTo>
                    <a:pt x="105" y="56"/>
                  </a:lnTo>
                  <a:lnTo>
                    <a:pt x="105" y="63"/>
                  </a:lnTo>
                  <a:lnTo>
                    <a:pt x="111" y="77"/>
                  </a:lnTo>
                  <a:lnTo>
                    <a:pt x="111" y="92"/>
                  </a:lnTo>
                  <a:lnTo>
                    <a:pt x="115" y="97"/>
                  </a:lnTo>
                  <a:lnTo>
                    <a:pt x="111" y="98"/>
                  </a:lnTo>
                  <a:lnTo>
                    <a:pt x="111" y="105"/>
                  </a:lnTo>
                  <a:lnTo>
                    <a:pt x="104" y="109"/>
                  </a:lnTo>
                  <a:lnTo>
                    <a:pt x="105" y="101"/>
                  </a:lnTo>
                  <a:lnTo>
                    <a:pt x="101" y="98"/>
                  </a:lnTo>
                  <a:lnTo>
                    <a:pt x="101" y="104"/>
                  </a:lnTo>
                  <a:lnTo>
                    <a:pt x="101" y="105"/>
                  </a:lnTo>
                  <a:lnTo>
                    <a:pt x="98" y="104"/>
                  </a:lnTo>
                  <a:lnTo>
                    <a:pt x="96" y="105"/>
                  </a:lnTo>
                  <a:lnTo>
                    <a:pt x="96" y="111"/>
                  </a:lnTo>
                  <a:lnTo>
                    <a:pt x="94" y="116"/>
                  </a:lnTo>
                  <a:lnTo>
                    <a:pt x="89" y="108"/>
                  </a:lnTo>
                  <a:lnTo>
                    <a:pt x="86" y="109"/>
                  </a:lnTo>
                  <a:lnTo>
                    <a:pt x="86" y="116"/>
                  </a:lnTo>
                  <a:lnTo>
                    <a:pt x="81" y="114"/>
                  </a:lnTo>
                  <a:lnTo>
                    <a:pt x="74" y="118"/>
                  </a:lnTo>
                  <a:lnTo>
                    <a:pt x="75" y="114"/>
                  </a:lnTo>
                  <a:lnTo>
                    <a:pt x="68" y="114"/>
                  </a:lnTo>
                  <a:lnTo>
                    <a:pt x="68" y="109"/>
                  </a:lnTo>
                  <a:lnTo>
                    <a:pt x="67" y="109"/>
                  </a:lnTo>
                  <a:lnTo>
                    <a:pt x="67" y="116"/>
                  </a:lnTo>
                  <a:lnTo>
                    <a:pt x="71" y="118"/>
                  </a:lnTo>
                  <a:lnTo>
                    <a:pt x="71" y="122"/>
                  </a:lnTo>
                  <a:lnTo>
                    <a:pt x="64" y="125"/>
                  </a:lnTo>
                  <a:lnTo>
                    <a:pt x="62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52" name="Freeform 327"/>
            <p:cNvSpPr>
              <a:spLocks/>
            </p:cNvSpPr>
            <p:nvPr/>
          </p:nvSpPr>
          <p:spPr bwMode="auto">
            <a:xfrm>
              <a:off x="3927" y="1761"/>
              <a:ext cx="115" cy="135"/>
            </a:xfrm>
            <a:custGeom>
              <a:avLst/>
              <a:gdLst>
                <a:gd name="T0" fmla="*/ 57 w 115"/>
                <a:gd name="T1" fmla="*/ 133 h 135"/>
                <a:gd name="T2" fmla="*/ 51 w 115"/>
                <a:gd name="T3" fmla="*/ 126 h 135"/>
                <a:gd name="T4" fmla="*/ 53 w 115"/>
                <a:gd name="T5" fmla="*/ 118 h 135"/>
                <a:gd name="T6" fmla="*/ 44 w 115"/>
                <a:gd name="T7" fmla="*/ 116 h 135"/>
                <a:gd name="T8" fmla="*/ 27 w 115"/>
                <a:gd name="T9" fmla="*/ 122 h 135"/>
                <a:gd name="T10" fmla="*/ 18 w 115"/>
                <a:gd name="T11" fmla="*/ 125 h 135"/>
                <a:gd name="T12" fmla="*/ 16 w 115"/>
                <a:gd name="T13" fmla="*/ 125 h 135"/>
                <a:gd name="T14" fmla="*/ 16 w 115"/>
                <a:gd name="T15" fmla="*/ 132 h 135"/>
                <a:gd name="T16" fmla="*/ 7 w 115"/>
                <a:gd name="T17" fmla="*/ 129 h 135"/>
                <a:gd name="T18" fmla="*/ 0 w 115"/>
                <a:gd name="T19" fmla="*/ 125 h 135"/>
                <a:gd name="T20" fmla="*/ 7 w 115"/>
                <a:gd name="T21" fmla="*/ 120 h 135"/>
                <a:gd name="T22" fmla="*/ 14 w 115"/>
                <a:gd name="T23" fmla="*/ 111 h 135"/>
                <a:gd name="T24" fmla="*/ 16 w 115"/>
                <a:gd name="T25" fmla="*/ 105 h 135"/>
                <a:gd name="T26" fmla="*/ 23 w 115"/>
                <a:gd name="T27" fmla="*/ 105 h 135"/>
                <a:gd name="T28" fmla="*/ 27 w 115"/>
                <a:gd name="T29" fmla="*/ 105 h 135"/>
                <a:gd name="T30" fmla="*/ 46 w 115"/>
                <a:gd name="T31" fmla="*/ 98 h 135"/>
                <a:gd name="T32" fmla="*/ 51 w 115"/>
                <a:gd name="T33" fmla="*/ 104 h 135"/>
                <a:gd name="T34" fmla="*/ 57 w 115"/>
                <a:gd name="T35" fmla="*/ 98 h 135"/>
                <a:gd name="T36" fmla="*/ 55 w 115"/>
                <a:gd name="T37" fmla="*/ 91 h 135"/>
                <a:gd name="T38" fmla="*/ 57 w 115"/>
                <a:gd name="T39" fmla="*/ 73 h 135"/>
                <a:gd name="T40" fmla="*/ 64 w 115"/>
                <a:gd name="T41" fmla="*/ 73 h 135"/>
                <a:gd name="T42" fmla="*/ 62 w 115"/>
                <a:gd name="T43" fmla="*/ 77 h 135"/>
                <a:gd name="T44" fmla="*/ 67 w 115"/>
                <a:gd name="T45" fmla="*/ 81 h 135"/>
                <a:gd name="T46" fmla="*/ 78 w 115"/>
                <a:gd name="T47" fmla="*/ 76 h 135"/>
                <a:gd name="T48" fmla="*/ 86 w 115"/>
                <a:gd name="T49" fmla="*/ 63 h 135"/>
                <a:gd name="T50" fmla="*/ 86 w 115"/>
                <a:gd name="T51" fmla="*/ 41 h 135"/>
                <a:gd name="T52" fmla="*/ 86 w 115"/>
                <a:gd name="T53" fmla="*/ 31 h 135"/>
                <a:gd name="T54" fmla="*/ 83 w 115"/>
                <a:gd name="T55" fmla="*/ 25 h 135"/>
                <a:gd name="T56" fmla="*/ 86 w 115"/>
                <a:gd name="T57" fmla="*/ 13 h 135"/>
                <a:gd name="T58" fmla="*/ 86 w 115"/>
                <a:gd name="T59" fmla="*/ 7 h 135"/>
                <a:gd name="T60" fmla="*/ 92 w 115"/>
                <a:gd name="T61" fmla="*/ 11 h 135"/>
                <a:gd name="T62" fmla="*/ 94 w 115"/>
                <a:gd name="T63" fmla="*/ 7 h 135"/>
                <a:gd name="T64" fmla="*/ 89 w 115"/>
                <a:gd name="T65" fmla="*/ 0 h 135"/>
                <a:gd name="T66" fmla="*/ 96 w 115"/>
                <a:gd name="T67" fmla="*/ 3 h 135"/>
                <a:gd name="T68" fmla="*/ 104 w 115"/>
                <a:gd name="T69" fmla="*/ 18 h 135"/>
                <a:gd name="T70" fmla="*/ 111 w 115"/>
                <a:gd name="T71" fmla="*/ 32 h 135"/>
                <a:gd name="T72" fmla="*/ 112 w 115"/>
                <a:gd name="T73" fmla="*/ 41 h 135"/>
                <a:gd name="T74" fmla="*/ 112 w 115"/>
                <a:gd name="T75" fmla="*/ 53 h 135"/>
                <a:gd name="T76" fmla="*/ 105 w 115"/>
                <a:gd name="T77" fmla="*/ 56 h 135"/>
                <a:gd name="T78" fmla="*/ 111 w 115"/>
                <a:gd name="T79" fmla="*/ 77 h 135"/>
                <a:gd name="T80" fmla="*/ 115 w 115"/>
                <a:gd name="T81" fmla="*/ 97 h 135"/>
                <a:gd name="T82" fmla="*/ 111 w 115"/>
                <a:gd name="T83" fmla="*/ 105 h 135"/>
                <a:gd name="T84" fmla="*/ 105 w 115"/>
                <a:gd name="T85" fmla="*/ 101 h 135"/>
                <a:gd name="T86" fmla="*/ 101 w 115"/>
                <a:gd name="T87" fmla="*/ 104 h 135"/>
                <a:gd name="T88" fmla="*/ 98 w 115"/>
                <a:gd name="T89" fmla="*/ 104 h 135"/>
                <a:gd name="T90" fmla="*/ 96 w 115"/>
                <a:gd name="T91" fmla="*/ 111 h 135"/>
                <a:gd name="T92" fmla="*/ 89 w 115"/>
                <a:gd name="T93" fmla="*/ 108 h 135"/>
                <a:gd name="T94" fmla="*/ 86 w 115"/>
                <a:gd name="T95" fmla="*/ 116 h 135"/>
                <a:gd name="T96" fmla="*/ 74 w 115"/>
                <a:gd name="T97" fmla="*/ 118 h 135"/>
                <a:gd name="T98" fmla="*/ 68 w 115"/>
                <a:gd name="T99" fmla="*/ 114 h 135"/>
                <a:gd name="T100" fmla="*/ 67 w 115"/>
                <a:gd name="T101" fmla="*/ 109 h 135"/>
                <a:gd name="T102" fmla="*/ 71 w 115"/>
                <a:gd name="T103" fmla="*/ 118 h 135"/>
                <a:gd name="T104" fmla="*/ 64 w 115"/>
                <a:gd name="T105" fmla="*/ 125 h 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35"/>
                <a:gd name="T161" fmla="*/ 115 w 115"/>
                <a:gd name="T162" fmla="*/ 135 h 1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35">
                  <a:moveTo>
                    <a:pt x="62" y="135"/>
                  </a:moveTo>
                  <a:lnTo>
                    <a:pt x="57" y="133"/>
                  </a:lnTo>
                  <a:lnTo>
                    <a:pt x="51" y="129"/>
                  </a:lnTo>
                  <a:lnTo>
                    <a:pt x="51" y="126"/>
                  </a:lnTo>
                  <a:lnTo>
                    <a:pt x="51" y="122"/>
                  </a:lnTo>
                  <a:lnTo>
                    <a:pt x="53" y="118"/>
                  </a:lnTo>
                  <a:lnTo>
                    <a:pt x="51" y="116"/>
                  </a:lnTo>
                  <a:lnTo>
                    <a:pt x="44" y="116"/>
                  </a:lnTo>
                  <a:lnTo>
                    <a:pt x="38" y="118"/>
                  </a:lnTo>
                  <a:lnTo>
                    <a:pt x="27" y="122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6" y="122"/>
                  </a:lnTo>
                  <a:lnTo>
                    <a:pt x="16" y="125"/>
                  </a:lnTo>
                  <a:lnTo>
                    <a:pt x="16" y="129"/>
                  </a:lnTo>
                  <a:lnTo>
                    <a:pt x="16" y="132"/>
                  </a:lnTo>
                  <a:lnTo>
                    <a:pt x="11" y="129"/>
                  </a:lnTo>
                  <a:lnTo>
                    <a:pt x="7" y="129"/>
                  </a:lnTo>
                  <a:lnTo>
                    <a:pt x="0" y="132"/>
                  </a:lnTo>
                  <a:lnTo>
                    <a:pt x="0" y="125"/>
                  </a:lnTo>
                  <a:lnTo>
                    <a:pt x="5" y="122"/>
                  </a:lnTo>
                  <a:lnTo>
                    <a:pt x="7" y="120"/>
                  </a:lnTo>
                  <a:lnTo>
                    <a:pt x="11" y="118"/>
                  </a:lnTo>
                  <a:lnTo>
                    <a:pt x="14" y="111"/>
                  </a:lnTo>
                  <a:lnTo>
                    <a:pt x="18" y="109"/>
                  </a:lnTo>
                  <a:lnTo>
                    <a:pt x="16" y="105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44" y="101"/>
                  </a:lnTo>
                  <a:lnTo>
                    <a:pt x="46" y="98"/>
                  </a:lnTo>
                  <a:lnTo>
                    <a:pt x="48" y="101"/>
                  </a:lnTo>
                  <a:lnTo>
                    <a:pt x="51" y="104"/>
                  </a:lnTo>
                  <a:lnTo>
                    <a:pt x="53" y="101"/>
                  </a:lnTo>
                  <a:lnTo>
                    <a:pt x="57" y="98"/>
                  </a:lnTo>
                  <a:lnTo>
                    <a:pt x="53" y="94"/>
                  </a:lnTo>
                  <a:lnTo>
                    <a:pt x="55" y="91"/>
                  </a:lnTo>
                  <a:lnTo>
                    <a:pt x="59" y="81"/>
                  </a:lnTo>
                  <a:lnTo>
                    <a:pt x="57" y="73"/>
                  </a:lnTo>
                  <a:lnTo>
                    <a:pt x="64" y="69"/>
                  </a:lnTo>
                  <a:lnTo>
                    <a:pt x="64" y="73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8" y="80"/>
                  </a:lnTo>
                  <a:lnTo>
                    <a:pt x="78" y="76"/>
                  </a:lnTo>
                  <a:lnTo>
                    <a:pt x="83" y="63"/>
                  </a:lnTo>
                  <a:lnTo>
                    <a:pt x="86" y="63"/>
                  </a:lnTo>
                  <a:lnTo>
                    <a:pt x="86" y="52"/>
                  </a:lnTo>
                  <a:lnTo>
                    <a:pt x="86" y="41"/>
                  </a:lnTo>
                  <a:lnTo>
                    <a:pt x="86" y="28"/>
                  </a:lnTo>
                  <a:lnTo>
                    <a:pt x="86" y="31"/>
                  </a:lnTo>
                  <a:lnTo>
                    <a:pt x="83" y="28"/>
                  </a:lnTo>
                  <a:lnTo>
                    <a:pt x="83" y="25"/>
                  </a:lnTo>
                  <a:lnTo>
                    <a:pt x="83" y="18"/>
                  </a:lnTo>
                  <a:lnTo>
                    <a:pt x="86" y="13"/>
                  </a:lnTo>
                  <a:lnTo>
                    <a:pt x="83" y="8"/>
                  </a:lnTo>
                  <a:lnTo>
                    <a:pt x="86" y="7"/>
                  </a:lnTo>
                  <a:lnTo>
                    <a:pt x="89" y="13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4" y="7"/>
                  </a:lnTo>
                  <a:lnTo>
                    <a:pt x="89" y="7"/>
                  </a:lnTo>
                  <a:lnTo>
                    <a:pt x="89" y="0"/>
                  </a:lnTo>
                  <a:lnTo>
                    <a:pt x="92" y="3"/>
                  </a:lnTo>
                  <a:lnTo>
                    <a:pt x="96" y="3"/>
                  </a:lnTo>
                  <a:lnTo>
                    <a:pt x="98" y="13"/>
                  </a:lnTo>
                  <a:lnTo>
                    <a:pt x="104" y="18"/>
                  </a:lnTo>
                  <a:lnTo>
                    <a:pt x="108" y="25"/>
                  </a:lnTo>
                  <a:lnTo>
                    <a:pt x="111" y="32"/>
                  </a:lnTo>
                  <a:lnTo>
                    <a:pt x="112" y="32"/>
                  </a:lnTo>
                  <a:lnTo>
                    <a:pt x="112" y="41"/>
                  </a:lnTo>
                  <a:lnTo>
                    <a:pt x="108" y="46"/>
                  </a:lnTo>
                  <a:lnTo>
                    <a:pt x="112" y="53"/>
                  </a:lnTo>
                  <a:lnTo>
                    <a:pt x="108" y="53"/>
                  </a:lnTo>
                  <a:lnTo>
                    <a:pt x="105" y="56"/>
                  </a:lnTo>
                  <a:lnTo>
                    <a:pt x="105" y="63"/>
                  </a:lnTo>
                  <a:lnTo>
                    <a:pt x="111" y="77"/>
                  </a:lnTo>
                  <a:lnTo>
                    <a:pt x="111" y="92"/>
                  </a:lnTo>
                  <a:lnTo>
                    <a:pt x="115" y="97"/>
                  </a:lnTo>
                  <a:lnTo>
                    <a:pt x="111" y="98"/>
                  </a:lnTo>
                  <a:lnTo>
                    <a:pt x="111" y="105"/>
                  </a:lnTo>
                  <a:lnTo>
                    <a:pt x="104" y="109"/>
                  </a:lnTo>
                  <a:lnTo>
                    <a:pt x="105" y="101"/>
                  </a:lnTo>
                  <a:lnTo>
                    <a:pt x="101" y="98"/>
                  </a:lnTo>
                  <a:lnTo>
                    <a:pt x="101" y="104"/>
                  </a:lnTo>
                  <a:lnTo>
                    <a:pt x="101" y="105"/>
                  </a:lnTo>
                  <a:lnTo>
                    <a:pt x="98" y="104"/>
                  </a:lnTo>
                  <a:lnTo>
                    <a:pt x="96" y="105"/>
                  </a:lnTo>
                  <a:lnTo>
                    <a:pt x="96" y="111"/>
                  </a:lnTo>
                  <a:lnTo>
                    <a:pt x="94" y="116"/>
                  </a:lnTo>
                  <a:lnTo>
                    <a:pt x="89" y="108"/>
                  </a:lnTo>
                  <a:lnTo>
                    <a:pt x="86" y="109"/>
                  </a:lnTo>
                  <a:lnTo>
                    <a:pt x="86" y="116"/>
                  </a:lnTo>
                  <a:lnTo>
                    <a:pt x="81" y="114"/>
                  </a:lnTo>
                  <a:lnTo>
                    <a:pt x="74" y="118"/>
                  </a:lnTo>
                  <a:lnTo>
                    <a:pt x="75" y="114"/>
                  </a:lnTo>
                  <a:lnTo>
                    <a:pt x="68" y="114"/>
                  </a:lnTo>
                  <a:lnTo>
                    <a:pt x="68" y="109"/>
                  </a:lnTo>
                  <a:lnTo>
                    <a:pt x="67" y="109"/>
                  </a:lnTo>
                  <a:lnTo>
                    <a:pt x="67" y="116"/>
                  </a:lnTo>
                  <a:lnTo>
                    <a:pt x="71" y="118"/>
                  </a:lnTo>
                  <a:lnTo>
                    <a:pt x="71" y="122"/>
                  </a:lnTo>
                  <a:lnTo>
                    <a:pt x="64" y="125"/>
                  </a:lnTo>
                  <a:lnTo>
                    <a:pt x="62" y="13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1" name="Group 331"/>
          <p:cNvGrpSpPr>
            <a:grpSpLocks/>
          </p:cNvGrpSpPr>
          <p:nvPr/>
        </p:nvGrpSpPr>
        <p:grpSpPr bwMode="auto">
          <a:xfrm>
            <a:off x="6660445" y="1825978"/>
            <a:ext cx="90311" cy="103012"/>
            <a:chOff x="3997" y="1691"/>
            <a:chExt cx="64" cy="73"/>
          </a:xfrm>
        </p:grpSpPr>
        <p:sp>
          <p:nvSpPr>
            <p:cNvPr id="143049" name="Freeform 329"/>
            <p:cNvSpPr>
              <a:spLocks/>
            </p:cNvSpPr>
            <p:nvPr/>
          </p:nvSpPr>
          <p:spPr bwMode="auto">
            <a:xfrm>
              <a:off x="3997" y="1691"/>
              <a:ext cx="64" cy="73"/>
            </a:xfrm>
            <a:custGeom>
              <a:avLst/>
              <a:gdLst>
                <a:gd name="T0" fmla="*/ 11 w 64"/>
                <a:gd name="T1" fmla="*/ 73 h 73"/>
                <a:gd name="T2" fmla="*/ 8 w 64"/>
                <a:gd name="T3" fmla="*/ 71 h 73"/>
                <a:gd name="T4" fmla="*/ 8 w 64"/>
                <a:gd name="T5" fmla="*/ 64 h 73"/>
                <a:gd name="T6" fmla="*/ 0 w 64"/>
                <a:gd name="T7" fmla="*/ 60 h 73"/>
                <a:gd name="T8" fmla="*/ 0 w 64"/>
                <a:gd name="T9" fmla="*/ 54 h 73"/>
                <a:gd name="T10" fmla="*/ 5 w 64"/>
                <a:gd name="T11" fmla="*/ 47 h 73"/>
                <a:gd name="T12" fmla="*/ 0 w 64"/>
                <a:gd name="T13" fmla="*/ 41 h 73"/>
                <a:gd name="T14" fmla="*/ 4 w 64"/>
                <a:gd name="T15" fmla="*/ 39 h 73"/>
                <a:gd name="T16" fmla="*/ 8 w 64"/>
                <a:gd name="T17" fmla="*/ 41 h 73"/>
                <a:gd name="T18" fmla="*/ 15 w 64"/>
                <a:gd name="T19" fmla="*/ 41 h 73"/>
                <a:gd name="T20" fmla="*/ 12 w 64"/>
                <a:gd name="T21" fmla="*/ 32 h 73"/>
                <a:gd name="T22" fmla="*/ 15 w 64"/>
                <a:gd name="T23" fmla="*/ 32 h 73"/>
                <a:gd name="T24" fmla="*/ 12 w 64"/>
                <a:gd name="T25" fmla="*/ 23 h 73"/>
                <a:gd name="T26" fmla="*/ 11 w 64"/>
                <a:gd name="T27" fmla="*/ 11 h 73"/>
                <a:gd name="T28" fmla="*/ 5 w 64"/>
                <a:gd name="T29" fmla="*/ 2 h 73"/>
                <a:gd name="T30" fmla="*/ 8 w 64"/>
                <a:gd name="T31" fmla="*/ 0 h 73"/>
                <a:gd name="T32" fmla="*/ 15 w 64"/>
                <a:gd name="T33" fmla="*/ 5 h 73"/>
                <a:gd name="T34" fmla="*/ 26 w 64"/>
                <a:gd name="T35" fmla="*/ 15 h 73"/>
                <a:gd name="T36" fmla="*/ 37 w 64"/>
                <a:gd name="T37" fmla="*/ 22 h 73"/>
                <a:gd name="T38" fmla="*/ 42 w 64"/>
                <a:gd name="T39" fmla="*/ 22 h 73"/>
                <a:gd name="T40" fmla="*/ 46 w 64"/>
                <a:gd name="T41" fmla="*/ 26 h 73"/>
                <a:gd name="T42" fmla="*/ 51 w 64"/>
                <a:gd name="T43" fmla="*/ 26 h 73"/>
                <a:gd name="T44" fmla="*/ 53 w 64"/>
                <a:gd name="T45" fmla="*/ 17 h 73"/>
                <a:gd name="T46" fmla="*/ 56 w 64"/>
                <a:gd name="T47" fmla="*/ 19 h 73"/>
                <a:gd name="T48" fmla="*/ 56 w 64"/>
                <a:gd name="T49" fmla="*/ 28 h 73"/>
                <a:gd name="T50" fmla="*/ 60 w 64"/>
                <a:gd name="T51" fmla="*/ 36 h 73"/>
                <a:gd name="T52" fmla="*/ 64 w 64"/>
                <a:gd name="T53" fmla="*/ 35 h 73"/>
                <a:gd name="T54" fmla="*/ 64 w 64"/>
                <a:gd name="T55" fmla="*/ 36 h 73"/>
                <a:gd name="T56" fmla="*/ 60 w 64"/>
                <a:gd name="T57" fmla="*/ 39 h 73"/>
                <a:gd name="T58" fmla="*/ 57 w 64"/>
                <a:gd name="T59" fmla="*/ 41 h 73"/>
                <a:gd name="T60" fmla="*/ 49 w 64"/>
                <a:gd name="T61" fmla="*/ 43 h 73"/>
                <a:gd name="T62" fmla="*/ 44 w 64"/>
                <a:gd name="T63" fmla="*/ 47 h 73"/>
                <a:gd name="T64" fmla="*/ 44 w 64"/>
                <a:gd name="T65" fmla="*/ 56 h 73"/>
                <a:gd name="T66" fmla="*/ 44 w 64"/>
                <a:gd name="T67" fmla="*/ 60 h 73"/>
                <a:gd name="T68" fmla="*/ 26 w 64"/>
                <a:gd name="T69" fmla="*/ 54 h 73"/>
                <a:gd name="T70" fmla="*/ 19 w 64"/>
                <a:gd name="T71" fmla="*/ 51 h 73"/>
                <a:gd name="T72" fmla="*/ 16 w 64"/>
                <a:gd name="T73" fmla="*/ 54 h 73"/>
                <a:gd name="T74" fmla="*/ 15 w 64"/>
                <a:gd name="T75" fmla="*/ 58 h 73"/>
                <a:gd name="T76" fmla="*/ 12 w 64"/>
                <a:gd name="T77" fmla="*/ 54 h 73"/>
                <a:gd name="T78" fmla="*/ 8 w 64"/>
                <a:gd name="T79" fmla="*/ 56 h 73"/>
                <a:gd name="T80" fmla="*/ 8 w 64"/>
                <a:gd name="T81" fmla="*/ 58 h 73"/>
                <a:gd name="T82" fmla="*/ 15 w 64"/>
                <a:gd name="T83" fmla="*/ 60 h 73"/>
                <a:gd name="T84" fmla="*/ 16 w 64"/>
                <a:gd name="T85" fmla="*/ 64 h 73"/>
                <a:gd name="T86" fmla="*/ 19 w 64"/>
                <a:gd name="T87" fmla="*/ 64 h 73"/>
                <a:gd name="T88" fmla="*/ 16 w 64"/>
                <a:gd name="T89" fmla="*/ 68 h 73"/>
                <a:gd name="T90" fmla="*/ 15 w 64"/>
                <a:gd name="T91" fmla="*/ 68 h 73"/>
                <a:gd name="T92" fmla="*/ 12 w 64"/>
                <a:gd name="T93" fmla="*/ 73 h 73"/>
                <a:gd name="T94" fmla="*/ 11 w 64"/>
                <a:gd name="T95" fmla="*/ 73 h 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73"/>
                <a:gd name="T146" fmla="*/ 64 w 64"/>
                <a:gd name="T147" fmla="*/ 73 h 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73">
                  <a:moveTo>
                    <a:pt x="11" y="73"/>
                  </a:moveTo>
                  <a:lnTo>
                    <a:pt x="8" y="71"/>
                  </a:lnTo>
                  <a:lnTo>
                    <a:pt x="8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5" y="47"/>
                  </a:lnTo>
                  <a:lnTo>
                    <a:pt x="0" y="41"/>
                  </a:lnTo>
                  <a:lnTo>
                    <a:pt x="4" y="39"/>
                  </a:lnTo>
                  <a:lnTo>
                    <a:pt x="8" y="41"/>
                  </a:lnTo>
                  <a:lnTo>
                    <a:pt x="15" y="41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2" y="23"/>
                  </a:lnTo>
                  <a:lnTo>
                    <a:pt x="11" y="11"/>
                  </a:lnTo>
                  <a:lnTo>
                    <a:pt x="5" y="2"/>
                  </a:lnTo>
                  <a:lnTo>
                    <a:pt x="8" y="0"/>
                  </a:lnTo>
                  <a:lnTo>
                    <a:pt x="15" y="5"/>
                  </a:lnTo>
                  <a:lnTo>
                    <a:pt x="26" y="15"/>
                  </a:lnTo>
                  <a:lnTo>
                    <a:pt x="37" y="22"/>
                  </a:lnTo>
                  <a:lnTo>
                    <a:pt x="42" y="22"/>
                  </a:lnTo>
                  <a:lnTo>
                    <a:pt x="46" y="26"/>
                  </a:lnTo>
                  <a:lnTo>
                    <a:pt x="51" y="26"/>
                  </a:lnTo>
                  <a:lnTo>
                    <a:pt x="53" y="17"/>
                  </a:lnTo>
                  <a:lnTo>
                    <a:pt x="56" y="19"/>
                  </a:lnTo>
                  <a:lnTo>
                    <a:pt x="56" y="28"/>
                  </a:lnTo>
                  <a:lnTo>
                    <a:pt x="60" y="36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0" y="39"/>
                  </a:lnTo>
                  <a:lnTo>
                    <a:pt x="57" y="41"/>
                  </a:lnTo>
                  <a:lnTo>
                    <a:pt x="49" y="43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4" y="60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5" y="58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15" y="60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6" y="68"/>
                  </a:lnTo>
                  <a:lnTo>
                    <a:pt x="15" y="68"/>
                  </a:lnTo>
                  <a:lnTo>
                    <a:pt x="12" y="73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50" name="Freeform 330"/>
            <p:cNvSpPr>
              <a:spLocks/>
            </p:cNvSpPr>
            <p:nvPr/>
          </p:nvSpPr>
          <p:spPr bwMode="auto">
            <a:xfrm>
              <a:off x="3997" y="1691"/>
              <a:ext cx="64" cy="73"/>
            </a:xfrm>
            <a:custGeom>
              <a:avLst/>
              <a:gdLst>
                <a:gd name="T0" fmla="*/ 11 w 64"/>
                <a:gd name="T1" fmla="*/ 73 h 73"/>
                <a:gd name="T2" fmla="*/ 8 w 64"/>
                <a:gd name="T3" fmla="*/ 71 h 73"/>
                <a:gd name="T4" fmla="*/ 8 w 64"/>
                <a:gd name="T5" fmla="*/ 64 h 73"/>
                <a:gd name="T6" fmla="*/ 0 w 64"/>
                <a:gd name="T7" fmla="*/ 60 h 73"/>
                <a:gd name="T8" fmla="*/ 0 w 64"/>
                <a:gd name="T9" fmla="*/ 54 h 73"/>
                <a:gd name="T10" fmla="*/ 5 w 64"/>
                <a:gd name="T11" fmla="*/ 47 h 73"/>
                <a:gd name="T12" fmla="*/ 0 w 64"/>
                <a:gd name="T13" fmla="*/ 41 h 73"/>
                <a:gd name="T14" fmla="*/ 4 w 64"/>
                <a:gd name="T15" fmla="*/ 39 h 73"/>
                <a:gd name="T16" fmla="*/ 8 w 64"/>
                <a:gd name="T17" fmla="*/ 41 h 73"/>
                <a:gd name="T18" fmla="*/ 15 w 64"/>
                <a:gd name="T19" fmla="*/ 41 h 73"/>
                <a:gd name="T20" fmla="*/ 12 w 64"/>
                <a:gd name="T21" fmla="*/ 32 h 73"/>
                <a:gd name="T22" fmla="*/ 15 w 64"/>
                <a:gd name="T23" fmla="*/ 32 h 73"/>
                <a:gd name="T24" fmla="*/ 12 w 64"/>
                <a:gd name="T25" fmla="*/ 23 h 73"/>
                <a:gd name="T26" fmla="*/ 11 w 64"/>
                <a:gd name="T27" fmla="*/ 11 h 73"/>
                <a:gd name="T28" fmla="*/ 5 w 64"/>
                <a:gd name="T29" fmla="*/ 2 h 73"/>
                <a:gd name="T30" fmla="*/ 8 w 64"/>
                <a:gd name="T31" fmla="*/ 0 h 73"/>
                <a:gd name="T32" fmla="*/ 15 w 64"/>
                <a:gd name="T33" fmla="*/ 5 h 73"/>
                <a:gd name="T34" fmla="*/ 26 w 64"/>
                <a:gd name="T35" fmla="*/ 15 h 73"/>
                <a:gd name="T36" fmla="*/ 37 w 64"/>
                <a:gd name="T37" fmla="*/ 22 h 73"/>
                <a:gd name="T38" fmla="*/ 42 w 64"/>
                <a:gd name="T39" fmla="*/ 22 h 73"/>
                <a:gd name="T40" fmla="*/ 46 w 64"/>
                <a:gd name="T41" fmla="*/ 26 h 73"/>
                <a:gd name="T42" fmla="*/ 51 w 64"/>
                <a:gd name="T43" fmla="*/ 26 h 73"/>
                <a:gd name="T44" fmla="*/ 53 w 64"/>
                <a:gd name="T45" fmla="*/ 17 h 73"/>
                <a:gd name="T46" fmla="*/ 56 w 64"/>
                <a:gd name="T47" fmla="*/ 19 h 73"/>
                <a:gd name="T48" fmla="*/ 56 w 64"/>
                <a:gd name="T49" fmla="*/ 28 h 73"/>
                <a:gd name="T50" fmla="*/ 60 w 64"/>
                <a:gd name="T51" fmla="*/ 36 h 73"/>
                <a:gd name="T52" fmla="*/ 64 w 64"/>
                <a:gd name="T53" fmla="*/ 35 h 73"/>
                <a:gd name="T54" fmla="*/ 64 w 64"/>
                <a:gd name="T55" fmla="*/ 36 h 73"/>
                <a:gd name="T56" fmla="*/ 60 w 64"/>
                <a:gd name="T57" fmla="*/ 39 h 73"/>
                <a:gd name="T58" fmla="*/ 57 w 64"/>
                <a:gd name="T59" fmla="*/ 41 h 73"/>
                <a:gd name="T60" fmla="*/ 49 w 64"/>
                <a:gd name="T61" fmla="*/ 43 h 73"/>
                <a:gd name="T62" fmla="*/ 44 w 64"/>
                <a:gd name="T63" fmla="*/ 47 h 73"/>
                <a:gd name="T64" fmla="*/ 44 w 64"/>
                <a:gd name="T65" fmla="*/ 56 h 73"/>
                <a:gd name="T66" fmla="*/ 44 w 64"/>
                <a:gd name="T67" fmla="*/ 60 h 73"/>
                <a:gd name="T68" fmla="*/ 26 w 64"/>
                <a:gd name="T69" fmla="*/ 54 h 73"/>
                <a:gd name="T70" fmla="*/ 19 w 64"/>
                <a:gd name="T71" fmla="*/ 51 h 73"/>
                <a:gd name="T72" fmla="*/ 16 w 64"/>
                <a:gd name="T73" fmla="*/ 54 h 73"/>
                <a:gd name="T74" fmla="*/ 15 w 64"/>
                <a:gd name="T75" fmla="*/ 58 h 73"/>
                <a:gd name="T76" fmla="*/ 12 w 64"/>
                <a:gd name="T77" fmla="*/ 54 h 73"/>
                <a:gd name="T78" fmla="*/ 8 w 64"/>
                <a:gd name="T79" fmla="*/ 56 h 73"/>
                <a:gd name="T80" fmla="*/ 8 w 64"/>
                <a:gd name="T81" fmla="*/ 58 h 73"/>
                <a:gd name="T82" fmla="*/ 15 w 64"/>
                <a:gd name="T83" fmla="*/ 60 h 73"/>
                <a:gd name="T84" fmla="*/ 16 w 64"/>
                <a:gd name="T85" fmla="*/ 64 h 73"/>
                <a:gd name="T86" fmla="*/ 19 w 64"/>
                <a:gd name="T87" fmla="*/ 64 h 73"/>
                <a:gd name="T88" fmla="*/ 16 w 64"/>
                <a:gd name="T89" fmla="*/ 68 h 73"/>
                <a:gd name="T90" fmla="*/ 15 w 64"/>
                <a:gd name="T91" fmla="*/ 68 h 73"/>
                <a:gd name="T92" fmla="*/ 12 w 64"/>
                <a:gd name="T93" fmla="*/ 73 h 73"/>
                <a:gd name="T94" fmla="*/ 11 w 64"/>
                <a:gd name="T95" fmla="*/ 73 h 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73"/>
                <a:gd name="T146" fmla="*/ 64 w 64"/>
                <a:gd name="T147" fmla="*/ 73 h 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73">
                  <a:moveTo>
                    <a:pt x="11" y="73"/>
                  </a:moveTo>
                  <a:lnTo>
                    <a:pt x="8" y="71"/>
                  </a:lnTo>
                  <a:lnTo>
                    <a:pt x="8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5" y="47"/>
                  </a:lnTo>
                  <a:lnTo>
                    <a:pt x="0" y="41"/>
                  </a:lnTo>
                  <a:lnTo>
                    <a:pt x="4" y="39"/>
                  </a:lnTo>
                  <a:lnTo>
                    <a:pt x="8" y="41"/>
                  </a:lnTo>
                  <a:lnTo>
                    <a:pt x="15" y="41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2" y="23"/>
                  </a:lnTo>
                  <a:lnTo>
                    <a:pt x="11" y="11"/>
                  </a:lnTo>
                  <a:lnTo>
                    <a:pt x="5" y="2"/>
                  </a:lnTo>
                  <a:lnTo>
                    <a:pt x="8" y="0"/>
                  </a:lnTo>
                  <a:lnTo>
                    <a:pt x="15" y="5"/>
                  </a:lnTo>
                  <a:lnTo>
                    <a:pt x="26" y="15"/>
                  </a:lnTo>
                  <a:lnTo>
                    <a:pt x="37" y="22"/>
                  </a:lnTo>
                  <a:lnTo>
                    <a:pt x="42" y="22"/>
                  </a:lnTo>
                  <a:lnTo>
                    <a:pt x="46" y="26"/>
                  </a:lnTo>
                  <a:lnTo>
                    <a:pt x="51" y="26"/>
                  </a:lnTo>
                  <a:lnTo>
                    <a:pt x="53" y="17"/>
                  </a:lnTo>
                  <a:lnTo>
                    <a:pt x="56" y="19"/>
                  </a:lnTo>
                  <a:lnTo>
                    <a:pt x="56" y="28"/>
                  </a:lnTo>
                  <a:lnTo>
                    <a:pt x="60" y="36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0" y="39"/>
                  </a:lnTo>
                  <a:lnTo>
                    <a:pt x="57" y="41"/>
                  </a:lnTo>
                  <a:lnTo>
                    <a:pt x="49" y="43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4" y="60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5" y="58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15" y="60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6" y="68"/>
                  </a:lnTo>
                  <a:lnTo>
                    <a:pt x="15" y="68"/>
                  </a:lnTo>
                  <a:lnTo>
                    <a:pt x="12" y="73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2" name="Group 334"/>
          <p:cNvGrpSpPr>
            <a:grpSpLocks/>
          </p:cNvGrpSpPr>
          <p:nvPr/>
        </p:nvGrpSpPr>
        <p:grpSpPr bwMode="auto">
          <a:xfrm>
            <a:off x="6539089" y="2257778"/>
            <a:ext cx="8467" cy="15523"/>
            <a:chOff x="3911" y="1997"/>
            <a:chExt cx="6" cy="11"/>
          </a:xfrm>
        </p:grpSpPr>
        <p:sp>
          <p:nvSpPr>
            <p:cNvPr id="143047" name="Freeform 332"/>
            <p:cNvSpPr>
              <a:spLocks/>
            </p:cNvSpPr>
            <p:nvPr/>
          </p:nvSpPr>
          <p:spPr bwMode="auto">
            <a:xfrm>
              <a:off x="3911" y="199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8 h 11"/>
                <a:gd name="T4" fmla="*/ 2 w 6"/>
                <a:gd name="T5" fmla="*/ 4 h 11"/>
                <a:gd name="T6" fmla="*/ 2 w 6"/>
                <a:gd name="T7" fmla="*/ 2 h 11"/>
                <a:gd name="T8" fmla="*/ 5 w 6"/>
                <a:gd name="T9" fmla="*/ 2 h 11"/>
                <a:gd name="T10" fmla="*/ 6 w 6"/>
                <a:gd name="T11" fmla="*/ 0 h 11"/>
                <a:gd name="T12" fmla="*/ 2 w 6"/>
                <a:gd name="T13" fmla="*/ 8 h 11"/>
                <a:gd name="T14" fmla="*/ 5 w 6"/>
                <a:gd name="T15" fmla="*/ 11 h 11"/>
                <a:gd name="T16" fmla="*/ 0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0" y="11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2" y="8"/>
                  </a:lnTo>
                  <a:lnTo>
                    <a:pt x="5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48" name="Freeform 333"/>
            <p:cNvSpPr>
              <a:spLocks/>
            </p:cNvSpPr>
            <p:nvPr/>
          </p:nvSpPr>
          <p:spPr bwMode="auto">
            <a:xfrm>
              <a:off x="3911" y="199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8 h 11"/>
                <a:gd name="T4" fmla="*/ 2 w 6"/>
                <a:gd name="T5" fmla="*/ 4 h 11"/>
                <a:gd name="T6" fmla="*/ 2 w 6"/>
                <a:gd name="T7" fmla="*/ 2 h 11"/>
                <a:gd name="T8" fmla="*/ 5 w 6"/>
                <a:gd name="T9" fmla="*/ 2 h 11"/>
                <a:gd name="T10" fmla="*/ 6 w 6"/>
                <a:gd name="T11" fmla="*/ 0 h 11"/>
                <a:gd name="T12" fmla="*/ 2 w 6"/>
                <a:gd name="T13" fmla="*/ 8 h 11"/>
                <a:gd name="T14" fmla="*/ 5 w 6"/>
                <a:gd name="T15" fmla="*/ 11 h 11"/>
                <a:gd name="T16" fmla="*/ 0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0" y="11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2" y="8"/>
                  </a:lnTo>
                  <a:lnTo>
                    <a:pt x="5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3" name="Group 337"/>
          <p:cNvGrpSpPr>
            <a:grpSpLocks/>
          </p:cNvGrpSpPr>
          <p:nvPr/>
        </p:nvGrpSpPr>
        <p:grpSpPr bwMode="auto">
          <a:xfrm>
            <a:off x="6557434" y="2223911"/>
            <a:ext cx="9877" cy="5644"/>
            <a:chOff x="3924" y="1973"/>
            <a:chExt cx="7" cy="4"/>
          </a:xfrm>
        </p:grpSpPr>
        <p:sp>
          <p:nvSpPr>
            <p:cNvPr id="143045" name="Freeform 335"/>
            <p:cNvSpPr>
              <a:spLocks/>
            </p:cNvSpPr>
            <p:nvPr/>
          </p:nvSpPr>
          <p:spPr bwMode="auto">
            <a:xfrm>
              <a:off x="3924" y="1973"/>
              <a:ext cx="7" cy="4"/>
            </a:xfrm>
            <a:custGeom>
              <a:avLst/>
              <a:gdLst>
                <a:gd name="T0" fmla="*/ 3 w 7"/>
                <a:gd name="T1" fmla="*/ 4 h 4"/>
                <a:gd name="T2" fmla="*/ 0 w 7"/>
                <a:gd name="T3" fmla="*/ 3 h 4"/>
                <a:gd name="T4" fmla="*/ 7 w 7"/>
                <a:gd name="T5" fmla="*/ 0 h 4"/>
                <a:gd name="T6" fmla="*/ 6 w 7"/>
                <a:gd name="T7" fmla="*/ 3 h 4"/>
                <a:gd name="T8" fmla="*/ 3 w 7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3" y="4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6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46" name="Freeform 336"/>
            <p:cNvSpPr>
              <a:spLocks/>
            </p:cNvSpPr>
            <p:nvPr/>
          </p:nvSpPr>
          <p:spPr bwMode="auto">
            <a:xfrm>
              <a:off x="3924" y="1973"/>
              <a:ext cx="7" cy="4"/>
            </a:xfrm>
            <a:custGeom>
              <a:avLst/>
              <a:gdLst>
                <a:gd name="T0" fmla="*/ 3 w 7"/>
                <a:gd name="T1" fmla="*/ 4 h 4"/>
                <a:gd name="T2" fmla="*/ 0 w 7"/>
                <a:gd name="T3" fmla="*/ 3 h 4"/>
                <a:gd name="T4" fmla="*/ 7 w 7"/>
                <a:gd name="T5" fmla="*/ 0 h 4"/>
                <a:gd name="T6" fmla="*/ 6 w 7"/>
                <a:gd name="T7" fmla="*/ 3 h 4"/>
                <a:gd name="T8" fmla="*/ 3 w 7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3" y="4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6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4" name="Group 340"/>
          <p:cNvGrpSpPr>
            <a:grpSpLocks/>
          </p:cNvGrpSpPr>
          <p:nvPr/>
        </p:nvGrpSpPr>
        <p:grpSpPr bwMode="auto">
          <a:xfrm>
            <a:off x="4960056" y="2160412"/>
            <a:ext cx="73378" cy="76200"/>
            <a:chOff x="2792" y="1928"/>
            <a:chExt cx="52" cy="54"/>
          </a:xfrm>
        </p:grpSpPr>
        <p:sp>
          <p:nvSpPr>
            <p:cNvPr id="143043" name="Freeform 338"/>
            <p:cNvSpPr>
              <a:spLocks/>
            </p:cNvSpPr>
            <p:nvPr/>
          </p:nvSpPr>
          <p:spPr bwMode="auto">
            <a:xfrm>
              <a:off x="2792" y="1928"/>
              <a:ext cx="52" cy="54"/>
            </a:xfrm>
            <a:custGeom>
              <a:avLst/>
              <a:gdLst>
                <a:gd name="T0" fmla="*/ 5 w 52"/>
                <a:gd name="T1" fmla="*/ 11 h 54"/>
                <a:gd name="T2" fmla="*/ 12 w 52"/>
                <a:gd name="T3" fmla="*/ 11 h 54"/>
                <a:gd name="T4" fmla="*/ 15 w 52"/>
                <a:gd name="T5" fmla="*/ 13 h 54"/>
                <a:gd name="T6" fmla="*/ 16 w 52"/>
                <a:gd name="T7" fmla="*/ 13 h 54"/>
                <a:gd name="T8" fmla="*/ 22 w 52"/>
                <a:gd name="T9" fmla="*/ 13 h 54"/>
                <a:gd name="T10" fmla="*/ 33 w 52"/>
                <a:gd name="T11" fmla="*/ 8 h 54"/>
                <a:gd name="T12" fmla="*/ 44 w 52"/>
                <a:gd name="T13" fmla="*/ 0 h 54"/>
                <a:gd name="T14" fmla="*/ 52 w 52"/>
                <a:gd name="T15" fmla="*/ 15 h 54"/>
                <a:gd name="T16" fmla="*/ 41 w 52"/>
                <a:gd name="T17" fmla="*/ 20 h 54"/>
                <a:gd name="T18" fmla="*/ 26 w 52"/>
                <a:gd name="T19" fmla="*/ 24 h 54"/>
                <a:gd name="T20" fmla="*/ 26 w 52"/>
                <a:gd name="T21" fmla="*/ 26 h 54"/>
                <a:gd name="T22" fmla="*/ 37 w 52"/>
                <a:gd name="T23" fmla="*/ 36 h 54"/>
                <a:gd name="T24" fmla="*/ 34 w 52"/>
                <a:gd name="T25" fmla="*/ 39 h 54"/>
                <a:gd name="T26" fmla="*/ 33 w 52"/>
                <a:gd name="T27" fmla="*/ 43 h 54"/>
                <a:gd name="T28" fmla="*/ 28 w 52"/>
                <a:gd name="T29" fmla="*/ 46 h 54"/>
                <a:gd name="T30" fmla="*/ 26 w 52"/>
                <a:gd name="T31" fmla="*/ 46 h 54"/>
                <a:gd name="T32" fmla="*/ 16 w 52"/>
                <a:gd name="T33" fmla="*/ 54 h 54"/>
                <a:gd name="T34" fmla="*/ 0 w 52"/>
                <a:gd name="T35" fmla="*/ 53 h 54"/>
                <a:gd name="T36" fmla="*/ 5 w 52"/>
                <a:gd name="T37" fmla="*/ 49 h 54"/>
                <a:gd name="T38" fmla="*/ 5 w 52"/>
                <a:gd name="T39" fmla="*/ 39 h 54"/>
                <a:gd name="T40" fmla="*/ 5 w 52"/>
                <a:gd name="T41" fmla="*/ 31 h 54"/>
                <a:gd name="T42" fmla="*/ 5 w 52"/>
                <a:gd name="T43" fmla="*/ 21 h 54"/>
                <a:gd name="T44" fmla="*/ 3 w 52"/>
                <a:gd name="T45" fmla="*/ 17 h 54"/>
                <a:gd name="T46" fmla="*/ 3 w 52"/>
                <a:gd name="T47" fmla="*/ 13 h 54"/>
                <a:gd name="T48" fmla="*/ 5 w 52"/>
                <a:gd name="T49" fmla="*/ 13 h 54"/>
                <a:gd name="T50" fmla="*/ 5 w 52"/>
                <a:gd name="T51" fmla="*/ 11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54"/>
                <a:gd name="T80" fmla="*/ 52 w 52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54">
                  <a:moveTo>
                    <a:pt x="5" y="11"/>
                  </a:moveTo>
                  <a:lnTo>
                    <a:pt x="12" y="11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22" y="13"/>
                  </a:lnTo>
                  <a:lnTo>
                    <a:pt x="33" y="8"/>
                  </a:lnTo>
                  <a:lnTo>
                    <a:pt x="44" y="0"/>
                  </a:lnTo>
                  <a:lnTo>
                    <a:pt x="52" y="15"/>
                  </a:lnTo>
                  <a:lnTo>
                    <a:pt x="41" y="20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37" y="36"/>
                  </a:lnTo>
                  <a:lnTo>
                    <a:pt x="34" y="39"/>
                  </a:lnTo>
                  <a:lnTo>
                    <a:pt x="33" y="43"/>
                  </a:lnTo>
                  <a:lnTo>
                    <a:pt x="28" y="46"/>
                  </a:lnTo>
                  <a:lnTo>
                    <a:pt x="26" y="46"/>
                  </a:lnTo>
                  <a:lnTo>
                    <a:pt x="16" y="54"/>
                  </a:lnTo>
                  <a:lnTo>
                    <a:pt x="0" y="53"/>
                  </a:lnTo>
                  <a:lnTo>
                    <a:pt x="5" y="49"/>
                  </a:lnTo>
                  <a:lnTo>
                    <a:pt x="5" y="39"/>
                  </a:lnTo>
                  <a:lnTo>
                    <a:pt x="5" y="31"/>
                  </a:lnTo>
                  <a:lnTo>
                    <a:pt x="5" y="21"/>
                  </a:lnTo>
                  <a:lnTo>
                    <a:pt x="3" y="17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44" name="Freeform 339"/>
            <p:cNvSpPr>
              <a:spLocks/>
            </p:cNvSpPr>
            <p:nvPr/>
          </p:nvSpPr>
          <p:spPr bwMode="auto">
            <a:xfrm>
              <a:off x="2792" y="1928"/>
              <a:ext cx="52" cy="54"/>
            </a:xfrm>
            <a:custGeom>
              <a:avLst/>
              <a:gdLst>
                <a:gd name="T0" fmla="*/ 5 w 52"/>
                <a:gd name="T1" fmla="*/ 11 h 54"/>
                <a:gd name="T2" fmla="*/ 12 w 52"/>
                <a:gd name="T3" fmla="*/ 11 h 54"/>
                <a:gd name="T4" fmla="*/ 15 w 52"/>
                <a:gd name="T5" fmla="*/ 13 h 54"/>
                <a:gd name="T6" fmla="*/ 16 w 52"/>
                <a:gd name="T7" fmla="*/ 13 h 54"/>
                <a:gd name="T8" fmla="*/ 22 w 52"/>
                <a:gd name="T9" fmla="*/ 13 h 54"/>
                <a:gd name="T10" fmla="*/ 33 w 52"/>
                <a:gd name="T11" fmla="*/ 8 h 54"/>
                <a:gd name="T12" fmla="*/ 44 w 52"/>
                <a:gd name="T13" fmla="*/ 0 h 54"/>
                <a:gd name="T14" fmla="*/ 52 w 52"/>
                <a:gd name="T15" fmla="*/ 15 h 54"/>
                <a:gd name="T16" fmla="*/ 41 w 52"/>
                <a:gd name="T17" fmla="*/ 20 h 54"/>
                <a:gd name="T18" fmla="*/ 26 w 52"/>
                <a:gd name="T19" fmla="*/ 24 h 54"/>
                <a:gd name="T20" fmla="*/ 26 w 52"/>
                <a:gd name="T21" fmla="*/ 26 h 54"/>
                <a:gd name="T22" fmla="*/ 37 w 52"/>
                <a:gd name="T23" fmla="*/ 36 h 54"/>
                <a:gd name="T24" fmla="*/ 34 w 52"/>
                <a:gd name="T25" fmla="*/ 39 h 54"/>
                <a:gd name="T26" fmla="*/ 33 w 52"/>
                <a:gd name="T27" fmla="*/ 43 h 54"/>
                <a:gd name="T28" fmla="*/ 28 w 52"/>
                <a:gd name="T29" fmla="*/ 46 h 54"/>
                <a:gd name="T30" fmla="*/ 26 w 52"/>
                <a:gd name="T31" fmla="*/ 46 h 54"/>
                <a:gd name="T32" fmla="*/ 16 w 52"/>
                <a:gd name="T33" fmla="*/ 54 h 54"/>
                <a:gd name="T34" fmla="*/ 0 w 52"/>
                <a:gd name="T35" fmla="*/ 53 h 54"/>
                <a:gd name="T36" fmla="*/ 5 w 52"/>
                <a:gd name="T37" fmla="*/ 49 h 54"/>
                <a:gd name="T38" fmla="*/ 5 w 52"/>
                <a:gd name="T39" fmla="*/ 39 h 54"/>
                <a:gd name="T40" fmla="*/ 5 w 52"/>
                <a:gd name="T41" fmla="*/ 31 h 54"/>
                <a:gd name="T42" fmla="*/ 5 w 52"/>
                <a:gd name="T43" fmla="*/ 21 h 54"/>
                <a:gd name="T44" fmla="*/ 3 w 52"/>
                <a:gd name="T45" fmla="*/ 17 h 54"/>
                <a:gd name="T46" fmla="*/ 3 w 52"/>
                <a:gd name="T47" fmla="*/ 13 h 54"/>
                <a:gd name="T48" fmla="*/ 5 w 52"/>
                <a:gd name="T49" fmla="*/ 13 h 54"/>
                <a:gd name="T50" fmla="*/ 5 w 52"/>
                <a:gd name="T51" fmla="*/ 11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54"/>
                <a:gd name="T80" fmla="*/ 52 w 52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54">
                  <a:moveTo>
                    <a:pt x="5" y="11"/>
                  </a:moveTo>
                  <a:lnTo>
                    <a:pt x="12" y="11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22" y="13"/>
                  </a:lnTo>
                  <a:lnTo>
                    <a:pt x="33" y="8"/>
                  </a:lnTo>
                  <a:lnTo>
                    <a:pt x="44" y="0"/>
                  </a:lnTo>
                  <a:lnTo>
                    <a:pt x="52" y="15"/>
                  </a:lnTo>
                  <a:lnTo>
                    <a:pt x="41" y="20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37" y="36"/>
                  </a:lnTo>
                  <a:lnTo>
                    <a:pt x="34" y="39"/>
                  </a:lnTo>
                  <a:lnTo>
                    <a:pt x="33" y="43"/>
                  </a:lnTo>
                  <a:lnTo>
                    <a:pt x="28" y="46"/>
                  </a:lnTo>
                  <a:lnTo>
                    <a:pt x="26" y="46"/>
                  </a:lnTo>
                  <a:lnTo>
                    <a:pt x="16" y="54"/>
                  </a:lnTo>
                  <a:lnTo>
                    <a:pt x="0" y="53"/>
                  </a:lnTo>
                  <a:lnTo>
                    <a:pt x="5" y="49"/>
                  </a:lnTo>
                  <a:lnTo>
                    <a:pt x="5" y="39"/>
                  </a:lnTo>
                  <a:lnTo>
                    <a:pt x="5" y="31"/>
                  </a:lnTo>
                  <a:lnTo>
                    <a:pt x="5" y="21"/>
                  </a:lnTo>
                  <a:lnTo>
                    <a:pt x="3" y="17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5" name="Group 343"/>
          <p:cNvGrpSpPr>
            <a:grpSpLocks/>
          </p:cNvGrpSpPr>
          <p:nvPr/>
        </p:nvGrpSpPr>
        <p:grpSpPr bwMode="auto">
          <a:xfrm>
            <a:off x="6131278" y="2483556"/>
            <a:ext cx="90311" cy="71967"/>
            <a:chOff x="3622" y="2157"/>
            <a:chExt cx="64" cy="51"/>
          </a:xfrm>
        </p:grpSpPr>
        <p:sp>
          <p:nvSpPr>
            <p:cNvPr id="143041" name="Freeform 341"/>
            <p:cNvSpPr>
              <a:spLocks/>
            </p:cNvSpPr>
            <p:nvPr/>
          </p:nvSpPr>
          <p:spPr bwMode="auto">
            <a:xfrm>
              <a:off x="3622" y="2157"/>
              <a:ext cx="64" cy="51"/>
            </a:xfrm>
            <a:custGeom>
              <a:avLst/>
              <a:gdLst>
                <a:gd name="T0" fmla="*/ 34 w 64"/>
                <a:gd name="T1" fmla="*/ 4 h 51"/>
                <a:gd name="T2" fmla="*/ 34 w 64"/>
                <a:gd name="T3" fmla="*/ 8 h 51"/>
                <a:gd name="T4" fmla="*/ 41 w 64"/>
                <a:gd name="T5" fmla="*/ 8 h 51"/>
                <a:gd name="T6" fmla="*/ 44 w 64"/>
                <a:gd name="T7" fmla="*/ 10 h 51"/>
                <a:gd name="T8" fmla="*/ 45 w 64"/>
                <a:gd name="T9" fmla="*/ 8 h 51"/>
                <a:gd name="T10" fmla="*/ 45 w 64"/>
                <a:gd name="T11" fmla="*/ 2 h 51"/>
                <a:gd name="T12" fmla="*/ 51 w 64"/>
                <a:gd name="T13" fmla="*/ 0 h 51"/>
                <a:gd name="T14" fmla="*/ 56 w 64"/>
                <a:gd name="T15" fmla="*/ 4 h 51"/>
                <a:gd name="T16" fmla="*/ 62 w 64"/>
                <a:gd name="T17" fmla="*/ 4 h 51"/>
                <a:gd name="T18" fmla="*/ 62 w 64"/>
                <a:gd name="T19" fmla="*/ 8 h 51"/>
                <a:gd name="T20" fmla="*/ 64 w 64"/>
                <a:gd name="T21" fmla="*/ 18 h 51"/>
                <a:gd name="T22" fmla="*/ 64 w 64"/>
                <a:gd name="T23" fmla="*/ 27 h 51"/>
                <a:gd name="T24" fmla="*/ 59 w 64"/>
                <a:gd name="T25" fmla="*/ 30 h 51"/>
                <a:gd name="T26" fmla="*/ 56 w 64"/>
                <a:gd name="T27" fmla="*/ 31 h 51"/>
                <a:gd name="T28" fmla="*/ 48 w 64"/>
                <a:gd name="T29" fmla="*/ 34 h 51"/>
                <a:gd name="T30" fmla="*/ 44 w 64"/>
                <a:gd name="T31" fmla="*/ 35 h 51"/>
                <a:gd name="T32" fmla="*/ 45 w 64"/>
                <a:gd name="T33" fmla="*/ 41 h 51"/>
                <a:gd name="T34" fmla="*/ 45 w 64"/>
                <a:gd name="T35" fmla="*/ 45 h 51"/>
                <a:gd name="T36" fmla="*/ 38 w 64"/>
                <a:gd name="T37" fmla="*/ 46 h 51"/>
                <a:gd name="T38" fmla="*/ 27 w 64"/>
                <a:gd name="T39" fmla="*/ 51 h 51"/>
                <a:gd name="T40" fmla="*/ 21 w 64"/>
                <a:gd name="T41" fmla="*/ 49 h 51"/>
                <a:gd name="T42" fmla="*/ 18 w 64"/>
                <a:gd name="T43" fmla="*/ 49 h 51"/>
                <a:gd name="T44" fmla="*/ 18 w 64"/>
                <a:gd name="T45" fmla="*/ 45 h 51"/>
                <a:gd name="T46" fmla="*/ 16 w 64"/>
                <a:gd name="T47" fmla="*/ 42 h 51"/>
                <a:gd name="T48" fmla="*/ 14 w 64"/>
                <a:gd name="T49" fmla="*/ 45 h 51"/>
                <a:gd name="T50" fmla="*/ 8 w 64"/>
                <a:gd name="T51" fmla="*/ 41 h 51"/>
                <a:gd name="T52" fmla="*/ 8 w 64"/>
                <a:gd name="T53" fmla="*/ 35 h 51"/>
                <a:gd name="T54" fmla="*/ 3 w 64"/>
                <a:gd name="T55" fmla="*/ 24 h 51"/>
                <a:gd name="T56" fmla="*/ 0 w 64"/>
                <a:gd name="T57" fmla="*/ 17 h 51"/>
                <a:gd name="T58" fmla="*/ 7 w 64"/>
                <a:gd name="T59" fmla="*/ 13 h 51"/>
                <a:gd name="T60" fmla="*/ 7 w 64"/>
                <a:gd name="T61" fmla="*/ 4 h 51"/>
                <a:gd name="T62" fmla="*/ 16 w 64"/>
                <a:gd name="T63" fmla="*/ 2 h 51"/>
                <a:gd name="T64" fmla="*/ 25 w 64"/>
                <a:gd name="T65" fmla="*/ 4 h 51"/>
                <a:gd name="T66" fmla="*/ 27 w 64"/>
                <a:gd name="T67" fmla="*/ 2 h 51"/>
                <a:gd name="T68" fmla="*/ 32 w 64"/>
                <a:gd name="T69" fmla="*/ 4 h 51"/>
                <a:gd name="T70" fmla="*/ 34 w 64"/>
                <a:gd name="T71" fmla="*/ 4 h 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51"/>
                <a:gd name="T110" fmla="*/ 64 w 64"/>
                <a:gd name="T111" fmla="*/ 51 h 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51">
                  <a:moveTo>
                    <a:pt x="34" y="4"/>
                  </a:moveTo>
                  <a:lnTo>
                    <a:pt x="34" y="8"/>
                  </a:lnTo>
                  <a:lnTo>
                    <a:pt x="41" y="8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6" y="4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4" y="18"/>
                  </a:lnTo>
                  <a:lnTo>
                    <a:pt x="64" y="27"/>
                  </a:lnTo>
                  <a:lnTo>
                    <a:pt x="59" y="30"/>
                  </a:lnTo>
                  <a:lnTo>
                    <a:pt x="56" y="31"/>
                  </a:lnTo>
                  <a:lnTo>
                    <a:pt x="48" y="34"/>
                  </a:lnTo>
                  <a:lnTo>
                    <a:pt x="44" y="35"/>
                  </a:lnTo>
                  <a:lnTo>
                    <a:pt x="45" y="41"/>
                  </a:lnTo>
                  <a:lnTo>
                    <a:pt x="45" y="45"/>
                  </a:lnTo>
                  <a:lnTo>
                    <a:pt x="38" y="46"/>
                  </a:lnTo>
                  <a:lnTo>
                    <a:pt x="27" y="51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16" y="42"/>
                  </a:lnTo>
                  <a:lnTo>
                    <a:pt x="14" y="45"/>
                  </a:lnTo>
                  <a:lnTo>
                    <a:pt x="8" y="41"/>
                  </a:lnTo>
                  <a:lnTo>
                    <a:pt x="8" y="35"/>
                  </a:lnTo>
                  <a:lnTo>
                    <a:pt x="3" y="24"/>
                  </a:lnTo>
                  <a:lnTo>
                    <a:pt x="0" y="17"/>
                  </a:lnTo>
                  <a:lnTo>
                    <a:pt x="7" y="13"/>
                  </a:lnTo>
                  <a:lnTo>
                    <a:pt x="7" y="4"/>
                  </a:lnTo>
                  <a:lnTo>
                    <a:pt x="16" y="2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42" name="Freeform 342"/>
            <p:cNvSpPr>
              <a:spLocks/>
            </p:cNvSpPr>
            <p:nvPr/>
          </p:nvSpPr>
          <p:spPr bwMode="auto">
            <a:xfrm>
              <a:off x="3622" y="2157"/>
              <a:ext cx="64" cy="51"/>
            </a:xfrm>
            <a:custGeom>
              <a:avLst/>
              <a:gdLst>
                <a:gd name="T0" fmla="*/ 34 w 64"/>
                <a:gd name="T1" fmla="*/ 4 h 51"/>
                <a:gd name="T2" fmla="*/ 34 w 64"/>
                <a:gd name="T3" fmla="*/ 8 h 51"/>
                <a:gd name="T4" fmla="*/ 41 w 64"/>
                <a:gd name="T5" fmla="*/ 8 h 51"/>
                <a:gd name="T6" fmla="*/ 44 w 64"/>
                <a:gd name="T7" fmla="*/ 10 h 51"/>
                <a:gd name="T8" fmla="*/ 45 w 64"/>
                <a:gd name="T9" fmla="*/ 8 h 51"/>
                <a:gd name="T10" fmla="*/ 45 w 64"/>
                <a:gd name="T11" fmla="*/ 2 h 51"/>
                <a:gd name="T12" fmla="*/ 51 w 64"/>
                <a:gd name="T13" fmla="*/ 0 h 51"/>
                <a:gd name="T14" fmla="*/ 56 w 64"/>
                <a:gd name="T15" fmla="*/ 4 h 51"/>
                <a:gd name="T16" fmla="*/ 62 w 64"/>
                <a:gd name="T17" fmla="*/ 4 h 51"/>
                <a:gd name="T18" fmla="*/ 62 w 64"/>
                <a:gd name="T19" fmla="*/ 8 h 51"/>
                <a:gd name="T20" fmla="*/ 64 w 64"/>
                <a:gd name="T21" fmla="*/ 18 h 51"/>
                <a:gd name="T22" fmla="*/ 64 w 64"/>
                <a:gd name="T23" fmla="*/ 27 h 51"/>
                <a:gd name="T24" fmla="*/ 59 w 64"/>
                <a:gd name="T25" fmla="*/ 30 h 51"/>
                <a:gd name="T26" fmla="*/ 56 w 64"/>
                <a:gd name="T27" fmla="*/ 31 h 51"/>
                <a:gd name="T28" fmla="*/ 48 w 64"/>
                <a:gd name="T29" fmla="*/ 34 h 51"/>
                <a:gd name="T30" fmla="*/ 44 w 64"/>
                <a:gd name="T31" fmla="*/ 35 h 51"/>
                <a:gd name="T32" fmla="*/ 45 w 64"/>
                <a:gd name="T33" fmla="*/ 41 h 51"/>
                <a:gd name="T34" fmla="*/ 45 w 64"/>
                <a:gd name="T35" fmla="*/ 45 h 51"/>
                <a:gd name="T36" fmla="*/ 38 w 64"/>
                <a:gd name="T37" fmla="*/ 46 h 51"/>
                <a:gd name="T38" fmla="*/ 27 w 64"/>
                <a:gd name="T39" fmla="*/ 51 h 51"/>
                <a:gd name="T40" fmla="*/ 21 w 64"/>
                <a:gd name="T41" fmla="*/ 49 h 51"/>
                <a:gd name="T42" fmla="*/ 18 w 64"/>
                <a:gd name="T43" fmla="*/ 49 h 51"/>
                <a:gd name="T44" fmla="*/ 18 w 64"/>
                <a:gd name="T45" fmla="*/ 45 h 51"/>
                <a:gd name="T46" fmla="*/ 16 w 64"/>
                <a:gd name="T47" fmla="*/ 42 h 51"/>
                <a:gd name="T48" fmla="*/ 14 w 64"/>
                <a:gd name="T49" fmla="*/ 45 h 51"/>
                <a:gd name="T50" fmla="*/ 8 w 64"/>
                <a:gd name="T51" fmla="*/ 41 h 51"/>
                <a:gd name="T52" fmla="*/ 8 w 64"/>
                <a:gd name="T53" fmla="*/ 35 h 51"/>
                <a:gd name="T54" fmla="*/ 3 w 64"/>
                <a:gd name="T55" fmla="*/ 24 h 51"/>
                <a:gd name="T56" fmla="*/ 0 w 64"/>
                <a:gd name="T57" fmla="*/ 17 h 51"/>
                <a:gd name="T58" fmla="*/ 7 w 64"/>
                <a:gd name="T59" fmla="*/ 13 h 51"/>
                <a:gd name="T60" fmla="*/ 7 w 64"/>
                <a:gd name="T61" fmla="*/ 4 h 51"/>
                <a:gd name="T62" fmla="*/ 16 w 64"/>
                <a:gd name="T63" fmla="*/ 2 h 51"/>
                <a:gd name="T64" fmla="*/ 25 w 64"/>
                <a:gd name="T65" fmla="*/ 4 h 51"/>
                <a:gd name="T66" fmla="*/ 27 w 64"/>
                <a:gd name="T67" fmla="*/ 2 h 51"/>
                <a:gd name="T68" fmla="*/ 32 w 64"/>
                <a:gd name="T69" fmla="*/ 4 h 51"/>
                <a:gd name="T70" fmla="*/ 34 w 64"/>
                <a:gd name="T71" fmla="*/ 4 h 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51"/>
                <a:gd name="T110" fmla="*/ 64 w 64"/>
                <a:gd name="T111" fmla="*/ 51 h 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51">
                  <a:moveTo>
                    <a:pt x="34" y="4"/>
                  </a:moveTo>
                  <a:lnTo>
                    <a:pt x="34" y="8"/>
                  </a:lnTo>
                  <a:lnTo>
                    <a:pt x="41" y="8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6" y="4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4" y="18"/>
                  </a:lnTo>
                  <a:lnTo>
                    <a:pt x="64" y="27"/>
                  </a:lnTo>
                  <a:lnTo>
                    <a:pt x="59" y="30"/>
                  </a:lnTo>
                  <a:lnTo>
                    <a:pt x="56" y="31"/>
                  </a:lnTo>
                  <a:lnTo>
                    <a:pt x="48" y="34"/>
                  </a:lnTo>
                  <a:lnTo>
                    <a:pt x="44" y="35"/>
                  </a:lnTo>
                  <a:lnTo>
                    <a:pt x="45" y="41"/>
                  </a:lnTo>
                  <a:lnTo>
                    <a:pt x="45" y="45"/>
                  </a:lnTo>
                  <a:lnTo>
                    <a:pt x="38" y="46"/>
                  </a:lnTo>
                  <a:lnTo>
                    <a:pt x="27" y="51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16" y="42"/>
                  </a:lnTo>
                  <a:lnTo>
                    <a:pt x="14" y="45"/>
                  </a:lnTo>
                  <a:lnTo>
                    <a:pt x="8" y="41"/>
                  </a:lnTo>
                  <a:lnTo>
                    <a:pt x="8" y="35"/>
                  </a:lnTo>
                  <a:lnTo>
                    <a:pt x="3" y="24"/>
                  </a:lnTo>
                  <a:lnTo>
                    <a:pt x="0" y="17"/>
                  </a:lnTo>
                  <a:lnTo>
                    <a:pt x="7" y="13"/>
                  </a:lnTo>
                  <a:lnTo>
                    <a:pt x="7" y="4"/>
                  </a:lnTo>
                  <a:lnTo>
                    <a:pt x="16" y="2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6" name="Group 346"/>
          <p:cNvGrpSpPr>
            <a:grpSpLocks/>
          </p:cNvGrpSpPr>
          <p:nvPr/>
        </p:nvGrpSpPr>
        <p:grpSpPr bwMode="auto">
          <a:xfrm>
            <a:off x="5233812" y="2290234"/>
            <a:ext cx="11289" cy="26811"/>
            <a:chOff x="2986" y="2020"/>
            <a:chExt cx="8" cy="19"/>
          </a:xfrm>
        </p:grpSpPr>
        <p:sp>
          <p:nvSpPr>
            <p:cNvPr id="143039" name="Freeform 344"/>
            <p:cNvSpPr>
              <a:spLocks/>
            </p:cNvSpPr>
            <p:nvPr/>
          </p:nvSpPr>
          <p:spPr bwMode="auto">
            <a:xfrm>
              <a:off x="2986" y="2020"/>
              <a:ext cx="8" cy="19"/>
            </a:xfrm>
            <a:custGeom>
              <a:avLst/>
              <a:gdLst>
                <a:gd name="T0" fmla="*/ 2 w 8"/>
                <a:gd name="T1" fmla="*/ 16 h 19"/>
                <a:gd name="T2" fmla="*/ 0 w 8"/>
                <a:gd name="T3" fmla="*/ 5 h 19"/>
                <a:gd name="T4" fmla="*/ 2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0 h 19"/>
                <a:gd name="T12" fmla="*/ 8 w 8"/>
                <a:gd name="T13" fmla="*/ 16 h 19"/>
                <a:gd name="T14" fmla="*/ 6 w 8"/>
                <a:gd name="T15" fmla="*/ 19 h 19"/>
                <a:gd name="T16" fmla="*/ 4 w 8"/>
                <a:gd name="T17" fmla="*/ 16 h 19"/>
                <a:gd name="T18" fmla="*/ 2 w 8"/>
                <a:gd name="T19" fmla="*/ 1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9"/>
                <a:gd name="T32" fmla="*/ 8 w 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9">
                  <a:moveTo>
                    <a:pt x="2" y="16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4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40" name="Freeform 345"/>
            <p:cNvSpPr>
              <a:spLocks/>
            </p:cNvSpPr>
            <p:nvPr/>
          </p:nvSpPr>
          <p:spPr bwMode="auto">
            <a:xfrm>
              <a:off x="2986" y="2020"/>
              <a:ext cx="8" cy="19"/>
            </a:xfrm>
            <a:custGeom>
              <a:avLst/>
              <a:gdLst>
                <a:gd name="T0" fmla="*/ 2 w 8"/>
                <a:gd name="T1" fmla="*/ 16 h 19"/>
                <a:gd name="T2" fmla="*/ 0 w 8"/>
                <a:gd name="T3" fmla="*/ 5 h 19"/>
                <a:gd name="T4" fmla="*/ 2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0 h 19"/>
                <a:gd name="T12" fmla="*/ 8 w 8"/>
                <a:gd name="T13" fmla="*/ 16 h 19"/>
                <a:gd name="T14" fmla="*/ 6 w 8"/>
                <a:gd name="T15" fmla="*/ 19 h 19"/>
                <a:gd name="T16" fmla="*/ 4 w 8"/>
                <a:gd name="T17" fmla="*/ 16 h 19"/>
                <a:gd name="T18" fmla="*/ 2 w 8"/>
                <a:gd name="T19" fmla="*/ 1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9"/>
                <a:gd name="T32" fmla="*/ 8 w 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9">
                  <a:moveTo>
                    <a:pt x="2" y="16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4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7" name="Group 349"/>
          <p:cNvGrpSpPr>
            <a:grpSpLocks/>
          </p:cNvGrpSpPr>
          <p:nvPr/>
        </p:nvGrpSpPr>
        <p:grpSpPr bwMode="auto">
          <a:xfrm>
            <a:off x="6419145" y="1906412"/>
            <a:ext cx="90311" cy="125588"/>
            <a:chOff x="3826" y="1748"/>
            <a:chExt cx="64" cy="89"/>
          </a:xfrm>
        </p:grpSpPr>
        <p:sp>
          <p:nvSpPr>
            <p:cNvPr id="143037" name="Freeform 347"/>
            <p:cNvSpPr>
              <a:spLocks/>
            </p:cNvSpPr>
            <p:nvPr/>
          </p:nvSpPr>
          <p:spPr bwMode="auto">
            <a:xfrm>
              <a:off x="3826" y="1748"/>
              <a:ext cx="64" cy="89"/>
            </a:xfrm>
            <a:custGeom>
              <a:avLst/>
              <a:gdLst>
                <a:gd name="T0" fmla="*/ 64 w 64"/>
                <a:gd name="T1" fmla="*/ 7 h 89"/>
                <a:gd name="T2" fmla="*/ 64 w 64"/>
                <a:gd name="T3" fmla="*/ 10 h 89"/>
                <a:gd name="T4" fmla="*/ 62 w 64"/>
                <a:gd name="T5" fmla="*/ 11 h 89"/>
                <a:gd name="T6" fmla="*/ 60 w 64"/>
                <a:gd name="T7" fmla="*/ 18 h 89"/>
                <a:gd name="T8" fmla="*/ 57 w 64"/>
                <a:gd name="T9" fmla="*/ 27 h 89"/>
                <a:gd name="T10" fmla="*/ 60 w 64"/>
                <a:gd name="T11" fmla="*/ 27 h 89"/>
                <a:gd name="T12" fmla="*/ 62 w 64"/>
                <a:gd name="T13" fmla="*/ 35 h 89"/>
                <a:gd name="T14" fmla="*/ 57 w 64"/>
                <a:gd name="T15" fmla="*/ 38 h 89"/>
                <a:gd name="T16" fmla="*/ 56 w 64"/>
                <a:gd name="T17" fmla="*/ 41 h 89"/>
                <a:gd name="T18" fmla="*/ 50 w 64"/>
                <a:gd name="T19" fmla="*/ 45 h 89"/>
                <a:gd name="T20" fmla="*/ 50 w 64"/>
                <a:gd name="T21" fmla="*/ 48 h 89"/>
                <a:gd name="T22" fmla="*/ 44 w 64"/>
                <a:gd name="T23" fmla="*/ 49 h 89"/>
                <a:gd name="T24" fmla="*/ 41 w 64"/>
                <a:gd name="T25" fmla="*/ 56 h 89"/>
                <a:gd name="T26" fmla="*/ 41 w 64"/>
                <a:gd name="T27" fmla="*/ 61 h 89"/>
                <a:gd name="T28" fmla="*/ 39 w 64"/>
                <a:gd name="T29" fmla="*/ 61 h 89"/>
                <a:gd name="T30" fmla="*/ 44 w 64"/>
                <a:gd name="T31" fmla="*/ 65 h 89"/>
                <a:gd name="T32" fmla="*/ 53 w 64"/>
                <a:gd name="T33" fmla="*/ 72 h 89"/>
                <a:gd name="T34" fmla="*/ 56 w 64"/>
                <a:gd name="T35" fmla="*/ 72 h 89"/>
                <a:gd name="T36" fmla="*/ 56 w 64"/>
                <a:gd name="T37" fmla="*/ 75 h 89"/>
                <a:gd name="T38" fmla="*/ 44 w 64"/>
                <a:gd name="T39" fmla="*/ 80 h 89"/>
                <a:gd name="T40" fmla="*/ 39 w 64"/>
                <a:gd name="T41" fmla="*/ 86 h 89"/>
                <a:gd name="T42" fmla="*/ 32 w 64"/>
                <a:gd name="T43" fmla="*/ 89 h 89"/>
                <a:gd name="T44" fmla="*/ 27 w 64"/>
                <a:gd name="T45" fmla="*/ 84 h 89"/>
                <a:gd name="T46" fmla="*/ 26 w 64"/>
                <a:gd name="T47" fmla="*/ 84 h 89"/>
                <a:gd name="T48" fmla="*/ 26 w 64"/>
                <a:gd name="T49" fmla="*/ 89 h 89"/>
                <a:gd name="T50" fmla="*/ 23 w 64"/>
                <a:gd name="T51" fmla="*/ 86 h 89"/>
                <a:gd name="T52" fmla="*/ 19 w 64"/>
                <a:gd name="T53" fmla="*/ 86 h 89"/>
                <a:gd name="T54" fmla="*/ 20 w 64"/>
                <a:gd name="T55" fmla="*/ 82 h 89"/>
                <a:gd name="T56" fmla="*/ 15 w 64"/>
                <a:gd name="T57" fmla="*/ 82 h 89"/>
                <a:gd name="T58" fmla="*/ 16 w 64"/>
                <a:gd name="T59" fmla="*/ 75 h 89"/>
                <a:gd name="T60" fmla="*/ 19 w 64"/>
                <a:gd name="T61" fmla="*/ 73 h 89"/>
                <a:gd name="T62" fmla="*/ 20 w 64"/>
                <a:gd name="T63" fmla="*/ 73 h 89"/>
                <a:gd name="T64" fmla="*/ 16 w 64"/>
                <a:gd name="T65" fmla="*/ 72 h 89"/>
                <a:gd name="T66" fmla="*/ 16 w 64"/>
                <a:gd name="T67" fmla="*/ 65 h 89"/>
                <a:gd name="T68" fmla="*/ 19 w 64"/>
                <a:gd name="T69" fmla="*/ 61 h 89"/>
                <a:gd name="T70" fmla="*/ 16 w 64"/>
                <a:gd name="T71" fmla="*/ 59 h 89"/>
                <a:gd name="T72" fmla="*/ 15 w 64"/>
                <a:gd name="T73" fmla="*/ 59 h 89"/>
                <a:gd name="T74" fmla="*/ 7 w 64"/>
                <a:gd name="T75" fmla="*/ 56 h 89"/>
                <a:gd name="T76" fmla="*/ 7 w 64"/>
                <a:gd name="T77" fmla="*/ 59 h 89"/>
                <a:gd name="T78" fmla="*/ 5 w 64"/>
                <a:gd name="T79" fmla="*/ 59 h 89"/>
                <a:gd name="T80" fmla="*/ 0 w 64"/>
                <a:gd name="T81" fmla="*/ 56 h 89"/>
                <a:gd name="T82" fmla="*/ 5 w 64"/>
                <a:gd name="T83" fmla="*/ 45 h 89"/>
                <a:gd name="T84" fmla="*/ 15 w 64"/>
                <a:gd name="T85" fmla="*/ 38 h 89"/>
                <a:gd name="T86" fmla="*/ 19 w 64"/>
                <a:gd name="T87" fmla="*/ 35 h 89"/>
                <a:gd name="T88" fmla="*/ 20 w 64"/>
                <a:gd name="T89" fmla="*/ 31 h 89"/>
                <a:gd name="T90" fmla="*/ 20 w 64"/>
                <a:gd name="T91" fmla="*/ 24 h 89"/>
                <a:gd name="T92" fmla="*/ 26 w 64"/>
                <a:gd name="T93" fmla="*/ 21 h 89"/>
                <a:gd name="T94" fmla="*/ 30 w 64"/>
                <a:gd name="T95" fmla="*/ 27 h 89"/>
                <a:gd name="T96" fmla="*/ 37 w 64"/>
                <a:gd name="T97" fmla="*/ 27 h 89"/>
                <a:gd name="T98" fmla="*/ 41 w 64"/>
                <a:gd name="T99" fmla="*/ 27 h 89"/>
                <a:gd name="T100" fmla="*/ 39 w 64"/>
                <a:gd name="T101" fmla="*/ 21 h 89"/>
                <a:gd name="T102" fmla="*/ 39 w 64"/>
                <a:gd name="T103" fmla="*/ 20 h 89"/>
                <a:gd name="T104" fmla="*/ 44 w 64"/>
                <a:gd name="T105" fmla="*/ 18 h 89"/>
                <a:gd name="T106" fmla="*/ 49 w 64"/>
                <a:gd name="T107" fmla="*/ 16 h 89"/>
                <a:gd name="T108" fmla="*/ 50 w 64"/>
                <a:gd name="T109" fmla="*/ 11 h 89"/>
                <a:gd name="T110" fmla="*/ 56 w 64"/>
                <a:gd name="T111" fmla="*/ 7 h 89"/>
                <a:gd name="T112" fmla="*/ 56 w 64"/>
                <a:gd name="T113" fmla="*/ 0 h 89"/>
                <a:gd name="T114" fmla="*/ 60 w 64"/>
                <a:gd name="T115" fmla="*/ 3 h 89"/>
                <a:gd name="T116" fmla="*/ 64 w 64"/>
                <a:gd name="T117" fmla="*/ 7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"/>
                <a:gd name="T178" fmla="*/ 0 h 89"/>
                <a:gd name="T179" fmla="*/ 64 w 64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" h="89">
                  <a:moveTo>
                    <a:pt x="64" y="7"/>
                  </a:moveTo>
                  <a:lnTo>
                    <a:pt x="64" y="10"/>
                  </a:lnTo>
                  <a:lnTo>
                    <a:pt x="62" y="11"/>
                  </a:lnTo>
                  <a:lnTo>
                    <a:pt x="60" y="18"/>
                  </a:lnTo>
                  <a:lnTo>
                    <a:pt x="57" y="27"/>
                  </a:lnTo>
                  <a:lnTo>
                    <a:pt x="60" y="27"/>
                  </a:lnTo>
                  <a:lnTo>
                    <a:pt x="62" y="35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41" y="61"/>
                  </a:lnTo>
                  <a:lnTo>
                    <a:pt x="39" y="61"/>
                  </a:lnTo>
                  <a:lnTo>
                    <a:pt x="44" y="65"/>
                  </a:lnTo>
                  <a:lnTo>
                    <a:pt x="53" y="72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44" y="80"/>
                  </a:lnTo>
                  <a:lnTo>
                    <a:pt x="39" y="86"/>
                  </a:lnTo>
                  <a:lnTo>
                    <a:pt x="32" y="89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9"/>
                  </a:lnTo>
                  <a:lnTo>
                    <a:pt x="23" y="86"/>
                  </a:lnTo>
                  <a:lnTo>
                    <a:pt x="19" y="86"/>
                  </a:lnTo>
                  <a:lnTo>
                    <a:pt x="20" y="82"/>
                  </a:lnTo>
                  <a:lnTo>
                    <a:pt x="15" y="82"/>
                  </a:lnTo>
                  <a:lnTo>
                    <a:pt x="16" y="75"/>
                  </a:lnTo>
                  <a:lnTo>
                    <a:pt x="19" y="73"/>
                  </a:lnTo>
                  <a:lnTo>
                    <a:pt x="20" y="73"/>
                  </a:lnTo>
                  <a:lnTo>
                    <a:pt x="16" y="72"/>
                  </a:lnTo>
                  <a:lnTo>
                    <a:pt x="16" y="65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0" y="56"/>
                  </a:lnTo>
                  <a:lnTo>
                    <a:pt x="5" y="45"/>
                  </a:lnTo>
                  <a:lnTo>
                    <a:pt x="15" y="38"/>
                  </a:lnTo>
                  <a:lnTo>
                    <a:pt x="19" y="35"/>
                  </a:lnTo>
                  <a:lnTo>
                    <a:pt x="20" y="31"/>
                  </a:lnTo>
                  <a:lnTo>
                    <a:pt x="20" y="24"/>
                  </a:lnTo>
                  <a:lnTo>
                    <a:pt x="26" y="21"/>
                  </a:lnTo>
                  <a:lnTo>
                    <a:pt x="30" y="27"/>
                  </a:lnTo>
                  <a:lnTo>
                    <a:pt x="37" y="27"/>
                  </a:lnTo>
                  <a:lnTo>
                    <a:pt x="41" y="27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44" y="18"/>
                  </a:lnTo>
                  <a:lnTo>
                    <a:pt x="49" y="16"/>
                  </a:lnTo>
                  <a:lnTo>
                    <a:pt x="50" y="11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38" name="Freeform 348"/>
            <p:cNvSpPr>
              <a:spLocks/>
            </p:cNvSpPr>
            <p:nvPr/>
          </p:nvSpPr>
          <p:spPr bwMode="auto">
            <a:xfrm>
              <a:off x="3826" y="1748"/>
              <a:ext cx="64" cy="89"/>
            </a:xfrm>
            <a:custGeom>
              <a:avLst/>
              <a:gdLst>
                <a:gd name="T0" fmla="*/ 64 w 64"/>
                <a:gd name="T1" fmla="*/ 7 h 89"/>
                <a:gd name="T2" fmla="*/ 64 w 64"/>
                <a:gd name="T3" fmla="*/ 10 h 89"/>
                <a:gd name="T4" fmla="*/ 62 w 64"/>
                <a:gd name="T5" fmla="*/ 11 h 89"/>
                <a:gd name="T6" fmla="*/ 60 w 64"/>
                <a:gd name="T7" fmla="*/ 18 h 89"/>
                <a:gd name="T8" fmla="*/ 57 w 64"/>
                <a:gd name="T9" fmla="*/ 27 h 89"/>
                <a:gd name="T10" fmla="*/ 60 w 64"/>
                <a:gd name="T11" fmla="*/ 27 h 89"/>
                <a:gd name="T12" fmla="*/ 62 w 64"/>
                <a:gd name="T13" fmla="*/ 35 h 89"/>
                <a:gd name="T14" fmla="*/ 57 w 64"/>
                <a:gd name="T15" fmla="*/ 38 h 89"/>
                <a:gd name="T16" fmla="*/ 56 w 64"/>
                <a:gd name="T17" fmla="*/ 41 h 89"/>
                <a:gd name="T18" fmla="*/ 50 w 64"/>
                <a:gd name="T19" fmla="*/ 45 h 89"/>
                <a:gd name="T20" fmla="*/ 50 w 64"/>
                <a:gd name="T21" fmla="*/ 48 h 89"/>
                <a:gd name="T22" fmla="*/ 44 w 64"/>
                <a:gd name="T23" fmla="*/ 49 h 89"/>
                <a:gd name="T24" fmla="*/ 41 w 64"/>
                <a:gd name="T25" fmla="*/ 56 h 89"/>
                <a:gd name="T26" fmla="*/ 41 w 64"/>
                <a:gd name="T27" fmla="*/ 61 h 89"/>
                <a:gd name="T28" fmla="*/ 39 w 64"/>
                <a:gd name="T29" fmla="*/ 61 h 89"/>
                <a:gd name="T30" fmla="*/ 44 w 64"/>
                <a:gd name="T31" fmla="*/ 65 h 89"/>
                <a:gd name="T32" fmla="*/ 53 w 64"/>
                <a:gd name="T33" fmla="*/ 72 h 89"/>
                <a:gd name="T34" fmla="*/ 56 w 64"/>
                <a:gd name="T35" fmla="*/ 72 h 89"/>
                <a:gd name="T36" fmla="*/ 56 w 64"/>
                <a:gd name="T37" fmla="*/ 75 h 89"/>
                <a:gd name="T38" fmla="*/ 44 w 64"/>
                <a:gd name="T39" fmla="*/ 80 h 89"/>
                <a:gd name="T40" fmla="*/ 39 w 64"/>
                <a:gd name="T41" fmla="*/ 86 h 89"/>
                <a:gd name="T42" fmla="*/ 32 w 64"/>
                <a:gd name="T43" fmla="*/ 89 h 89"/>
                <a:gd name="T44" fmla="*/ 27 w 64"/>
                <a:gd name="T45" fmla="*/ 84 h 89"/>
                <a:gd name="T46" fmla="*/ 26 w 64"/>
                <a:gd name="T47" fmla="*/ 84 h 89"/>
                <a:gd name="T48" fmla="*/ 26 w 64"/>
                <a:gd name="T49" fmla="*/ 89 h 89"/>
                <a:gd name="T50" fmla="*/ 23 w 64"/>
                <a:gd name="T51" fmla="*/ 86 h 89"/>
                <a:gd name="T52" fmla="*/ 19 w 64"/>
                <a:gd name="T53" fmla="*/ 86 h 89"/>
                <a:gd name="T54" fmla="*/ 20 w 64"/>
                <a:gd name="T55" fmla="*/ 82 h 89"/>
                <a:gd name="T56" fmla="*/ 15 w 64"/>
                <a:gd name="T57" fmla="*/ 82 h 89"/>
                <a:gd name="T58" fmla="*/ 16 w 64"/>
                <a:gd name="T59" fmla="*/ 75 h 89"/>
                <a:gd name="T60" fmla="*/ 19 w 64"/>
                <a:gd name="T61" fmla="*/ 73 h 89"/>
                <a:gd name="T62" fmla="*/ 20 w 64"/>
                <a:gd name="T63" fmla="*/ 73 h 89"/>
                <a:gd name="T64" fmla="*/ 16 w 64"/>
                <a:gd name="T65" fmla="*/ 72 h 89"/>
                <a:gd name="T66" fmla="*/ 16 w 64"/>
                <a:gd name="T67" fmla="*/ 65 h 89"/>
                <a:gd name="T68" fmla="*/ 19 w 64"/>
                <a:gd name="T69" fmla="*/ 61 h 89"/>
                <a:gd name="T70" fmla="*/ 16 w 64"/>
                <a:gd name="T71" fmla="*/ 59 h 89"/>
                <a:gd name="T72" fmla="*/ 15 w 64"/>
                <a:gd name="T73" fmla="*/ 59 h 89"/>
                <a:gd name="T74" fmla="*/ 7 w 64"/>
                <a:gd name="T75" fmla="*/ 56 h 89"/>
                <a:gd name="T76" fmla="*/ 7 w 64"/>
                <a:gd name="T77" fmla="*/ 59 h 89"/>
                <a:gd name="T78" fmla="*/ 5 w 64"/>
                <a:gd name="T79" fmla="*/ 59 h 89"/>
                <a:gd name="T80" fmla="*/ 0 w 64"/>
                <a:gd name="T81" fmla="*/ 56 h 89"/>
                <a:gd name="T82" fmla="*/ 5 w 64"/>
                <a:gd name="T83" fmla="*/ 45 h 89"/>
                <a:gd name="T84" fmla="*/ 15 w 64"/>
                <a:gd name="T85" fmla="*/ 38 h 89"/>
                <a:gd name="T86" fmla="*/ 19 w 64"/>
                <a:gd name="T87" fmla="*/ 35 h 89"/>
                <a:gd name="T88" fmla="*/ 20 w 64"/>
                <a:gd name="T89" fmla="*/ 31 h 89"/>
                <a:gd name="T90" fmla="*/ 20 w 64"/>
                <a:gd name="T91" fmla="*/ 24 h 89"/>
                <a:gd name="T92" fmla="*/ 26 w 64"/>
                <a:gd name="T93" fmla="*/ 21 h 89"/>
                <a:gd name="T94" fmla="*/ 30 w 64"/>
                <a:gd name="T95" fmla="*/ 27 h 89"/>
                <a:gd name="T96" fmla="*/ 37 w 64"/>
                <a:gd name="T97" fmla="*/ 27 h 89"/>
                <a:gd name="T98" fmla="*/ 41 w 64"/>
                <a:gd name="T99" fmla="*/ 27 h 89"/>
                <a:gd name="T100" fmla="*/ 39 w 64"/>
                <a:gd name="T101" fmla="*/ 21 h 89"/>
                <a:gd name="T102" fmla="*/ 39 w 64"/>
                <a:gd name="T103" fmla="*/ 20 h 89"/>
                <a:gd name="T104" fmla="*/ 44 w 64"/>
                <a:gd name="T105" fmla="*/ 18 h 89"/>
                <a:gd name="T106" fmla="*/ 49 w 64"/>
                <a:gd name="T107" fmla="*/ 16 h 89"/>
                <a:gd name="T108" fmla="*/ 50 w 64"/>
                <a:gd name="T109" fmla="*/ 11 h 89"/>
                <a:gd name="T110" fmla="*/ 56 w 64"/>
                <a:gd name="T111" fmla="*/ 7 h 89"/>
                <a:gd name="T112" fmla="*/ 56 w 64"/>
                <a:gd name="T113" fmla="*/ 0 h 89"/>
                <a:gd name="T114" fmla="*/ 60 w 64"/>
                <a:gd name="T115" fmla="*/ 3 h 89"/>
                <a:gd name="T116" fmla="*/ 64 w 64"/>
                <a:gd name="T117" fmla="*/ 7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"/>
                <a:gd name="T178" fmla="*/ 0 h 89"/>
                <a:gd name="T179" fmla="*/ 64 w 64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" h="89">
                  <a:moveTo>
                    <a:pt x="64" y="7"/>
                  </a:moveTo>
                  <a:lnTo>
                    <a:pt x="64" y="10"/>
                  </a:lnTo>
                  <a:lnTo>
                    <a:pt x="62" y="11"/>
                  </a:lnTo>
                  <a:lnTo>
                    <a:pt x="60" y="18"/>
                  </a:lnTo>
                  <a:lnTo>
                    <a:pt x="57" y="27"/>
                  </a:lnTo>
                  <a:lnTo>
                    <a:pt x="60" y="27"/>
                  </a:lnTo>
                  <a:lnTo>
                    <a:pt x="62" y="35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41" y="61"/>
                  </a:lnTo>
                  <a:lnTo>
                    <a:pt x="39" y="61"/>
                  </a:lnTo>
                  <a:lnTo>
                    <a:pt x="44" y="65"/>
                  </a:lnTo>
                  <a:lnTo>
                    <a:pt x="53" y="72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44" y="80"/>
                  </a:lnTo>
                  <a:lnTo>
                    <a:pt x="39" y="86"/>
                  </a:lnTo>
                  <a:lnTo>
                    <a:pt x="32" y="89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9"/>
                  </a:lnTo>
                  <a:lnTo>
                    <a:pt x="23" y="86"/>
                  </a:lnTo>
                  <a:lnTo>
                    <a:pt x="19" y="86"/>
                  </a:lnTo>
                  <a:lnTo>
                    <a:pt x="20" y="82"/>
                  </a:lnTo>
                  <a:lnTo>
                    <a:pt x="15" y="82"/>
                  </a:lnTo>
                  <a:lnTo>
                    <a:pt x="16" y="75"/>
                  </a:lnTo>
                  <a:lnTo>
                    <a:pt x="19" y="73"/>
                  </a:lnTo>
                  <a:lnTo>
                    <a:pt x="20" y="73"/>
                  </a:lnTo>
                  <a:lnTo>
                    <a:pt x="16" y="72"/>
                  </a:lnTo>
                  <a:lnTo>
                    <a:pt x="16" y="65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0" y="56"/>
                  </a:lnTo>
                  <a:lnTo>
                    <a:pt x="5" y="45"/>
                  </a:lnTo>
                  <a:lnTo>
                    <a:pt x="15" y="38"/>
                  </a:lnTo>
                  <a:lnTo>
                    <a:pt x="19" y="35"/>
                  </a:lnTo>
                  <a:lnTo>
                    <a:pt x="20" y="31"/>
                  </a:lnTo>
                  <a:lnTo>
                    <a:pt x="20" y="24"/>
                  </a:lnTo>
                  <a:lnTo>
                    <a:pt x="26" y="21"/>
                  </a:lnTo>
                  <a:lnTo>
                    <a:pt x="30" y="27"/>
                  </a:lnTo>
                  <a:lnTo>
                    <a:pt x="37" y="27"/>
                  </a:lnTo>
                  <a:lnTo>
                    <a:pt x="41" y="27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44" y="18"/>
                  </a:lnTo>
                  <a:lnTo>
                    <a:pt x="49" y="16"/>
                  </a:lnTo>
                  <a:lnTo>
                    <a:pt x="50" y="11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8" name="Group 352"/>
          <p:cNvGrpSpPr>
            <a:grpSpLocks/>
          </p:cNvGrpSpPr>
          <p:nvPr/>
        </p:nvGrpSpPr>
        <p:grpSpPr bwMode="auto">
          <a:xfrm>
            <a:off x="6467123" y="2006600"/>
            <a:ext cx="62089" cy="95956"/>
            <a:chOff x="3860" y="1819"/>
            <a:chExt cx="44" cy="68"/>
          </a:xfrm>
        </p:grpSpPr>
        <p:sp>
          <p:nvSpPr>
            <p:cNvPr id="143035" name="Freeform 350"/>
            <p:cNvSpPr>
              <a:spLocks/>
            </p:cNvSpPr>
            <p:nvPr/>
          </p:nvSpPr>
          <p:spPr bwMode="auto">
            <a:xfrm>
              <a:off x="3860" y="1819"/>
              <a:ext cx="44" cy="68"/>
            </a:xfrm>
            <a:custGeom>
              <a:avLst/>
              <a:gdLst>
                <a:gd name="T0" fmla="*/ 4 w 44"/>
                <a:gd name="T1" fmla="*/ 15 h 68"/>
                <a:gd name="T2" fmla="*/ 10 w 44"/>
                <a:gd name="T3" fmla="*/ 8 h 68"/>
                <a:gd name="T4" fmla="*/ 21 w 44"/>
                <a:gd name="T5" fmla="*/ 4 h 68"/>
                <a:gd name="T6" fmla="*/ 21 w 44"/>
                <a:gd name="T7" fmla="*/ 0 h 68"/>
                <a:gd name="T8" fmla="*/ 32 w 44"/>
                <a:gd name="T9" fmla="*/ 18 h 68"/>
                <a:gd name="T10" fmla="*/ 41 w 44"/>
                <a:gd name="T11" fmla="*/ 30 h 68"/>
                <a:gd name="T12" fmla="*/ 41 w 44"/>
                <a:gd name="T13" fmla="*/ 40 h 68"/>
                <a:gd name="T14" fmla="*/ 44 w 44"/>
                <a:gd name="T15" fmla="*/ 43 h 68"/>
                <a:gd name="T16" fmla="*/ 44 w 44"/>
                <a:gd name="T17" fmla="*/ 49 h 68"/>
                <a:gd name="T18" fmla="*/ 41 w 44"/>
                <a:gd name="T19" fmla="*/ 56 h 68"/>
                <a:gd name="T20" fmla="*/ 37 w 44"/>
                <a:gd name="T21" fmla="*/ 56 h 68"/>
                <a:gd name="T22" fmla="*/ 34 w 44"/>
                <a:gd name="T23" fmla="*/ 56 h 68"/>
                <a:gd name="T24" fmla="*/ 34 w 44"/>
                <a:gd name="T25" fmla="*/ 60 h 68"/>
                <a:gd name="T26" fmla="*/ 30 w 44"/>
                <a:gd name="T27" fmla="*/ 58 h 68"/>
                <a:gd name="T28" fmla="*/ 30 w 44"/>
                <a:gd name="T29" fmla="*/ 56 h 68"/>
                <a:gd name="T30" fmla="*/ 27 w 44"/>
                <a:gd name="T31" fmla="*/ 60 h 68"/>
                <a:gd name="T32" fmla="*/ 27 w 44"/>
                <a:gd name="T33" fmla="*/ 61 h 68"/>
                <a:gd name="T34" fmla="*/ 25 w 44"/>
                <a:gd name="T35" fmla="*/ 60 h 68"/>
                <a:gd name="T36" fmla="*/ 23 w 44"/>
                <a:gd name="T37" fmla="*/ 61 h 68"/>
                <a:gd name="T38" fmla="*/ 25 w 44"/>
                <a:gd name="T39" fmla="*/ 64 h 68"/>
                <a:gd name="T40" fmla="*/ 23 w 44"/>
                <a:gd name="T41" fmla="*/ 66 h 68"/>
                <a:gd name="T42" fmla="*/ 21 w 44"/>
                <a:gd name="T43" fmla="*/ 64 h 68"/>
                <a:gd name="T44" fmla="*/ 19 w 44"/>
                <a:gd name="T45" fmla="*/ 66 h 68"/>
                <a:gd name="T46" fmla="*/ 14 w 44"/>
                <a:gd name="T47" fmla="*/ 68 h 68"/>
                <a:gd name="T48" fmla="*/ 14 w 44"/>
                <a:gd name="T49" fmla="*/ 60 h 68"/>
                <a:gd name="T50" fmla="*/ 12 w 44"/>
                <a:gd name="T51" fmla="*/ 61 h 68"/>
                <a:gd name="T52" fmla="*/ 10 w 44"/>
                <a:gd name="T53" fmla="*/ 53 h 68"/>
                <a:gd name="T54" fmla="*/ 12 w 44"/>
                <a:gd name="T55" fmla="*/ 51 h 68"/>
                <a:gd name="T56" fmla="*/ 10 w 44"/>
                <a:gd name="T57" fmla="*/ 49 h 68"/>
                <a:gd name="T58" fmla="*/ 10 w 44"/>
                <a:gd name="T59" fmla="*/ 47 h 68"/>
                <a:gd name="T60" fmla="*/ 12 w 44"/>
                <a:gd name="T61" fmla="*/ 46 h 68"/>
                <a:gd name="T62" fmla="*/ 12 w 44"/>
                <a:gd name="T63" fmla="*/ 43 h 68"/>
                <a:gd name="T64" fmla="*/ 10 w 44"/>
                <a:gd name="T65" fmla="*/ 40 h 68"/>
                <a:gd name="T66" fmla="*/ 4 w 44"/>
                <a:gd name="T67" fmla="*/ 32 h 68"/>
                <a:gd name="T68" fmla="*/ 3 w 44"/>
                <a:gd name="T69" fmla="*/ 30 h 68"/>
                <a:gd name="T70" fmla="*/ 3 w 44"/>
                <a:gd name="T71" fmla="*/ 28 h 68"/>
                <a:gd name="T72" fmla="*/ 10 w 44"/>
                <a:gd name="T73" fmla="*/ 30 h 68"/>
                <a:gd name="T74" fmla="*/ 7 w 44"/>
                <a:gd name="T75" fmla="*/ 26 h 68"/>
                <a:gd name="T76" fmla="*/ 4 w 44"/>
                <a:gd name="T77" fmla="*/ 23 h 68"/>
                <a:gd name="T78" fmla="*/ 3 w 44"/>
                <a:gd name="T79" fmla="*/ 19 h 68"/>
                <a:gd name="T80" fmla="*/ 0 w 44"/>
                <a:gd name="T81" fmla="*/ 18 h 68"/>
                <a:gd name="T82" fmla="*/ 4 w 44"/>
                <a:gd name="T83" fmla="*/ 18 h 68"/>
                <a:gd name="T84" fmla="*/ 4 w 44"/>
                <a:gd name="T85" fmla="*/ 15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"/>
                <a:gd name="T130" fmla="*/ 0 h 68"/>
                <a:gd name="T131" fmla="*/ 44 w 44"/>
                <a:gd name="T132" fmla="*/ 68 h 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" h="68">
                  <a:moveTo>
                    <a:pt x="4" y="15"/>
                  </a:moveTo>
                  <a:lnTo>
                    <a:pt x="10" y="8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32" y="18"/>
                  </a:lnTo>
                  <a:lnTo>
                    <a:pt x="41" y="30"/>
                  </a:lnTo>
                  <a:lnTo>
                    <a:pt x="41" y="40"/>
                  </a:lnTo>
                  <a:lnTo>
                    <a:pt x="44" y="43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34" y="60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5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3" y="66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14" y="68"/>
                  </a:lnTo>
                  <a:lnTo>
                    <a:pt x="14" y="60"/>
                  </a:lnTo>
                  <a:lnTo>
                    <a:pt x="12" y="61"/>
                  </a:lnTo>
                  <a:lnTo>
                    <a:pt x="10" y="53"/>
                  </a:lnTo>
                  <a:lnTo>
                    <a:pt x="12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10" y="40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0" y="30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36" name="Freeform 351"/>
            <p:cNvSpPr>
              <a:spLocks/>
            </p:cNvSpPr>
            <p:nvPr/>
          </p:nvSpPr>
          <p:spPr bwMode="auto">
            <a:xfrm>
              <a:off x="3860" y="1819"/>
              <a:ext cx="44" cy="68"/>
            </a:xfrm>
            <a:custGeom>
              <a:avLst/>
              <a:gdLst>
                <a:gd name="T0" fmla="*/ 4 w 44"/>
                <a:gd name="T1" fmla="*/ 15 h 68"/>
                <a:gd name="T2" fmla="*/ 10 w 44"/>
                <a:gd name="T3" fmla="*/ 8 h 68"/>
                <a:gd name="T4" fmla="*/ 21 w 44"/>
                <a:gd name="T5" fmla="*/ 4 h 68"/>
                <a:gd name="T6" fmla="*/ 21 w 44"/>
                <a:gd name="T7" fmla="*/ 0 h 68"/>
                <a:gd name="T8" fmla="*/ 32 w 44"/>
                <a:gd name="T9" fmla="*/ 18 h 68"/>
                <a:gd name="T10" fmla="*/ 41 w 44"/>
                <a:gd name="T11" fmla="*/ 30 h 68"/>
                <a:gd name="T12" fmla="*/ 41 w 44"/>
                <a:gd name="T13" fmla="*/ 40 h 68"/>
                <a:gd name="T14" fmla="*/ 44 w 44"/>
                <a:gd name="T15" fmla="*/ 43 h 68"/>
                <a:gd name="T16" fmla="*/ 44 w 44"/>
                <a:gd name="T17" fmla="*/ 49 h 68"/>
                <a:gd name="T18" fmla="*/ 41 w 44"/>
                <a:gd name="T19" fmla="*/ 56 h 68"/>
                <a:gd name="T20" fmla="*/ 37 w 44"/>
                <a:gd name="T21" fmla="*/ 56 h 68"/>
                <a:gd name="T22" fmla="*/ 34 w 44"/>
                <a:gd name="T23" fmla="*/ 56 h 68"/>
                <a:gd name="T24" fmla="*/ 34 w 44"/>
                <a:gd name="T25" fmla="*/ 60 h 68"/>
                <a:gd name="T26" fmla="*/ 30 w 44"/>
                <a:gd name="T27" fmla="*/ 58 h 68"/>
                <a:gd name="T28" fmla="*/ 30 w 44"/>
                <a:gd name="T29" fmla="*/ 56 h 68"/>
                <a:gd name="T30" fmla="*/ 27 w 44"/>
                <a:gd name="T31" fmla="*/ 60 h 68"/>
                <a:gd name="T32" fmla="*/ 27 w 44"/>
                <a:gd name="T33" fmla="*/ 61 h 68"/>
                <a:gd name="T34" fmla="*/ 25 w 44"/>
                <a:gd name="T35" fmla="*/ 60 h 68"/>
                <a:gd name="T36" fmla="*/ 23 w 44"/>
                <a:gd name="T37" fmla="*/ 61 h 68"/>
                <a:gd name="T38" fmla="*/ 25 w 44"/>
                <a:gd name="T39" fmla="*/ 64 h 68"/>
                <a:gd name="T40" fmla="*/ 23 w 44"/>
                <a:gd name="T41" fmla="*/ 66 h 68"/>
                <a:gd name="T42" fmla="*/ 21 w 44"/>
                <a:gd name="T43" fmla="*/ 64 h 68"/>
                <a:gd name="T44" fmla="*/ 19 w 44"/>
                <a:gd name="T45" fmla="*/ 66 h 68"/>
                <a:gd name="T46" fmla="*/ 14 w 44"/>
                <a:gd name="T47" fmla="*/ 68 h 68"/>
                <a:gd name="T48" fmla="*/ 14 w 44"/>
                <a:gd name="T49" fmla="*/ 60 h 68"/>
                <a:gd name="T50" fmla="*/ 12 w 44"/>
                <a:gd name="T51" fmla="*/ 61 h 68"/>
                <a:gd name="T52" fmla="*/ 10 w 44"/>
                <a:gd name="T53" fmla="*/ 53 h 68"/>
                <a:gd name="T54" fmla="*/ 12 w 44"/>
                <a:gd name="T55" fmla="*/ 51 h 68"/>
                <a:gd name="T56" fmla="*/ 10 w 44"/>
                <a:gd name="T57" fmla="*/ 49 h 68"/>
                <a:gd name="T58" fmla="*/ 10 w 44"/>
                <a:gd name="T59" fmla="*/ 47 h 68"/>
                <a:gd name="T60" fmla="*/ 12 w 44"/>
                <a:gd name="T61" fmla="*/ 46 h 68"/>
                <a:gd name="T62" fmla="*/ 12 w 44"/>
                <a:gd name="T63" fmla="*/ 43 h 68"/>
                <a:gd name="T64" fmla="*/ 10 w 44"/>
                <a:gd name="T65" fmla="*/ 40 h 68"/>
                <a:gd name="T66" fmla="*/ 4 w 44"/>
                <a:gd name="T67" fmla="*/ 32 h 68"/>
                <a:gd name="T68" fmla="*/ 3 w 44"/>
                <a:gd name="T69" fmla="*/ 30 h 68"/>
                <a:gd name="T70" fmla="*/ 3 w 44"/>
                <a:gd name="T71" fmla="*/ 28 h 68"/>
                <a:gd name="T72" fmla="*/ 10 w 44"/>
                <a:gd name="T73" fmla="*/ 30 h 68"/>
                <a:gd name="T74" fmla="*/ 7 w 44"/>
                <a:gd name="T75" fmla="*/ 26 h 68"/>
                <a:gd name="T76" fmla="*/ 4 w 44"/>
                <a:gd name="T77" fmla="*/ 23 h 68"/>
                <a:gd name="T78" fmla="*/ 3 w 44"/>
                <a:gd name="T79" fmla="*/ 19 h 68"/>
                <a:gd name="T80" fmla="*/ 0 w 44"/>
                <a:gd name="T81" fmla="*/ 18 h 68"/>
                <a:gd name="T82" fmla="*/ 4 w 44"/>
                <a:gd name="T83" fmla="*/ 18 h 68"/>
                <a:gd name="T84" fmla="*/ 4 w 44"/>
                <a:gd name="T85" fmla="*/ 15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"/>
                <a:gd name="T130" fmla="*/ 0 h 68"/>
                <a:gd name="T131" fmla="*/ 44 w 44"/>
                <a:gd name="T132" fmla="*/ 68 h 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" h="68">
                  <a:moveTo>
                    <a:pt x="4" y="15"/>
                  </a:moveTo>
                  <a:lnTo>
                    <a:pt x="10" y="8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32" y="18"/>
                  </a:lnTo>
                  <a:lnTo>
                    <a:pt x="41" y="30"/>
                  </a:lnTo>
                  <a:lnTo>
                    <a:pt x="41" y="40"/>
                  </a:lnTo>
                  <a:lnTo>
                    <a:pt x="44" y="43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34" y="60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5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3" y="66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14" y="68"/>
                  </a:lnTo>
                  <a:lnTo>
                    <a:pt x="14" y="60"/>
                  </a:lnTo>
                  <a:lnTo>
                    <a:pt x="12" y="61"/>
                  </a:lnTo>
                  <a:lnTo>
                    <a:pt x="10" y="53"/>
                  </a:lnTo>
                  <a:lnTo>
                    <a:pt x="12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10" y="40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0" y="30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29" name="Group 355"/>
          <p:cNvGrpSpPr>
            <a:grpSpLocks/>
          </p:cNvGrpSpPr>
          <p:nvPr/>
        </p:nvGrpSpPr>
        <p:grpSpPr bwMode="auto">
          <a:xfrm>
            <a:off x="5161845" y="2219679"/>
            <a:ext cx="25400" cy="25400"/>
            <a:chOff x="2935" y="1970"/>
            <a:chExt cx="18" cy="18"/>
          </a:xfrm>
        </p:grpSpPr>
        <p:sp>
          <p:nvSpPr>
            <p:cNvPr id="143033" name="Freeform 353"/>
            <p:cNvSpPr>
              <a:spLocks/>
            </p:cNvSpPr>
            <p:nvPr/>
          </p:nvSpPr>
          <p:spPr bwMode="auto">
            <a:xfrm>
              <a:off x="2935" y="1970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2 w 18"/>
                <a:gd name="T3" fmla="*/ 7 h 18"/>
                <a:gd name="T4" fmla="*/ 4 w 18"/>
                <a:gd name="T5" fmla="*/ 0 h 18"/>
                <a:gd name="T6" fmla="*/ 11 w 18"/>
                <a:gd name="T7" fmla="*/ 0 h 18"/>
                <a:gd name="T8" fmla="*/ 13 w 18"/>
                <a:gd name="T9" fmla="*/ 3 h 18"/>
                <a:gd name="T10" fmla="*/ 16 w 18"/>
                <a:gd name="T11" fmla="*/ 3 h 18"/>
                <a:gd name="T12" fmla="*/ 16 w 18"/>
                <a:gd name="T13" fmla="*/ 6 h 18"/>
                <a:gd name="T14" fmla="*/ 11 w 18"/>
                <a:gd name="T15" fmla="*/ 7 h 18"/>
                <a:gd name="T16" fmla="*/ 13 w 18"/>
                <a:gd name="T17" fmla="*/ 10 h 18"/>
                <a:gd name="T18" fmla="*/ 18 w 18"/>
                <a:gd name="T19" fmla="*/ 18 h 18"/>
                <a:gd name="T20" fmla="*/ 11 w 18"/>
                <a:gd name="T21" fmla="*/ 18 h 18"/>
                <a:gd name="T22" fmla="*/ 9 w 18"/>
                <a:gd name="T23" fmla="*/ 14 h 18"/>
                <a:gd name="T24" fmla="*/ 0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0" y="12"/>
                  </a:moveTo>
                  <a:lnTo>
                    <a:pt x="2" y="7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13" y="10"/>
                  </a:lnTo>
                  <a:lnTo>
                    <a:pt x="18" y="18"/>
                  </a:lnTo>
                  <a:lnTo>
                    <a:pt x="11" y="18"/>
                  </a:lnTo>
                  <a:lnTo>
                    <a:pt x="9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34" name="Freeform 354"/>
            <p:cNvSpPr>
              <a:spLocks/>
            </p:cNvSpPr>
            <p:nvPr/>
          </p:nvSpPr>
          <p:spPr bwMode="auto">
            <a:xfrm>
              <a:off x="2935" y="1970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2 w 18"/>
                <a:gd name="T3" fmla="*/ 7 h 18"/>
                <a:gd name="T4" fmla="*/ 4 w 18"/>
                <a:gd name="T5" fmla="*/ 0 h 18"/>
                <a:gd name="T6" fmla="*/ 11 w 18"/>
                <a:gd name="T7" fmla="*/ 0 h 18"/>
                <a:gd name="T8" fmla="*/ 13 w 18"/>
                <a:gd name="T9" fmla="*/ 3 h 18"/>
                <a:gd name="T10" fmla="*/ 16 w 18"/>
                <a:gd name="T11" fmla="*/ 3 h 18"/>
                <a:gd name="T12" fmla="*/ 16 w 18"/>
                <a:gd name="T13" fmla="*/ 6 h 18"/>
                <a:gd name="T14" fmla="*/ 11 w 18"/>
                <a:gd name="T15" fmla="*/ 7 h 18"/>
                <a:gd name="T16" fmla="*/ 13 w 18"/>
                <a:gd name="T17" fmla="*/ 10 h 18"/>
                <a:gd name="T18" fmla="*/ 18 w 18"/>
                <a:gd name="T19" fmla="*/ 18 h 18"/>
                <a:gd name="T20" fmla="*/ 11 w 18"/>
                <a:gd name="T21" fmla="*/ 18 h 18"/>
                <a:gd name="T22" fmla="*/ 9 w 18"/>
                <a:gd name="T23" fmla="*/ 14 h 18"/>
                <a:gd name="T24" fmla="*/ 0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0" y="12"/>
                  </a:moveTo>
                  <a:lnTo>
                    <a:pt x="2" y="7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13" y="10"/>
                  </a:lnTo>
                  <a:lnTo>
                    <a:pt x="18" y="18"/>
                  </a:lnTo>
                  <a:lnTo>
                    <a:pt x="11" y="18"/>
                  </a:lnTo>
                  <a:lnTo>
                    <a:pt x="9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0" name="Group 358"/>
          <p:cNvGrpSpPr>
            <a:grpSpLocks/>
          </p:cNvGrpSpPr>
          <p:nvPr/>
        </p:nvGrpSpPr>
        <p:grpSpPr bwMode="auto">
          <a:xfrm>
            <a:off x="6083300" y="2346678"/>
            <a:ext cx="135467" cy="150988"/>
            <a:chOff x="3588" y="2060"/>
            <a:chExt cx="96" cy="107"/>
          </a:xfrm>
        </p:grpSpPr>
        <p:sp>
          <p:nvSpPr>
            <p:cNvPr id="143031" name="Freeform 356"/>
            <p:cNvSpPr>
              <a:spLocks/>
            </p:cNvSpPr>
            <p:nvPr/>
          </p:nvSpPr>
          <p:spPr bwMode="auto">
            <a:xfrm>
              <a:off x="3588" y="2060"/>
              <a:ext cx="96" cy="107"/>
            </a:xfrm>
            <a:custGeom>
              <a:avLst/>
              <a:gdLst>
                <a:gd name="T0" fmla="*/ 11 w 96"/>
                <a:gd name="T1" fmla="*/ 16 h 107"/>
                <a:gd name="T2" fmla="*/ 15 w 96"/>
                <a:gd name="T3" fmla="*/ 2 h 107"/>
                <a:gd name="T4" fmla="*/ 22 w 96"/>
                <a:gd name="T5" fmla="*/ 0 h 107"/>
                <a:gd name="T6" fmla="*/ 31 w 96"/>
                <a:gd name="T7" fmla="*/ 7 h 107"/>
                <a:gd name="T8" fmla="*/ 31 w 96"/>
                <a:gd name="T9" fmla="*/ 16 h 107"/>
                <a:gd name="T10" fmla="*/ 49 w 96"/>
                <a:gd name="T11" fmla="*/ 20 h 107"/>
                <a:gd name="T12" fmla="*/ 55 w 96"/>
                <a:gd name="T13" fmla="*/ 24 h 107"/>
                <a:gd name="T14" fmla="*/ 56 w 96"/>
                <a:gd name="T15" fmla="*/ 35 h 107"/>
                <a:gd name="T16" fmla="*/ 48 w 96"/>
                <a:gd name="T17" fmla="*/ 35 h 107"/>
                <a:gd name="T18" fmla="*/ 61 w 96"/>
                <a:gd name="T19" fmla="*/ 48 h 107"/>
                <a:gd name="T20" fmla="*/ 68 w 96"/>
                <a:gd name="T21" fmla="*/ 54 h 107"/>
                <a:gd name="T22" fmla="*/ 79 w 96"/>
                <a:gd name="T23" fmla="*/ 66 h 107"/>
                <a:gd name="T24" fmla="*/ 93 w 96"/>
                <a:gd name="T25" fmla="*/ 80 h 107"/>
                <a:gd name="T26" fmla="*/ 96 w 96"/>
                <a:gd name="T27" fmla="*/ 87 h 107"/>
                <a:gd name="T28" fmla="*/ 96 w 96"/>
                <a:gd name="T29" fmla="*/ 97 h 107"/>
                <a:gd name="T30" fmla="*/ 89 w 96"/>
                <a:gd name="T31" fmla="*/ 101 h 107"/>
                <a:gd name="T32" fmla="*/ 79 w 96"/>
                <a:gd name="T33" fmla="*/ 99 h 107"/>
                <a:gd name="T34" fmla="*/ 78 w 96"/>
                <a:gd name="T35" fmla="*/ 107 h 107"/>
                <a:gd name="T36" fmla="*/ 68 w 96"/>
                <a:gd name="T37" fmla="*/ 105 h 107"/>
                <a:gd name="T38" fmla="*/ 71 w 96"/>
                <a:gd name="T39" fmla="*/ 97 h 107"/>
                <a:gd name="T40" fmla="*/ 71 w 96"/>
                <a:gd name="T41" fmla="*/ 84 h 107"/>
                <a:gd name="T42" fmla="*/ 68 w 96"/>
                <a:gd name="T43" fmla="*/ 80 h 107"/>
                <a:gd name="T44" fmla="*/ 61 w 96"/>
                <a:gd name="T45" fmla="*/ 71 h 107"/>
                <a:gd name="T46" fmla="*/ 59 w 96"/>
                <a:gd name="T47" fmla="*/ 65 h 107"/>
                <a:gd name="T48" fmla="*/ 48 w 96"/>
                <a:gd name="T49" fmla="*/ 52 h 107"/>
                <a:gd name="T50" fmla="*/ 38 w 96"/>
                <a:gd name="T51" fmla="*/ 54 h 107"/>
                <a:gd name="T52" fmla="*/ 31 w 96"/>
                <a:gd name="T53" fmla="*/ 56 h 107"/>
                <a:gd name="T54" fmla="*/ 22 w 96"/>
                <a:gd name="T55" fmla="*/ 56 h 107"/>
                <a:gd name="T56" fmla="*/ 15 w 96"/>
                <a:gd name="T57" fmla="*/ 60 h 107"/>
                <a:gd name="T58" fmla="*/ 12 w 96"/>
                <a:gd name="T59" fmla="*/ 49 h 107"/>
                <a:gd name="T60" fmla="*/ 12 w 96"/>
                <a:gd name="T61" fmla="*/ 39 h 107"/>
                <a:gd name="T62" fmla="*/ 7 w 96"/>
                <a:gd name="T63" fmla="*/ 37 h 107"/>
                <a:gd name="T64" fmla="*/ 7 w 96"/>
                <a:gd name="T65" fmla="*/ 30 h 107"/>
                <a:gd name="T66" fmla="*/ 0 w 96"/>
                <a:gd name="T67" fmla="*/ 28 h 107"/>
                <a:gd name="T68" fmla="*/ 1 w 96"/>
                <a:gd name="T69" fmla="*/ 21 h 107"/>
                <a:gd name="T70" fmla="*/ 5 w 96"/>
                <a:gd name="T71" fmla="*/ 17 h 107"/>
                <a:gd name="T72" fmla="*/ 11 w 96"/>
                <a:gd name="T73" fmla="*/ 13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6"/>
                <a:gd name="T112" fmla="*/ 0 h 107"/>
                <a:gd name="T113" fmla="*/ 96 w 96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6" h="107">
                  <a:moveTo>
                    <a:pt x="11" y="13"/>
                  </a:moveTo>
                  <a:lnTo>
                    <a:pt x="11" y="16"/>
                  </a:lnTo>
                  <a:lnTo>
                    <a:pt x="18" y="16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41" y="20"/>
                  </a:lnTo>
                  <a:lnTo>
                    <a:pt x="49" y="20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53" y="35"/>
                  </a:lnTo>
                  <a:lnTo>
                    <a:pt x="48" y="35"/>
                  </a:lnTo>
                  <a:lnTo>
                    <a:pt x="48" y="39"/>
                  </a:lnTo>
                  <a:lnTo>
                    <a:pt x="61" y="48"/>
                  </a:lnTo>
                  <a:lnTo>
                    <a:pt x="64" y="49"/>
                  </a:lnTo>
                  <a:lnTo>
                    <a:pt x="68" y="54"/>
                  </a:lnTo>
                  <a:lnTo>
                    <a:pt x="72" y="60"/>
                  </a:lnTo>
                  <a:lnTo>
                    <a:pt x="79" y="66"/>
                  </a:lnTo>
                  <a:lnTo>
                    <a:pt x="85" y="73"/>
                  </a:lnTo>
                  <a:lnTo>
                    <a:pt x="93" y="80"/>
                  </a:lnTo>
                  <a:lnTo>
                    <a:pt x="93" y="87"/>
                  </a:lnTo>
                  <a:lnTo>
                    <a:pt x="96" y="87"/>
                  </a:lnTo>
                  <a:lnTo>
                    <a:pt x="96" y="93"/>
                  </a:lnTo>
                  <a:lnTo>
                    <a:pt x="96" y="97"/>
                  </a:lnTo>
                  <a:lnTo>
                    <a:pt x="96" y="101"/>
                  </a:lnTo>
                  <a:lnTo>
                    <a:pt x="89" y="101"/>
                  </a:lnTo>
                  <a:lnTo>
                    <a:pt x="85" y="97"/>
                  </a:lnTo>
                  <a:lnTo>
                    <a:pt x="79" y="99"/>
                  </a:lnTo>
                  <a:lnTo>
                    <a:pt x="79" y="105"/>
                  </a:lnTo>
                  <a:lnTo>
                    <a:pt x="78" y="107"/>
                  </a:lnTo>
                  <a:lnTo>
                    <a:pt x="75" y="105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71" y="97"/>
                  </a:lnTo>
                  <a:lnTo>
                    <a:pt x="71" y="87"/>
                  </a:lnTo>
                  <a:lnTo>
                    <a:pt x="71" y="84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4" y="77"/>
                  </a:lnTo>
                  <a:lnTo>
                    <a:pt x="61" y="71"/>
                  </a:lnTo>
                  <a:lnTo>
                    <a:pt x="59" y="66"/>
                  </a:lnTo>
                  <a:lnTo>
                    <a:pt x="59" y="65"/>
                  </a:lnTo>
                  <a:lnTo>
                    <a:pt x="53" y="56"/>
                  </a:lnTo>
                  <a:lnTo>
                    <a:pt x="48" y="52"/>
                  </a:lnTo>
                  <a:lnTo>
                    <a:pt x="41" y="49"/>
                  </a:lnTo>
                  <a:lnTo>
                    <a:pt x="38" y="54"/>
                  </a:lnTo>
                  <a:lnTo>
                    <a:pt x="34" y="54"/>
                  </a:lnTo>
                  <a:lnTo>
                    <a:pt x="31" y="56"/>
                  </a:lnTo>
                  <a:lnTo>
                    <a:pt x="27" y="52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15" y="60"/>
                  </a:lnTo>
                  <a:lnTo>
                    <a:pt x="12" y="58"/>
                  </a:lnTo>
                  <a:lnTo>
                    <a:pt x="12" y="49"/>
                  </a:lnTo>
                  <a:lnTo>
                    <a:pt x="15" y="41"/>
                  </a:lnTo>
                  <a:lnTo>
                    <a:pt x="12" y="39"/>
                  </a:lnTo>
                  <a:lnTo>
                    <a:pt x="11" y="35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1" y="21"/>
                  </a:lnTo>
                  <a:lnTo>
                    <a:pt x="7" y="20"/>
                  </a:lnTo>
                  <a:lnTo>
                    <a:pt x="5" y="17"/>
                  </a:lnTo>
                  <a:lnTo>
                    <a:pt x="7" y="16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32" name="Freeform 357"/>
            <p:cNvSpPr>
              <a:spLocks/>
            </p:cNvSpPr>
            <p:nvPr/>
          </p:nvSpPr>
          <p:spPr bwMode="auto">
            <a:xfrm>
              <a:off x="3588" y="2060"/>
              <a:ext cx="96" cy="107"/>
            </a:xfrm>
            <a:custGeom>
              <a:avLst/>
              <a:gdLst>
                <a:gd name="T0" fmla="*/ 11 w 96"/>
                <a:gd name="T1" fmla="*/ 16 h 107"/>
                <a:gd name="T2" fmla="*/ 15 w 96"/>
                <a:gd name="T3" fmla="*/ 2 h 107"/>
                <a:gd name="T4" fmla="*/ 22 w 96"/>
                <a:gd name="T5" fmla="*/ 0 h 107"/>
                <a:gd name="T6" fmla="*/ 31 w 96"/>
                <a:gd name="T7" fmla="*/ 7 h 107"/>
                <a:gd name="T8" fmla="*/ 31 w 96"/>
                <a:gd name="T9" fmla="*/ 16 h 107"/>
                <a:gd name="T10" fmla="*/ 49 w 96"/>
                <a:gd name="T11" fmla="*/ 20 h 107"/>
                <a:gd name="T12" fmla="*/ 55 w 96"/>
                <a:gd name="T13" fmla="*/ 24 h 107"/>
                <a:gd name="T14" fmla="*/ 56 w 96"/>
                <a:gd name="T15" fmla="*/ 35 h 107"/>
                <a:gd name="T16" fmla="*/ 48 w 96"/>
                <a:gd name="T17" fmla="*/ 35 h 107"/>
                <a:gd name="T18" fmla="*/ 61 w 96"/>
                <a:gd name="T19" fmla="*/ 48 h 107"/>
                <a:gd name="T20" fmla="*/ 68 w 96"/>
                <a:gd name="T21" fmla="*/ 54 h 107"/>
                <a:gd name="T22" fmla="*/ 79 w 96"/>
                <a:gd name="T23" fmla="*/ 66 h 107"/>
                <a:gd name="T24" fmla="*/ 93 w 96"/>
                <a:gd name="T25" fmla="*/ 80 h 107"/>
                <a:gd name="T26" fmla="*/ 96 w 96"/>
                <a:gd name="T27" fmla="*/ 87 h 107"/>
                <a:gd name="T28" fmla="*/ 96 w 96"/>
                <a:gd name="T29" fmla="*/ 97 h 107"/>
                <a:gd name="T30" fmla="*/ 89 w 96"/>
                <a:gd name="T31" fmla="*/ 101 h 107"/>
                <a:gd name="T32" fmla="*/ 79 w 96"/>
                <a:gd name="T33" fmla="*/ 99 h 107"/>
                <a:gd name="T34" fmla="*/ 78 w 96"/>
                <a:gd name="T35" fmla="*/ 107 h 107"/>
                <a:gd name="T36" fmla="*/ 68 w 96"/>
                <a:gd name="T37" fmla="*/ 105 h 107"/>
                <a:gd name="T38" fmla="*/ 71 w 96"/>
                <a:gd name="T39" fmla="*/ 97 h 107"/>
                <a:gd name="T40" fmla="*/ 71 w 96"/>
                <a:gd name="T41" fmla="*/ 84 h 107"/>
                <a:gd name="T42" fmla="*/ 68 w 96"/>
                <a:gd name="T43" fmla="*/ 80 h 107"/>
                <a:gd name="T44" fmla="*/ 61 w 96"/>
                <a:gd name="T45" fmla="*/ 71 h 107"/>
                <a:gd name="T46" fmla="*/ 59 w 96"/>
                <a:gd name="T47" fmla="*/ 65 h 107"/>
                <a:gd name="T48" fmla="*/ 48 w 96"/>
                <a:gd name="T49" fmla="*/ 52 h 107"/>
                <a:gd name="T50" fmla="*/ 38 w 96"/>
                <a:gd name="T51" fmla="*/ 54 h 107"/>
                <a:gd name="T52" fmla="*/ 31 w 96"/>
                <a:gd name="T53" fmla="*/ 56 h 107"/>
                <a:gd name="T54" fmla="*/ 22 w 96"/>
                <a:gd name="T55" fmla="*/ 56 h 107"/>
                <a:gd name="T56" fmla="*/ 15 w 96"/>
                <a:gd name="T57" fmla="*/ 60 h 107"/>
                <a:gd name="T58" fmla="*/ 12 w 96"/>
                <a:gd name="T59" fmla="*/ 49 h 107"/>
                <a:gd name="T60" fmla="*/ 12 w 96"/>
                <a:gd name="T61" fmla="*/ 39 h 107"/>
                <a:gd name="T62" fmla="*/ 7 w 96"/>
                <a:gd name="T63" fmla="*/ 37 h 107"/>
                <a:gd name="T64" fmla="*/ 7 w 96"/>
                <a:gd name="T65" fmla="*/ 30 h 107"/>
                <a:gd name="T66" fmla="*/ 0 w 96"/>
                <a:gd name="T67" fmla="*/ 28 h 107"/>
                <a:gd name="T68" fmla="*/ 1 w 96"/>
                <a:gd name="T69" fmla="*/ 21 h 107"/>
                <a:gd name="T70" fmla="*/ 5 w 96"/>
                <a:gd name="T71" fmla="*/ 17 h 107"/>
                <a:gd name="T72" fmla="*/ 11 w 96"/>
                <a:gd name="T73" fmla="*/ 13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6"/>
                <a:gd name="T112" fmla="*/ 0 h 107"/>
                <a:gd name="T113" fmla="*/ 96 w 96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6" h="107">
                  <a:moveTo>
                    <a:pt x="11" y="13"/>
                  </a:moveTo>
                  <a:lnTo>
                    <a:pt x="11" y="16"/>
                  </a:lnTo>
                  <a:lnTo>
                    <a:pt x="18" y="16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41" y="20"/>
                  </a:lnTo>
                  <a:lnTo>
                    <a:pt x="49" y="20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53" y="35"/>
                  </a:lnTo>
                  <a:lnTo>
                    <a:pt x="48" y="35"/>
                  </a:lnTo>
                  <a:lnTo>
                    <a:pt x="48" y="39"/>
                  </a:lnTo>
                  <a:lnTo>
                    <a:pt x="61" y="48"/>
                  </a:lnTo>
                  <a:lnTo>
                    <a:pt x="64" y="49"/>
                  </a:lnTo>
                  <a:lnTo>
                    <a:pt x="68" y="54"/>
                  </a:lnTo>
                  <a:lnTo>
                    <a:pt x="72" y="60"/>
                  </a:lnTo>
                  <a:lnTo>
                    <a:pt x="79" y="66"/>
                  </a:lnTo>
                  <a:lnTo>
                    <a:pt x="85" y="73"/>
                  </a:lnTo>
                  <a:lnTo>
                    <a:pt x="93" y="80"/>
                  </a:lnTo>
                  <a:lnTo>
                    <a:pt x="93" y="87"/>
                  </a:lnTo>
                  <a:lnTo>
                    <a:pt x="96" y="87"/>
                  </a:lnTo>
                  <a:lnTo>
                    <a:pt x="96" y="93"/>
                  </a:lnTo>
                  <a:lnTo>
                    <a:pt x="96" y="97"/>
                  </a:lnTo>
                  <a:lnTo>
                    <a:pt x="96" y="101"/>
                  </a:lnTo>
                  <a:lnTo>
                    <a:pt x="89" y="101"/>
                  </a:lnTo>
                  <a:lnTo>
                    <a:pt x="85" y="97"/>
                  </a:lnTo>
                  <a:lnTo>
                    <a:pt x="79" y="99"/>
                  </a:lnTo>
                  <a:lnTo>
                    <a:pt x="79" y="105"/>
                  </a:lnTo>
                  <a:lnTo>
                    <a:pt x="78" y="107"/>
                  </a:lnTo>
                  <a:lnTo>
                    <a:pt x="75" y="105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71" y="97"/>
                  </a:lnTo>
                  <a:lnTo>
                    <a:pt x="71" y="87"/>
                  </a:lnTo>
                  <a:lnTo>
                    <a:pt x="71" y="84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4" y="77"/>
                  </a:lnTo>
                  <a:lnTo>
                    <a:pt x="61" y="71"/>
                  </a:lnTo>
                  <a:lnTo>
                    <a:pt x="59" y="66"/>
                  </a:lnTo>
                  <a:lnTo>
                    <a:pt x="59" y="65"/>
                  </a:lnTo>
                  <a:lnTo>
                    <a:pt x="53" y="56"/>
                  </a:lnTo>
                  <a:lnTo>
                    <a:pt x="48" y="52"/>
                  </a:lnTo>
                  <a:lnTo>
                    <a:pt x="41" y="49"/>
                  </a:lnTo>
                  <a:lnTo>
                    <a:pt x="38" y="54"/>
                  </a:lnTo>
                  <a:lnTo>
                    <a:pt x="34" y="54"/>
                  </a:lnTo>
                  <a:lnTo>
                    <a:pt x="31" y="56"/>
                  </a:lnTo>
                  <a:lnTo>
                    <a:pt x="27" y="52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15" y="60"/>
                  </a:lnTo>
                  <a:lnTo>
                    <a:pt x="12" y="58"/>
                  </a:lnTo>
                  <a:lnTo>
                    <a:pt x="12" y="49"/>
                  </a:lnTo>
                  <a:lnTo>
                    <a:pt x="15" y="41"/>
                  </a:lnTo>
                  <a:lnTo>
                    <a:pt x="12" y="39"/>
                  </a:lnTo>
                  <a:lnTo>
                    <a:pt x="11" y="35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1" y="21"/>
                  </a:lnTo>
                  <a:lnTo>
                    <a:pt x="7" y="20"/>
                  </a:lnTo>
                  <a:lnTo>
                    <a:pt x="5" y="17"/>
                  </a:lnTo>
                  <a:lnTo>
                    <a:pt x="7" y="16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1" name="Group 361"/>
          <p:cNvGrpSpPr>
            <a:grpSpLocks/>
          </p:cNvGrpSpPr>
          <p:nvPr/>
        </p:nvGrpSpPr>
        <p:grpSpPr bwMode="auto">
          <a:xfrm>
            <a:off x="4960056" y="2136423"/>
            <a:ext cx="22578" cy="31044"/>
            <a:chOff x="2792" y="1911"/>
            <a:chExt cx="16" cy="22"/>
          </a:xfrm>
        </p:grpSpPr>
        <p:sp>
          <p:nvSpPr>
            <p:cNvPr id="143029" name="Freeform 359"/>
            <p:cNvSpPr>
              <a:spLocks/>
            </p:cNvSpPr>
            <p:nvPr/>
          </p:nvSpPr>
          <p:spPr bwMode="auto">
            <a:xfrm>
              <a:off x="2792" y="1911"/>
              <a:ext cx="16" cy="22"/>
            </a:xfrm>
            <a:custGeom>
              <a:avLst/>
              <a:gdLst>
                <a:gd name="T0" fmla="*/ 8 w 16"/>
                <a:gd name="T1" fmla="*/ 3 h 22"/>
                <a:gd name="T2" fmla="*/ 16 w 16"/>
                <a:gd name="T3" fmla="*/ 0 h 22"/>
                <a:gd name="T4" fmla="*/ 16 w 16"/>
                <a:gd name="T5" fmla="*/ 4 h 22"/>
                <a:gd name="T6" fmla="*/ 16 w 16"/>
                <a:gd name="T7" fmla="*/ 10 h 22"/>
                <a:gd name="T8" fmla="*/ 12 w 16"/>
                <a:gd name="T9" fmla="*/ 14 h 22"/>
                <a:gd name="T10" fmla="*/ 12 w 16"/>
                <a:gd name="T11" fmla="*/ 15 h 22"/>
                <a:gd name="T12" fmla="*/ 9 w 16"/>
                <a:gd name="T13" fmla="*/ 20 h 22"/>
                <a:gd name="T14" fmla="*/ 5 w 16"/>
                <a:gd name="T15" fmla="*/ 20 h 22"/>
                <a:gd name="T16" fmla="*/ 5 w 16"/>
                <a:gd name="T17" fmla="*/ 22 h 22"/>
                <a:gd name="T18" fmla="*/ 0 w 16"/>
                <a:gd name="T19" fmla="*/ 22 h 22"/>
                <a:gd name="T20" fmla="*/ 0 w 16"/>
                <a:gd name="T21" fmla="*/ 18 h 22"/>
                <a:gd name="T22" fmla="*/ 3 w 16"/>
                <a:gd name="T23" fmla="*/ 14 h 22"/>
                <a:gd name="T24" fmla="*/ 5 w 16"/>
                <a:gd name="T25" fmla="*/ 7 h 22"/>
                <a:gd name="T26" fmla="*/ 8 w 16"/>
                <a:gd name="T27" fmla="*/ 3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8" y="3"/>
                  </a:moveTo>
                  <a:lnTo>
                    <a:pt x="16" y="0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5" y="7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30" name="Freeform 360"/>
            <p:cNvSpPr>
              <a:spLocks/>
            </p:cNvSpPr>
            <p:nvPr/>
          </p:nvSpPr>
          <p:spPr bwMode="auto">
            <a:xfrm>
              <a:off x="2792" y="1911"/>
              <a:ext cx="16" cy="22"/>
            </a:xfrm>
            <a:custGeom>
              <a:avLst/>
              <a:gdLst>
                <a:gd name="T0" fmla="*/ 8 w 16"/>
                <a:gd name="T1" fmla="*/ 3 h 22"/>
                <a:gd name="T2" fmla="*/ 16 w 16"/>
                <a:gd name="T3" fmla="*/ 0 h 22"/>
                <a:gd name="T4" fmla="*/ 16 w 16"/>
                <a:gd name="T5" fmla="*/ 4 h 22"/>
                <a:gd name="T6" fmla="*/ 16 w 16"/>
                <a:gd name="T7" fmla="*/ 10 h 22"/>
                <a:gd name="T8" fmla="*/ 12 w 16"/>
                <a:gd name="T9" fmla="*/ 14 h 22"/>
                <a:gd name="T10" fmla="*/ 12 w 16"/>
                <a:gd name="T11" fmla="*/ 15 h 22"/>
                <a:gd name="T12" fmla="*/ 9 w 16"/>
                <a:gd name="T13" fmla="*/ 20 h 22"/>
                <a:gd name="T14" fmla="*/ 5 w 16"/>
                <a:gd name="T15" fmla="*/ 20 h 22"/>
                <a:gd name="T16" fmla="*/ 5 w 16"/>
                <a:gd name="T17" fmla="*/ 22 h 22"/>
                <a:gd name="T18" fmla="*/ 0 w 16"/>
                <a:gd name="T19" fmla="*/ 22 h 22"/>
                <a:gd name="T20" fmla="*/ 0 w 16"/>
                <a:gd name="T21" fmla="*/ 18 h 22"/>
                <a:gd name="T22" fmla="*/ 3 w 16"/>
                <a:gd name="T23" fmla="*/ 14 h 22"/>
                <a:gd name="T24" fmla="*/ 5 w 16"/>
                <a:gd name="T25" fmla="*/ 7 h 22"/>
                <a:gd name="T26" fmla="*/ 8 w 16"/>
                <a:gd name="T27" fmla="*/ 3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8" y="3"/>
                  </a:moveTo>
                  <a:lnTo>
                    <a:pt x="16" y="0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5" y="7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2" name="Group 364"/>
          <p:cNvGrpSpPr>
            <a:grpSpLocks/>
          </p:cNvGrpSpPr>
          <p:nvPr/>
        </p:nvGrpSpPr>
        <p:grpSpPr bwMode="auto">
          <a:xfrm>
            <a:off x="6100234" y="2620434"/>
            <a:ext cx="69144" cy="86077"/>
            <a:chOff x="3600" y="2254"/>
            <a:chExt cx="49" cy="61"/>
          </a:xfrm>
        </p:grpSpPr>
        <p:sp>
          <p:nvSpPr>
            <p:cNvPr id="143027" name="Freeform 362"/>
            <p:cNvSpPr>
              <a:spLocks/>
            </p:cNvSpPr>
            <p:nvPr/>
          </p:nvSpPr>
          <p:spPr bwMode="auto">
            <a:xfrm>
              <a:off x="3600" y="2254"/>
              <a:ext cx="49" cy="61"/>
            </a:xfrm>
            <a:custGeom>
              <a:avLst/>
              <a:gdLst>
                <a:gd name="T0" fmla="*/ 0 w 49"/>
                <a:gd name="T1" fmla="*/ 1 h 61"/>
                <a:gd name="T2" fmla="*/ 1 w 49"/>
                <a:gd name="T3" fmla="*/ 0 h 61"/>
                <a:gd name="T4" fmla="*/ 11 w 49"/>
                <a:gd name="T5" fmla="*/ 5 h 61"/>
                <a:gd name="T6" fmla="*/ 8 w 49"/>
                <a:gd name="T7" fmla="*/ 10 h 61"/>
                <a:gd name="T8" fmla="*/ 14 w 49"/>
                <a:gd name="T9" fmla="*/ 10 h 61"/>
                <a:gd name="T10" fmla="*/ 15 w 49"/>
                <a:gd name="T11" fmla="*/ 5 h 61"/>
                <a:gd name="T12" fmla="*/ 18 w 49"/>
                <a:gd name="T13" fmla="*/ 8 h 61"/>
                <a:gd name="T14" fmla="*/ 20 w 49"/>
                <a:gd name="T15" fmla="*/ 5 h 61"/>
                <a:gd name="T16" fmla="*/ 22 w 49"/>
                <a:gd name="T17" fmla="*/ 5 h 61"/>
                <a:gd name="T18" fmla="*/ 38 w 49"/>
                <a:gd name="T19" fmla="*/ 22 h 61"/>
                <a:gd name="T20" fmla="*/ 38 w 49"/>
                <a:gd name="T21" fmla="*/ 33 h 61"/>
                <a:gd name="T22" fmla="*/ 41 w 49"/>
                <a:gd name="T23" fmla="*/ 39 h 61"/>
                <a:gd name="T24" fmla="*/ 41 w 49"/>
                <a:gd name="T25" fmla="*/ 45 h 61"/>
                <a:gd name="T26" fmla="*/ 44 w 49"/>
                <a:gd name="T27" fmla="*/ 46 h 61"/>
                <a:gd name="T28" fmla="*/ 49 w 49"/>
                <a:gd name="T29" fmla="*/ 61 h 61"/>
                <a:gd name="T30" fmla="*/ 48 w 49"/>
                <a:gd name="T31" fmla="*/ 56 h 61"/>
                <a:gd name="T32" fmla="*/ 41 w 49"/>
                <a:gd name="T33" fmla="*/ 59 h 61"/>
                <a:gd name="T34" fmla="*/ 41 w 49"/>
                <a:gd name="T35" fmla="*/ 61 h 61"/>
                <a:gd name="T36" fmla="*/ 34 w 49"/>
                <a:gd name="T37" fmla="*/ 55 h 61"/>
                <a:gd name="T38" fmla="*/ 25 w 49"/>
                <a:gd name="T39" fmla="*/ 50 h 61"/>
                <a:gd name="T40" fmla="*/ 15 w 49"/>
                <a:gd name="T41" fmla="*/ 42 h 61"/>
                <a:gd name="T42" fmla="*/ 14 w 49"/>
                <a:gd name="T43" fmla="*/ 38 h 61"/>
                <a:gd name="T44" fmla="*/ 7 w 49"/>
                <a:gd name="T45" fmla="*/ 31 h 61"/>
                <a:gd name="T46" fmla="*/ 7 w 49"/>
                <a:gd name="T47" fmla="*/ 27 h 61"/>
                <a:gd name="T48" fmla="*/ 7 w 49"/>
                <a:gd name="T49" fmla="*/ 21 h 61"/>
                <a:gd name="T50" fmla="*/ 4 w 49"/>
                <a:gd name="T51" fmla="*/ 18 h 61"/>
                <a:gd name="T52" fmla="*/ 1 w 49"/>
                <a:gd name="T53" fmla="*/ 10 h 61"/>
                <a:gd name="T54" fmla="*/ 0 w 49"/>
                <a:gd name="T55" fmla="*/ 1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"/>
                <a:gd name="T85" fmla="*/ 0 h 61"/>
                <a:gd name="T86" fmla="*/ 49 w 49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" h="61">
                  <a:moveTo>
                    <a:pt x="0" y="1"/>
                  </a:moveTo>
                  <a:lnTo>
                    <a:pt x="1" y="0"/>
                  </a:lnTo>
                  <a:lnTo>
                    <a:pt x="11" y="5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5" y="5"/>
                  </a:lnTo>
                  <a:lnTo>
                    <a:pt x="18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38" y="22"/>
                  </a:lnTo>
                  <a:lnTo>
                    <a:pt x="38" y="33"/>
                  </a:lnTo>
                  <a:lnTo>
                    <a:pt x="41" y="39"/>
                  </a:lnTo>
                  <a:lnTo>
                    <a:pt x="41" y="45"/>
                  </a:lnTo>
                  <a:lnTo>
                    <a:pt x="44" y="46"/>
                  </a:lnTo>
                  <a:lnTo>
                    <a:pt x="49" y="61"/>
                  </a:lnTo>
                  <a:lnTo>
                    <a:pt x="48" y="56"/>
                  </a:lnTo>
                  <a:lnTo>
                    <a:pt x="41" y="59"/>
                  </a:lnTo>
                  <a:lnTo>
                    <a:pt x="41" y="61"/>
                  </a:lnTo>
                  <a:lnTo>
                    <a:pt x="34" y="55"/>
                  </a:lnTo>
                  <a:lnTo>
                    <a:pt x="25" y="50"/>
                  </a:lnTo>
                  <a:lnTo>
                    <a:pt x="15" y="42"/>
                  </a:lnTo>
                  <a:lnTo>
                    <a:pt x="14" y="38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1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28" name="Freeform 363"/>
            <p:cNvSpPr>
              <a:spLocks/>
            </p:cNvSpPr>
            <p:nvPr/>
          </p:nvSpPr>
          <p:spPr bwMode="auto">
            <a:xfrm>
              <a:off x="3600" y="2254"/>
              <a:ext cx="49" cy="61"/>
            </a:xfrm>
            <a:custGeom>
              <a:avLst/>
              <a:gdLst>
                <a:gd name="T0" fmla="*/ 0 w 49"/>
                <a:gd name="T1" fmla="*/ 1 h 61"/>
                <a:gd name="T2" fmla="*/ 1 w 49"/>
                <a:gd name="T3" fmla="*/ 0 h 61"/>
                <a:gd name="T4" fmla="*/ 11 w 49"/>
                <a:gd name="T5" fmla="*/ 5 h 61"/>
                <a:gd name="T6" fmla="*/ 8 w 49"/>
                <a:gd name="T7" fmla="*/ 10 h 61"/>
                <a:gd name="T8" fmla="*/ 14 w 49"/>
                <a:gd name="T9" fmla="*/ 10 h 61"/>
                <a:gd name="T10" fmla="*/ 15 w 49"/>
                <a:gd name="T11" fmla="*/ 5 h 61"/>
                <a:gd name="T12" fmla="*/ 18 w 49"/>
                <a:gd name="T13" fmla="*/ 8 h 61"/>
                <a:gd name="T14" fmla="*/ 20 w 49"/>
                <a:gd name="T15" fmla="*/ 5 h 61"/>
                <a:gd name="T16" fmla="*/ 22 w 49"/>
                <a:gd name="T17" fmla="*/ 5 h 61"/>
                <a:gd name="T18" fmla="*/ 38 w 49"/>
                <a:gd name="T19" fmla="*/ 22 h 61"/>
                <a:gd name="T20" fmla="*/ 38 w 49"/>
                <a:gd name="T21" fmla="*/ 33 h 61"/>
                <a:gd name="T22" fmla="*/ 41 w 49"/>
                <a:gd name="T23" fmla="*/ 39 h 61"/>
                <a:gd name="T24" fmla="*/ 41 w 49"/>
                <a:gd name="T25" fmla="*/ 45 h 61"/>
                <a:gd name="T26" fmla="*/ 44 w 49"/>
                <a:gd name="T27" fmla="*/ 46 h 61"/>
                <a:gd name="T28" fmla="*/ 49 w 49"/>
                <a:gd name="T29" fmla="*/ 61 h 61"/>
                <a:gd name="T30" fmla="*/ 48 w 49"/>
                <a:gd name="T31" fmla="*/ 56 h 61"/>
                <a:gd name="T32" fmla="*/ 41 w 49"/>
                <a:gd name="T33" fmla="*/ 59 h 61"/>
                <a:gd name="T34" fmla="*/ 41 w 49"/>
                <a:gd name="T35" fmla="*/ 61 h 61"/>
                <a:gd name="T36" fmla="*/ 34 w 49"/>
                <a:gd name="T37" fmla="*/ 55 h 61"/>
                <a:gd name="T38" fmla="*/ 25 w 49"/>
                <a:gd name="T39" fmla="*/ 50 h 61"/>
                <a:gd name="T40" fmla="*/ 15 w 49"/>
                <a:gd name="T41" fmla="*/ 42 h 61"/>
                <a:gd name="T42" fmla="*/ 14 w 49"/>
                <a:gd name="T43" fmla="*/ 38 h 61"/>
                <a:gd name="T44" fmla="*/ 7 w 49"/>
                <a:gd name="T45" fmla="*/ 31 h 61"/>
                <a:gd name="T46" fmla="*/ 7 w 49"/>
                <a:gd name="T47" fmla="*/ 27 h 61"/>
                <a:gd name="T48" fmla="*/ 7 w 49"/>
                <a:gd name="T49" fmla="*/ 21 h 61"/>
                <a:gd name="T50" fmla="*/ 4 w 49"/>
                <a:gd name="T51" fmla="*/ 18 h 61"/>
                <a:gd name="T52" fmla="*/ 1 w 49"/>
                <a:gd name="T53" fmla="*/ 10 h 61"/>
                <a:gd name="T54" fmla="*/ 0 w 49"/>
                <a:gd name="T55" fmla="*/ 1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"/>
                <a:gd name="T85" fmla="*/ 0 h 61"/>
                <a:gd name="T86" fmla="*/ 49 w 49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" h="61">
                  <a:moveTo>
                    <a:pt x="0" y="1"/>
                  </a:moveTo>
                  <a:lnTo>
                    <a:pt x="1" y="0"/>
                  </a:lnTo>
                  <a:lnTo>
                    <a:pt x="11" y="5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5" y="5"/>
                  </a:lnTo>
                  <a:lnTo>
                    <a:pt x="18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38" y="22"/>
                  </a:lnTo>
                  <a:lnTo>
                    <a:pt x="38" y="33"/>
                  </a:lnTo>
                  <a:lnTo>
                    <a:pt x="41" y="39"/>
                  </a:lnTo>
                  <a:lnTo>
                    <a:pt x="41" y="45"/>
                  </a:lnTo>
                  <a:lnTo>
                    <a:pt x="44" y="46"/>
                  </a:lnTo>
                  <a:lnTo>
                    <a:pt x="49" y="61"/>
                  </a:lnTo>
                  <a:lnTo>
                    <a:pt x="48" y="56"/>
                  </a:lnTo>
                  <a:lnTo>
                    <a:pt x="41" y="59"/>
                  </a:lnTo>
                  <a:lnTo>
                    <a:pt x="41" y="61"/>
                  </a:lnTo>
                  <a:lnTo>
                    <a:pt x="34" y="55"/>
                  </a:lnTo>
                  <a:lnTo>
                    <a:pt x="25" y="50"/>
                  </a:lnTo>
                  <a:lnTo>
                    <a:pt x="15" y="42"/>
                  </a:lnTo>
                  <a:lnTo>
                    <a:pt x="14" y="38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1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3" name="Group 367"/>
          <p:cNvGrpSpPr>
            <a:grpSpLocks/>
          </p:cNvGrpSpPr>
          <p:nvPr/>
        </p:nvGrpSpPr>
        <p:grpSpPr bwMode="auto">
          <a:xfrm>
            <a:off x="5768622" y="1732845"/>
            <a:ext cx="534812" cy="231422"/>
            <a:chOff x="3365" y="1625"/>
            <a:chExt cx="379" cy="164"/>
          </a:xfrm>
        </p:grpSpPr>
        <p:sp>
          <p:nvSpPr>
            <p:cNvPr id="143025" name="Freeform 365"/>
            <p:cNvSpPr>
              <a:spLocks/>
            </p:cNvSpPr>
            <p:nvPr/>
          </p:nvSpPr>
          <p:spPr bwMode="auto">
            <a:xfrm>
              <a:off x="3365" y="1625"/>
              <a:ext cx="379" cy="164"/>
            </a:xfrm>
            <a:custGeom>
              <a:avLst/>
              <a:gdLst>
                <a:gd name="T0" fmla="*/ 111 w 379"/>
                <a:gd name="T1" fmla="*/ 0 h 164"/>
                <a:gd name="T2" fmla="*/ 164 w 379"/>
                <a:gd name="T3" fmla="*/ 25 h 164"/>
                <a:gd name="T4" fmla="*/ 195 w 379"/>
                <a:gd name="T5" fmla="*/ 19 h 164"/>
                <a:gd name="T6" fmla="*/ 225 w 379"/>
                <a:gd name="T7" fmla="*/ 28 h 164"/>
                <a:gd name="T8" fmla="*/ 236 w 379"/>
                <a:gd name="T9" fmla="*/ 35 h 164"/>
                <a:gd name="T10" fmla="*/ 260 w 379"/>
                <a:gd name="T11" fmla="*/ 35 h 164"/>
                <a:gd name="T12" fmla="*/ 291 w 379"/>
                <a:gd name="T13" fmla="*/ 12 h 164"/>
                <a:gd name="T14" fmla="*/ 325 w 379"/>
                <a:gd name="T15" fmla="*/ 19 h 164"/>
                <a:gd name="T16" fmla="*/ 324 w 379"/>
                <a:gd name="T17" fmla="*/ 42 h 164"/>
                <a:gd name="T18" fmla="*/ 321 w 379"/>
                <a:gd name="T19" fmla="*/ 49 h 164"/>
                <a:gd name="T20" fmla="*/ 331 w 379"/>
                <a:gd name="T21" fmla="*/ 53 h 164"/>
                <a:gd name="T22" fmla="*/ 342 w 379"/>
                <a:gd name="T23" fmla="*/ 55 h 164"/>
                <a:gd name="T24" fmla="*/ 353 w 379"/>
                <a:gd name="T25" fmla="*/ 47 h 164"/>
                <a:gd name="T26" fmla="*/ 369 w 379"/>
                <a:gd name="T27" fmla="*/ 57 h 164"/>
                <a:gd name="T28" fmla="*/ 379 w 379"/>
                <a:gd name="T29" fmla="*/ 68 h 164"/>
                <a:gd name="T30" fmla="*/ 368 w 379"/>
                <a:gd name="T31" fmla="*/ 68 h 164"/>
                <a:gd name="T32" fmla="*/ 353 w 379"/>
                <a:gd name="T33" fmla="*/ 77 h 164"/>
                <a:gd name="T34" fmla="*/ 351 w 379"/>
                <a:gd name="T35" fmla="*/ 81 h 164"/>
                <a:gd name="T36" fmla="*/ 347 w 379"/>
                <a:gd name="T37" fmla="*/ 78 h 164"/>
                <a:gd name="T38" fmla="*/ 340 w 379"/>
                <a:gd name="T39" fmla="*/ 83 h 164"/>
                <a:gd name="T40" fmla="*/ 331 w 379"/>
                <a:gd name="T41" fmla="*/ 95 h 164"/>
                <a:gd name="T42" fmla="*/ 321 w 379"/>
                <a:gd name="T43" fmla="*/ 105 h 164"/>
                <a:gd name="T44" fmla="*/ 310 w 379"/>
                <a:gd name="T45" fmla="*/ 106 h 164"/>
                <a:gd name="T46" fmla="*/ 296 w 379"/>
                <a:gd name="T47" fmla="*/ 105 h 164"/>
                <a:gd name="T48" fmla="*/ 294 w 379"/>
                <a:gd name="T49" fmla="*/ 116 h 164"/>
                <a:gd name="T50" fmla="*/ 298 w 379"/>
                <a:gd name="T51" fmla="*/ 129 h 164"/>
                <a:gd name="T52" fmla="*/ 290 w 379"/>
                <a:gd name="T53" fmla="*/ 140 h 164"/>
                <a:gd name="T54" fmla="*/ 280 w 379"/>
                <a:gd name="T55" fmla="*/ 150 h 164"/>
                <a:gd name="T56" fmla="*/ 232 w 379"/>
                <a:gd name="T57" fmla="*/ 164 h 164"/>
                <a:gd name="T58" fmla="*/ 220 w 379"/>
                <a:gd name="T59" fmla="*/ 161 h 164"/>
                <a:gd name="T60" fmla="*/ 191 w 379"/>
                <a:gd name="T61" fmla="*/ 157 h 164"/>
                <a:gd name="T62" fmla="*/ 167 w 379"/>
                <a:gd name="T63" fmla="*/ 151 h 164"/>
                <a:gd name="T64" fmla="*/ 141 w 379"/>
                <a:gd name="T65" fmla="*/ 154 h 164"/>
                <a:gd name="T66" fmla="*/ 127 w 379"/>
                <a:gd name="T67" fmla="*/ 157 h 164"/>
                <a:gd name="T68" fmla="*/ 112 w 379"/>
                <a:gd name="T69" fmla="*/ 137 h 164"/>
                <a:gd name="T70" fmla="*/ 105 w 379"/>
                <a:gd name="T71" fmla="*/ 133 h 164"/>
                <a:gd name="T72" fmla="*/ 83 w 379"/>
                <a:gd name="T73" fmla="*/ 122 h 164"/>
                <a:gd name="T74" fmla="*/ 60 w 379"/>
                <a:gd name="T75" fmla="*/ 120 h 164"/>
                <a:gd name="T76" fmla="*/ 46 w 379"/>
                <a:gd name="T77" fmla="*/ 109 h 164"/>
                <a:gd name="T78" fmla="*/ 46 w 379"/>
                <a:gd name="T79" fmla="*/ 101 h 164"/>
                <a:gd name="T80" fmla="*/ 38 w 379"/>
                <a:gd name="T81" fmla="*/ 85 h 164"/>
                <a:gd name="T82" fmla="*/ 28 w 379"/>
                <a:gd name="T83" fmla="*/ 78 h 164"/>
                <a:gd name="T84" fmla="*/ 23 w 379"/>
                <a:gd name="T85" fmla="*/ 73 h 164"/>
                <a:gd name="T86" fmla="*/ 11 w 379"/>
                <a:gd name="T87" fmla="*/ 70 h 164"/>
                <a:gd name="T88" fmla="*/ 5 w 379"/>
                <a:gd name="T89" fmla="*/ 66 h 164"/>
                <a:gd name="T90" fmla="*/ 0 w 379"/>
                <a:gd name="T91" fmla="*/ 57 h 164"/>
                <a:gd name="T92" fmla="*/ 19 w 379"/>
                <a:gd name="T93" fmla="*/ 47 h 164"/>
                <a:gd name="T94" fmla="*/ 26 w 379"/>
                <a:gd name="T95" fmla="*/ 35 h 164"/>
                <a:gd name="T96" fmla="*/ 34 w 379"/>
                <a:gd name="T97" fmla="*/ 29 h 164"/>
                <a:gd name="T98" fmla="*/ 53 w 379"/>
                <a:gd name="T99" fmla="*/ 32 h 164"/>
                <a:gd name="T100" fmla="*/ 68 w 379"/>
                <a:gd name="T101" fmla="*/ 35 h 164"/>
                <a:gd name="T102" fmla="*/ 94 w 379"/>
                <a:gd name="T103" fmla="*/ 38 h 164"/>
                <a:gd name="T104" fmla="*/ 111 w 379"/>
                <a:gd name="T105" fmla="*/ 29 h 164"/>
                <a:gd name="T106" fmla="*/ 104 w 379"/>
                <a:gd name="T107" fmla="*/ 12 h 164"/>
                <a:gd name="T108" fmla="*/ 111 w 379"/>
                <a:gd name="T109" fmla="*/ 4 h 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79"/>
                <a:gd name="T166" fmla="*/ 0 h 164"/>
                <a:gd name="T167" fmla="*/ 379 w 379"/>
                <a:gd name="T168" fmla="*/ 164 h 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79" h="164">
                  <a:moveTo>
                    <a:pt x="111" y="4"/>
                  </a:moveTo>
                  <a:lnTo>
                    <a:pt x="111" y="0"/>
                  </a:lnTo>
                  <a:lnTo>
                    <a:pt x="147" y="8"/>
                  </a:lnTo>
                  <a:lnTo>
                    <a:pt x="164" y="25"/>
                  </a:lnTo>
                  <a:lnTo>
                    <a:pt x="175" y="25"/>
                  </a:lnTo>
                  <a:lnTo>
                    <a:pt x="195" y="19"/>
                  </a:lnTo>
                  <a:lnTo>
                    <a:pt x="204" y="21"/>
                  </a:lnTo>
                  <a:lnTo>
                    <a:pt x="225" y="28"/>
                  </a:lnTo>
                  <a:lnTo>
                    <a:pt x="228" y="32"/>
                  </a:lnTo>
                  <a:lnTo>
                    <a:pt x="236" y="35"/>
                  </a:lnTo>
                  <a:lnTo>
                    <a:pt x="243" y="35"/>
                  </a:lnTo>
                  <a:lnTo>
                    <a:pt x="260" y="35"/>
                  </a:lnTo>
                  <a:lnTo>
                    <a:pt x="284" y="28"/>
                  </a:lnTo>
                  <a:lnTo>
                    <a:pt x="291" y="12"/>
                  </a:lnTo>
                  <a:lnTo>
                    <a:pt x="313" y="19"/>
                  </a:lnTo>
                  <a:lnTo>
                    <a:pt x="325" y="19"/>
                  </a:lnTo>
                  <a:lnTo>
                    <a:pt x="324" y="25"/>
                  </a:lnTo>
                  <a:lnTo>
                    <a:pt x="324" y="42"/>
                  </a:lnTo>
                  <a:lnTo>
                    <a:pt x="324" y="47"/>
                  </a:lnTo>
                  <a:lnTo>
                    <a:pt x="321" y="49"/>
                  </a:lnTo>
                  <a:lnTo>
                    <a:pt x="328" y="55"/>
                  </a:lnTo>
                  <a:lnTo>
                    <a:pt x="331" y="53"/>
                  </a:lnTo>
                  <a:lnTo>
                    <a:pt x="338" y="53"/>
                  </a:lnTo>
                  <a:lnTo>
                    <a:pt x="342" y="55"/>
                  </a:lnTo>
                  <a:lnTo>
                    <a:pt x="347" y="49"/>
                  </a:lnTo>
                  <a:lnTo>
                    <a:pt x="353" y="47"/>
                  </a:lnTo>
                  <a:lnTo>
                    <a:pt x="361" y="50"/>
                  </a:lnTo>
                  <a:lnTo>
                    <a:pt x="369" y="57"/>
                  </a:lnTo>
                  <a:lnTo>
                    <a:pt x="373" y="61"/>
                  </a:lnTo>
                  <a:lnTo>
                    <a:pt x="379" y="68"/>
                  </a:lnTo>
                  <a:lnTo>
                    <a:pt x="376" y="70"/>
                  </a:lnTo>
                  <a:lnTo>
                    <a:pt x="368" y="68"/>
                  </a:lnTo>
                  <a:lnTo>
                    <a:pt x="358" y="70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81"/>
                  </a:lnTo>
                  <a:lnTo>
                    <a:pt x="350" y="81"/>
                  </a:lnTo>
                  <a:lnTo>
                    <a:pt x="347" y="78"/>
                  </a:lnTo>
                  <a:lnTo>
                    <a:pt x="344" y="78"/>
                  </a:lnTo>
                  <a:lnTo>
                    <a:pt x="340" y="83"/>
                  </a:lnTo>
                  <a:lnTo>
                    <a:pt x="340" y="88"/>
                  </a:lnTo>
                  <a:lnTo>
                    <a:pt x="331" y="95"/>
                  </a:lnTo>
                  <a:lnTo>
                    <a:pt x="324" y="95"/>
                  </a:lnTo>
                  <a:lnTo>
                    <a:pt x="321" y="105"/>
                  </a:lnTo>
                  <a:lnTo>
                    <a:pt x="320" y="106"/>
                  </a:lnTo>
                  <a:lnTo>
                    <a:pt x="310" y="106"/>
                  </a:lnTo>
                  <a:lnTo>
                    <a:pt x="301" y="106"/>
                  </a:lnTo>
                  <a:lnTo>
                    <a:pt x="296" y="105"/>
                  </a:lnTo>
                  <a:lnTo>
                    <a:pt x="294" y="109"/>
                  </a:lnTo>
                  <a:lnTo>
                    <a:pt x="294" y="116"/>
                  </a:lnTo>
                  <a:lnTo>
                    <a:pt x="298" y="120"/>
                  </a:lnTo>
                  <a:lnTo>
                    <a:pt x="298" y="129"/>
                  </a:lnTo>
                  <a:lnTo>
                    <a:pt x="291" y="133"/>
                  </a:lnTo>
                  <a:lnTo>
                    <a:pt x="290" y="140"/>
                  </a:lnTo>
                  <a:lnTo>
                    <a:pt x="284" y="145"/>
                  </a:lnTo>
                  <a:lnTo>
                    <a:pt x="280" y="150"/>
                  </a:lnTo>
                  <a:lnTo>
                    <a:pt x="246" y="154"/>
                  </a:lnTo>
                  <a:lnTo>
                    <a:pt x="232" y="164"/>
                  </a:lnTo>
                  <a:lnTo>
                    <a:pt x="225" y="164"/>
                  </a:lnTo>
                  <a:lnTo>
                    <a:pt x="220" y="161"/>
                  </a:lnTo>
                  <a:lnTo>
                    <a:pt x="213" y="161"/>
                  </a:lnTo>
                  <a:lnTo>
                    <a:pt x="191" y="157"/>
                  </a:lnTo>
                  <a:lnTo>
                    <a:pt x="186" y="151"/>
                  </a:lnTo>
                  <a:lnTo>
                    <a:pt x="167" y="151"/>
                  </a:lnTo>
                  <a:lnTo>
                    <a:pt x="164" y="154"/>
                  </a:lnTo>
                  <a:lnTo>
                    <a:pt x="141" y="154"/>
                  </a:lnTo>
                  <a:lnTo>
                    <a:pt x="138" y="157"/>
                  </a:lnTo>
                  <a:lnTo>
                    <a:pt x="127" y="157"/>
                  </a:lnTo>
                  <a:lnTo>
                    <a:pt x="120" y="150"/>
                  </a:lnTo>
                  <a:lnTo>
                    <a:pt x="112" y="137"/>
                  </a:lnTo>
                  <a:lnTo>
                    <a:pt x="108" y="133"/>
                  </a:lnTo>
                  <a:lnTo>
                    <a:pt x="105" y="133"/>
                  </a:lnTo>
                  <a:lnTo>
                    <a:pt x="94" y="129"/>
                  </a:lnTo>
                  <a:lnTo>
                    <a:pt x="83" y="122"/>
                  </a:lnTo>
                  <a:lnTo>
                    <a:pt x="75" y="122"/>
                  </a:lnTo>
                  <a:lnTo>
                    <a:pt x="60" y="120"/>
                  </a:lnTo>
                  <a:lnTo>
                    <a:pt x="48" y="116"/>
                  </a:lnTo>
                  <a:lnTo>
                    <a:pt x="46" y="109"/>
                  </a:lnTo>
                  <a:lnTo>
                    <a:pt x="48" y="106"/>
                  </a:lnTo>
                  <a:lnTo>
                    <a:pt x="46" y="101"/>
                  </a:lnTo>
                  <a:lnTo>
                    <a:pt x="46" y="94"/>
                  </a:lnTo>
                  <a:lnTo>
                    <a:pt x="38" y="85"/>
                  </a:lnTo>
                  <a:lnTo>
                    <a:pt x="30" y="77"/>
                  </a:lnTo>
                  <a:lnTo>
                    <a:pt x="28" y="78"/>
                  </a:lnTo>
                  <a:lnTo>
                    <a:pt x="26" y="74"/>
                  </a:lnTo>
                  <a:lnTo>
                    <a:pt x="23" y="73"/>
                  </a:lnTo>
                  <a:lnTo>
                    <a:pt x="19" y="78"/>
                  </a:lnTo>
                  <a:lnTo>
                    <a:pt x="11" y="70"/>
                  </a:lnTo>
                  <a:lnTo>
                    <a:pt x="7" y="68"/>
                  </a:lnTo>
                  <a:lnTo>
                    <a:pt x="5" y="66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53"/>
                  </a:lnTo>
                  <a:lnTo>
                    <a:pt x="19" y="47"/>
                  </a:lnTo>
                  <a:lnTo>
                    <a:pt x="19" y="42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34" y="29"/>
                  </a:lnTo>
                  <a:lnTo>
                    <a:pt x="48" y="28"/>
                  </a:lnTo>
                  <a:lnTo>
                    <a:pt x="53" y="32"/>
                  </a:lnTo>
                  <a:lnTo>
                    <a:pt x="67" y="29"/>
                  </a:lnTo>
                  <a:lnTo>
                    <a:pt x="68" y="35"/>
                  </a:lnTo>
                  <a:lnTo>
                    <a:pt x="78" y="38"/>
                  </a:lnTo>
                  <a:lnTo>
                    <a:pt x="94" y="38"/>
                  </a:lnTo>
                  <a:lnTo>
                    <a:pt x="115" y="35"/>
                  </a:lnTo>
                  <a:lnTo>
                    <a:pt x="111" y="29"/>
                  </a:lnTo>
                  <a:lnTo>
                    <a:pt x="108" y="23"/>
                  </a:lnTo>
                  <a:lnTo>
                    <a:pt x="104" y="12"/>
                  </a:lnTo>
                  <a:lnTo>
                    <a:pt x="105" y="10"/>
                  </a:lnTo>
                  <a:lnTo>
                    <a:pt x="11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26" name="Freeform 366"/>
            <p:cNvSpPr>
              <a:spLocks/>
            </p:cNvSpPr>
            <p:nvPr/>
          </p:nvSpPr>
          <p:spPr bwMode="auto">
            <a:xfrm>
              <a:off x="3365" y="1625"/>
              <a:ext cx="379" cy="164"/>
            </a:xfrm>
            <a:custGeom>
              <a:avLst/>
              <a:gdLst>
                <a:gd name="T0" fmla="*/ 111 w 379"/>
                <a:gd name="T1" fmla="*/ 0 h 164"/>
                <a:gd name="T2" fmla="*/ 164 w 379"/>
                <a:gd name="T3" fmla="*/ 25 h 164"/>
                <a:gd name="T4" fmla="*/ 195 w 379"/>
                <a:gd name="T5" fmla="*/ 19 h 164"/>
                <a:gd name="T6" fmla="*/ 225 w 379"/>
                <a:gd name="T7" fmla="*/ 28 h 164"/>
                <a:gd name="T8" fmla="*/ 236 w 379"/>
                <a:gd name="T9" fmla="*/ 35 h 164"/>
                <a:gd name="T10" fmla="*/ 260 w 379"/>
                <a:gd name="T11" fmla="*/ 35 h 164"/>
                <a:gd name="T12" fmla="*/ 291 w 379"/>
                <a:gd name="T13" fmla="*/ 12 h 164"/>
                <a:gd name="T14" fmla="*/ 325 w 379"/>
                <a:gd name="T15" fmla="*/ 19 h 164"/>
                <a:gd name="T16" fmla="*/ 324 w 379"/>
                <a:gd name="T17" fmla="*/ 42 h 164"/>
                <a:gd name="T18" fmla="*/ 321 w 379"/>
                <a:gd name="T19" fmla="*/ 49 h 164"/>
                <a:gd name="T20" fmla="*/ 331 w 379"/>
                <a:gd name="T21" fmla="*/ 53 h 164"/>
                <a:gd name="T22" fmla="*/ 342 w 379"/>
                <a:gd name="T23" fmla="*/ 55 h 164"/>
                <a:gd name="T24" fmla="*/ 353 w 379"/>
                <a:gd name="T25" fmla="*/ 47 h 164"/>
                <a:gd name="T26" fmla="*/ 369 w 379"/>
                <a:gd name="T27" fmla="*/ 57 h 164"/>
                <a:gd name="T28" fmla="*/ 379 w 379"/>
                <a:gd name="T29" fmla="*/ 68 h 164"/>
                <a:gd name="T30" fmla="*/ 368 w 379"/>
                <a:gd name="T31" fmla="*/ 68 h 164"/>
                <a:gd name="T32" fmla="*/ 353 w 379"/>
                <a:gd name="T33" fmla="*/ 77 h 164"/>
                <a:gd name="T34" fmla="*/ 351 w 379"/>
                <a:gd name="T35" fmla="*/ 81 h 164"/>
                <a:gd name="T36" fmla="*/ 347 w 379"/>
                <a:gd name="T37" fmla="*/ 78 h 164"/>
                <a:gd name="T38" fmla="*/ 340 w 379"/>
                <a:gd name="T39" fmla="*/ 83 h 164"/>
                <a:gd name="T40" fmla="*/ 331 w 379"/>
                <a:gd name="T41" fmla="*/ 95 h 164"/>
                <a:gd name="T42" fmla="*/ 321 w 379"/>
                <a:gd name="T43" fmla="*/ 105 h 164"/>
                <a:gd name="T44" fmla="*/ 310 w 379"/>
                <a:gd name="T45" fmla="*/ 106 h 164"/>
                <a:gd name="T46" fmla="*/ 296 w 379"/>
                <a:gd name="T47" fmla="*/ 105 h 164"/>
                <a:gd name="T48" fmla="*/ 294 w 379"/>
                <a:gd name="T49" fmla="*/ 116 h 164"/>
                <a:gd name="T50" fmla="*/ 298 w 379"/>
                <a:gd name="T51" fmla="*/ 129 h 164"/>
                <a:gd name="T52" fmla="*/ 290 w 379"/>
                <a:gd name="T53" fmla="*/ 140 h 164"/>
                <a:gd name="T54" fmla="*/ 280 w 379"/>
                <a:gd name="T55" fmla="*/ 150 h 164"/>
                <a:gd name="T56" fmla="*/ 232 w 379"/>
                <a:gd name="T57" fmla="*/ 164 h 164"/>
                <a:gd name="T58" fmla="*/ 220 w 379"/>
                <a:gd name="T59" fmla="*/ 161 h 164"/>
                <a:gd name="T60" fmla="*/ 191 w 379"/>
                <a:gd name="T61" fmla="*/ 157 h 164"/>
                <a:gd name="T62" fmla="*/ 167 w 379"/>
                <a:gd name="T63" fmla="*/ 151 h 164"/>
                <a:gd name="T64" fmla="*/ 141 w 379"/>
                <a:gd name="T65" fmla="*/ 154 h 164"/>
                <a:gd name="T66" fmla="*/ 127 w 379"/>
                <a:gd name="T67" fmla="*/ 157 h 164"/>
                <a:gd name="T68" fmla="*/ 112 w 379"/>
                <a:gd name="T69" fmla="*/ 137 h 164"/>
                <a:gd name="T70" fmla="*/ 105 w 379"/>
                <a:gd name="T71" fmla="*/ 133 h 164"/>
                <a:gd name="T72" fmla="*/ 83 w 379"/>
                <a:gd name="T73" fmla="*/ 122 h 164"/>
                <a:gd name="T74" fmla="*/ 60 w 379"/>
                <a:gd name="T75" fmla="*/ 120 h 164"/>
                <a:gd name="T76" fmla="*/ 46 w 379"/>
                <a:gd name="T77" fmla="*/ 109 h 164"/>
                <a:gd name="T78" fmla="*/ 46 w 379"/>
                <a:gd name="T79" fmla="*/ 101 h 164"/>
                <a:gd name="T80" fmla="*/ 38 w 379"/>
                <a:gd name="T81" fmla="*/ 85 h 164"/>
                <a:gd name="T82" fmla="*/ 28 w 379"/>
                <a:gd name="T83" fmla="*/ 78 h 164"/>
                <a:gd name="T84" fmla="*/ 23 w 379"/>
                <a:gd name="T85" fmla="*/ 73 h 164"/>
                <a:gd name="T86" fmla="*/ 11 w 379"/>
                <a:gd name="T87" fmla="*/ 70 h 164"/>
                <a:gd name="T88" fmla="*/ 5 w 379"/>
                <a:gd name="T89" fmla="*/ 66 h 164"/>
                <a:gd name="T90" fmla="*/ 0 w 379"/>
                <a:gd name="T91" fmla="*/ 57 h 164"/>
                <a:gd name="T92" fmla="*/ 19 w 379"/>
                <a:gd name="T93" fmla="*/ 47 h 164"/>
                <a:gd name="T94" fmla="*/ 26 w 379"/>
                <a:gd name="T95" fmla="*/ 35 h 164"/>
                <a:gd name="T96" fmla="*/ 34 w 379"/>
                <a:gd name="T97" fmla="*/ 29 h 164"/>
                <a:gd name="T98" fmla="*/ 53 w 379"/>
                <a:gd name="T99" fmla="*/ 32 h 164"/>
                <a:gd name="T100" fmla="*/ 68 w 379"/>
                <a:gd name="T101" fmla="*/ 35 h 164"/>
                <a:gd name="T102" fmla="*/ 94 w 379"/>
                <a:gd name="T103" fmla="*/ 38 h 164"/>
                <a:gd name="T104" fmla="*/ 111 w 379"/>
                <a:gd name="T105" fmla="*/ 29 h 164"/>
                <a:gd name="T106" fmla="*/ 104 w 379"/>
                <a:gd name="T107" fmla="*/ 12 h 164"/>
                <a:gd name="T108" fmla="*/ 111 w 379"/>
                <a:gd name="T109" fmla="*/ 4 h 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79"/>
                <a:gd name="T166" fmla="*/ 0 h 164"/>
                <a:gd name="T167" fmla="*/ 379 w 379"/>
                <a:gd name="T168" fmla="*/ 164 h 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79" h="164">
                  <a:moveTo>
                    <a:pt x="111" y="4"/>
                  </a:moveTo>
                  <a:lnTo>
                    <a:pt x="111" y="0"/>
                  </a:lnTo>
                  <a:lnTo>
                    <a:pt x="147" y="8"/>
                  </a:lnTo>
                  <a:lnTo>
                    <a:pt x="164" y="25"/>
                  </a:lnTo>
                  <a:lnTo>
                    <a:pt x="175" y="25"/>
                  </a:lnTo>
                  <a:lnTo>
                    <a:pt x="195" y="19"/>
                  </a:lnTo>
                  <a:lnTo>
                    <a:pt x="204" y="21"/>
                  </a:lnTo>
                  <a:lnTo>
                    <a:pt x="225" y="28"/>
                  </a:lnTo>
                  <a:lnTo>
                    <a:pt x="228" y="32"/>
                  </a:lnTo>
                  <a:lnTo>
                    <a:pt x="236" y="35"/>
                  </a:lnTo>
                  <a:lnTo>
                    <a:pt x="243" y="35"/>
                  </a:lnTo>
                  <a:lnTo>
                    <a:pt x="260" y="35"/>
                  </a:lnTo>
                  <a:lnTo>
                    <a:pt x="284" y="28"/>
                  </a:lnTo>
                  <a:lnTo>
                    <a:pt x="291" y="12"/>
                  </a:lnTo>
                  <a:lnTo>
                    <a:pt x="313" y="19"/>
                  </a:lnTo>
                  <a:lnTo>
                    <a:pt x="325" y="19"/>
                  </a:lnTo>
                  <a:lnTo>
                    <a:pt x="324" y="25"/>
                  </a:lnTo>
                  <a:lnTo>
                    <a:pt x="324" y="42"/>
                  </a:lnTo>
                  <a:lnTo>
                    <a:pt x="324" y="47"/>
                  </a:lnTo>
                  <a:lnTo>
                    <a:pt x="321" y="49"/>
                  </a:lnTo>
                  <a:lnTo>
                    <a:pt x="328" y="55"/>
                  </a:lnTo>
                  <a:lnTo>
                    <a:pt x="331" y="53"/>
                  </a:lnTo>
                  <a:lnTo>
                    <a:pt x="338" y="53"/>
                  </a:lnTo>
                  <a:lnTo>
                    <a:pt x="342" y="55"/>
                  </a:lnTo>
                  <a:lnTo>
                    <a:pt x="347" y="49"/>
                  </a:lnTo>
                  <a:lnTo>
                    <a:pt x="353" y="47"/>
                  </a:lnTo>
                  <a:lnTo>
                    <a:pt x="361" y="50"/>
                  </a:lnTo>
                  <a:lnTo>
                    <a:pt x="369" y="57"/>
                  </a:lnTo>
                  <a:lnTo>
                    <a:pt x="373" y="61"/>
                  </a:lnTo>
                  <a:lnTo>
                    <a:pt x="379" y="68"/>
                  </a:lnTo>
                  <a:lnTo>
                    <a:pt x="376" y="70"/>
                  </a:lnTo>
                  <a:lnTo>
                    <a:pt x="368" y="68"/>
                  </a:lnTo>
                  <a:lnTo>
                    <a:pt x="358" y="70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81"/>
                  </a:lnTo>
                  <a:lnTo>
                    <a:pt x="350" y="81"/>
                  </a:lnTo>
                  <a:lnTo>
                    <a:pt x="347" y="78"/>
                  </a:lnTo>
                  <a:lnTo>
                    <a:pt x="344" y="78"/>
                  </a:lnTo>
                  <a:lnTo>
                    <a:pt x="340" y="83"/>
                  </a:lnTo>
                  <a:lnTo>
                    <a:pt x="340" y="88"/>
                  </a:lnTo>
                  <a:lnTo>
                    <a:pt x="331" y="95"/>
                  </a:lnTo>
                  <a:lnTo>
                    <a:pt x="324" y="95"/>
                  </a:lnTo>
                  <a:lnTo>
                    <a:pt x="321" y="105"/>
                  </a:lnTo>
                  <a:lnTo>
                    <a:pt x="320" y="106"/>
                  </a:lnTo>
                  <a:lnTo>
                    <a:pt x="310" y="106"/>
                  </a:lnTo>
                  <a:lnTo>
                    <a:pt x="301" y="106"/>
                  </a:lnTo>
                  <a:lnTo>
                    <a:pt x="296" y="105"/>
                  </a:lnTo>
                  <a:lnTo>
                    <a:pt x="294" y="109"/>
                  </a:lnTo>
                  <a:lnTo>
                    <a:pt x="294" y="116"/>
                  </a:lnTo>
                  <a:lnTo>
                    <a:pt x="298" y="120"/>
                  </a:lnTo>
                  <a:lnTo>
                    <a:pt x="298" y="129"/>
                  </a:lnTo>
                  <a:lnTo>
                    <a:pt x="291" y="133"/>
                  </a:lnTo>
                  <a:lnTo>
                    <a:pt x="290" y="140"/>
                  </a:lnTo>
                  <a:lnTo>
                    <a:pt x="284" y="145"/>
                  </a:lnTo>
                  <a:lnTo>
                    <a:pt x="280" y="150"/>
                  </a:lnTo>
                  <a:lnTo>
                    <a:pt x="246" y="154"/>
                  </a:lnTo>
                  <a:lnTo>
                    <a:pt x="232" y="164"/>
                  </a:lnTo>
                  <a:lnTo>
                    <a:pt x="225" y="164"/>
                  </a:lnTo>
                  <a:lnTo>
                    <a:pt x="220" y="161"/>
                  </a:lnTo>
                  <a:lnTo>
                    <a:pt x="213" y="161"/>
                  </a:lnTo>
                  <a:lnTo>
                    <a:pt x="191" y="157"/>
                  </a:lnTo>
                  <a:lnTo>
                    <a:pt x="186" y="151"/>
                  </a:lnTo>
                  <a:lnTo>
                    <a:pt x="167" y="151"/>
                  </a:lnTo>
                  <a:lnTo>
                    <a:pt x="164" y="154"/>
                  </a:lnTo>
                  <a:lnTo>
                    <a:pt x="141" y="154"/>
                  </a:lnTo>
                  <a:lnTo>
                    <a:pt x="138" y="157"/>
                  </a:lnTo>
                  <a:lnTo>
                    <a:pt x="127" y="157"/>
                  </a:lnTo>
                  <a:lnTo>
                    <a:pt x="120" y="150"/>
                  </a:lnTo>
                  <a:lnTo>
                    <a:pt x="112" y="137"/>
                  </a:lnTo>
                  <a:lnTo>
                    <a:pt x="108" y="133"/>
                  </a:lnTo>
                  <a:lnTo>
                    <a:pt x="105" y="133"/>
                  </a:lnTo>
                  <a:lnTo>
                    <a:pt x="94" y="129"/>
                  </a:lnTo>
                  <a:lnTo>
                    <a:pt x="83" y="122"/>
                  </a:lnTo>
                  <a:lnTo>
                    <a:pt x="75" y="122"/>
                  </a:lnTo>
                  <a:lnTo>
                    <a:pt x="60" y="120"/>
                  </a:lnTo>
                  <a:lnTo>
                    <a:pt x="48" y="116"/>
                  </a:lnTo>
                  <a:lnTo>
                    <a:pt x="46" y="109"/>
                  </a:lnTo>
                  <a:lnTo>
                    <a:pt x="48" y="106"/>
                  </a:lnTo>
                  <a:lnTo>
                    <a:pt x="46" y="101"/>
                  </a:lnTo>
                  <a:lnTo>
                    <a:pt x="46" y="94"/>
                  </a:lnTo>
                  <a:lnTo>
                    <a:pt x="38" y="85"/>
                  </a:lnTo>
                  <a:lnTo>
                    <a:pt x="30" y="77"/>
                  </a:lnTo>
                  <a:lnTo>
                    <a:pt x="28" y="78"/>
                  </a:lnTo>
                  <a:lnTo>
                    <a:pt x="26" y="74"/>
                  </a:lnTo>
                  <a:lnTo>
                    <a:pt x="23" y="73"/>
                  </a:lnTo>
                  <a:lnTo>
                    <a:pt x="19" y="78"/>
                  </a:lnTo>
                  <a:lnTo>
                    <a:pt x="11" y="70"/>
                  </a:lnTo>
                  <a:lnTo>
                    <a:pt x="7" y="68"/>
                  </a:lnTo>
                  <a:lnTo>
                    <a:pt x="5" y="66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53"/>
                  </a:lnTo>
                  <a:lnTo>
                    <a:pt x="19" y="47"/>
                  </a:lnTo>
                  <a:lnTo>
                    <a:pt x="19" y="42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34" y="29"/>
                  </a:lnTo>
                  <a:lnTo>
                    <a:pt x="48" y="28"/>
                  </a:lnTo>
                  <a:lnTo>
                    <a:pt x="53" y="32"/>
                  </a:lnTo>
                  <a:lnTo>
                    <a:pt x="67" y="29"/>
                  </a:lnTo>
                  <a:lnTo>
                    <a:pt x="68" y="35"/>
                  </a:lnTo>
                  <a:lnTo>
                    <a:pt x="78" y="38"/>
                  </a:lnTo>
                  <a:lnTo>
                    <a:pt x="94" y="38"/>
                  </a:lnTo>
                  <a:lnTo>
                    <a:pt x="115" y="35"/>
                  </a:lnTo>
                  <a:lnTo>
                    <a:pt x="111" y="29"/>
                  </a:lnTo>
                  <a:lnTo>
                    <a:pt x="108" y="23"/>
                  </a:lnTo>
                  <a:lnTo>
                    <a:pt x="104" y="12"/>
                  </a:lnTo>
                  <a:lnTo>
                    <a:pt x="105" y="10"/>
                  </a:lnTo>
                  <a:lnTo>
                    <a:pt x="11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4" name="Group 370"/>
          <p:cNvGrpSpPr>
            <a:grpSpLocks/>
          </p:cNvGrpSpPr>
          <p:nvPr/>
        </p:nvGrpSpPr>
        <p:grpSpPr bwMode="auto">
          <a:xfrm>
            <a:off x="5723467" y="2204156"/>
            <a:ext cx="141111" cy="74789"/>
            <a:chOff x="3333" y="1959"/>
            <a:chExt cx="100" cy="53"/>
          </a:xfrm>
        </p:grpSpPr>
        <p:sp>
          <p:nvSpPr>
            <p:cNvPr id="143023" name="Freeform 368"/>
            <p:cNvSpPr>
              <a:spLocks/>
            </p:cNvSpPr>
            <p:nvPr/>
          </p:nvSpPr>
          <p:spPr bwMode="auto">
            <a:xfrm>
              <a:off x="3333" y="1959"/>
              <a:ext cx="100" cy="53"/>
            </a:xfrm>
            <a:custGeom>
              <a:avLst/>
              <a:gdLst>
                <a:gd name="T0" fmla="*/ 10 w 100"/>
                <a:gd name="T1" fmla="*/ 0 h 53"/>
                <a:gd name="T2" fmla="*/ 17 w 100"/>
                <a:gd name="T3" fmla="*/ 4 h 53"/>
                <a:gd name="T4" fmla="*/ 37 w 100"/>
                <a:gd name="T5" fmla="*/ 12 h 53"/>
                <a:gd name="T6" fmla="*/ 41 w 100"/>
                <a:gd name="T7" fmla="*/ 18 h 53"/>
                <a:gd name="T8" fmla="*/ 44 w 100"/>
                <a:gd name="T9" fmla="*/ 17 h 53"/>
                <a:gd name="T10" fmla="*/ 48 w 100"/>
                <a:gd name="T11" fmla="*/ 17 h 53"/>
                <a:gd name="T12" fmla="*/ 51 w 100"/>
                <a:gd name="T13" fmla="*/ 23 h 53"/>
                <a:gd name="T14" fmla="*/ 58 w 100"/>
                <a:gd name="T15" fmla="*/ 25 h 53"/>
                <a:gd name="T16" fmla="*/ 63 w 100"/>
                <a:gd name="T17" fmla="*/ 23 h 53"/>
                <a:gd name="T18" fmla="*/ 63 w 100"/>
                <a:gd name="T19" fmla="*/ 29 h 53"/>
                <a:gd name="T20" fmla="*/ 67 w 100"/>
                <a:gd name="T21" fmla="*/ 29 h 53"/>
                <a:gd name="T22" fmla="*/ 78 w 100"/>
                <a:gd name="T23" fmla="*/ 33 h 53"/>
                <a:gd name="T24" fmla="*/ 80 w 100"/>
                <a:gd name="T25" fmla="*/ 32 h 53"/>
                <a:gd name="T26" fmla="*/ 88 w 100"/>
                <a:gd name="T27" fmla="*/ 33 h 53"/>
                <a:gd name="T28" fmla="*/ 100 w 100"/>
                <a:gd name="T29" fmla="*/ 33 h 53"/>
                <a:gd name="T30" fmla="*/ 99 w 100"/>
                <a:gd name="T31" fmla="*/ 40 h 53"/>
                <a:gd name="T32" fmla="*/ 100 w 100"/>
                <a:gd name="T33" fmla="*/ 53 h 53"/>
                <a:gd name="T34" fmla="*/ 89 w 100"/>
                <a:gd name="T35" fmla="*/ 53 h 53"/>
                <a:gd name="T36" fmla="*/ 89 w 100"/>
                <a:gd name="T37" fmla="*/ 50 h 53"/>
                <a:gd name="T38" fmla="*/ 85 w 100"/>
                <a:gd name="T39" fmla="*/ 50 h 53"/>
                <a:gd name="T40" fmla="*/ 78 w 100"/>
                <a:gd name="T41" fmla="*/ 50 h 53"/>
                <a:gd name="T42" fmla="*/ 76 w 100"/>
                <a:gd name="T43" fmla="*/ 50 h 53"/>
                <a:gd name="T44" fmla="*/ 71 w 100"/>
                <a:gd name="T45" fmla="*/ 46 h 53"/>
                <a:gd name="T46" fmla="*/ 67 w 100"/>
                <a:gd name="T47" fmla="*/ 49 h 53"/>
                <a:gd name="T48" fmla="*/ 60 w 100"/>
                <a:gd name="T49" fmla="*/ 45 h 53"/>
                <a:gd name="T50" fmla="*/ 58 w 100"/>
                <a:gd name="T51" fmla="*/ 43 h 53"/>
                <a:gd name="T52" fmla="*/ 47 w 100"/>
                <a:gd name="T53" fmla="*/ 40 h 53"/>
                <a:gd name="T54" fmla="*/ 32 w 100"/>
                <a:gd name="T55" fmla="*/ 36 h 53"/>
                <a:gd name="T56" fmla="*/ 24 w 100"/>
                <a:gd name="T57" fmla="*/ 33 h 53"/>
                <a:gd name="T58" fmla="*/ 14 w 100"/>
                <a:gd name="T59" fmla="*/ 29 h 53"/>
                <a:gd name="T60" fmla="*/ 6 w 100"/>
                <a:gd name="T61" fmla="*/ 25 h 53"/>
                <a:gd name="T62" fmla="*/ 0 w 100"/>
                <a:gd name="T63" fmla="*/ 21 h 53"/>
                <a:gd name="T64" fmla="*/ 6 w 100"/>
                <a:gd name="T65" fmla="*/ 18 h 53"/>
                <a:gd name="T66" fmla="*/ 3 w 100"/>
                <a:gd name="T67" fmla="*/ 14 h 53"/>
                <a:gd name="T68" fmla="*/ 6 w 100"/>
                <a:gd name="T69" fmla="*/ 10 h 53"/>
                <a:gd name="T70" fmla="*/ 10 w 100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"/>
                <a:gd name="T109" fmla="*/ 0 h 53"/>
                <a:gd name="T110" fmla="*/ 100 w 100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" h="53">
                  <a:moveTo>
                    <a:pt x="10" y="0"/>
                  </a:moveTo>
                  <a:lnTo>
                    <a:pt x="17" y="4"/>
                  </a:lnTo>
                  <a:lnTo>
                    <a:pt x="37" y="12"/>
                  </a:lnTo>
                  <a:lnTo>
                    <a:pt x="41" y="18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1" y="23"/>
                  </a:lnTo>
                  <a:lnTo>
                    <a:pt x="58" y="25"/>
                  </a:lnTo>
                  <a:lnTo>
                    <a:pt x="63" y="23"/>
                  </a:lnTo>
                  <a:lnTo>
                    <a:pt x="63" y="29"/>
                  </a:lnTo>
                  <a:lnTo>
                    <a:pt x="67" y="29"/>
                  </a:lnTo>
                  <a:lnTo>
                    <a:pt x="78" y="33"/>
                  </a:lnTo>
                  <a:lnTo>
                    <a:pt x="80" y="32"/>
                  </a:lnTo>
                  <a:lnTo>
                    <a:pt x="88" y="33"/>
                  </a:lnTo>
                  <a:lnTo>
                    <a:pt x="100" y="33"/>
                  </a:lnTo>
                  <a:lnTo>
                    <a:pt x="99" y="40"/>
                  </a:lnTo>
                  <a:lnTo>
                    <a:pt x="100" y="53"/>
                  </a:lnTo>
                  <a:lnTo>
                    <a:pt x="89" y="53"/>
                  </a:lnTo>
                  <a:lnTo>
                    <a:pt x="89" y="50"/>
                  </a:lnTo>
                  <a:lnTo>
                    <a:pt x="85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1" y="46"/>
                  </a:lnTo>
                  <a:lnTo>
                    <a:pt x="67" y="49"/>
                  </a:lnTo>
                  <a:lnTo>
                    <a:pt x="60" y="45"/>
                  </a:lnTo>
                  <a:lnTo>
                    <a:pt x="58" y="43"/>
                  </a:lnTo>
                  <a:lnTo>
                    <a:pt x="47" y="40"/>
                  </a:lnTo>
                  <a:lnTo>
                    <a:pt x="32" y="36"/>
                  </a:lnTo>
                  <a:lnTo>
                    <a:pt x="24" y="33"/>
                  </a:lnTo>
                  <a:lnTo>
                    <a:pt x="14" y="29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24" name="Freeform 369"/>
            <p:cNvSpPr>
              <a:spLocks/>
            </p:cNvSpPr>
            <p:nvPr/>
          </p:nvSpPr>
          <p:spPr bwMode="auto">
            <a:xfrm>
              <a:off x="3333" y="1959"/>
              <a:ext cx="100" cy="53"/>
            </a:xfrm>
            <a:custGeom>
              <a:avLst/>
              <a:gdLst>
                <a:gd name="T0" fmla="*/ 10 w 100"/>
                <a:gd name="T1" fmla="*/ 0 h 53"/>
                <a:gd name="T2" fmla="*/ 17 w 100"/>
                <a:gd name="T3" fmla="*/ 4 h 53"/>
                <a:gd name="T4" fmla="*/ 37 w 100"/>
                <a:gd name="T5" fmla="*/ 12 h 53"/>
                <a:gd name="T6" fmla="*/ 41 w 100"/>
                <a:gd name="T7" fmla="*/ 18 h 53"/>
                <a:gd name="T8" fmla="*/ 44 w 100"/>
                <a:gd name="T9" fmla="*/ 17 h 53"/>
                <a:gd name="T10" fmla="*/ 48 w 100"/>
                <a:gd name="T11" fmla="*/ 17 h 53"/>
                <a:gd name="T12" fmla="*/ 51 w 100"/>
                <a:gd name="T13" fmla="*/ 23 h 53"/>
                <a:gd name="T14" fmla="*/ 58 w 100"/>
                <a:gd name="T15" fmla="*/ 25 h 53"/>
                <a:gd name="T16" fmla="*/ 63 w 100"/>
                <a:gd name="T17" fmla="*/ 23 h 53"/>
                <a:gd name="T18" fmla="*/ 63 w 100"/>
                <a:gd name="T19" fmla="*/ 29 h 53"/>
                <a:gd name="T20" fmla="*/ 67 w 100"/>
                <a:gd name="T21" fmla="*/ 29 h 53"/>
                <a:gd name="T22" fmla="*/ 78 w 100"/>
                <a:gd name="T23" fmla="*/ 33 h 53"/>
                <a:gd name="T24" fmla="*/ 80 w 100"/>
                <a:gd name="T25" fmla="*/ 32 h 53"/>
                <a:gd name="T26" fmla="*/ 88 w 100"/>
                <a:gd name="T27" fmla="*/ 33 h 53"/>
                <a:gd name="T28" fmla="*/ 100 w 100"/>
                <a:gd name="T29" fmla="*/ 33 h 53"/>
                <a:gd name="T30" fmla="*/ 99 w 100"/>
                <a:gd name="T31" fmla="*/ 40 h 53"/>
                <a:gd name="T32" fmla="*/ 100 w 100"/>
                <a:gd name="T33" fmla="*/ 53 h 53"/>
                <a:gd name="T34" fmla="*/ 89 w 100"/>
                <a:gd name="T35" fmla="*/ 53 h 53"/>
                <a:gd name="T36" fmla="*/ 89 w 100"/>
                <a:gd name="T37" fmla="*/ 50 h 53"/>
                <a:gd name="T38" fmla="*/ 85 w 100"/>
                <a:gd name="T39" fmla="*/ 50 h 53"/>
                <a:gd name="T40" fmla="*/ 78 w 100"/>
                <a:gd name="T41" fmla="*/ 50 h 53"/>
                <a:gd name="T42" fmla="*/ 76 w 100"/>
                <a:gd name="T43" fmla="*/ 50 h 53"/>
                <a:gd name="T44" fmla="*/ 71 w 100"/>
                <a:gd name="T45" fmla="*/ 46 h 53"/>
                <a:gd name="T46" fmla="*/ 67 w 100"/>
                <a:gd name="T47" fmla="*/ 49 h 53"/>
                <a:gd name="T48" fmla="*/ 60 w 100"/>
                <a:gd name="T49" fmla="*/ 45 h 53"/>
                <a:gd name="T50" fmla="*/ 58 w 100"/>
                <a:gd name="T51" fmla="*/ 43 h 53"/>
                <a:gd name="T52" fmla="*/ 47 w 100"/>
                <a:gd name="T53" fmla="*/ 40 h 53"/>
                <a:gd name="T54" fmla="*/ 32 w 100"/>
                <a:gd name="T55" fmla="*/ 36 h 53"/>
                <a:gd name="T56" fmla="*/ 24 w 100"/>
                <a:gd name="T57" fmla="*/ 33 h 53"/>
                <a:gd name="T58" fmla="*/ 14 w 100"/>
                <a:gd name="T59" fmla="*/ 29 h 53"/>
                <a:gd name="T60" fmla="*/ 6 w 100"/>
                <a:gd name="T61" fmla="*/ 25 h 53"/>
                <a:gd name="T62" fmla="*/ 0 w 100"/>
                <a:gd name="T63" fmla="*/ 21 h 53"/>
                <a:gd name="T64" fmla="*/ 6 w 100"/>
                <a:gd name="T65" fmla="*/ 18 h 53"/>
                <a:gd name="T66" fmla="*/ 3 w 100"/>
                <a:gd name="T67" fmla="*/ 14 h 53"/>
                <a:gd name="T68" fmla="*/ 6 w 100"/>
                <a:gd name="T69" fmla="*/ 10 h 53"/>
                <a:gd name="T70" fmla="*/ 10 w 100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"/>
                <a:gd name="T109" fmla="*/ 0 h 53"/>
                <a:gd name="T110" fmla="*/ 100 w 100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" h="53">
                  <a:moveTo>
                    <a:pt x="10" y="0"/>
                  </a:moveTo>
                  <a:lnTo>
                    <a:pt x="17" y="4"/>
                  </a:lnTo>
                  <a:lnTo>
                    <a:pt x="37" y="12"/>
                  </a:lnTo>
                  <a:lnTo>
                    <a:pt x="41" y="18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1" y="23"/>
                  </a:lnTo>
                  <a:lnTo>
                    <a:pt x="58" y="25"/>
                  </a:lnTo>
                  <a:lnTo>
                    <a:pt x="63" y="23"/>
                  </a:lnTo>
                  <a:lnTo>
                    <a:pt x="63" y="29"/>
                  </a:lnTo>
                  <a:lnTo>
                    <a:pt x="67" y="29"/>
                  </a:lnTo>
                  <a:lnTo>
                    <a:pt x="78" y="33"/>
                  </a:lnTo>
                  <a:lnTo>
                    <a:pt x="80" y="32"/>
                  </a:lnTo>
                  <a:lnTo>
                    <a:pt x="88" y="33"/>
                  </a:lnTo>
                  <a:lnTo>
                    <a:pt x="100" y="33"/>
                  </a:lnTo>
                  <a:lnTo>
                    <a:pt x="99" y="40"/>
                  </a:lnTo>
                  <a:lnTo>
                    <a:pt x="100" y="53"/>
                  </a:lnTo>
                  <a:lnTo>
                    <a:pt x="89" y="53"/>
                  </a:lnTo>
                  <a:lnTo>
                    <a:pt x="89" y="50"/>
                  </a:lnTo>
                  <a:lnTo>
                    <a:pt x="85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1" y="46"/>
                  </a:lnTo>
                  <a:lnTo>
                    <a:pt x="67" y="49"/>
                  </a:lnTo>
                  <a:lnTo>
                    <a:pt x="60" y="45"/>
                  </a:lnTo>
                  <a:lnTo>
                    <a:pt x="58" y="43"/>
                  </a:lnTo>
                  <a:lnTo>
                    <a:pt x="47" y="40"/>
                  </a:lnTo>
                  <a:lnTo>
                    <a:pt x="32" y="36"/>
                  </a:lnTo>
                  <a:lnTo>
                    <a:pt x="24" y="33"/>
                  </a:lnTo>
                  <a:lnTo>
                    <a:pt x="14" y="29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5" name="Group 373"/>
          <p:cNvGrpSpPr>
            <a:grpSpLocks/>
          </p:cNvGrpSpPr>
          <p:nvPr/>
        </p:nvGrpSpPr>
        <p:grpSpPr bwMode="auto">
          <a:xfrm>
            <a:off x="5266267" y="2305756"/>
            <a:ext cx="124178" cy="143933"/>
            <a:chOff x="3009" y="2031"/>
            <a:chExt cx="88" cy="102"/>
          </a:xfrm>
        </p:grpSpPr>
        <p:sp>
          <p:nvSpPr>
            <p:cNvPr id="143021" name="Freeform 371"/>
            <p:cNvSpPr>
              <a:spLocks/>
            </p:cNvSpPr>
            <p:nvPr/>
          </p:nvSpPr>
          <p:spPr bwMode="auto">
            <a:xfrm>
              <a:off x="3009" y="2031"/>
              <a:ext cx="88" cy="102"/>
            </a:xfrm>
            <a:custGeom>
              <a:avLst/>
              <a:gdLst>
                <a:gd name="T0" fmla="*/ 36 w 88"/>
                <a:gd name="T1" fmla="*/ 32 h 102"/>
                <a:gd name="T2" fmla="*/ 36 w 88"/>
                <a:gd name="T3" fmla="*/ 23 h 102"/>
                <a:gd name="T4" fmla="*/ 38 w 88"/>
                <a:gd name="T5" fmla="*/ 19 h 102"/>
                <a:gd name="T6" fmla="*/ 38 w 88"/>
                <a:gd name="T7" fmla="*/ 15 h 102"/>
                <a:gd name="T8" fmla="*/ 43 w 88"/>
                <a:gd name="T9" fmla="*/ 15 h 102"/>
                <a:gd name="T10" fmla="*/ 44 w 88"/>
                <a:gd name="T11" fmla="*/ 15 h 102"/>
                <a:gd name="T12" fmla="*/ 43 w 88"/>
                <a:gd name="T13" fmla="*/ 11 h 102"/>
                <a:gd name="T14" fmla="*/ 40 w 88"/>
                <a:gd name="T15" fmla="*/ 11 h 102"/>
                <a:gd name="T16" fmla="*/ 38 w 88"/>
                <a:gd name="T17" fmla="*/ 2 h 102"/>
                <a:gd name="T18" fmla="*/ 40 w 88"/>
                <a:gd name="T19" fmla="*/ 0 h 102"/>
                <a:gd name="T20" fmla="*/ 43 w 88"/>
                <a:gd name="T21" fmla="*/ 0 h 102"/>
                <a:gd name="T22" fmla="*/ 52 w 88"/>
                <a:gd name="T23" fmla="*/ 12 h 102"/>
                <a:gd name="T24" fmla="*/ 67 w 88"/>
                <a:gd name="T25" fmla="*/ 18 h 102"/>
                <a:gd name="T26" fmla="*/ 75 w 88"/>
                <a:gd name="T27" fmla="*/ 19 h 102"/>
                <a:gd name="T28" fmla="*/ 84 w 88"/>
                <a:gd name="T29" fmla="*/ 29 h 102"/>
                <a:gd name="T30" fmla="*/ 88 w 88"/>
                <a:gd name="T31" fmla="*/ 32 h 102"/>
                <a:gd name="T32" fmla="*/ 84 w 88"/>
                <a:gd name="T33" fmla="*/ 45 h 102"/>
                <a:gd name="T34" fmla="*/ 75 w 88"/>
                <a:gd name="T35" fmla="*/ 57 h 102"/>
                <a:gd name="T36" fmla="*/ 73 w 88"/>
                <a:gd name="T37" fmla="*/ 57 h 102"/>
                <a:gd name="T38" fmla="*/ 70 w 88"/>
                <a:gd name="T39" fmla="*/ 56 h 102"/>
                <a:gd name="T40" fmla="*/ 67 w 88"/>
                <a:gd name="T41" fmla="*/ 61 h 102"/>
                <a:gd name="T42" fmla="*/ 65 w 88"/>
                <a:gd name="T43" fmla="*/ 68 h 102"/>
                <a:gd name="T44" fmla="*/ 67 w 88"/>
                <a:gd name="T45" fmla="*/ 74 h 102"/>
                <a:gd name="T46" fmla="*/ 56 w 88"/>
                <a:gd name="T47" fmla="*/ 77 h 102"/>
                <a:gd name="T48" fmla="*/ 52 w 88"/>
                <a:gd name="T49" fmla="*/ 81 h 102"/>
                <a:gd name="T50" fmla="*/ 52 w 88"/>
                <a:gd name="T51" fmla="*/ 85 h 102"/>
                <a:gd name="T52" fmla="*/ 49 w 88"/>
                <a:gd name="T53" fmla="*/ 88 h 102"/>
                <a:gd name="T54" fmla="*/ 38 w 88"/>
                <a:gd name="T55" fmla="*/ 89 h 102"/>
                <a:gd name="T56" fmla="*/ 38 w 88"/>
                <a:gd name="T57" fmla="*/ 95 h 102"/>
                <a:gd name="T58" fmla="*/ 36 w 88"/>
                <a:gd name="T59" fmla="*/ 98 h 102"/>
                <a:gd name="T60" fmla="*/ 32 w 88"/>
                <a:gd name="T61" fmla="*/ 98 h 102"/>
                <a:gd name="T62" fmla="*/ 20 w 88"/>
                <a:gd name="T63" fmla="*/ 101 h 102"/>
                <a:gd name="T64" fmla="*/ 13 w 88"/>
                <a:gd name="T65" fmla="*/ 102 h 102"/>
                <a:gd name="T66" fmla="*/ 0 w 88"/>
                <a:gd name="T67" fmla="*/ 74 h 102"/>
                <a:gd name="T68" fmla="*/ 36 w 88"/>
                <a:gd name="T69" fmla="*/ 61 h 102"/>
                <a:gd name="T70" fmla="*/ 40 w 88"/>
                <a:gd name="T71" fmla="*/ 39 h 102"/>
                <a:gd name="T72" fmla="*/ 36 w 88"/>
                <a:gd name="T73" fmla="*/ 32 h 1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102"/>
                <a:gd name="T113" fmla="*/ 88 w 88"/>
                <a:gd name="T114" fmla="*/ 102 h 1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102">
                  <a:moveTo>
                    <a:pt x="36" y="32"/>
                  </a:moveTo>
                  <a:lnTo>
                    <a:pt x="36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3" y="11"/>
                  </a:lnTo>
                  <a:lnTo>
                    <a:pt x="40" y="11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2" y="12"/>
                  </a:lnTo>
                  <a:lnTo>
                    <a:pt x="67" y="18"/>
                  </a:lnTo>
                  <a:lnTo>
                    <a:pt x="75" y="19"/>
                  </a:lnTo>
                  <a:lnTo>
                    <a:pt x="84" y="29"/>
                  </a:lnTo>
                  <a:lnTo>
                    <a:pt x="88" y="32"/>
                  </a:lnTo>
                  <a:lnTo>
                    <a:pt x="84" y="45"/>
                  </a:lnTo>
                  <a:lnTo>
                    <a:pt x="75" y="57"/>
                  </a:lnTo>
                  <a:lnTo>
                    <a:pt x="73" y="57"/>
                  </a:lnTo>
                  <a:lnTo>
                    <a:pt x="70" y="56"/>
                  </a:lnTo>
                  <a:lnTo>
                    <a:pt x="67" y="61"/>
                  </a:lnTo>
                  <a:lnTo>
                    <a:pt x="65" y="68"/>
                  </a:lnTo>
                  <a:lnTo>
                    <a:pt x="67" y="74"/>
                  </a:lnTo>
                  <a:lnTo>
                    <a:pt x="56" y="77"/>
                  </a:lnTo>
                  <a:lnTo>
                    <a:pt x="52" y="81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38" y="89"/>
                  </a:lnTo>
                  <a:lnTo>
                    <a:pt x="38" y="95"/>
                  </a:lnTo>
                  <a:lnTo>
                    <a:pt x="36" y="98"/>
                  </a:lnTo>
                  <a:lnTo>
                    <a:pt x="32" y="98"/>
                  </a:lnTo>
                  <a:lnTo>
                    <a:pt x="20" y="101"/>
                  </a:lnTo>
                  <a:lnTo>
                    <a:pt x="13" y="102"/>
                  </a:lnTo>
                  <a:lnTo>
                    <a:pt x="0" y="74"/>
                  </a:lnTo>
                  <a:lnTo>
                    <a:pt x="36" y="61"/>
                  </a:lnTo>
                  <a:lnTo>
                    <a:pt x="40" y="3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22" name="Freeform 372"/>
            <p:cNvSpPr>
              <a:spLocks/>
            </p:cNvSpPr>
            <p:nvPr/>
          </p:nvSpPr>
          <p:spPr bwMode="auto">
            <a:xfrm>
              <a:off x="3009" y="2031"/>
              <a:ext cx="88" cy="102"/>
            </a:xfrm>
            <a:custGeom>
              <a:avLst/>
              <a:gdLst>
                <a:gd name="T0" fmla="*/ 36 w 88"/>
                <a:gd name="T1" fmla="*/ 32 h 102"/>
                <a:gd name="T2" fmla="*/ 36 w 88"/>
                <a:gd name="T3" fmla="*/ 23 h 102"/>
                <a:gd name="T4" fmla="*/ 38 w 88"/>
                <a:gd name="T5" fmla="*/ 19 h 102"/>
                <a:gd name="T6" fmla="*/ 38 w 88"/>
                <a:gd name="T7" fmla="*/ 15 h 102"/>
                <a:gd name="T8" fmla="*/ 43 w 88"/>
                <a:gd name="T9" fmla="*/ 15 h 102"/>
                <a:gd name="T10" fmla="*/ 44 w 88"/>
                <a:gd name="T11" fmla="*/ 15 h 102"/>
                <a:gd name="T12" fmla="*/ 43 w 88"/>
                <a:gd name="T13" fmla="*/ 11 h 102"/>
                <a:gd name="T14" fmla="*/ 40 w 88"/>
                <a:gd name="T15" fmla="*/ 11 h 102"/>
                <a:gd name="T16" fmla="*/ 38 w 88"/>
                <a:gd name="T17" fmla="*/ 2 h 102"/>
                <a:gd name="T18" fmla="*/ 40 w 88"/>
                <a:gd name="T19" fmla="*/ 0 h 102"/>
                <a:gd name="T20" fmla="*/ 43 w 88"/>
                <a:gd name="T21" fmla="*/ 0 h 102"/>
                <a:gd name="T22" fmla="*/ 52 w 88"/>
                <a:gd name="T23" fmla="*/ 12 h 102"/>
                <a:gd name="T24" fmla="*/ 67 w 88"/>
                <a:gd name="T25" fmla="*/ 18 h 102"/>
                <a:gd name="T26" fmla="*/ 75 w 88"/>
                <a:gd name="T27" fmla="*/ 19 h 102"/>
                <a:gd name="T28" fmla="*/ 84 w 88"/>
                <a:gd name="T29" fmla="*/ 29 h 102"/>
                <a:gd name="T30" fmla="*/ 88 w 88"/>
                <a:gd name="T31" fmla="*/ 32 h 102"/>
                <a:gd name="T32" fmla="*/ 84 w 88"/>
                <a:gd name="T33" fmla="*/ 45 h 102"/>
                <a:gd name="T34" fmla="*/ 75 w 88"/>
                <a:gd name="T35" fmla="*/ 57 h 102"/>
                <a:gd name="T36" fmla="*/ 73 w 88"/>
                <a:gd name="T37" fmla="*/ 57 h 102"/>
                <a:gd name="T38" fmla="*/ 70 w 88"/>
                <a:gd name="T39" fmla="*/ 56 h 102"/>
                <a:gd name="T40" fmla="*/ 67 w 88"/>
                <a:gd name="T41" fmla="*/ 61 h 102"/>
                <a:gd name="T42" fmla="*/ 65 w 88"/>
                <a:gd name="T43" fmla="*/ 68 h 102"/>
                <a:gd name="T44" fmla="*/ 67 w 88"/>
                <a:gd name="T45" fmla="*/ 74 h 102"/>
                <a:gd name="T46" fmla="*/ 56 w 88"/>
                <a:gd name="T47" fmla="*/ 77 h 102"/>
                <a:gd name="T48" fmla="*/ 52 w 88"/>
                <a:gd name="T49" fmla="*/ 81 h 102"/>
                <a:gd name="T50" fmla="*/ 52 w 88"/>
                <a:gd name="T51" fmla="*/ 85 h 102"/>
                <a:gd name="T52" fmla="*/ 49 w 88"/>
                <a:gd name="T53" fmla="*/ 88 h 102"/>
                <a:gd name="T54" fmla="*/ 38 w 88"/>
                <a:gd name="T55" fmla="*/ 89 h 102"/>
                <a:gd name="T56" fmla="*/ 38 w 88"/>
                <a:gd name="T57" fmla="*/ 95 h 102"/>
                <a:gd name="T58" fmla="*/ 36 w 88"/>
                <a:gd name="T59" fmla="*/ 98 h 102"/>
                <a:gd name="T60" fmla="*/ 32 w 88"/>
                <a:gd name="T61" fmla="*/ 98 h 102"/>
                <a:gd name="T62" fmla="*/ 20 w 88"/>
                <a:gd name="T63" fmla="*/ 101 h 102"/>
                <a:gd name="T64" fmla="*/ 13 w 88"/>
                <a:gd name="T65" fmla="*/ 102 h 102"/>
                <a:gd name="T66" fmla="*/ 0 w 88"/>
                <a:gd name="T67" fmla="*/ 74 h 102"/>
                <a:gd name="T68" fmla="*/ 36 w 88"/>
                <a:gd name="T69" fmla="*/ 61 h 102"/>
                <a:gd name="T70" fmla="*/ 40 w 88"/>
                <a:gd name="T71" fmla="*/ 39 h 102"/>
                <a:gd name="T72" fmla="*/ 36 w 88"/>
                <a:gd name="T73" fmla="*/ 32 h 1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102"/>
                <a:gd name="T113" fmla="*/ 88 w 88"/>
                <a:gd name="T114" fmla="*/ 102 h 1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102">
                  <a:moveTo>
                    <a:pt x="36" y="32"/>
                  </a:moveTo>
                  <a:lnTo>
                    <a:pt x="36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3" y="11"/>
                  </a:lnTo>
                  <a:lnTo>
                    <a:pt x="40" y="11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2" y="12"/>
                  </a:lnTo>
                  <a:lnTo>
                    <a:pt x="67" y="18"/>
                  </a:lnTo>
                  <a:lnTo>
                    <a:pt x="75" y="19"/>
                  </a:lnTo>
                  <a:lnTo>
                    <a:pt x="84" y="29"/>
                  </a:lnTo>
                  <a:lnTo>
                    <a:pt x="88" y="32"/>
                  </a:lnTo>
                  <a:lnTo>
                    <a:pt x="84" y="45"/>
                  </a:lnTo>
                  <a:lnTo>
                    <a:pt x="75" y="57"/>
                  </a:lnTo>
                  <a:lnTo>
                    <a:pt x="73" y="57"/>
                  </a:lnTo>
                  <a:lnTo>
                    <a:pt x="70" y="56"/>
                  </a:lnTo>
                  <a:lnTo>
                    <a:pt x="67" y="61"/>
                  </a:lnTo>
                  <a:lnTo>
                    <a:pt x="65" y="68"/>
                  </a:lnTo>
                  <a:lnTo>
                    <a:pt x="67" y="74"/>
                  </a:lnTo>
                  <a:lnTo>
                    <a:pt x="56" y="77"/>
                  </a:lnTo>
                  <a:lnTo>
                    <a:pt x="52" y="81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38" y="89"/>
                  </a:lnTo>
                  <a:lnTo>
                    <a:pt x="38" y="95"/>
                  </a:lnTo>
                  <a:lnTo>
                    <a:pt x="36" y="98"/>
                  </a:lnTo>
                  <a:lnTo>
                    <a:pt x="32" y="98"/>
                  </a:lnTo>
                  <a:lnTo>
                    <a:pt x="20" y="101"/>
                  </a:lnTo>
                  <a:lnTo>
                    <a:pt x="13" y="102"/>
                  </a:lnTo>
                  <a:lnTo>
                    <a:pt x="0" y="74"/>
                  </a:lnTo>
                  <a:lnTo>
                    <a:pt x="36" y="61"/>
                  </a:lnTo>
                  <a:lnTo>
                    <a:pt x="40" y="3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6" name="Group 376"/>
          <p:cNvGrpSpPr>
            <a:grpSpLocks/>
          </p:cNvGrpSpPr>
          <p:nvPr/>
        </p:nvGrpSpPr>
        <p:grpSpPr bwMode="auto">
          <a:xfrm>
            <a:off x="5403145" y="2082800"/>
            <a:ext cx="266700" cy="246945"/>
            <a:chOff x="3106" y="1873"/>
            <a:chExt cx="189" cy="175"/>
          </a:xfrm>
        </p:grpSpPr>
        <p:sp>
          <p:nvSpPr>
            <p:cNvPr id="143019" name="Freeform 374"/>
            <p:cNvSpPr>
              <a:spLocks/>
            </p:cNvSpPr>
            <p:nvPr/>
          </p:nvSpPr>
          <p:spPr bwMode="auto">
            <a:xfrm>
              <a:off x="3106" y="1873"/>
              <a:ext cx="189" cy="175"/>
            </a:xfrm>
            <a:custGeom>
              <a:avLst/>
              <a:gdLst>
                <a:gd name="T0" fmla="*/ 155 w 189"/>
                <a:gd name="T1" fmla="*/ 0 h 175"/>
                <a:gd name="T2" fmla="*/ 177 w 189"/>
                <a:gd name="T3" fmla="*/ 13 h 175"/>
                <a:gd name="T4" fmla="*/ 186 w 189"/>
                <a:gd name="T5" fmla="*/ 24 h 175"/>
                <a:gd name="T6" fmla="*/ 166 w 189"/>
                <a:gd name="T7" fmla="*/ 35 h 175"/>
                <a:gd name="T8" fmla="*/ 148 w 189"/>
                <a:gd name="T9" fmla="*/ 32 h 175"/>
                <a:gd name="T10" fmla="*/ 149 w 189"/>
                <a:gd name="T11" fmla="*/ 42 h 175"/>
                <a:gd name="T12" fmla="*/ 155 w 189"/>
                <a:gd name="T13" fmla="*/ 55 h 175"/>
                <a:gd name="T14" fmla="*/ 166 w 189"/>
                <a:gd name="T15" fmla="*/ 62 h 175"/>
                <a:gd name="T16" fmla="*/ 162 w 189"/>
                <a:gd name="T17" fmla="*/ 68 h 175"/>
                <a:gd name="T18" fmla="*/ 162 w 189"/>
                <a:gd name="T19" fmla="*/ 79 h 175"/>
                <a:gd name="T20" fmla="*/ 152 w 189"/>
                <a:gd name="T21" fmla="*/ 91 h 175"/>
                <a:gd name="T22" fmla="*/ 148 w 189"/>
                <a:gd name="T23" fmla="*/ 103 h 175"/>
                <a:gd name="T24" fmla="*/ 136 w 189"/>
                <a:gd name="T25" fmla="*/ 114 h 175"/>
                <a:gd name="T26" fmla="*/ 132 w 189"/>
                <a:gd name="T27" fmla="*/ 119 h 175"/>
                <a:gd name="T28" fmla="*/ 115 w 189"/>
                <a:gd name="T29" fmla="*/ 119 h 175"/>
                <a:gd name="T30" fmla="*/ 111 w 189"/>
                <a:gd name="T31" fmla="*/ 124 h 175"/>
                <a:gd name="T32" fmla="*/ 114 w 189"/>
                <a:gd name="T33" fmla="*/ 136 h 175"/>
                <a:gd name="T34" fmla="*/ 118 w 189"/>
                <a:gd name="T35" fmla="*/ 149 h 175"/>
                <a:gd name="T36" fmla="*/ 125 w 189"/>
                <a:gd name="T37" fmla="*/ 166 h 175"/>
                <a:gd name="T38" fmla="*/ 119 w 189"/>
                <a:gd name="T39" fmla="*/ 166 h 175"/>
                <a:gd name="T40" fmla="*/ 111 w 189"/>
                <a:gd name="T41" fmla="*/ 169 h 175"/>
                <a:gd name="T42" fmla="*/ 99 w 189"/>
                <a:gd name="T43" fmla="*/ 170 h 175"/>
                <a:gd name="T44" fmla="*/ 96 w 189"/>
                <a:gd name="T45" fmla="*/ 172 h 175"/>
                <a:gd name="T46" fmla="*/ 81 w 189"/>
                <a:gd name="T47" fmla="*/ 170 h 175"/>
                <a:gd name="T48" fmla="*/ 77 w 189"/>
                <a:gd name="T49" fmla="*/ 160 h 175"/>
                <a:gd name="T50" fmla="*/ 70 w 189"/>
                <a:gd name="T51" fmla="*/ 153 h 175"/>
                <a:gd name="T52" fmla="*/ 60 w 189"/>
                <a:gd name="T53" fmla="*/ 153 h 175"/>
                <a:gd name="T54" fmla="*/ 47 w 189"/>
                <a:gd name="T55" fmla="*/ 158 h 175"/>
                <a:gd name="T56" fmla="*/ 37 w 189"/>
                <a:gd name="T57" fmla="*/ 153 h 175"/>
                <a:gd name="T58" fmla="*/ 18 w 189"/>
                <a:gd name="T59" fmla="*/ 156 h 175"/>
                <a:gd name="T60" fmla="*/ 11 w 189"/>
                <a:gd name="T61" fmla="*/ 151 h 175"/>
                <a:gd name="T62" fmla="*/ 18 w 189"/>
                <a:gd name="T63" fmla="*/ 142 h 175"/>
                <a:gd name="T64" fmla="*/ 29 w 189"/>
                <a:gd name="T65" fmla="*/ 138 h 175"/>
                <a:gd name="T66" fmla="*/ 30 w 189"/>
                <a:gd name="T67" fmla="*/ 136 h 175"/>
                <a:gd name="T68" fmla="*/ 26 w 189"/>
                <a:gd name="T69" fmla="*/ 131 h 175"/>
                <a:gd name="T70" fmla="*/ 17 w 189"/>
                <a:gd name="T71" fmla="*/ 114 h 175"/>
                <a:gd name="T72" fmla="*/ 0 w 189"/>
                <a:gd name="T73" fmla="*/ 100 h 175"/>
                <a:gd name="T74" fmla="*/ 26 w 189"/>
                <a:gd name="T75" fmla="*/ 104 h 175"/>
                <a:gd name="T76" fmla="*/ 37 w 189"/>
                <a:gd name="T77" fmla="*/ 103 h 175"/>
                <a:gd name="T78" fmla="*/ 63 w 189"/>
                <a:gd name="T79" fmla="*/ 96 h 175"/>
                <a:gd name="T80" fmla="*/ 66 w 189"/>
                <a:gd name="T81" fmla="*/ 81 h 175"/>
                <a:gd name="T82" fmla="*/ 70 w 189"/>
                <a:gd name="T83" fmla="*/ 79 h 175"/>
                <a:gd name="T84" fmla="*/ 78 w 189"/>
                <a:gd name="T85" fmla="*/ 75 h 175"/>
                <a:gd name="T86" fmla="*/ 85 w 189"/>
                <a:gd name="T87" fmla="*/ 75 h 175"/>
                <a:gd name="T88" fmla="*/ 92 w 189"/>
                <a:gd name="T89" fmla="*/ 76 h 175"/>
                <a:gd name="T90" fmla="*/ 96 w 189"/>
                <a:gd name="T91" fmla="*/ 66 h 175"/>
                <a:gd name="T92" fmla="*/ 97 w 189"/>
                <a:gd name="T93" fmla="*/ 55 h 175"/>
                <a:gd name="T94" fmla="*/ 102 w 189"/>
                <a:gd name="T95" fmla="*/ 47 h 175"/>
                <a:gd name="T96" fmla="*/ 104 w 189"/>
                <a:gd name="T97" fmla="*/ 42 h 175"/>
                <a:gd name="T98" fmla="*/ 111 w 189"/>
                <a:gd name="T99" fmla="*/ 35 h 175"/>
                <a:gd name="T100" fmla="*/ 115 w 189"/>
                <a:gd name="T101" fmla="*/ 24 h 175"/>
                <a:gd name="T102" fmla="*/ 115 w 189"/>
                <a:gd name="T103" fmla="*/ 8 h 175"/>
                <a:gd name="T104" fmla="*/ 130 w 189"/>
                <a:gd name="T105" fmla="*/ 3 h 1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9"/>
                <a:gd name="T160" fmla="*/ 0 h 175"/>
                <a:gd name="T161" fmla="*/ 189 w 189"/>
                <a:gd name="T162" fmla="*/ 175 h 1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9" h="175">
                  <a:moveTo>
                    <a:pt x="148" y="3"/>
                  </a:moveTo>
                  <a:lnTo>
                    <a:pt x="155" y="0"/>
                  </a:lnTo>
                  <a:lnTo>
                    <a:pt x="171" y="7"/>
                  </a:lnTo>
                  <a:lnTo>
                    <a:pt x="177" y="13"/>
                  </a:lnTo>
                  <a:lnTo>
                    <a:pt x="189" y="21"/>
                  </a:lnTo>
                  <a:lnTo>
                    <a:pt x="186" y="24"/>
                  </a:lnTo>
                  <a:lnTo>
                    <a:pt x="177" y="30"/>
                  </a:lnTo>
                  <a:lnTo>
                    <a:pt x="166" y="35"/>
                  </a:lnTo>
                  <a:lnTo>
                    <a:pt x="159" y="32"/>
                  </a:lnTo>
                  <a:lnTo>
                    <a:pt x="148" y="32"/>
                  </a:lnTo>
                  <a:lnTo>
                    <a:pt x="143" y="35"/>
                  </a:lnTo>
                  <a:lnTo>
                    <a:pt x="149" y="42"/>
                  </a:lnTo>
                  <a:lnTo>
                    <a:pt x="149" y="53"/>
                  </a:lnTo>
                  <a:lnTo>
                    <a:pt x="155" y="55"/>
                  </a:lnTo>
                  <a:lnTo>
                    <a:pt x="156" y="59"/>
                  </a:lnTo>
                  <a:lnTo>
                    <a:pt x="166" y="62"/>
                  </a:lnTo>
                  <a:lnTo>
                    <a:pt x="166" y="66"/>
                  </a:lnTo>
                  <a:lnTo>
                    <a:pt x="162" y="68"/>
                  </a:lnTo>
                  <a:lnTo>
                    <a:pt x="156" y="72"/>
                  </a:lnTo>
                  <a:lnTo>
                    <a:pt x="162" y="79"/>
                  </a:lnTo>
                  <a:lnTo>
                    <a:pt x="156" y="83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8" y="103"/>
                  </a:lnTo>
                  <a:lnTo>
                    <a:pt x="136" y="108"/>
                  </a:lnTo>
                  <a:lnTo>
                    <a:pt x="136" y="114"/>
                  </a:lnTo>
                  <a:lnTo>
                    <a:pt x="133" y="117"/>
                  </a:lnTo>
                  <a:lnTo>
                    <a:pt x="132" y="119"/>
                  </a:lnTo>
                  <a:lnTo>
                    <a:pt x="118" y="124"/>
                  </a:lnTo>
                  <a:lnTo>
                    <a:pt x="115" y="119"/>
                  </a:lnTo>
                  <a:lnTo>
                    <a:pt x="114" y="121"/>
                  </a:lnTo>
                  <a:lnTo>
                    <a:pt x="111" y="124"/>
                  </a:lnTo>
                  <a:lnTo>
                    <a:pt x="104" y="134"/>
                  </a:lnTo>
                  <a:lnTo>
                    <a:pt x="114" y="136"/>
                  </a:lnTo>
                  <a:lnTo>
                    <a:pt x="114" y="148"/>
                  </a:lnTo>
                  <a:lnTo>
                    <a:pt x="118" y="149"/>
                  </a:lnTo>
                  <a:lnTo>
                    <a:pt x="125" y="163"/>
                  </a:lnTo>
                  <a:lnTo>
                    <a:pt x="125" y="166"/>
                  </a:lnTo>
                  <a:lnTo>
                    <a:pt x="122" y="169"/>
                  </a:lnTo>
                  <a:lnTo>
                    <a:pt x="119" y="166"/>
                  </a:lnTo>
                  <a:lnTo>
                    <a:pt x="115" y="169"/>
                  </a:lnTo>
                  <a:lnTo>
                    <a:pt x="111" y="169"/>
                  </a:lnTo>
                  <a:lnTo>
                    <a:pt x="99" y="169"/>
                  </a:lnTo>
                  <a:lnTo>
                    <a:pt x="99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92" y="175"/>
                  </a:lnTo>
                  <a:lnTo>
                    <a:pt x="81" y="170"/>
                  </a:lnTo>
                  <a:lnTo>
                    <a:pt x="78" y="163"/>
                  </a:lnTo>
                  <a:lnTo>
                    <a:pt x="77" y="160"/>
                  </a:lnTo>
                  <a:lnTo>
                    <a:pt x="71" y="160"/>
                  </a:lnTo>
                  <a:lnTo>
                    <a:pt x="70" y="153"/>
                  </a:lnTo>
                  <a:lnTo>
                    <a:pt x="66" y="151"/>
                  </a:lnTo>
                  <a:lnTo>
                    <a:pt x="60" y="153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1" y="156"/>
                  </a:lnTo>
                  <a:lnTo>
                    <a:pt x="37" y="153"/>
                  </a:lnTo>
                  <a:lnTo>
                    <a:pt x="29" y="156"/>
                  </a:lnTo>
                  <a:lnTo>
                    <a:pt x="18" y="156"/>
                  </a:lnTo>
                  <a:lnTo>
                    <a:pt x="11" y="158"/>
                  </a:lnTo>
                  <a:lnTo>
                    <a:pt x="11" y="151"/>
                  </a:lnTo>
                  <a:lnTo>
                    <a:pt x="15" y="142"/>
                  </a:lnTo>
                  <a:lnTo>
                    <a:pt x="18" y="142"/>
                  </a:lnTo>
                  <a:lnTo>
                    <a:pt x="24" y="138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30" y="136"/>
                  </a:lnTo>
                  <a:lnTo>
                    <a:pt x="30" y="131"/>
                  </a:lnTo>
                  <a:lnTo>
                    <a:pt x="26" y="131"/>
                  </a:lnTo>
                  <a:lnTo>
                    <a:pt x="24" y="121"/>
                  </a:lnTo>
                  <a:lnTo>
                    <a:pt x="17" y="114"/>
                  </a:lnTo>
                  <a:lnTo>
                    <a:pt x="11" y="113"/>
                  </a:lnTo>
                  <a:lnTo>
                    <a:pt x="0" y="100"/>
                  </a:lnTo>
                  <a:lnTo>
                    <a:pt x="17" y="104"/>
                  </a:lnTo>
                  <a:lnTo>
                    <a:pt x="26" y="104"/>
                  </a:lnTo>
                  <a:lnTo>
                    <a:pt x="33" y="104"/>
                  </a:lnTo>
                  <a:lnTo>
                    <a:pt x="37" y="103"/>
                  </a:lnTo>
                  <a:lnTo>
                    <a:pt x="48" y="100"/>
                  </a:lnTo>
                  <a:lnTo>
                    <a:pt x="63" y="96"/>
                  </a:lnTo>
                  <a:lnTo>
                    <a:pt x="63" y="83"/>
                  </a:lnTo>
                  <a:lnTo>
                    <a:pt x="66" y="81"/>
                  </a:lnTo>
                  <a:lnTo>
                    <a:pt x="67" y="79"/>
                  </a:lnTo>
                  <a:lnTo>
                    <a:pt x="70" y="79"/>
                  </a:lnTo>
                  <a:lnTo>
                    <a:pt x="77" y="79"/>
                  </a:lnTo>
                  <a:lnTo>
                    <a:pt x="78" y="75"/>
                  </a:lnTo>
                  <a:lnTo>
                    <a:pt x="81" y="72"/>
                  </a:lnTo>
                  <a:lnTo>
                    <a:pt x="85" y="75"/>
                  </a:lnTo>
                  <a:lnTo>
                    <a:pt x="88" y="75"/>
                  </a:lnTo>
                  <a:lnTo>
                    <a:pt x="92" y="76"/>
                  </a:lnTo>
                  <a:lnTo>
                    <a:pt x="97" y="72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7" y="55"/>
                  </a:lnTo>
                  <a:lnTo>
                    <a:pt x="104" y="52"/>
                  </a:lnTo>
                  <a:lnTo>
                    <a:pt x="102" y="47"/>
                  </a:lnTo>
                  <a:lnTo>
                    <a:pt x="99" y="42"/>
                  </a:lnTo>
                  <a:lnTo>
                    <a:pt x="104" y="42"/>
                  </a:lnTo>
                  <a:lnTo>
                    <a:pt x="114" y="42"/>
                  </a:lnTo>
                  <a:lnTo>
                    <a:pt x="111" y="35"/>
                  </a:lnTo>
                  <a:lnTo>
                    <a:pt x="114" y="32"/>
                  </a:lnTo>
                  <a:lnTo>
                    <a:pt x="115" y="24"/>
                  </a:lnTo>
                  <a:lnTo>
                    <a:pt x="114" y="13"/>
                  </a:lnTo>
                  <a:lnTo>
                    <a:pt x="115" y="8"/>
                  </a:lnTo>
                  <a:lnTo>
                    <a:pt x="122" y="4"/>
                  </a:lnTo>
                  <a:lnTo>
                    <a:pt x="130" y="3"/>
                  </a:lnTo>
                  <a:lnTo>
                    <a:pt x="14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20" name="Freeform 375"/>
            <p:cNvSpPr>
              <a:spLocks/>
            </p:cNvSpPr>
            <p:nvPr/>
          </p:nvSpPr>
          <p:spPr bwMode="auto">
            <a:xfrm>
              <a:off x="3106" y="1873"/>
              <a:ext cx="189" cy="175"/>
            </a:xfrm>
            <a:custGeom>
              <a:avLst/>
              <a:gdLst>
                <a:gd name="T0" fmla="*/ 155 w 189"/>
                <a:gd name="T1" fmla="*/ 0 h 175"/>
                <a:gd name="T2" fmla="*/ 177 w 189"/>
                <a:gd name="T3" fmla="*/ 13 h 175"/>
                <a:gd name="T4" fmla="*/ 186 w 189"/>
                <a:gd name="T5" fmla="*/ 24 h 175"/>
                <a:gd name="T6" fmla="*/ 166 w 189"/>
                <a:gd name="T7" fmla="*/ 35 h 175"/>
                <a:gd name="T8" fmla="*/ 148 w 189"/>
                <a:gd name="T9" fmla="*/ 32 h 175"/>
                <a:gd name="T10" fmla="*/ 149 w 189"/>
                <a:gd name="T11" fmla="*/ 42 h 175"/>
                <a:gd name="T12" fmla="*/ 155 w 189"/>
                <a:gd name="T13" fmla="*/ 55 h 175"/>
                <a:gd name="T14" fmla="*/ 166 w 189"/>
                <a:gd name="T15" fmla="*/ 62 h 175"/>
                <a:gd name="T16" fmla="*/ 162 w 189"/>
                <a:gd name="T17" fmla="*/ 68 h 175"/>
                <a:gd name="T18" fmla="*/ 162 w 189"/>
                <a:gd name="T19" fmla="*/ 79 h 175"/>
                <a:gd name="T20" fmla="*/ 152 w 189"/>
                <a:gd name="T21" fmla="*/ 91 h 175"/>
                <a:gd name="T22" fmla="*/ 148 w 189"/>
                <a:gd name="T23" fmla="*/ 103 h 175"/>
                <a:gd name="T24" fmla="*/ 136 w 189"/>
                <a:gd name="T25" fmla="*/ 114 h 175"/>
                <a:gd name="T26" fmla="*/ 132 w 189"/>
                <a:gd name="T27" fmla="*/ 119 h 175"/>
                <a:gd name="T28" fmla="*/ 115 w 189"/>
                <a:gd name="T29" fmla="*/ 119 h 175"/>
                <a:gd name="T30" fmla="*/ 111 w 189"/>
                <a:gd name="T31" fmla="*/ 124 h 175"/>
                <a:gd name="T32" fmla="*/ 114 w 189"/>
                <a:gd name="T33" fmla="*/ 136 h 175"/>
                <a:gd name="T34" fmla="*/ 118 w 189"/>
                <a:gd name="T35" fmla="*/ 149 h 175"/>
                <a:gd name="T36" fmla="*/ 125 w 189"/>
                <a:gd name="T37" fmla="*/ 166 h 175"/>
                <a:gd name="T38" fmla="*/ 119 w 189"/>
                <a:gd name="T39" fmla="*/ 166 h 175"/>
                <a:gd name="T40" fmla="*/ 111 w 189"/>
                <a:gd name="T41" fmla="*/ 169 h 175"/>
                <a:gd name="T42" fmla="*/ 99 w 189"/>
                <a:gd name="T43" fmla="*/ 170 h 175"/>
                <a:gd name="T44" fmla="*/ 96 w 189"/>
                <a:gd name="T45" fmla="*/ 172 h 175"/>
                <a:gd name="T46" fmla="*/ 81 w 189"/>
                <a:gd name="T47" fmla="*/ 170 h 175"/>
                <a:gd name="T48" fmla="*/ 77 w 189"/>
                <a:gd name="T49" fmla="*/ 160 h 175"/>
                <a:gd name="T50" fmla="*/ 70 w 189"/>
                <a:gd name="T51" fmla="*/ 153 h 175"/>
                <a:gd name="T52" fmla="*/ 60 w 189"/>
                <a:gd name="T53" fmla="*/ 153 h 175"/>
                <a:gd name="T54" fmla="*/ 47 w 189"/>
                <a:gd name="T55" fmla="*/ 158 h 175"/>
                <a:gd name="T56" fmla="*/ 37 w 189"/>
                <a:gd name="T57" fmla="*/ 153 h 175"/>
                <a:gd name="T58" fmla="*/ 18 w 189"/>
                <a:gd name="T59" fmla="*/ 156 h 175"/>
                <a:gd name="T60" fmla="*/ 11 w 189"/>
                <a:gd name="T61" fmla="*/ 151 h 175"/>
                <a:gd name="T62" fmla="*/ 18 w 189"/>
                <a:gd name="T63" fmla="*/ 142 h 175"/>
                <a:gd name="T64" fmla="*/ 29 w 189"/>
                <a:gd name="T65" fmla="*/ 138 h 175"/>
                <a:gd name="T66" fmla="*/ 30 w 189"/>
                <a:gd name="T67" fmla="*/ 136 h 175"/>
                <a:gd name="T68" fmla="*/ 26 w 189"/>
                <a:gd name="T69" fmla="*/ 131 h 175"/>
                <a:gd name="T70" fmla="*/ 17 w 189"/>
                <a:gd name="T71" fmla="*/ 114 h 175"/>
                <a:gd name="T72" fmla="*/ 0 w 189"/>
                <a:gd name="T73" fmla="*/ 100 h 175"/>
                <a:gd name="T74" fmla="*/ 26 w 189"/>
                <a:gd name="T75" fmla="*/ 104 h 175"/>
                <a:gd name="T76" fmla="*/ 37 w 189"/>
                <a:gd name="T77" fmla="*/ 103 h 175"/>
                <a:gd name="T78" fmla="*/ 63 w 189"/>
                <a:gd name="T79" fmla="*/ 96 h 175"/>
                <a:gd name="T80" fmla="*/ 66 w 189"/>
                <a:gd name="T81" fmla="*/ 81 h 175"/>
                <a:gd name="T82" fmla="*/ 70 w 189"/>
                <a:gd name="T83" fmla="*/ 79 h 175"/>
                <a:gd name="T84" fmla="*/ 78 w 189"/>
                <a:gd name="T85" fmla="*/ 75 h 175"/>
                <a:gd name="T86" fmla="*/ 85 w 189"/>
                <a:gd name="T87" fmla="*/ 75 h 175"/>
                <a:gd name="T88" fmla="*/ 92 w 189"/>
                <a:gd name="T89" fmla="*/ 76 h 175"/>
                <a:gd name="T90" fmla="*/ 96 w 189"/>
                <a:gd name="T91" fmla="*/ 66 h 175"/>
                <a:gd name="T92" fmla="*/ 97 w 189"/>
                <a:gd name="T93" fmla="*/ 55 h 175"/>
                <a:gd name="T94" fmla="*/ 102 w 189"/>
                <a:gd name="T95" fmla="*/ 47 h 175"/>
                <a:gd name="T96" fmla="*/ 104 w 189"/>
                <a:gd name="T97" fmla="*/ 42 h 175"/>
                <a:gd name="T98" fmla="*/ 111 w 189"/>
                <a:gd name="T99" fmla="*/ 35 h 175"/>
                <a:gd name="T100" fmla="*/ 115 w 189"/>
                <a:gd name="T101" fmla="*/ 24 h 175"/>
                <a:gd name="T102" fmla="*/ 115 w 189"/>
                <a:gd name="T103" fmla="*/ 8 h 175"/>
                <a:gd name="T104" fmla="*/ 130 w 189"/>
                <a:gd name="T105" fmla="*/ 3 h 1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9"/>
                <a:gd name="T160" fmla="*/ 0 h 175"/>
                <a:gd name="T161" fmla="*/ 189 w 189"/>
                <a:gd name="T162" fmla="*/ 175 h 1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9" h="175">
                  <a:moveTo>
                    <a:pt x="148" y="3"/>
                  </a:moveTo>
                  <a:lnTo>
                    <a:pt x="155" y="0"/>
                  </a:lnTo>
                  <a:lnTo>
                    <a:pt x="171" y="7"/>
                  </a:lnTo>
                  <a:lnTo>
                    <a:pt x="177" y="13"/>
                  </a:lnTo>
                  <a:lnTo>
                    <a:pt x="189" y="21"/>
                  </a:lnTo>
                  <a:lnTo>
                    <a:pt x="186" y="24"/>
                  </a:lnTo>
                  <a:lnTo>
                    <a:pt x="177" y="30"/>
                  </a:lnTo>
                  <a:lnTo>
                    <a:pt x="166" y="35"/>
                  </a:lnTo>
                  <a:lnTo>
                    <a:pt x="159" y="32"/>
                  </a:lnTo>
                  <a:lnTo>
                    <a:pt x="148" y="32"/>
                  </a:lnTo>
                  <a:lnTo>
                    <a:pt x="143" y="35"/>
                  </a:lnTo>
                  <a:lnTo>
                    <a:pt x="149" y="42"/>
                  </a:lnTo>
                  <a:lnTo>
                    <a:pt x="149" y="53"/>
                  </a:lnTo>
                  <a:lnTo>
                    <a:pt x="155" y="55"/>
                  </a:lnTo>
                  <a:lnTo>
                    <a:pt x="156" y="59"/>
                  </a:lnTo>
                  <a:lnTo>
                    <a:pt x="166" y="62"/>
                  </a:lnTo>
                  <a:lnTo>
                    <a:pt x="166" y="66"/>
                  </a:lnTo>
                  <a:lnTo>
                    <a:pt x="162" y="68"/>
                  </a:lnTo>
                  <a:lnTo>
                    <a:pt x="156" y="72"/>
                  </a:lnTo>
                  <a:lnTo>
                    <a:pt x="162" y="79"/>
                  </a:lnTo>
                  <a:lnTo>
                    <a:pt x="156" y="83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8" y="103"/>
                  </a:lnTo>
                  <a:lnTo>
                    <a:pt x="136" y="108"/>
                  </a:lnTo>
                  <a:lnTo>
                    <a:pt x="136" y="114"/>
                  </a:lnTo>
                  <a:lnTo>
                    <a:pt x="133" y="117"/>
                  </a:lnTo>
                  <a:lnTo>
                    <a:pt x="132" y="119"/>
                  </a:lnTo>
                  <a:lnTo>
                    <a:pt x="118" y="124"/>
                  </a:lnTo>
                  <a:lnTo>
                    <a:pt x="115" y="119"/>
                  </a:lnTo>
                  <a:lnTo>
                    <a:pt x="114" y="121"/>
                  </a:lnTo>
                  <a:lnTo>
                    <a:pt x="111" y="124"/>
                  </a:lnTo>
                  <a:lnTo>
                    <a:pt x="104" y="134"/>
                  </a:lnTo>
                  <a:lnTo>
                    <a:pt x="114" y="136"/>
                  </a:lnTo>
                  <a:lnTo>
                    <a:pt x="114" y="148"/>
                  </a:lnTo>
                  <a:lnTo>
                    <a:pt x="118" y="149"/>
                  </a:lnTo>
                  <a:lnTo>
                    <a:pt x="125" y="163"/>
                  </a:lnTo>
                  <a:lnTo>
                    <a:pt x="125" y="166"/>
                  </a:lnTo>
                  <a:lnTo>
                    <a:pt x="122" y="169"/>
                  </a:lnTo>
                  <a:lnTo>
                    <a:pt x="119" y="166"/>
                  </a:lnTo>
                  <a:lnTo>
                    <a:pt x="115" y="169"/>
                  </a:lnTo>
                  <a:lnTo>
                    <a:pt x="111" y="169"/>
                  </a:lnTo>
                  <a:lnTo>
                    <a:pt x="99" y="169"/>
                  </a:lnTo>
                  <a:lnTo>
                    <a:pt x="99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92" y="175"/>
                  </a:lnTo>
                  <a:lnTo>
                    <a:pt x="81" y="170"/>
                  </a:lnTo>
                  <a:lnTo>
                    <a:pt x="78" y="163"/>
                  </a:lnTo>
                  <a:lnTo>
                    <a:pt x="77" y="160"/>
                  </a:lnTo>
                  <a:lnTo>
                    <a:pt x="71" y="160"/>
                  </a:lnTo>
                  <a:lnTo>
                    <a:pt x="70" y="153"/>
                  </a:lnTo>
                  <a:lnTo>
                    <a:pt x="66" y="151"/>
                  </a:lnTo>
                  <a:lnTo>
                    <a:pt x="60" y="153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1" y="156"/>
                  </a:lnTo>
                  <a:lnTo>
                    <a:pt x="37" y="153"/>
                  </a:lnTo>
                  <a:lnTo>
                    <a:pt x="29" y="156"/>
                  </a:lnTo>
                  <a:lnTo>
                    <a:pt x="18" y="156"/>
                  </a:lnTo>
                  <a:lnTo>
                    <a:pt x="11" y="158"/>
                  </a:lnTo>
                  <a:lnTo>
                    <a:pt x="11" y="151"/>
                  </a:lnTo>
                  <a:lnTo>
                    <a:pt x="15" y="142"/>
                  </a:lnTo>
                  <a:lnTo>
                    <a:pt x="18" y="142"/>
                  </a:lnTo>
                  <a:lnTo>
                    <a:pt x="24" y="138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30" y="136"/>
                  </a:lnTo>
                  <a:lnTo>
                    <a:pt x="30" y="131"/>
                  </a:lnTo>
                  <a:lnTo>
                    <a:pt x="26" y="131"/>
                  </a:lnTo>
                  <a:lnTo>
                    <a:pt x="24" y="121"/>
                  </a:lnTo>
                  <a:lnTo>
                    <a:pt x="17" y="114"/>
                  </a:lnTo>
                  <a:lnTo>
                    <a:pt x="11" y="113"/>
                  </a:lnTo>
                  <a:lnTo>
                    <a:pt x="0" y="100"/>
                  </a:lnTo>
                  <a:lnTo>
                    <a:pt x="17" y="104"/>
                  </a:lnTo>
                  <a:lnTo>
                    <a:pt x="26" y="104"/>
                  </a:lnTo>
                  <a:lnTo>
                    <a:pt x="33" y="104"/>
                  </a:lnTo>
                  <a:lnTo>
                    <a:pt x="37" y="103"/>
                  </a:lnTo>
                  <a:lnTo>
                    <a:pt x="48" y="100"/>
                  </a:lnTo>
                  <a:lnTo>
                    <a:pt x="63" y="96"/>
                  </a:lnTo>
                  <a:lnTo>
                    <a:pt x="63" y="83"/>
                  </a:lnTo>
                  <a:lnTo>
                    <a:pt x="66" y="81"/>
                  </a:lnTo>
                  <a:lnTo>
                    <a:pt x="67" y="79"/>
                  </a:lnTo>
                  <a:lnTo>
                    <a:pt x="70" y="79"/>
                  </a:lnTo>
                  <a:lnTo>
                    <a:pt x="77" y="79"/>
                  </a:lnTo>
                  <a:lnTo>
                    <a:pt x="78" y="75"/>
                  </a:lnTo>
                  <a:lnTo>
                    <a:pt x="81" y="72"/>
                  </a:lnTo>
                  <a:lnTo>
                    <a:pt x="85" y="75"/>
                  </a:lnTo>
                  <a:lnTo>
                    <a:pt x="88" y="75"/>
                  </a:lnTo>
                  <a:lnTo>
                    <a:pt x="92" y="76"/>
                  </a:lnTo>
                  <a:lnTo>
                    <a:pt x="97" y="72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7" y="55"/>
                  </a:lnTo>
                  <a:lnTo>
                    <a:pt x="104" y="52"/>
                  </a:lnTo>
                  <a:lnTo>
                    <a:pt x="102" y="47"/>
                  </a:lnTo>
                  <a:lnTo>
                    <a:pt x="99" y="42"/>
                  </a:lnTo>
                  <a:lnTo>
                    <a:pt x="104" y="42"/>
                  </a:lnTo>
                  <a:lnTo>
                    <a:pt x="114" y="42"/>
                  </a:lnTo>
                  <a:lnTo>
                    <a:pt x="111" y="35"/>
                  </a:lnTo>
                  <a:lnTo>
                    <a:pt x="114" y="32"/>
                  </a:lnTo>
                  <a:lnTo>
                    <a:pt x="115" y="24"/>
                  </a:lnTo>
                  <a:lnTo>
                    <a:pt x="114" y="13"/>
                  </a:lnTo>
                  <a:lnTo>
                    <a:pt x="115" y="8"/>
                  </a:lnTo>
                  <a:lnTo>
                    <a:pt x="122" y="4"/>
                  </a:lnTo>
                  <a:lnTo>
                    <a:pt x="130" y="3"/>
                  </a:lnTo>
                  <a:lnTo>
                    <a:pt x="14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7" name="Group 379"/>
          <p:cNvGrpSpPr>
            <a:grpSpLocks/>
          </p:cNvGrpSpPr>
          <p:nvPr/>
        </p:nvGrpSpPr>
        <p:grpSpPr bwMode="auto">
          <a:xfrm>
            <a:off x="6424790" y="2415822"/>
            <a:ext cx="80433" cy="107244"/>
            <a:chOff x="3830" y="2109"/>
            <a:chExt cx="57" cy="76"/>
          </a:xfrm>
        </p:grpSpPr>
        <p:sp>
          <p:nvSpPr>
            <p:cNvPr id="143017" name="Freeform 377"/>
            <p:cNvSpPr>
              <a:spLocks/>
            </p:cNvSpPr>
            <p:nvPr/>
          </p:nvSpPr>
          <p:spPr bwMode="auto">
            <a:xfrm>
              <a:off x="3830" y="2109"/>
              <a:ext cx="57" cy="76"/>
            </a:xfrm>
            <a:custGeom>
              <a:avLst/>
              <a:gdLst>
                <a:gd name="T0" fmla="*/ 57 w 57"/>
                <a:gd name="T1" fmla="*/ 76 h 76"/>
                <a:gd name="T2" fmla="*/ 56 w 57"/>
                <a:gd name="T3" fmla="*/ 71 h 76"/>
                <a:gd name="T4" fmla="*/ 51 w 57"/>
                <a:gd name="T5" fmla="*/ 69 h 76"/>
                <a:gd name="T6" fmla="*/ 49 w 57"/>
                <a:gd name="T7" fmla="*/ 66 h 76"/>
                <a:gd name="T8" fmla="*/ 44 w 57"/>
                <a:gd name="T9" fmla="*/ 63 h 76"/>
                <a:gd name="T10" fmla="*/ 41 w 57"/>
                <a:gd name="T11" fmla="*/ 61 h 76"/>
                <a:gd name="T12" fmla="*/ 40 w 57"/>
                <a:gd name="T13" fmla="*/ 56 h 76"/>
                <a:gd name="T14" fmla="*/ 37 w 57"/>
                <a:gd name="T15" fmla="*/ 58 h 76"/>
                <a:gd name="T16" fmla="*/ 41 w 57"/>
                <a:gd name="T17" fmla="*/ 66 h 76"/>
                <a:gd name="T18" fmla="*/ 40 w 57"/>
                <a:gd name="T19" fmla="*/ 66 h 76"/>
                <a:gd name="T20" fmla="*/ 34 w 57"/>
                <a:gd name="T21" fmla="*/ 61 h 76"/>
                <a:gd name="T22" fmla="*/ 26 w 57"/>
                <a:gd name="T23" fmla="*/ 58 h 76"/>
                <a:gd name="T24" fmla="*/ 23 w 57"/>
                <a:gd name="T25" fmla="*/ 61 h 76"/>
                <a:gd name="T26" fmla="*/ 22 w 57"/>
                <a:gd name="T27" fmla="*/ 61 h 76"/>
                <a:gd name="T28" fmla="*/ 19 w 57"/>
                <a:gd name="T29" fmla="*/ 58 h 76"/>
                <a:gd name="T30" fmla="*/ 15 w 57"/>
                <a:gd name="T31" fmla="*/ 56 h 76"/>
                <a:gd name="T32" fmla="*/ 16 w 57"/>
                <a:gd name="T33" fmla="*/ 52 h 76"/>
                <a:gd name="T34" fmla="*/ 16 w 57"/>
                <a:gd name="T35" fmla="*/ 48 h 76"/>
                <a:gd name="T36" fmla="*/ 15 w 57"/>
                <a:gd name="T37" fmla="*/ 48 h 76"/>
                <a:gd name="T38" fmla="*/ 11 w 57"/>
                <a:gd name="T39" fmla="*/ 52 h 76"/>
                <a:gd name="T40" fmla="*/ 10 w 57"/>
                <a:gd name="T41" fmla="*/ 50 h 76"/>
                <a:gd name="T42" fmla="*/ 5 w 57"/>
                <a:gd name="T43" fmla="*/ 37 h 76"/>
                <a:gd name="T44" fmla="*/ 0 w 57"/>
                <a:gd name="T45" fmla="*/ 28 h 76"/>
                <a:gd name="T46" fmla="*/ 5 w 57"/>
                <a:gd name="T47" fmla="*/ 31 h 76"/>
                <a:gd name="T48" fmla="*/ 8 w 57"/>
                <a:gd name="T49" fmla="*/ 33 h 76"/>
                <a:gd name="T50" fmla="*/ 10 w 57"/>
                <a:gd name="T51" fmla="*/ 31 h 76"/>
                <a:gd name="T52" fmla="*/ 8 w 57"/>
                <a:gd name="T53" fmla="*/ 23 h 76"/>
                <a:gd name="T54" fmla="*/ 8 w 57"/>
                <a:gd name="T55" fmla="*/ 13 h 76"/>
                <a:gd name="T56" fmla="*/ 10 w 57"/>
                <a:gd name="T57" fmla="*/ 0 h 76"/>
                <a:gd name="T58" fmla="*/ 15 w 57"/>
                <a:gd name="T59" fmla="*/ 0 h 76"/>
                <a:gd name="T60" fmla="*/ 23 w 57"/>
                <a:gd name="T61" fmla="*/ 3 h 76"/>
                <a:gd name="T62" fmla="*/ 26 w 57"/>
                <a:gd name="T63" fmla="*/ 0 h 76"/>
                <a:gd name="T64" fmla="*/ 27 w 57"/>
                <a:gd name="T65" fmla="*/ 3 h 76"/>
                <a:gd name="T66" fmla="*/ 27 w 57"/>
                <a:gd name="T67" fmla="*/ 7 h 76"/>
                <a:gd name="T68" fmla="*/ 27 w 57"/>
                <a:gd name="T69" fmla="*/ 13 h 76"/>
                <a:gd name="T70" fmla="*/ 33 w 57"/>
                <a:gd name="T71" fmla="*/ 17 h 76"/>
                <a:gd name="T72" fmla="*/ 33 w 57"/>
                <a:gd name="T73" fmla="*/ 23 h 76"/>
                <a:gd name="T74" fmla="*/ 30 w 57"/>
                <a:gd name="T75" fmla="*/ 31 h 76"/>
                <a:gd name="T76" fmla="*/ 23 w 57"/>
                <a:gd name="T77" fmla="*/ 33 h 76"/>
                <a:gd name="T78" fmla="*/ 22 w 57"/>
                <a:gd name="T79" fmla="*/ 38 h 76"/>
                <a:gd name="T80" fmla="*/ 26 w 57"/>
                <a:gd name="T81" fmla="*/ 45 h 76"/>
                <a:gd name="T82" fmla="*/ 26 w 57"/>
                <a:gd name="T83" fmla="*/ 48 h 76"/>
                <a:gd name="T84" fmla="*/ 26 w 57"/>
                <a:gd name="T85" fmla="*/ 52 h 76"/>
                <a:gd name="T86" fmla="*/ 33 w 57"/>
                <a:gd name="T87" fmla="*/ 56 h 76"/>
                <a:gd name="T88" fmla="*/ 34 w 57"/>
                <a:gd name="T89" fmla="*/ 55 h 76"/>
                <a:gd name="T90" fmla="*/ 34 w 57"/>
                <a:gd name="T91" fmla="*/ 52 h 76"/>
                <a:gd name="T92" fmla="*/ 41 w 57"/>
                <a:gd name="T93" fmla="*/ 52 h 76"/>
                <a:gd name="T94" fmla="*/ 44 w 57"/>
                <a:gd name="T95" fmla="*/ 58 h 76"/>
                <a:gd name="T96" fmla="*/ 46 w 57"/>
                <a:gd name="T97" fmla="*/ 58 h 76"/>
                <a:gd name="T98" fmla="*/ 46 w 57"/>
                <a:gd name="T99" fmla="*/ 56 h 76"/>
                <a:gd name="T100" fmla="*/ 56 w 57"/>
                <a:gd name="T101" fmla="*/ 58 h 76"/>
                <a:gd name="T102" fmla="*/ 51 w 57"/>
                <a:gd name="T103" fmla="*/ 61 h 76"/>
                <a:gd name="T104" fmla="*/ 53 w 57"/>
                <a:gd name="T105" fmla="*/ 65 h 76"/>
                <a:gd name="T106" fmla="*/ 57 w 57"/>
                <a:gd name="T107" fmla="*/ 66 h 76"/>
                <a:gd name="T108" fmla="*/ 57 w 57"/>
                <a:gd name="T109" fmla="*/ 76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"/>
                <a:gd name="T166" fmla="*/ 0 h 76"/>
                <a:gd name="T167" fmla="*/ 57 w 57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" h="76">
                  <a:moveTo>
                    <a:pt x="57" y="76"/>
                  </a:moveTo>
                  <a:lnTo>
                    <a:pt x="56" y="71"/>
                  </a:lnTo>
                  <a:lnTo>
                    <a:pt x="51" y="69"/>
                  </a:lnTo>
                  <a:lnTo>
                    <a:pt x="49" y="66"/>
                  </a:lnTo>
                  <a:lnTo>
                    <a:pt x="44" y="63"/>
                  </a:lnTo>
                  <a:lnTo>
                    <a:pt x="41" y="61"/>
                  </a:lnTo>
                  <a:lnTo>
                    <a:pt x="40" y="56"/>
                  </a:lnTo>
                  <a:lnTo>
                    <a:pt x="37" y="58"/>
                  </a:lnTo>
                  <a:lnTo>
                    <a:pt x="41" y="66"/>
                  </a:lnTo>
                  <a:lnTo>
                    <a:pt x="40" y="66"/>
                  </a:lnTo>
                  <a:lnTo>
                    <a:pt x="34" y="61"/>
                  </a:lnTo>
                  <a:lnTo>
                    <a:pt x="26" y="58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15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0" y="50"/>
                  </a:lnTo>
                  <a:lnTo>
                    <a:pt x="5" y="37"/>
                  </a:lnTo>
                  <a:lnTo>
                    <a:pt x="0" y="28"/>
                  </a:lnTo>
                  <a:lnTo>
                    <a:pt x="5" y="31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8" y="23"/>
                  </a:lnTo>
                  <a:lnTo>
                    <a:pt x="8" y="13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1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26" y="45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3" y="56"/>
                  </a:lnTo>
                  <a:lnTo>
                    <a:pt x="34" y="55"/>
                  </a:lnTo>
                  <a:lnTo>
                    <a:pt x="34" y="52"/>
                  </a:lnTo>
                  <a:lnTo>
                    <a:pt x="41" y="52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6" y="56"/>
                  </a:lnTo>
                  <a:lnTo>
                    <a:pt x="56" y="58"/>
                  </a:lnTo>
                  <a:lnTo>
                    <a:pt x="51" y="61"/>
                  </a:lnTo>
                  <a:lnTo>
                    <a:pt x="53" y="65"/>
                  </a:lnTo>
                  <a:lnTo>
                    <a:pt x="57" y="66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18" name="Freeform 378"/>
            <p:cNvSpPr>
              <a:spLocks/>
            </p:cNvSpPr>
            <p:nvPr/>
          </p:nvSpPr>
          <p:spPr bwMode="auto">
            <a:xfrm>
              <a:off x="3830" y="2109"/>
              <a:ext cx="57" cy="76"/>
            </a:xfrm>
            <a:custGeom>
              <a:avLst/>
              <a:gdLst>
                <a:gd name="T0" fmla="*/ 57 w 57"/>
                <a:gd name="T1" fmla="*/ 76 h 76"/>
                <a:gd name="T2" fmla="*/ 56 w 57"/>
                <a:gd name="T3" fmla="*/ 71 h 76"/>
                <a:gd name="T4" fmla="*/ 51 w 57"/>
                <a:gd name="T5" fmla="*/ 69 h 76"/>
                <a:gd name="T6" fmla="*/ 49 w 57"/>
                <a:gd name="T7" fmla="*/ 66 h 76"/>
                <a:gd name="T8" fmla="*/ 44 w 57"/>
                <a:gd name="T9" fmla="*/ 63 h 76"/>
                <a:gd name="T10" fmla="*/ 41 w 57"/>
                <a:gd name="T11" fmla="*/ 61 h 76"/>
                <a:gd name="T12" fmla="*/ 40 w 57"/>
                <a:gd name="T13" fmla="*/ 56 h 76"/>
                <a:gd name="T14" fmla="*/ 37 w 57"/>
                <a:gd name="T15" fmla="*/ 58 h 76"/>
                <a:gd name="T16" fmla="*/ 41 w 57"/>
                <a:gd name="T17" fmla="*/ 66 h 76"/>
                <a:gd name="T18" fmla="*/ 40 w 57"/>
                <a:gd name="T19" fmla="*/ 66 h 76"/>
                <a:gd name="T20" fmla="*/ 34 w 57"/>
                <a:gd name="T21" fmla="*/ 61 h 76"/>
                <a:gd name="T22" fmla="*/ 26 w 57"/>
                <a:gd name="T23" fmla="*/ 58 h 76"/>
                <a:gd name="T24" fmla="*/ 23 w 57"/>
                <a:gd name="T25" fmla="*/ 61 h 76"/>
                <a:gd name="T26" fmla="*/ 22 w 57"/>
                <a:gd name="T27" fmla="*/ 61 h 76"/>
                <a:gd name="T28" fmla="*/ 19 w 57"/>
                <a:gd name="T29" fmla="*/ 58 h 76"/>
                <a:gd name="T30" fmla="*/ 15 w 57"/>
                <a:gd name="T31" fmla="*/ 56 h 76"/>
                <a:gd name="T32" fmla="*/ 16 w 57"/>
                <a:gd name="T33" fmla="*/ 52 h 76"/>
                <a:gd name="T34" fmla="*/ 16 w 57"/>
                <a:gd name="T35" fmla="*/ 48 h 76"/>
                <a:gd name="T36" fmla="*/ 15 w 57"/>
                <a:gd name="T37" fmla="*/ 48 h 76"/>
                <a:gd name="T38" fmla="*/ 11 w 57"/>
                <a:gd name="T39" fmla="*/ 52 h 76"/>
                <a:gd name="T40" fmla="*/ 10 w 57"/>
                <a:gd name="T41" fmla="*/ 50 h 76"/>
                <a:gd name="T42" fmla="*/ 5 w 57"/>
                <a:gd name="T43" fmla="*/ 37 h 76"/>
                <a:gd name="T44" fmla="*/ 0 w 57"/>
                <a:gd name="T45" fmla="*/ 28 h 76"/>
                <a:gd name="T46" fmla="*/ 5 w 57"/>
                <a:gd name="T47" fmla="*/ 31 h 76"/>
                <a:gd name="T48" fmla="*/ 8 w 57"/>
                <a:gd name="T49" fmla="*/ 33 h 76"/>
                <a:gd name="T50" fmla="*/ 10 w 57"/>
                <a:gd name="T51" fmla="*/ 31 h 76"/>
                <a:gd name="T52" fmla="*/ 8 w 57"/>
                <a:gd name="T53" fmla="*/ 23 h 76"/>
                <a:gd name="T54" fmla="*/ 8 w 57"/>
                <a:gd name="T55" fmla="*/ 13 h 76"/>
                <a:gd name="T56" fmla="*/ 10 w 57"/>
                <a:gd name="T57" fmla="*/ 0 h 76"/>
                <a:gd name="T58" fmla="*/ 15 w 57"/>
                <a:gd name="T59" fmla="*/ 0 h 76"/>
                <a:gd name="T60" fmla="*/ 23 w 57"/>
                <a:gd name="T61" fmla="*/ 3 h 76"/>
                <a:gd name="T62" fmla="*/ 26 w 57"/>
                <a:gd name="T63" fmla="*/ 0 h 76"/>
                <a:gd name="T64" fmla="*/ 27 w 57"/>
                <a:gd name="T65" fmla="*/ 3 h 76"/>
                <a:gd name="T66" fmla="*/ 27 w 57"/>
                <a:gd name="T67" fmla="*/ 7 h 76"/>
                <a:gd name="T68" fmla="*/ 27 w 57"/>
                <a:gd name="T69" fmla="*/ 13 h 76"/>
                <a:gd name="T70" fmla="*/ 33 w 57"/>
                <a:gd name="T71" fmla="*/ 17 h 76"/>
                <a:gd name="T72" fmla="*/ 33 w 57"/>
                <a:gd name="T73" fmla="*/ 23 h 76"/>
                <a:gd name="T74" fmla="*/ 30 w 57"/>
                <a:gd name="T75" fmla="*/ 31 h 76"/>
                <a:gd name="T76" fmla="*/ 23 w 57"/>
                <a:gd name="T77" fmla="*/ 33 h 76"/>
                <a:gd name="T78" fmla="*/ 22 w 57"/>
                <a:gd name="T79" fmla="*/ 38 h 76"/>
                <a:gd name="T80" fmla="*/ 26 w 57"/>
                <a:gd name="T81" fmla="*/ 45 h 76"/>
                <a:gd name="T82" fmla="*/ 26 w 57"/>
                <a:gd name="T83" fmla="*/ 48 h 76"/>
                <a:gd name="T84" fmla="*/ 26 w 57"/>
                <a:gd name="T85" fmla="*/ 52 h 76"/>
                <a:gd name="T86" fmla="*/ 33 w 57"/>
                <a:gd name="T87" fmla="*/ 56 h 76"/>
                <a:gd name="T88" fmla="*/ 34 w 57"/>
                <a:gd name="T89" fmla="*/ 55 h 76"/>
                <a:gd name="T90" fmla="*/ 34 w 57"/>
                <a:gd name="T91" fmla="*/ 52 h 76"/>
                <a:gd name="T92" fmla="*/ 41 w 57"/>
                <a:gd name="T93" fmla="*/ 52 h 76"/>
                <a:gd name="T94" fmla="*/ 44 w 57"/>
                <a:gd name="T95" fmla="*/ 58 h 76"/>
                <a:gd name="T96" fmla="*/ 46 w 57"/>
                <a:gd name="T97" fmla="*/ 58 h 76"/>
                <a:gd name="T98" fmla="*/ 46 w 57"/>
                <a:gd name="T99" fmla="*/ 56 h 76"/>
                <a:gd name="T100" fmla="*/ 56 w 57"/>
                <a:gd name="T101" fmla="*/ 58 h 76"/>
                <a:gd name="T102" fmla="*/ 51 w 57"/>
                <a:gd name="T103" fmla="*/ 61 h 76"/>
                <a:gd name="T104" fmla="*/ 53 w 57"/>
                <a:gd name="T105" fmla="*/ 65 h 76"/>
                <a:gd name="T106" fmla="*/ 57 w 57"/>
                <a:gd name="T107" fmla="*/ 66 h 76"/>
                <a:gd name="T108" fmla="*/ 57 w 57"/>
                <a:gd name="T109" fmla="*/ 76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"/>
                <a:gd name="T166" fmla="*/ 0 h 76"/>
                <a:gd name="T167" fmla="*/ 57 w 57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" h="76">
                  <a:moveTo>
                    <a:pt x="57" y="76"/>
                  </a:moveTo>
                  <a:lnTo>
                    <a:pt x="56" y="71"/>
                  </a:lnTo>
                  <a:lnTo>
                    <a:pt x="51" y="69"/>
                  </a:lnTo>
                  <a:lnTo>
                    <a:pt x="49" y="66"/>
                  </a:lnTo>
                  <a:lnTo>
                    <a:pt x="44" y="63"/>
                  </a:lnTo>
                  <a:lnTo>
                    <a:pt x="41" y="61"/>
                  </a:lnTo>
                  <a:lnTo>
                    <a:pt x="40" y="56"/>
                  </a:lnTo>
                  <a:lnTo>
                    <a:pt x="37" y="58"/>
                  </a:lnTo>
                  <a:lnTo>
                    <a:pt x="41" y="66"/>
                  </a:lnTo>
                  <a:lnTo>
                    <a:pt x="40" y="66"/>
                  </a:lnTo>
                  <a:lnTo>
                    <a:pt x="34" y="61"/>
                  </a:lnTo>
                  <a:lnTo>
                    <a:pt x="26" y="58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15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0" y="50"/>
                  </a:lnTo>
                  <a:lnTo>
                    <a:pt x="5" y="37"/>
                  </a:lnTo>
                  <a:lnTo>
                    <a:pt x="0" y="28"/>
                  </a:lnTo>
                  <a:lnTo>
                    <a:pt x="5" y="31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8" y="23"/>
                  </a:lnTo>
                  <a:lnTo>
                    <a:pt x="8" y="13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1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26" y="45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3" y="56"/>
                  </a:lnTo>
                  <a:lnTo>
                    <a:pt x="34" y="55"/>
                  </a:lnTo>
                  <a:lnTo>
                    <a:pt x="34" y="52"/>
                  </a:lnTo>
                  <a:lnTo>
                    <a:pt x="41" y="52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6" y="56"/>
                  </a:lnTo>
                  <a:lnTo>
                    <a:pt x="56" y="58"/>
                  </a:lnTo>
                  <a:lnTo>
                    <a:pt x="51" y="61"/>
                  </a:lnTo>
                  <a:lnTo>
                    <a:pt x="53" y="65"/>
                  </a:lnTo>
                  <a:lnTo>
                    <a:pt x="57" y="66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8" name="Group 382"/>
          <p:cNvGrpSpPr>
            <a:grpSpLocks/>
          </p:cNvGrpSpPr>
          <p:nvPr/>
        </p:nvGrpSpPr>
        <p:grpSpPr bwMode="auto">
          <a:xfrm>
            <a:off x="6477000" y="2566811"/>
            <a:ext cx="79022" cy="73378"/>
            <a:chOff x="3867" y="2216"/>
            <a:chExt cx="56" cy="52"/>
          </a:xfrm>
        </p:grpSpPr>
        <p:sp>
          <p:nvSpPr>
            <p:cNvPr id="143015" name="Freeform 380"/>
            <p:cNvSpPr>
              <a:spLocks/>
            </p:cNvSpPr>
            <p:nvPr/>
          </p:nvSpPr>
          <p:spPr bwMode="auto">
            <a:xfrm>
              <a:off x="3867" y="2216"/>
              <a:ext cx="56" cy="52"/>
            </a:xfrm>
            <a:custGeom>
              <a:avLst/>
              <a:gdLst>
                <a:gd name="T0" fmla="*/ 42 w 56"/>
                <a:gd name="T1" fmla="*/ 52 h 52"/>
                <a:gd name="T2" fmla="*/ 38 w 56"/>
                <a:gd name="T3" fmla="*/ 49 h 52"/>
                <a:gd name="T4" fmla="*/ 38 w 56"/>
                <a:gd name="T5" fmla="*/ 48 h 52"/>
                <a:gd name="T6" fmla="*/ 38 w 56"/>
                <a:gd name="T7" fmla="*/ 45 h 52"/>
                <a:gd name="T8" fmla="*/ 37 w 56"/>
                <a:gd name="T9" fmla="*/ 48 h 52"/>
                <a:gd name="T10" fmla="*/ 27 w 56"/>
                <a:gd name="T11" fmla="*/ 45 h 52"/>
                <a:gd name="T12" fmla="*/ 23 w 56"/>
                <a:gd name="T13" fmla="*/ 35 h 52"/>
                <a:gd name="T14" fmla="*/ 26 w 56"/>
                <a:gd name="T15" fmla="*/ 31 h 52"/>
                <a:gd name="T16" fmla="*/ 23 w 56"/>
                <a:gd name="T17" fmla="*/ 27 h 52"/>
                <a:gd name="T18" fmla="*/ 16 w 56"/>
                <a:gd name="T19" fmla="*/ 24 h 52"/>
                <a:gd name="T20" fmla="*/ 19 w 56"/>
                <a:gd name="T21" fmla="*/ 31 h 52"/>
                <a:gd name="T22" fmla="*/ 14 w 56"/>
                <a:gd name="T23" fmla="*/ 28 h 52"/>
                <a:gd name="T24" fmla="*/ 12 w 56"/>
                <a:gd name="T25" fmla="*/ 27 h 52"/>
                <a:gd name="T26" fmla="*/ 12 w 56"/>
                <a:gd name="T27" fmla="*/ 28 h 52"/>
                <a:gd name="T28" fmla="*/ 9 w 56"/>
                <a:gd name="T29" fmla="*/ 28 h 52"/>
                <a:gd name="T30" fmla="*/ 8 w 56"/>
                <a:gd name="T31" fmla="*/ 24 h 52"/>
                <a:gd name="T32" fmla="*/ 3 w 56"/>
                <a:gd name="T33" fmla="*/ 28 h 52"/>
                <a:gd name="T34" fmla="*/ 0 w 56"/>
                <a:gd name="T35" fmla="*/ 35 h 52"/>
                <a:gd name="T36" fmla="*/ 0 w 56"/>
                <a:gd name="T37" fmla="*/ 31 h 52"/>
                <a:gd name="T38" fmla="*/ 0 w 56"/>
                <a:gd name="T39" fmla="*/ 21 h 52"/>
                <a:gd name="T40" fmla="*/ 9 w 56"/>
                <a:gd name="T41" fmla="*/ 20 h 52"/>
                <a:gd name="T42" fmla="*/ 12 w 56"/>
                <a:gd name="T43" fmla="*/ 15 h 52"/>
                <a:gd name="T44" fmla="*/ 19 w 56"/>
                <a:gd name="T45" fmla="*/ 13 h 52"/>
                <a:gd name="T46" fmla="*/ 21 w 56"/>
                <a:gd name="T47" fmla="*/ 17 h 52"/>
                <a:gd name="T48" fmla="*/ 19 w 56"/>
                <a:gd name="T49" fmla="*/ 20 h 52"/>
                <a:gd name="T50" fmla="*/ 19 w 56"/>
                <a:gd name="T51" fmla="*/ 21 h 52"/>
                <a:gd name="T52" fmla="*/ 26 w 56"/>
                <a:gd name="T53" fmla="*/ 17 h 52"/>
                <a:gd name="T54" fmla="*/ 27 w 56"/>
                <a:gd name="T55" fmla="*/ 13 h 52"/>
                <a:gd name="T56" fmla="*/ 33 w 56"/>
                <a:gd name="T57" fmla="*/ 15 h 52"/>
                <a:gd name="T58" fmla="*/ 33 w 56"/>
                <a:gd name="T59" fmla="*/ 9 h 52"/>
                <a:gd name="T60" fmla="*/ 34 w 56"/>
                <a:gd name="T61" fmla="*/ 11 h 52"/>
                <a:gd name="T62" fmla="*/ 37 w 56"/>
                <a:gd name="T63" fmla="*/ 9 h 52"/>
                <a:gd name="T64" fmla="*/ 42 w 56"/>
                <a:gd name="T65" fmla="*/ 9 h 52"/>
                <a:gd name="T66" fmla="*/ 38 w 56"/>
                <a:gd name="T67" fmla="*/ 0 h 52"/>
                <a:gd name="T68" fmla="*/ 46 w 56"/>
                <a:gd name="T69" fmla="*/ 4 h 52"/>
                <a:gd name="T70" fmla="*/ 50 w 56"/>
                <a:gd name="T71" fmla="*/ 7 h 52"/>
                <a:gd name="T72" fmla="*/ 50 w 56"/>
                <a:gd name="T73" fmla="*/ 13 h 52"/>
                <a:gd name="T74" fmla="*/ 49 w 56"/>
                <a:gd name="T75" fmla="*/ 15 h 52"/>
                <a:gd name="T76" fmla="*/ 53 w 56"/>
                <a:gd name="T77" fmla="*/ 15 h 52"/>
                <a:gd name="T78" fmla="*/ 53 w 56"/>
                <a:gd name="T79" fmla="*/ 24 h 52"/>
                <a:gd name="T80" fmla="*/ 56 w 56"/>
                <a:gd name="T81" fmla="*/ 31 h 52"/>
                <a:gd name="T82" fmla="*/ 50 w 56"/>
                <a:gd name="T83" fmla="*/ 32 h 52"/>
                <a:gd name="T84" fmla="*/ 53 w 56"/>
                <a:gd name="T85" fmla="*/ 41 h 52"/>
                <a:gd name="T86" fmla="*/ 50 w 56"/>
                <a:gd name="T87" fmla="*/ 41 h 52"/>
                <a:gd name="T88" fmla="*/ 46 w 56"/>
                <a:gd name="T89" fmla="*/ 31 h 52"/>
                <a:gd name="T90" fmla="*/ 38 w 56"/>
                <a:gd name="T91" fmla="*/ 37 h 52"/>
                <a:gd name="T92" fmla="*/ 44 w 56"/>
                <a:gd name="T93" fmla="*/ 42 h 52"/>
                <a:gd name="T94" fmla="*/ 42 w 56"/>
                <a:gd name="T95" fmla="*/ 52 h 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"/>
                <a:gd name="T145" fmla="*/ 0 h 52"/>
                <a:gd name="T146" fmla="*/ 56 w 56"/>
                <a:gd name="T147" fmla="*/ 52 h 5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" h="52">
                  <a:moveTo>
                    <a:pt x="42" y="52"/>
                  </a:moveTo>
                  <a:lnTo>
                    <a:pt x="38" y="49"/>
                  </a:lnTo>
                  <a:lnTo>
                    <a:pt x="38" y="48"/>
                  </a:lnTo>
                  <a:lnTo>
                    <a:pt x="38" y="45"/>
                  </a:lnTo>
                  <a:lnTo>
                    <a:pt x="37" y="48"/>
                  </a:lnTo>
                  <a:lnTo>
                    <a:pt x="27" y="45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23" y="27"/>
                  </a:lnTo>
                  <a:lnTo>
                    <a:pt x="16" y="24"/>
                  </a:lnTo>
                  <a:lnTo>
                    <a:pt x="19" y="31"/>
                  </a:lnTo>
                  <a:lnTo>
                    <a:pt x="14" y="28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9" y="28"/>
                  </a:lnTo>
                  <a:lnTo>
                    <a:pt x="8" y="24"/>
                  </a:lnTo>
                  <a:lnTo>
                    <a:pt x="3" y="28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9" y="13"/>
                  </a:lnTo>
                  <a:lnTo>
                    <a:pt x="21" y="17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26" y="17"/>
                  </a:lnTo>
                  <a:lnTo>
                    <a:pt x="27" y="13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49" y="15"/>
                  </a:lnTo>
                  <a:lnTo>
                    <a:pt x="53" y="15"/>
                  </a:lnTo>
                  <a:lnTo>
                    <a:pt x="53" y="24"/>
                  </a:lnTo>
                  <a:lnTo>
                    <a:pt x="56" y="31"/>
                  </a:lnTo>
                  <a:lnTo>
                    <a:pt x="50" y="32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46" y="31"/>
                  </a:lnTo>
                  <a:lnTo>
                    <a:pt x="38" y="37"/>
                  </a:lnTo>
                  <a:lnTo>
                    <a:pt x="44" y="42"/>
                  </a:lnTo>
                  <a:lnTo>
                    <a:pt x="42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16" name="Freeform 381"/>
            <p:cNvSpPr>
              <a:spLocks/>
            </p:cNvSpPr>
            <p:nvPr/>
          </p:nvSpPr>
          <p:spPr bwMode="auto">
            <a:xfrm>
              <a:off x="3867" y="2216"/>
              <a:ext cx="56" cy="52"/>
            </a:xfrm>
            <a:custGeom>
              <a:avLst/>
              <a:gdLst>
                <a:gd name="T0" fmla="*/ 42 w 56"/>
                <a:gd name="T1" fmla="*/ 52 h 52"/>
                <a:gd name="T2" fmla="*/ 38 w 56"/>
                <a:gd name="T3" fmla="*/ 49 h 52"/>
                <a:gd name="T4" fmla="*/ 38 w 56"/>
                <a:gd name="T5" fmla="*/ 48 h 52"/>
                <a:gd name="T6" fmla="*/ 38 w 56"/>
                <a:gd name="T7" fmla="*/ 45 h 52"/>
                <a:gd name="T8" fmla="*/ 37 w 56"/>
                <a:gd name="T9" fmla="*/ 48 h 52"/>
                <a:gd name="T10" fmla="*/ 27 w 56"/>
                <a:gd name="T11" fmla="*/ 45 h 52"/>
                <a:gd name="T12" fmla="*/ 23 w 56"/>
                <a:gd name="T13" fmla="*/ 35 h 52"/>
                <a:gd name="T14" fmla="*/ 26 w 56"/>
                <a:gd name="T15" fmla="*/ 31 h 52"/>
                <a:gd name="T16" fmla="*/ 23 w 56"/>
                <a:gd name="T17" fmla="*/ 27 h 52"/>
                <a:gd name="T18" fmla="*/ 16 w 56"/>
                <a:gd name="T19" fmla="*/ 24 h 52"/>
                <a:gd name="T20" fmla="*/ 19 w 56"/>
                <a:gd name="T21" fmla="*/ 31 h 52"/>
                <a:gd name="T22" fmla="*/ 14 w 56"/>
                <a:gd name="T23" fmla="*/ 28 h 52"/>
                <a:gd name="T24" fmla="*/ 12 w 56"/>
                <a:gd name="T25" fmla="*/ 27 h 52"/>
                <a:gd name="T26" fmla="*/ 12 w 56"/>
                <a:gd name="T27" fmla="*/ 28 h 52"/>
                <a:gd name="T28" fmla="*/ 9 w 56"/>
                <a:gd name="T29" fmla="*/ 28 h 52"/>
                <a:gd name="T30" fmla="*/ 8 w 56"/>
                <a:gd name="T31" fmla="*/ 24 h 52"/>
                <a:gd name="T32" fmla="*/ 3 w 56"/>
                <a:gd name="T33" fmla="*/ 28 h 52"/>
                <a:gd name="T34" fmla="*/ 0 w 56"/>
                <a:gd name="T35" fmla="*/ 35 h 52"/>
                <a:gd name="T36" fmla="*/ 0 w 56"/>
                <a:gd name="T37" fmla="*/ 31 h 52"/>
                <a:gd name="T38" fmla="*/ 0 w 56"/>
                <a:gd name="T39" fmla="*/ 21 h 52"/>
                <a:gd name="T40" fmla="*/ 9 w 56"/>
                <a:gd name="T41" fmla="*/ 20 h 52"/>
                <a:gd name="T42" fmla="*/ 12 w 56"/>
                <a:gd name="T43" fmla="*/ 15 h 52"/>
                <a:gd name="T44" fmla="*/ 19 w 56"/>
                <a:gd name="T45" fmla="*/ 13 h 52"/>
                <a:gd name="T46" fmla="*/ 21 w 56"/>
                <a:gd name="T47" fmla="*/ 17 h 52"/>
                <a:gd name="T48" fmla="*/ 19 w 56"/>
                <a:gd name="T49" fmla="*/ 20 h 52"/>
                <a:gd name="T50" fmla="*/ 19 w 56"/>
                <a:gd name="T51" fmla="*/ 21 h 52"/>
                <a:gd name="T52" fmla="*/ 26 w 56"/>
                <a:gd name="T53" fmla="*/ 17 h 52"/>
                <a:gd name="T54" fmla="*/ 27 w 56"/>
                <a:gd name="T55" fmla="*/ 13 h 52"/>
                <a:gd name="T56" fmla="*/ 33 w 56"/>
                <a:gd name="T57" fmla="*/ 15 h 52"/>
                <a:gd name="T58" fmla="*/ 33 w 56"/>
                <a:gd name="T59" fmla="*/ 9 h 52"/>
                <a:gd name="T60" fmla="*/ 34 w 56"/>
                <a:gd name="T61" fmla="*/ 11 h 52"/>
                <a:gd name="T62" fmla="*/ 37 w 56"/>
                <a:gd name="T63" fmla="*/ 9 h 52"/>
                <a:gd name="T64" fmla="*/ 42 w 56"/>
                <a:gd name="T65" fmla="*/ 9 h 52"/>
                <a:gd name="T66" fmla="*/ 38 w 56"/>
                <a:gd name="T67" fmla="*/ 0 h 52"/>
                <a:gd name="T68" fmla="*/ 46 w 56"/>
                <a:gd name="T69" fmla="*/ 4 h 52"/>
                <a:gd name="T70" fmla="*/ 50 w 56"/>
                <a:gd name="T71" fmla="*/ 7 h 52"/>
                <a:gd name="T72" fmla="*/ 50 w 56"/>
                <a:gd name="T73" fmla="*/ 13 h 52"/>
                <a:gd name="T74" fmla="*/ 49 w 56"/>
                <a:gd name="T75" fmla="*/ 15 h 52"/>
                <a:gd name="T76" fmla="*/ 53 w 56"/>
                <a:gd name="T77" fmla="*/ 15 h 52"/>
                <a:gd name="T78" fmla="*/ 53 w 56"/>
                <a:gd name="T79" fmla="*/ 24 h 52"/>
                <a:gd name="T80" fmla="*/ 56 w 56"/>
                <a:gd name="T81" fmla="*/ 31 h 52"/>
                <a:gd name="T82" fmla="*/ 50 w 56"/>
                <a:gd name="T83" fmla="*/ 32 h 52"/>
                <a:gd name="T84" fmla="*/ 53 w 56"/>
                <a:gd name="T85" fmla="*/ 41 h 52"/>
                <a:gd name="T86" fmla="*/ 50 w 56"/>
                <a:gd name="T87" fmla="*/ 41 h 52"/>
                <a:gd name="T88" fmla="*/ 46 w 56"/>
                <a:gd name="T89" fmla="*/ 31 h 52"/>
                <a:gd name="T90" fmla="*/ 38 w 56"/>
                <a:gd name="T91" fmla="*/ 37 h 52"/>
                <a:gd name="T92" fmla="*/ 44 w 56"/>
                <a:gd name="T93" fmla="*/ 42 h 52"/>
                <a:gd name="T94" fmla="*/ 42 w 56"/>
                <a:gd name="T95" fmla="*/ 52 h 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"/>
                <a:gd name="T145" fmla="*/ 0 h 52"/>
                <a:gd name="T146" fmla="*/ 56 w 56"/>
                <a:gd name="T147" fmla="*/ 52 h 5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" h="52">
                  <a:moveTo>
                    <a:pt x="42" y="52"/>
                  </a:moveTo>
                  <a:lnTo>
                    <a:pt x="38" y="49"/>
                  </a:lnTo>
                  <a:lnTo>
                    <a:pt x="38" y="48"/>
                  </a:lnTo>
                  <a:lnTo>
                    <a:pt x="38" y="45"/>
                  </a:lnTo>
                  <a:lnTo>
                    <a:pt x="37" y="48"/>
                  </a:lnTo>
                  <a:lnTo>
                    <a:pt x="27" y="45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23" y="27"/>
                  </a:lnTo>
                  <a:lnTo>
                    <a:pt x="16" y="24"/>
                  </a:lnTo>
                  <a:lnTo>
                    <a:pt x="19" y="31"/>
                  </a:lnTo>
                  <a:lnTo>
                    <a:pt x="14" y="28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9" y="28"/>
                  </a:lnTo>
                  <a:lnTo>
                    <a:pt x="8" y="24"/>
                  </a:lnTo>
                  <a:lnTo>
                    <a:pt x="3" y="28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9" y="13"/>
                  </a:lnTo>
                  <a:lnTo>
                    <a:pt x="21" y="17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26" y="17"/>
                  </a:lnTo>
                  <a:lnTo>
                    <a:pt x="27" y="13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49" y="15"/>
                  </a:lnTo>
                  <a:lnTo>
                    <a:pt x="53" y="15"/>
                  </a:lnTo>
                  <a:lnTo>
                    <a:pt x="53" y="24"/>
                  </a:lnTo>
                  <a:lnTo>
                    <a:pt x="56" y="31"/>
                  </a:lnTo>
                  <a:lnTo>
                    <a:pt x="50" y="32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46" y="31"/>
                  </a:lnTo>
                  <a:lnTo>
                    <a:pt x="38" y="37"/>
                  </a:lnTo>
                  <a:lnTo>
                    <a:pt x="44" y="42"/>
                  </a:lnTo>
                  <a:lnTo>
                    <a:pt x="42" y="5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39" name="Group 385"/>
          <p:cNvGrpSpPr>
            <a:grpSpLocks/>
          </p:cNvGrpSpPr>
          <p:nvPr/>
        </p:nvGrpSpPr>
        <p:grpSpPr bwMode="auto">
          <a:xfrm>
            <a:off x="6471356" y="2531534"/>
            <a:ext cx="18345" cy="26812"/>
            <a:chOff x="3863" y="2191"/>
            <a:chExt cx="13" cy="19"/>
          </a:xfrm>
        </p:grpSpPr>
        <p:sp>
          <p:nvSpPr>
            <p:cNvPr id="143013" name="Freeform 383"/>
            <p:cNvSpPr>
              <a:spLocks/>
            </p:cNvSpPr>
            <p:nvPr/>
          </p:nvSpPr>
          <p:spPr bwMode="auto">
            <a:xfrm>
              <a:off x="3863" y="2191"/>
              <a:ext cx="13" cy="19"/>
            </a:xfrm>
            <a:custGeom>
              <a:avLst/>
              <a:gdLst>
                <a:gd name="T0" fmla="*/ 0 w 13"/>
                <a:gd name="T1" fmla="*/ 19 h 19"/>
                <a:gd name="T2" fmla="*/ 0 w 13"/>
                <a:gd name="T3" fmla="*/ 7 h 19"/>
                <a:gd name="T4" fmla="*/ 0 w 13"/>
                <a:gd name="T5" fmla="*/ 0 h 19"/>
                <a:gd name="T6" fmla="*/ 4 w 13"/>
                <a:gd name="T7" fmla="*/ 0 h 19"/>
                <a:gd name="T8" fmla="*/ 7 w 13"/>
                <a:gd name="T9" fmla="*/ 5 h 19"/>
                <a:gd name="T10" fmla="*/ 9 w 13"/>
                <a:gd name="T11" fmla="*/ 2 h 19"/>
                <a:gd name="T12" fmla="*/ 13 w 13"/>
                <a:gd name="T13" fmla="*/ 5 h 19"/>
                <a:gd name="T14" fmla="*/ 13 w 13"/>
                <a:gd name="T15" fmla="*/ 8 h 19"/>
                <a:gd name="T16" fmla="*/ 11 w 13"/>
                <a:gd name="T17" fmla="*/ 11 h 19"/>
                <a:gd name="T18" fmla="*/ 0 w 13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0" y="19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9" y="2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14" name="Freeform 384"/>
            <p:cNvSpPr>
              <a:spLocks/>
            </p:cNvSpPr>
            <p:nvPr/>
          </p:nvSpPr>
          <p:spPr bwMode="auto">
            <a:xfrm>
              <a:off x="3863" y="2191"/>
              <a:ext cx="13" cy="19"/>
            </a:xfrm>
            <a:custGeom>
              <a:avLst/>
              <a:gdLst>
                <a:gd name="T0" fmla="*/ 0 w 13"/>
                <a:gd name="T1" fmla="*/ 19 h 19"/>
                <a:gd name="T2" fmla="*/ 0 w 13"/>
                <a:gd name="T3" fmla="*/ 7 h 19"/>
                <a:gd name="T4" fmla="*/ 0 w 13"/>
                <a:gd name="T5" fmla="*/ 0 h 19"/>
                <a:gd name="T6" fmla="*/ 4 w 13"/>
                <a:gd name="T7" fmla="*/ 0 h 19"/>
                <a:gd name="T8" fmla="*/ 7 w 13"/>
                <a:gd name="T9" fmla="*/ 5 h 19"/>
                <a:gd name="T10" fmla="*/ 9 w 13"/>
                <a:gd name="T11" fmla="*/ 2 h 19"/>
                <a:gd name="T12" fmla="*/ 13 w 13"/>
                <a:gd name="T13" fmla="*/ 5 h 19"/>
                <a:gd name="T14" fmla="*/ 13 w 13"/>
                <a:gd name="T15" fmla="*/ 8 h 19"/>
                <a:gd name="T16" fmla="*/ 11 w 13"/>
                <a:gd name="T17" fmla="*/ 11 h 19"/>
                <a:gd name="T18" fmla="*/ 0 w 13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0" y="19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9" y="2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0" name="Group 388"/>
          <p:cNvGrpSpPr>
            <a:grpSpLocks/>
          </p:cNvGrpSpPr>
          <p:nvPr/>
        </p:nvGrpSpPr>
        <p:grpSpPr bwMode="auto">
          <a:xfrm>
            <a:off x="6389512" y="2538589"/>
            <a:ext cx="42333" cy="50800"/>
            <a:chOff x="3805" y="2196"/>
            <a:chExt cx="30" cy="36"/>
          </a:xfrm>
        </p:grpSpPr>
        <p:sp>
          <p:nvSpPr>
            <p:cNvPr id="143011" name="Freeform 386"/>
            <p:cNvSpPr>
              <a:spLocks/>
            </p:cNvSpPr>
            <p:nvPr/>
          </p:nvSpPr>
          <p:spPr bwMode="auto">
            <a:xfrm>
              <a:off x="3805" y="2196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7 w 30"/>
                <a:gd name="T3" fmla="*/ 30 h 36"/>
                <a:gd name="T4" fmla="*/ 11 w 30"/>
                <a:gd name="T5" fmla="*/ 28 h 36"/>
                <a:gd name="T6" fmla="*/ 17 w 30"/>
                <a:gd name="T7" fmla="*/ 20 h 36"/>
                <a:gd name="T8" fmla="*/ 21 w 30"/>
                <a:gd name="T9" fmla="*/ 14 h 36"/>
                <a:gd name="T10" fmla="*/ 25 w 30"/>
                <a:gd name="T11" fmla="*/ 13 h 36"/>
                <a:gd name="T12" fmla="*/ 25 w 30"/>
                <a:gd name="T13" fmla="*/ 6 h 36"/>
                <a:gd name="T14" fmla="*/ 28 w 30"/>
                <a:gd name="T15" fmla="*/ 0 h 36"/>
                <a:gd name="T16" fmla="*/ 28 w 30"/>
                <a:gd name="T17" fmla="*/ 4 h 36"/>
                <a:gd name="T18" fmla="*/ 28 w 30"/>
                <a:gd name="T19" fmla="*/ 6 h 36"/>
                <a:gd name="T20" fmla="*/ 30 w 30"/>
                <a:gd name="T21" fmla="*/ 13 h 36"/>
                <a:gd name="T22" fmla="*/ 25 w 30"/>
                <a:gd name="T23" fmla="*/ 14 h 36"/>
                <a:gd name="T24" fmla="*/ 25 w 30"/>
                <a:gd name="T25" fmla="*/ 20 h 36"/>
                <a:gd name="T26" fmla="*/ 21 w 30"/>
                <a:gd name="T27" fmla="*/ 21 h 36"/>
                <a:gd name="T28" fmla="*/ 17 w 30"/>
                <a:gd name="T29" fmla="*/ 28 h 36"/>
                <a:gd name="T30" fmla="*/ 11 w 30"/>
                <a:gd name="T31" fmla="*/ 30 h 36"/>
                <a:gd name="T32" fmla="*/ 6 w 30"/>
                <a:gd name="T33" fmla="*/ 34 h 36"/>
                <a:gd name="T34" fmla="*/ 0 w 30"/>
                <a:gd name="T35" fmla="*/ 36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6"/>
                <a:gd name="T56" fmla="*/ 30 w 30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6">
                  <a:moveTo>
                    <a:pt x="0" y="36"/>
                  </a:moveTo>
                  <a:lnTo>
                    <a:pt x="7" y="30"/>
                  </a:lnTo>
                  <a:lnTo>
                    <a:pt x="11" y="28"/>
                  </a:lnTo>
                  <a:lnTo>
                    <a:pt x="17" y="20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30" y="13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1" y="21"/>
                  </a:lnTo>
                  <a:lnTo>
                    <a:pt x="17" y="28"/>
                  </a:lnTo>
                  <a:lnTo>
                    <a:pt x="11" y="30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12" name="Freeform 387"/>
            <p:cNvSpPr>
              <a:spLocks/>
            </p:cNvSpPr>
            <p:nvPr/>
          </p:nvSpPr>
          <p:spPr bwMode="auto">
            <a:xfrm>
              <a:off x="3805" y="2196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7 w 30"/>
                <a:gd name="T3" fmla="*/ 30 h 36"/>
                <a:gd name="T4" fmla="*/ 11 w 30"/>
                <a:gd name="T5" fmla="*/ 28 h 36"/>
                <a:gd name="T6" fmla="*/ 17 w 30"/>
                <a:gd name="T7" fmla="*/ 20 h 36"/>
                <a:gd name="T8" fmla="*/ 21 w 30"/>
                <a:gd name="T9" fmla="*/ 14 h 36"/>
                <a:gd name="T10" fmla="*/ 25 w 30"/>
                <a:gd name="T11" fmla="*/ 13 h 36"/>
                <a:gd name="T12" fmla="*/ 25 w 30"/>
                <a:gd name="T13" fmla="*/ 6 h 36"/>
                <a:gd name="T14" fmla="*/ 28 w 30"/>
                <a:gd name="T15" fmla="*/ 0 h 36"/>
                <a:gd name="T16" fmla="*/ 28 w 30"/>
                <a:gd name="T17" fmla="*/ 4 h 36"/>
                <a:gd name="T18" fmla="*/ 28 w 30"/>
                <a:gd name="T19" fmla="*/ 6 h 36"/>
                <a:gd name="T20" fmla="*/ 30 w 30"/>
                <a:gd name="T21" fmla="*/ 13 h 36"/>
                <a:gd name="T22" fmla="*/ 25 w 30"/>
                <a:gd name="T23" fmla="*/ 14 h 36"/>
                <a:gd name="T24" fmla="*/ 25 w 30"/>
                <a:gd name="T25" fmla="*/ 20 h 36"/>
                <a:gd name="T26" fmla="*/ 21 w 30"/>
                <a:gd name="T27" fmla="*/ 21 h 36"/>
                <a:gd name="T28" fmla="*/ 17 w 30"/>
                <a:gd name="T29" fmla="*/ 28 h 36"/>
                <a:gd name="T30" fmla="*/ 11 w 30"/>
                <a:gd name="T31" fmla="*/ 30 h 36"/>
                <a:gd name="T32" fmla="*/ 6 w 30"/>
                <a:gd name="T33" fmla="*/ 34 h 36"/>
                <a:gd name="T34" fmla="*/ 0 w 30"/>
                <a:gd name="T35" fmla="*/ 36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6"/>
                <a:gd name="T56" fmla="*/ 30 w 30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6">
                  <a:moveTo>
                    <a:pt x="0" y="36"/>
                  </a:moveTo>
                  <a:lnTo>
                    <a:pt x="7" y="30"/>
                  </a:lnTo>
                  <a:lnTo>
                    <a:pt x="11" y="28"/>
                  </a:lnTo>
                  <a:lnTo>
                    <a:pt x="17" y="20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30" y="13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1" y="21"/>
                  </a:lnTo>
                  <a:lnTo>
                    <a:pt x="17" y="28"/>
                  </a:lnTo>
                  <a:lnTo>
                    <a:pt x="11" y="30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1" name="Group 391"/>
          <p:cNvGrpSpPr>
            <a:grpSpLocks/>
          </p:cNvGrpSpPr>
          <p:nvPr/>
        </p:nvGrpSpPr>
        <p:grpSpPr bwMode="auto">
          <a:xfrm>
            <a:off x="6509456" y="2520245"/>
            <a:ext cx="26811" cy="26812"/>
            <a:chOff x="3890" y="2183"/>
            <a:chExt cx="19" cy="19"/>
          </a:xfrm>
        </p:grpSpPr>
        <p:sp>
          <p:nvSpPr>
            <p:cNvPr id="143009" name="Freeform 389"/>
            <p:cNvSpPr>
              <a:spLocks/>
            </p:cNvSpPr>
            <p:nvPr/>
          </p:nvSpPr>
          <p:spPr bwMode="auto">
            <a:xfrm>
              <a:off x="3890" y="2183"/>
              <a:ext cx="19" cy="19"/>
            </a:xfrm>
            <a:custGeom>
              <a:avLst/>
              <a:gdLst>
                <a:gd name="T0" fmla="*/ 19 w 19"/>
                <a:gd name="T1" fmla="*/ 19 h 19"/>
                <a:gd name="T2" fmla="*/ 14 w 19"/>
                <a:gd name="T3" fmla="*/ 16 h 19"/>
                <a:gd name="T4" fmla="*/ 10 w 19"/>
                <a:gd name="T5" fmla="*/ 10 h 19"/>
                <a:gd name="T6" fmla="*/ 4 w 19"/>
                <a:gd name="T7" fmla="*/ 9 h 19"/>
                <a:gd name="T8" fmla="*/ 0 w 19"/>
                <a:gd name="T9" fmla="*/ 2 h 19"/>
                <a:gd name="T10" fmla="*/ 11 w 19"/>
                <a:gd name="T11" fmla="*/ 0 h 19"/>
                <a:gd name="T12" fmla="*/ 14 w 19"/>
                <a:gd name="T13" fmla="*/ 2 h 19"/>
                <a:gd name="T14" fmla="*/ 16 w 19"/>
                <a:gd name="T15" fmla="*/ 5 h 19"/>
                <a:gd name="T16" fmla="*/ 14 w 19"/>
                <a:gd name="T17" fmla="*/ 9 h 19"/>
                <a:gd name="T18" fmla="*/ 19 w 19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9"/>
                <a:gd name="T32" fmla="*/ 19 w 19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9">
                  <a:moveTo>
                    <a:pt x="19" y="19"/>
                  </a:moveTo>
                  <a:lnTo>
                    <a:pt x="14" y="16"/>
                  </a:lnTo>
                  <a:lnTo>
                    <a:pt x="10" y="10"/>
                  </a:lnTo>
                  <a:lnTo>
                    <a:pt x="4" y="9"/>
                  </a:lnTo>
                  <a:lnTo>
                    <a:pt x="0" y="2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4" y="9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10" name="Freeform 390"/>
            <p:cNvSpPr>
              <a:spLocks/>
            </p:cNvSpPr>
            <p:nvPr/>
          </p:nvSpPr>
          <p:spPr bwMode="auto">
            <a:xfrm>
              <a:off x="3890" y="2183"/>
              <a:ext cx="19" cy="19"/>
            </a:xfrm>
            <a:custGeom>
              <a:avLst/>
              <a:gdLst>
                <a:gd name="T0" fmla="*/ 19 w 19"/>
                <a:gd name="T1" fmla="*/ 19 h 19"/>
                <a:gd name="T2" fmla="*/ 14 w 19"/>
                <a:gd name="T3" fmla="*/ 16 h 19"/>
                <a:gd name="T4" fmla="*/ 10 w 19"/>
                <a:gd name="T5" fmla="*/ 10 h 19"/>
                <a:gd name="T6" fmla="*/ 4 w 19"/>
                <a:gd name="T7" fmla="*/ 9 h 19"/>
                <a:gd name="T8" fmla="*/ 0 w 19"/>
                <a:gd name="T9" fmla="*/ 2 h 19"/>
                <a:gd name="T10" fmla="*/ 11 w 19"/>
                <a:gd name="T11" fmla="*/ 0 h 19"/>
                <a:gd name="T12" fmla="*/ 14 w 19"/>
                <a:gd name="T13" fmla="*/ 2 h 19"/>
                <a:gd name="T14" fmla="*/ 16 w 19"/>
                <a:gd name="T15" fmla="*/ 5 h 19"/>
                <a:gd name="T16" fmla="*/ 14 w 19"/>
                <a:gd name="T17" fmla="*/ 9 h 19"/>
                <a:gd name="T18" fmla="*/ 19 w 19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9"/>
                <a:gd name="T32" fmla="*/ 19 w 19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9">
                  <a:moveTo>
                    <a:pt x="19" y="19"/>
                  </a:moveTo>
                  <a:lnTo>
                    <a:pt x="14" y="16"/>
                  </a:lnTo>
                  <a:lnTo>
                    <a:pt x="10" y="10"/>
                  </a:lnTo>
                  <a:lnTo>
                    <a:pt x="4" y="9"/>
                  </a:lnTo>
                  <a:lnTo>
                    <a:pt x="0" y="2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4" y="9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2" name="Group 394"/>
          <p:cNvGrpSpPr>
            <a:grpSpLocks/>
          </p:cNvGrpSpPr>
          <p:nvPr/>
        </p:nvGrpSpPr>
        <p:grpSpPr bwMode="auto">
          <a:xfrm>
            <a:off x="6481234" y="2547056"/>
            <a:ext cx="18344" cy="33867"/>
            <a:chOff x="3870" y="2202"/>
            <a:chExt cx="13" cy="24"/>
          </a:xfrm>
        </p:grpSpPr>
        <p:sp>
          <p:nvSpPr>
            <p:cNvPr id="143007" name="Freeform 392"/>
            <p:cNvSpPr>
              <a:spLocks/>
            </p:cNvSpPr>
            <p:nvPr/>
          </p:nvSpPr>
          <p:spPr bwMode="auto">
            <a:xfrm>
              <a:off x="3870" y="2202"/>
              <a:ext cx="13" cy="24"/>
            </a:xfrm>
            <a:custGeom>
              <a:avLst/>
              <a:gdLst>
                <a:gd name="T0" fmla="*/ 9 w 13"/>
                <a:gd name="T1" fmla="*/ 24 h 24"/>
                <a:gd name="T2" fmla="*/ 5 w 13"/>
                <a:gd name="T3" fmla="*/ 19 h 24"/>
                <a:gd name="T4" fmla="*/ 2 w 13"/>
                <a:gd name="T5" fmla="*/ 19 h 24"/>
                <a:gd name="T6" fmla="*/ 0 w 13"/>
                <a:gd name="T7" fmla="*/ 13 h 24"/>
                <a:gd name="T8" fmla="*/ 5 w 13"/>
                <a:gd name="T9" fmla="*/ 11 h 24"/>
                <a:gd name="T10" fmla="*/ 9 w 13"/>
                <a:gd name="T11" fmla="*/ 1 h 24"/>
                <a:gd name="T12" fmla="*/ 11 w 13"/>
                <a:gd name="T13" fmla="*/ 0 h 24"/>
                <a:gd name="T14" fmla="*/ 13 w 13"/>
                <a:gd name="T15" fmla="*/ 1 h 24"/>
                <a:gd name="T16" fmla="*/ 11 w 13"/>
                <a:gd name="T17" fmla="*/ 8 h 24"/>
                <a:gd name="T18" fmla="*/ 9 w 13"/>
                <a:gd name="T19" fmla="*/ 17 h 24"/>
                <a:gd name="T20" fmla="*/ 11 w 13"/>
                <a:gd name="T21" fmla="*/ 24 h 24"/>
                <a:gd name="T22" fmla="*/ 9 w 13"/>
                <a:gd name="T23" fmla="*/ 24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24"/>
                <a:gd name="T38" fmla="*/ 13 w 13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24">
                  <a:moveTo>
                    <a:pt x="9" y="24"/>
                  </a:moveTo>
                  <a:lnTo>
                    <a:pt x="5" y="19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1" y="8"/>
                  </a:lnTo>
                  <a:lnTo>
                    <a:pt x="9" y="17"/>
                  </a:lnTo>
                  <a:lnTo>
                    <a:pt x="11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08" name="Freeform 393"/>
            <p:cNvSpPr>
              <a:spLocks/>
            </p:cNvSpPr>
            <p:nvPr/>
          </p:nvSpPr>
          <p:spPr bwMode="auto">
            <a:xfrm>
              <a:off x="3870" y="2202"/>
              <a:ext cx="13" cy="24"/>
            </a:xfrm>
            <a:custGeom>
              <a:avLst/>
              <a:gdLst>
                <a:gd name="T0" fmla="*/ 9 w 13"/>
                <a:gd name="T1" fmla="*/ 24 h 24"/>
                <a:gd name="T2" fmla="*/ 5 w 13"/>
                <a:gd name="T3" fmla="*/ 19 h 24"/>
                <a:gd name="T4" fmla="*/ 2 w 13"/>
                <a:gd name="T5" fmla="*/ 19 h 24"/>
                <a:gd name="T6" fmla="*/ 0 w 13"/>
                <a:gd name="T7" fmla="*/ 13 h 24"/>
                <a:gd name="T8" fmla="*/ 5 w 13"/>
                <a:gd name="T9" fmla="*/ 11 h 24"/>
                <a:gd name="T10" fmla="*/ 9 w 13"/>
                <a:gd name="T11" fmla="*/ 1 h 24"/>
                <a:gd name="T12" fmla="*/ 11 w 13"/>
                <a:gd name="T13" fmla="*/ 0 h 24"/>
                <a:gd name="T14" fmla="*/ 13 w 13"/>
                <a:gd name="T15" fmla="*/ 1 h 24"/>
                <a:gd name="T16" fmla="*/ 11 w 13"/>
                <a:gd name="T17" fmla="*/ 8 h 24"/>
                <a:gd name="T18" fmla="*/ 9 w 13"/>
                <a:gd name="T19" fmla="*/ 17 h 24"/>
                <a:gd name="T20" fmla="*/ 11 w 13"/>
                <a:gd name="T21" fmla="*/ 24 h 24"/>
                <a:gd name="T22" fmla="*/ 9 w 13"/>
                <a:gd name="T23" fmla="*/ 24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24"/>
                <a:gd name="T38" fmla="*/ 13 w 13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24">
                  <a:moveTo>
                    <a:pt x="9" y="24"/>
                  </a:moveTo>
                  <a:lnTo>
                    <a:pt x="5" y="19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1" y="8"/>
                  </a:lnTo>
                  <a:lnTo>
                    <a:pt x="9" y="17"/>
                  </a:lnTo>
                  <a:lnTo>
                    <a:pt x="11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3" name="Group 397"/>
          <p:cNvGrpSpPr>
            <a:grpSpLocks/>
          </p:cNvGrpSpPr>
          <p:nvPr/>
        </p:nvGrpSpPr>
        <p:grpSpPr bwMode="auto">
          <a:xfrm>
            <a:off x="6512278" y="2538590"/>
            <a:ext cx="16933" cy="23988"/>
            <a:chOff x="3892" y="2196"/>
            <a:chExt cx="12" cy="17"/>
          </a:xfrm>
        </p:grpSpPr>
        <p:sp>
          <p:nvSpPr>
            <p:cNvPr id="143005" name="Freeform 395"/>
            <p:cNvSpPr>
              <a:spLocks/>
            </p:cNvSpPr>
            <p:nvPr/>
          </p:nvSpPr>
          <p:spPr bwMode="auto">
            <a:xfrm>
              <a:off x="3892" y="2196"/>
              <a:ext cx="12" cy="17"/>
            </a:xfrm>
            <a:custGeom>
              <a:avLst/>
              <a:gdLst>
                <a:gd name="T0" fmla="*/ 9 w 12"/>
                <a:gd name="T1" fmla="*/ 17 h 17"/>
                <a:gd name="T2" fmla="*/ 5 w 12"/>
                <a:gd name="T3" fmla="*/ 6 h 17"/>
                <a:gd name="T4" fmla="*/ 2 w 12"/>
                <a:gd name="T5" fmla="*/ 6 h 17"/>
                <a:gd name="T6" fmla="*/ 0 w 12"/>
                <a:gd name="T7" fmla="*/ 0 h 17"/>
                <a:gd name="T8" fmla="*/ 2 w 12"/>
                <a:gd name="T9" fmla="*/ 2 h 17"/>
                <a:gd name="T10" fmla="*/ 8 w 12"/>
                <a:gd name="T11" fmla="*/ 2 h 17"/>
                <a:gd name="T12" fmla="*/ 8 w 12"/>
                <a:gd name="T13" fmla="*/ 6 h 17"/>
                <a:gd name="T14" fmla="*/ 12 w 12"/>
                <a:gd name="T15" fmla="*/ 14 h 17"/>
                <a:gd name="T16" fmla="*/ 9 w 12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7"/>
                <a:gd name="T29" fmla="*/ 12 w 12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7">
                  <a:moveTo>
                    <a:pt x="9" y="17"/>
                  </a:moveTo>
                  <a:lnTo>
                    <a:pt x="5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06" name="Freeform 396"/>
            <p:cNvSpPr>
              <a:spLocks/>
            </p:cNvSpPr>
            <p:nvPr/>
          </p:nvSpPr>
          <p:spPr bwMode="auto">
            <a:xfrm>
              <a:off x="3892" y="2196"/>
              <a:ext cx="12" cy="17"/>
            </a:xfrm>
            <a:custGeom>
              <a:avLst/>
              <a:gdLst>
                <a:gd name="T0" fmla="*/ 9 w 12"/>
                <a:gd name="T1" fmla="*/ 17 h 17"/>
                <a:gd name="T2" fmla="*/ 5 w 12"/>
                <a:gd name="T3" fmla="*/ 6 h 17"/>
                <a:gd name="T4" fmla="*/ 2 w 12"/>
                <a:gd name="T5" fmla="*/ 6 h 17"/>
                <a:gd name="T6" fmla="*/ 0 w 12"/>
                <a:gd name="T7" fmla="*/ 0 h 17"/>
                <a:gd name="T8" fmla="*/ 2 w 12"/>
                <a:gd name="T9" fmla="*/ 2 h 17"/>
                <a:gd name="T10" fmla="*/ 8 w 12"/>
                <a:gd name="T11" fmla="*/ 2 h 17"/>
                <a:gd name="T12" fmla="*/ 8 w 12"/>
                <a:gd name="T13" fmla="*/ 6 h 17"/>
                <a:gd name="T14" fmla="*/ 12 w 12"/>
                <a:gd name="T15" fmla="*/ 14 h 17"/>
                <a:gd name="T16" fmla="*/ 9 w 12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7"/>
                <a:gd name="T29" fmla="*/ 12 w 12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7">
                  <a:moveTo>
                    <a:pt x="9" y="17"/>
                  </a:moveTo>
                  <a:lnTo>
                    <a:pt x="5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4" name="Group 400"/>
          <p:cNvGrpSpPr>
            <a:grpSpLocks/>
          </p:cNvGrpSpPr>
          <p:nvPr/>
        </p:nvGrpSpPr>
        <p:grpSpPr bwMode="auto">
          <a:xfrm>
            <a:off x="6496756" y="2542822"/>
            <a:ext cx="8467" cy="28222"/>
            <a:chOff x="3881" y="2199"/>
            <a:chExt cx="6" cy="20"/>
          </a:xfrm>
        </p:grpSpPr>
        <p:sp>
          <p:nvSpPr>
            <p:cNvPr id="143003" name="Freeform 398"/>
            <p:cNvSpPr>
              <a:spLocks/>
            </p:cNvSpPr>
            <p:nvPr/>
          </p:nvSpPr>
          <p:spPr bwMode="auto">
            <a:xfrm>
              <a:off x="3881" y="2199"/>
              <a:ext cx="6" cy="20"/>
            </a:xfrm>
            <a:custGeom>
              <a:avLst/>
              <a:gdLst>
                <a:gd name="T0" fmla="*/ 2 w 6"/>
                <a:gd name="T1" fmla="*/ 20 h 20"/>
                <a:gd name="T2" fmla="*/ 0 w 6"/>
                <a:gd name="T3" fmla="*/ 20 h 20"/>
                <a:gd name="T4" fmla="*/ 5 w 6"/>
                <a:gd name="T5" fmla="*/ 9 h 20"/>
                <a:gd name="T6" fmla="*/ 6 w 6"/>
                <a:gd name="T7" fmla="*/ 0 h 20"/>
                <a:gd name="T8" fmla="*/ 6 w 6"/>
                <a:gd name="T9" fmla="*/ 11 h 20"/>
                <a:gd name="T10" fmla="*/ 5 w 6"/>
                <a:gd name="T11" fmla="*/ 13 h 20"/>
                <a:gd name="T12" fmla="*/ 2 w 6"/>
                <a:gd name="T13" fmla="*/ 2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0"/>
                <a:gd name="T23" fmla="*/ 6 w 6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0">
                  <a:moveTo>
                    <a:pt x="2" y="20"/>
                  </a:moveTo>
                  <a:lnTo>
                    <a:pt x="0" y="20"/>
                  </a:lnTo>
                  <a:lnTo>
                    <a:pt x="5" y="9"/>
                  </a:lnTo>
                  <a:lnTo>
                    <a:pt x="6" y="0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04" name="Freeform 399"/>
            <p:cNvSpPr>
              <a:spLocks/>
            </p:cNvSpPr>
            <p:nvPr/>
          </p:nvSpPr>
          <p:spPr bwMode="auto">
            <a:xfrm>
              <a:off x="3881" y="2199"/>
              <a:ext cx="6" cy="20"/>
            </a:xfrm>
            <a:custGeom>
              <a:avLst/>
              <a:gdLst>
                <a:gd name="T0" fmla="*/ 2 w 6"/>
                <a:gd name="T1" fmla="*/ 20 h 20"/>
                <a:gd name="T2" fmla="*/ 0 w 6"/>
                <a:gd name="T3" fmla="*/ 20 h 20"/>
                <a:gd name="T4" fmla="*/ 5 w 6"/>
                <a:gd name="T5" fmla="*/ 9 h 20"/>
                <a:gd name="T6" fmla="*/ 6 w 6"/>
                <a:gd name="T7" fmla="*/ 0 h 20"/>
                <a:gd name="T8" fmla="*/ 6 w 6"/>
                <a:gd name="T9" fmla="*/ 11 h 20"/>
                <a:gd name="T10" fmla="*/ 5 w 6"/>
                <a:gd name="T11" fmla="*/ 13 h 20"/>
                <a:gd name="T12" fmla="*/ 2 w 6"/>
                <a:gd name="T13" fmla="*/ 2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0"/>
                <a:gd name="T23" fmla="*/ 6 w 6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0">
                  <a:moveTo>
                    <a:pt x="2" y="20"/>
                  </a:moveTo>
                  <a:lnTo>
                    <a:pt x="0" y="20"/>
                  </a:lnTo>
                  <a:lnTo>
                    <a:pt x="5" y="9"/>
                  </a:lnTo>
                  <a:lnTo>
                    <a:pt x="6" y="0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5" name="Group 403"/>
          <p:cNvGrpSpPr>
            <a:grpSpLocks/>
          </p:cNvGrpSpPr>
          <p:nvPr/>
        </p:nvGrpSpPr>
        <p:grpSpPr bwMode="auto">
          <a:xfrm>
            <a:off x="6505223" y="2562578"/>
            <a:ext cx="14111" cy="7056"/>
            <a:chOff x="3887" y="2213"/>
            <a:chExt cx="10" cy="5"/>
          </a:xfrm>
        </p:grpSpPr>
        <p:sp>
          <p:nvSpPr>
            <p:cNvPr id="143001" name="Freeform 401"/>
            <p:cNvSpPr>
              <a:spLocks/>
            </p:cNvSpPr>
            <p:nvPr/>
          </p:nvSpPr>
          <p:spPr bwMode="auto">
            <a:xfrm>
              <a:off x="3887" y="2213"/>
              <a:ext cx="10" cy="5"/>
            </a:xfrm>
            <a:custGeom>
              <a:avLst/>
              <a:gdLst>
                <a:gd name="T0" fmla="*/ 7 w 10"/>
                <a:gd name="T1" fmla="*/ 5 h 5"/>
                <a:gd name="T2" fmla="*/ 0 w 10"/>
                <a:gd name="T3" fmla="*/ 3 h 5"/>
                <a:gd name="T4" fmla="*/ 3 w 10"/>
                <a:gd name="T5" fmla="*/ 2 h 5"/>
                <a:gd name="T6" fmla="*/ 7 w 10"/>
                <a:gd name="T7" fmla="*/ 0 h 5"/>
                <a:gd name="T8" fmla="*/ 10 w 10"/>
                <a:gd name="T9" fmla="*/ 2 h 5"/>
                <a:gd name="T10" fmla="*/ 7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7" y="5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02" name="Freeform 402"/>
            <p:cNvSpPr>
              <a:spLocks/>
            </p:cNvSpPr>
            <p:nvPr/>
          </p:nvSpPr>
          <p:spPr bwMode="auto">
            <a:xfrm>
              <a:off x="3887" y="2213"/>
              <a:ext cx="10" cy="5"/>
            </a:xfrm>
            <a:custGeom>
              <a:avLst/>
              <a:gdLst>
                <a:gd name="T0" fmla="*/ 7 w 10"/>
                <a:gd name="T1" fmla="*/ 5 h 5"/>
                <a:gd name="T2" fmla="*/ 0 w 10"/>
                <a:gd name="T3" fmla="*/ 3 h 5"/>
                <a:gd name="T4" fmla="*/ 3 w 10"/>
                <a:gd name="T5" fmla="*/ 2 h 5"/>
                <a:gd name="T6" fmla="*/ 7 w 10"/>
                <a:gd name="T7" fmla="*/ 0 h 5"/>
                <a:gd name="T8" fmla="*/ 10 w 10"/>
                <a:gd name="T9" fmla="*/ 2 h 5"/>
                <a:gd name="T10" fmla="*/ 7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7" y="5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6" name="Group 406"/>
          <p:cNvGrpSpPr>
            <a:grpSpLocks/>
          </p:cNvGrpSpPr>
          <p:nvPr/>
        </p:nvGrpSpPr>
        <p:grpSpPr bwMode="auto">
          <a:xfrm>
            <a:off x="4957234" y="2181578"/>
            <a:ext cx="366889" cy="280812"/>
            <a:chOff x="2790" y="1943"/>
            <a:chExt cx="260" cy="199"/>
          </a:xfrm>
        </p:grpSpPr>
        <p:sp>
          <p:nvSpPr>
            <p:cNvPr id="142999" name="Freeform 404"/>
            <p:cNvSpPr>
              <a:spLocks/>
            </p:cNvSpPr>
            <p:nvPr/>
          </p:nvSpPr>
          <p:spPr bwMode="auto">
            <a:xfrm>
              <a:off x="2790" y="1943"/>
              <a:ext cx="260" cy="199"/>
            </a:xfrm>
            <a:custGeom>
              <a:avLst/>
              <a:gdLst>
                <a:gd name="T0" fmla="*/ 18 w 260"/>
                <a:gd name="T1" fmla="*/ 38 h 199"/>
                <a:gd name="T2" fmla="*/ 30 w 260"/>
                <a:gd name="T3" fmla="*/ 30 h 199"/>
                <a:gd name="T4" fmla="*/ 37 w 260"/>
                <a:gd name="T5" fmla="*/ 23 h 199"/>
                <a:gd name="T6" fmla="*/ 28 w 260"/>
                <a:gd name="T7" fmla="*/ 10 h 199"/>
                <a:gd name="T8" fmla="*/ 44 w 260"/>
                <a:gd name="T9" fmla="*/ 5 h 199"/>
                <a:gd name="T10" fmla="*/ 65 w 260"/>
                <a:gd name="T11" fmla="*/ 2 h 199"/>
                <a:gd name="T12" fmla="*/ 99 w 260"/>
                <a:gd name="T13" fmla="*/ 19 h 199"/>
                <a:gd name="T14" fmla="*/ 108 w 260"/>
                <a:gd name="T15" fmla="*/ 23 h 199"/>
                <a:gd name="T16" fmla="*/ 122 w 260"/>
                <a:gd name="T17" fmla="*/ 38 h 199"/>
                <a:gd name="T18" fmla="*/ 154 w 260"/>
                <a:gd name="T19" fmla="*/ 40 h 199"/>
                <a:gd name="T20" fmla="*/ 163 w 260"/>
                <a:gd name="T21" fmla="*/ 45 h 199"/>
                <a:gd name="T22" fmla="*/ 170 w 260"/>
                <a:gd name="T23" fmla="*/ 54 h 199"/>
                <a:gd name="T24" fmla="*/ 175 w 260"/>
                <a:gd name="T25" fmla="*/ 58 h 199"/>
                <a:gd name="T26" fmla="*/ 178 w 260"/>
                <a:gd name="T27" fmla="*/ 64 h 199"/>
                <a:gd name="T28" fmla="*/ 186 w 260"/>
                <a:gd name="T29" fmla="*/ 72 h 199"/>
                <a:gd name="T30" fmla="*/ 184 w 260"/>
                <a:gd name="T31" fmla="*/ 75 h 199"/>
                <a:gd name="T32" fmla="*/ 189 w 260"/>
                <a:gd name="T33" fmla="*/ 83 h 199"/>
                <a:gd name="T34" fmla="*/ 197 w 260"/>
                <a:gd name="T35" fmla="*/ 94 h 199"/>
                <a:gd name="T36" fmla="*/ 202 w 260"/>
                <a:gd name="T37" fmla="*/ 96 h 199"/>
                <a:gd name="T38" fmla="*/ 209 w 260"/>
                <a:gd name="T39" fmla="*/ 105 h 199"/>
                <a:gd name="T40" fmla="*/ 216 w 260"/>
                <a:gd name="T41" fmla="*/ 115 h 199"/>
                <a:gd name="T42" fmla="*/ 255 w 260"/>
                <a:gd name="T43" fmla="*/ 120 h 199"/>
                <a:gd name="T44" fmla="*/ 255 w 260"/>
                <a:gd name="T45" fmla="*/ 149 h 199"/>
                <a:gd name="T46" fmla="*/ 178 w 260"/>
                <a:gd name="T47" fmla="*/ 171 h 199"/>
                <a:gd name="T48" fmla="*/ 152 w 260"/>
                <a:gd name="T49" fmla="*/ 199 h 199"/>
                <a:gd name="T50" fmla="*/ 129 w 260"/>
                <a:gd name="T51" fmla="*/ 179 h 199"/>
                <a:gd name="T52" fmla="*/ 115 w 260"/>
                <a:gd name="T53" fmla="*/ 182 h 199"/>
                <a:gd name="T54" fmla="*/ 114 w 260"/>
                <a:gd name="T55" fmla="*/ 189 h 199"/>
                <a:gd name="T56" fmla="*/ 99 w 260"/>
                <a:gd name="T57" fmla="*/ 182 h 199"/>
                <a:gd name="T58" fmla="*/ 81 w 260"/>
                <a:gd name="T59" fmla="*/ 158 h 199"/>
                <a:gd name="T60" fmla="*/ 65 w 260"/>
                <a:gd name="T61" fmla="*/ 145 h 199"/>
                <a:gd name="T62" fmla="*/ 58 w 260"/>
                <a:gd name="T63" fmla="*/ 127 h 199"/>
                <a:gd name="T64" fmla="*/ 47 w 260"/>
                <a:gd name="T65" fmla="*/ 103 h 199"/>
                <a:gd name="T66" fmla="*/ 33 w 260"/>
                <a:gd name="T67" fmla="*/ 92 h 199"/>
                <a:gd name="T68" fmla="*/ 26 w 260"/>
                <a:gd name="T69" fmla="*/ 79 h 199"/>
                <a:gd name="T70" fmla="*/ 10 w 260"/>
                <a:gd name="T71" fmla="*/ 54 h 199"/>
                <a:gd name="T72" fmla="*/ 0 w 260"/>
                <a:gd name="T73" fmla="*/ 51 h 199"/>
                <a:gd name="T74" fmla="*/ 2 w 260"/>
                <a:gd name="T75" fmla="*/ 36 h 1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0"/>
                <a:gd name="T115" fmla="*/ 0 h 199"/>
                <a:gd name="T116" fmla="*/ 260 w 260"/>
                <a:gd name="T117" fmla="*/ 199 h 1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0" h="199">
                  <a:moveTo>
                    <a:pt x="2" y="36"/>
                  </a:moveTo>
                  <a:lnTo>
                    <a:pt x="18" y="3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5" y="27"/>
                  </a:lnTo>
                  <a:lnTo>
                    <a:pt x="37" y="23"/>
                  </a:lnTo>
                  <a:lnTo>
                    <a:pt x="40" y="2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44" y="5"/>
                  </a:lnTo>
                  <a:lnTo>
                    <a:pt x="54" y="0"/>
                  </a:lnTo>
                  <a:lnTo>
                    <a:pt x="65" y="2"/>
                  </a:lnTo>
                  <a:lnTo>
                    <a:pt x="89" y="15"/>
                  </a:lnTo>
                  <a:lnTo>
                    <a:pt x="99" y="19"/>
                  </a:lnTo>
                  <a:lnTo>
                    <a:pt x="101" y="20"/>
                  </a:lnTo>
                  <a:lnTo>
                    <a:pt x="108" y="23"/>
                  </a:lnTo>
                  <a:lnTo>
                    <a:pt x="108" y="33"/>
                  </a:lnTo>
                  <a:lnTo>
                    <a:pt x="122" y="38"/>
                  </a:lnTo>
                  <a:lnTo>
                    <a:pt x="145" y="38"/>
                  </a:lnTo>
                  <a:lnTo>
                    <a:pt x="154" y="40"/>
                  </a:lnTo>
                  <a:lnTo>
                    <a:pt x="156" y="45"/>
                  </a:lnTo>
                  <a:lnTo>
                    <a:pt x="163" y="45"/>
                  </a:lnTo>
                  <a:lnTo>
                    <a:pt x="166" y="51"/>
                  </a:lnTo>
                  <a:lnTo>
                    <a:pt x="170" y="54"/>
                  </a:lnTo>
                  <a:lnTo>
                    <a:pt x="170" y="58"/>
                  </a:lnTo>
                  <a:lnTo>
                    <a:pt x="175" y="58"/>
                  </a:lnTo>
                  <a:lnTo>
                    <a:pt x="175" y="60"/>
                  </a:lnTo>
                  <a:lnTo>
                    <a:pt x="178" y="64"/>
                  </a:lnTo>
                  <a:lnTo>
                    <a:pt x="184" y="65"/>
                  </a:lnTo>
                  <a:lnTo>
                    <a:pt x="186" y="72"/>
                  </a:lnTo>
                  <a:lnTo>
                    <a:pt x="186" y="75"/>
                  </a:lnTo>
                  <a:lnTo>
                    <a:pt x="184" y="75"/>
                  </a:lnTo>
                  <a:lnTo>
                    <a:pt x="186" y="79"/>
                  </a:lnTo>
                  <a:lnTo>
                    <a:pt x="189" y="83"/>
                  </a:lnTo>
                  <a:lnTo>
                    <a:pt x="193" y="88"/>
                  </a:lnTo>
                  <a:lnTo>
                    <a:pt x="197" y="94"/>
                  </a:lnTo>
                  <a:lnTo>
                    <a:pt x="200" y="94"/>
                  </a:lnTo>
                  <a:lnTo>
                    <a:pt x="202" y="96"/>
                  </a:lnTo>
                  <a:lnTo>
                    <a:pt x="204" y="100"/>
                  </a:lnTo>
                  <a:lnTo>
                    <a:pt x="209" y="105"/>
                  </a:lnTo>
                  <a:lnTo>
                    <a:pt x="214" y="110"/>
                  </a:lnTo>
                  <a:lnTo>
                    <a:pt x="216" y="115"/>
                  </a:lnTo>
                  <a:lnTo>
                    <a:pt x="252" y="121"/>
                  </a:lnTo>
                  <a:lnTo>
                    <a:pt x="255" y="120"/>
                  </a:lnTo>
                  <a:lnTo>
                    <a:pt x="260" y="127"/>
                  </a:lnTo>
                  <a:lnTo>
                    <a:pt x="255" y="149"/>
                  </a:lnTo>
                  <a:lnTo>
                    <a:pt x="219" y="162"/>
                  </a:lnTo>
                  <a:lnTo>
                    <a:pt x="178" y="171"/>
                  </a:lnTo>
                  <a:lnTo>
                    <a:pt x="159" y="196"/>
                  </a:lnTo>
                  <a:lnTo>
                    <a:pt x="152" y="199"/>
                  </a:lnTo>
                  <a:lnTo>
                    <a:pt x="152" y="189"/>
                  </a:lnTo>
                  <a:lnTo>
                    <a:pt x="129" y="179"/>
                  </a:lnTo>
                  <a:lnTo>
                    <a:pt x="119" y="182"/>
                  </a:lnTo>
                  <a:lnTo>
                    <a:pt x="115" y="182"/>
                  </a:lnTo>
                  <a:lnTo>
                    <a:pt x="114" y="182"/>
                  </a:lnTo>
                  <a:lnTo>
                    <a:pt x="114" y="189"/>
                  </a:lnTo>
                  <a:lnTo>
                    <a:pt x="107" y="194"/>
                  </a:lnTo>
                  <a:lnTo>
                    <a:pt x="99" y="182"/>
                  </a:lnTo>
                  <a:lnTo>
                    <a:pt x="92" y="175"/>
                  </a:lnTo>
                  <a:lnTo>
                    <a:pt x="81" y="158"/>
                  </a:lnTo>
                  <a:lnTo>
                    <a:pt x="74" y="148"/>
                  </a:lnTo>
                  <a:lnTo>
                    <a:pt x="65" y="145"/>
                  </a:lnTo>
                  <a:lnTo>
                    <a:pt x="58" y="134"/>
                  </a:lnTo>
                  <a:lnTo>
                    <a:pt x="58" y="127"/>
                  </a:lnTo>
                  <a:lnTo>
                    <a:pt x="58" y="121"/>
                  </a:lnTo>
                  <a:lnTo>
                    <a:pt x="47" y="103"/>
                  </a:lnTo>
                  <a:lnTo>
                    <a:pt x="37" y="99"/>
                  </a:lnTo>
                  <a:lnTo>
                    <a:pt x="33" y="92"/>
                  </a:lnTo>
                  <a:lnTo>
                    <a:pt x="35" y="90"/>
                  </a:lnTo>
                  <a:lnTo>
                    <a:pt x="26" y="79"/>
                  </a:lnTo>
                  <a:lnTo>
                    <a:pt x="17" y="64"/>
                  </a:lnTo>
                  <a:lnTo>
                    <a:pt x="10" y="54"/>
                  </a:lnTo>
                  <a:lnTo>
                    <a:pt x="5" y="51"/>
                  </a:lnTo>
                  <a:lnTo>
                    <a:pt x="0" y="51"/>
                  </a:lnTo>
                  <a:lnTo>
                    <a:pt x="2" y="43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000" name="Freeform 405"/>
            <p:cNvSpPr>
              <a:spLocks/>
            </p:cNvSpPr>
            <p:nvPr/>
          </p:nvSpPr>
          <p:spPr bwMode="auto">
            <a:xfrm>
              <a:off x="2790" y="1943"/>
              <a:ext cx="260" cy="199"/>
            </a:xfrm>
            <a:custGeom>
              <a:avLst/>
              <a:gdLst>
                <a:gd name="T0" fmla="*/ 18 w 260"/>
                <a:gd name="T1" fmla="*/ 38 h 199"/>
                <a:gd name="T2" fmla="*/ 30 w 260"/>
                <a:gd name="T3" fmla="*/ 30 h 199"/>
                <a:gd name="T4" fmla="*/ 37 w 260"/>
                <a:gd name="T5" fmla="*/ 23 h 199"/>
                <a:gd name="T6" fmla="*/ 28 w 260"/>
                <a:gd name="T7" fmla="*/ 10 h 199"/>
                <a:gd name="T8" fmla="*/ 44 w 260"/>
                <a:gd name="T9" fmla="*/ 5 h 199"/>
                <a:gd name="T10" fmla="*/ 65 w 260"/>
                <a:gd name="T11" fmla="*/ 2 h 199"/>
                <a:gd name="T12" fmla="*/ 99 w 260"/>
                <a:gd name="T13" fmla="*/ 19 h 199"/>
                <a:gd name="T14" fmla="*/ 108 w 260"/>
                <a:gd name="T15" fmla="*/ 23 h 199"/>
                <a:gd name="T16" fmla="*/ 122 w 260"/>
                <a:gd name="T17" fmla="*/ 38 h 199"/>
                <a:gd name="T18" fmla="*/ 154 w 260"/>
                <a:gd name="T19" fmla="*/ 40 h 199"/>
                <a:gd name="T20" fmla="*/ 163 w 260"/>
                <a:gd name="T21" fmla="*/ 45 h 199"/>
                <a:gd name="T22" fmla="*/ 170 w 260"/>
                <a:gd name="T23" fmla="*/ 54 h 199"/>
                <a:gd name="T24" fmla="*/ 175 w 260"/>
                <a:gd name="T25" fmla="*/ 58 h 199"/>
                <a:gd name="T26" fmla="*/ 178 w 260"/>
                <a:gd name="T27" fmla="*/ 64 h 199"/>
                <a:gd name="T28" fmla="*/ 186 w 260"/>
                <a:gd name="T29" fmla="*/ 72 h 199"/>
                <a:gd name="T30" fmla="*/ 184 w 260"/>
                <a:gd name="T31" fmla="*/ 75 h 199"/>
                <a:gd name="T32" fmla="*/ 189 w 260"/>
                <a:gd name="T33" fmla="*/ 83 h 199"/>
                <a:gd name="T34" fmla="*/ 197 w 260"/>
                <a:gd name="T35" fmla="*/ 94 h 199"/>
                <a:gd name="T36" fmla="*/ 202 w 260"/>
                <a:gd name="T37" fmla="*/ 96 h 199"/>
                <a:gd name="T38" fmla="*/ 209 w 260"/>
                <a:gd name="T39" fmla="*/ 105 h 199"/>
                <a:gd name="T40" fmla="*/ 216 w 260"/>
                <a:gd name="T41" fmla="*/ 115 h 199"/>
                <a:gd name="T42" fmla="*/ 255 w 260"/>
                <a:gd name="T43" fmla="*/ 120 h 199"/>
                <a:gd name="T44" fmla="*/ 255 w 260"/>
                <a:gd name="T45" fmla="*/ 149 h 199"/>
                <a:gd name="T46" fmla="*/ 178 w 260"/>
                <a:gd name="T47" fmla="*/ 171 h 199"/>
                <a:gd name="T48" fmla="*/ 152 w 260"/>
                <a:gd name="T49" fmla="*/ 199 h 199"/>
                <a:gd name="T50" fmla="*/ 129 w 260"/>
                <a:gd name="T51" fmla="*/ 179 h 199"/>
                <a:gd name="T52" fmla="*/ 115 w 260"/>
                <a:gd name="T53" fmla="*/ 182 h 199"/>
                <a:gd name="T54" fmla="*/ 114 w 260"/>
                <a:gd name="T55" fmla="*/ 189 h 199"/>
                <a:gd name="T56" fmla="*/ 99 w 260"/>
                <a:gd name="T57" fmla="*/ 182 h 199"/>
                <a:gd name="T58" fmla="*/ 81 w 260"/>
                <a:gd name="T59" fmla="*/ 158 h 199"/>
                <a:gd name="T60" fmla="*/ 65 w 260"/>
                <a:gd name="T61" fmla="*/ 145 h 199"/>
                <a:gd name="T62" fmla="*/ 58 w 260"/>
                <a:gd name="T63" fmla="*/ 127 h 199"/>
                <a:gd name="T64" fmla="*/ 47 w 260"/>
                <a:gd name="T65" fmla="*/ 103 h 199"/>
                <a:gd name="T66" fmla="*/ 33 w 260"/>
                <a:gd name="T67" fmla="*/ 92 h 199"/>
                <a:gd name="T68" fmla="*/ 26 w 260"/>
                <a:gd name="T69" fmla="*/ 79 h 199"/>
                <a:gd name="T70" fmla="*/ 10 w 260"/>
                <a:gd name="T71" fmla="*/ 54 h 199"/>
                <a:gd name="T72" fmla="*/ 0 w 260"/>
                <a:gd name="T73" fmla="*/ 51 h 199"/>
                <a:gd name="T74" fmla="*/ 2 w 260"/>
                <a:gd name="T75" fmla="*/ 36 h 1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0"/>
                <a:gd name="T115" fmla="*/ 0 h 199"/>
                <a:gd name="T116" fmla="*/ 260 w 260"/>
                <a:gd name="T117" fmla="*/ 199 h 1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0" h="199">
                  <a:moveTo>
                    <a:pt x="2" y="36"/>
                  </a:moveTo>
                  <a:lnTo>
                    <a:pt x="18" y="3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5" y="27"/>
                  </a:lnTo>
                  <a:lnTo>
                    <a:pt x="37" y="23"/>
                  </a:lnTo>
                  <a:lnTo>
                    <a:pt x="40" y="2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44" y="5"/>
                  </a:lnTo>
                  <a:lnTo>
                    <a:pt x="54" y="0"/>
                  </a:lnTo>
                  <a:lnTo>
                    <a:pt x="65" y="2"/>
                  </a:lnTo>
                  <a:lnTo>
                    <a:pt x="89" y="15"/>
                  </a:lnTo>
                  <a:lnTo>
                    <a:pt x="99" y="19"/>
                  </a:lnTo>
                  <a:lnTo>
                    <a:pt x="101" y="20"/>
                  </a:lnTo>
                  <a:lnTo>
                    <a:pt x="108" y="23"/>
                  </a:lnTo>
                  <a:lnTo>
                    <a:pt x="108" y="33"/>
                  </a:lnTo>
                  <a:lnTo>
                    <a:pt x="122" y="38"/>
                  </a:lnTo>
                  <a:lnTo>
                    <a:pt x="145" y="38"/>
                  </a:lnTo>
                  <a:lnTo>
                    <a:pt x="154" y="40"/>
                  </a:lnTo>
                  <a:lnTo>
                    <a:pt x="156" y="45"/>
                  </a:lnTo>
                  <a:lnTo>
                    <a:pt x="163" y="45"/>
                  </a:lnTo>
                  <a:lnTo>
                    <a:pt x="166" y="51"/>
                  </a:lnTo>
                  <a:lnTo>
                    <a:pt x="170" y="54"/>
                  </a:lnTo>
                  <a:lnTo>
                    <a:pt x="170" y="58"/>
                  </a:lnTo>
                  <a:lnTo>
                    <a:pt x="175" y="58"/>
                  </a:lnTo>
                  <a:lnTo>
                    <a:pt x="175" y="60"/>
                  </a:lnTo>
                  <a:lnTo>
                    <a:pt x="178" y="64"/>
                  </a:lnTo>
                  <a:lnTo>
                    <a:pt x="184" y="65"/>
                  </a:lnTo>
                  <a:lnTo>
                    <a:pt x="186" y="72"/>
                  </a:lnTo>
                  <a:lnTo>
                    <a:pt x="186" y="75"/>
                  </a:lnTo>
                  <a:lnTo>
                    <a:pt x="184" y="75"/>
                  </a:lnTo>
                  <a:lnTo>
                    <a:pt x="186" y="79"/>
                  </a:lnTo>
                  <a:lnTo>
                    <a:pt x="189" y="83"/>
                  </a:lnTo>
                  <a:lnTo>
                    <a:pt x="193" y="88"/>
                  </a:lnTo>
                  <a:lnTo>
                    <a:pt x="197" y="94"/>
                  </a:lnTo>
                  <a:lnTo>
                    <a:pt x="200" y="94"/>
                  </a:lnTo>
                  <a:lnTo>
                    <a:pt x="202" y="96"/>
                  </a:lnTo>
                  <a:lnTo>
                    <a:pt x="204" y="100"/>
                  </a:lnTo>
                  <a:lnTo>
                    <a:pt x="209" y="105"/>
                  </a:lnTo>
                  <a:lnTo>
                    <a:pt x="214" y="110"/>
                  </a:lnTo>
                  <a:lnTo>
                    <a:pt x="216" y="115"/>
                  </a:lnTo>
                  <a:lnTo>
                    <a:pt x="252" y="121"/>
                  </a:lnTo>
                  <a:lnTo>
                    <a:pt x="255" y="120"/>
                  </a:lnTo>
                  <a:lnTo>
                    <a:pt x="260" y="127"/>
                  </a:lnTo>
                  <a:lnTo>
                    <a:pt x="255" y="149"/>
                  </a:lnTo>
                  <a:lnTo>
                    <a:pt x="219" y="162"/>
                  </a:lnTo>
                  <a:lnTo>
                    <a:pt x="178" y="171"/>
                  </a:lnTo>
                  <a:lnTo>
                    <a:pt x="159" y="196"/>
                  </a:lnTo>
                  <a:lnTo>
                    <a:pt x="152" y="199"/>
                  </a:lnTo>
                  <a:lnTo>
                    <a:pt x="152" y="189"/>
                  </a:lnTo>
                  <a:lnTo>
                    <a:pt x="129" y="179"/>
                  </a:lnTo>
                  <a:lnTo>
                    <a:pt x="119" y="182"/>
                  </a:lnTo>
                  <a:lnTo>
                    <a:pt x="115" y="182"/>
                  </a:lnTo>
                  <a:lnTo>
                    <a:pt x="114" y="182"/>
                  </a:lnTo>
                  <a:lnTo>
                    <a:pt x="114" y="189"/>
                  </a:lnTo>
                  <a:lnTo>
                    <a:pt x="107" y="194"/>
                  </a:lnTo>
                  <a:lnTo>
                    <a:pt x="99" y="182"/>
                  </a:lnTo>
                  <a:lnTo>
                    <a:pt x="92" y="175"/>
                  </a:lnTo>
                  <a:lnTo>
                    <a:pt x="81" y="158"/>
                  </a:lnTo>
                  <a:lnTo>
                    <a:pt x="74" y="148"/>
                  </a:lnTo>
                  <a:lnTo>
                    <a:pt x="65" y="145"/>
                  </a:lnTo>
                  <a:lnTo>
                    <a:pt x="58" y="134"/>
                  </a:lnTo>
                  <a:lnTo>
                    <a:pt x="58" y="127"/>
                  </a:lnTo>
                  <a:lnTo>
                    <a:pt x="58" y="121"/>
                  </a:lnTo>
                  <a:lnTo>
                    <a:pt x="47" y="103"/>
                  </a:lnTo>
                  <a:lnTo>
                    <a:pt x="37" y="99"/>
                  </a:lnTo>
                  <a:lnTo>
                    <a:pt x="33" y="92"/>
                  </a:lnTo>
                  <a:lnTo>
                    <a:pt x="35" y="90"/>
                  </a:lnTo>
                  <a:lnTo>
                    <a:pt x="26" y="79"/>
                  </a:lnTo>
                  <a:lnTo>
                    <a:pt x="17" y="64"/>
                  </a:lnTo>
                  <a:lnTo>
                    <a:pt x="10" y="54"/>
                  </a:lnTo>
                  <a:lnTo>
                    <a:pt x="5" y="51"/>
                  </a:lnTo>
                  <a:lnTo>
                    <a:pt x="0" y="51"/>
                  </a:lnTo>
                  <a:lnTo>
                    <a:pt x="2" y="43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7" name="Group 409"/>
          <p:cNvGrpSpPr>
            <a:grpSpLocks/>
          </p:cNvGrpSpPr>
          <p:nvPr/>
        </p:nvGrpSpPr>
        <p:grpSpPr bwMode="auto">
          <a:xfrm>
            <a:off x="5743223" y="2566812"/>
            <a:ext cx="38100" cy="64911"/>
            <a:chOff x="3347" y="2216"/>
            <a:chExt cx="27" cy="46"/>
          </a:xfrm>
        </p:grpSpPr>
        <p:sp>
          <p:nvSpPr>
            <p:cNvPr id="142997" name="Freeform 407"/>
            <p:cNvSpPr>
              <a:spLocks/>
            </p:cNvSpPr>
            <p:nvPr/>
          </p:nvSpPr>
          <p:spPr bwMode="auto">
            <a:xfrm>
              <a:off x="3347" y="2216"/>
              <a:ext cx="27" cy="46"/>
            </a:xfrm>
            <a:custGeom>
              <a:avLst/>
              <a:gdLst>
                <a:gd name="T0" fmla="*/ 11 w 27"/>
                <a:gd name="T1" fmla="*/ 46 h 46"/>
                <a:gd name="T2" fmla="*/ 7 w 27"/>
                <a:gd name="T3" fmla="*/ 39 h 46"/>
                <a:gd name="T4" fmla="*/ 5 w 27"/>
                <a:gd name="T5" fmla="*/ 28 h 46"/>
                <a:gd name="T6" fmla="*/ 0 w 27"/>
                <a:gd name="T7" fmla="*/ 20 h 46"/>
                <a:gd name="T8" fmla="*/ 3 w 27"/>
                <a:gd name="T9" fmla="*/ 20 h 46"/>
                <a:gd name="T10" fmla="*/ 5 w 27"/>
                <a:gd name="T11" fmla="*/ 11 h 46"/>
                <a:gd name="T12" fmla="*/ 3 w 27"/>
                <a:gd name="T13" fmla="*/ 10 h 46"/>
                <a:gd name="T14" fmla="*/ 5 w 27"/>
                <a:gd name="T15" fmla="*/ 7 h 46"/>
                <a:gd name="T16" fmla="*/ 7 w 27"/>
                <a:gd name="T17" fmla="*/ 3 h 46"/>
                <a:gd name="T18" fmla="*/ 5 w 27"/>
                <a:gd name="T19" fmla="*/ 0 h 46"/>
                <a:gd name="T20" fmla="*/ 16 w 27"/>
                <a:gd name="T21" fmla="*/ 7 h 46"/>
                <a:gd name="T22" fmla="*/ 16 w 27"/>
                <a:gd name="T23" fmla="*/ 10 h 46"/>
                <a:gd name="T24" fmla="*/ 22 w 27"/>
                <a:gd name="T25" fmla="*/ 15 h 46"/>
                <a:gd name="T26" fmla="*/ 27 w 27"/>
                <a:gd name="T27" fmla="*/ 27 h 46"/>
                <a:gd name="T28" fmla="*/ 25 w 27"/>
                <a:gd name="T29" fmla="*/ 39 h 46"/>
                <a:gd name="T30" fmla="*/ 11 w 27"/>
                <a:gd name="T31" fmla="*/ 46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46"/>
                <a:gd name="T50" fmla="*/ 27 w 27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46">
                  <a:moveTo>
                    <a:pt x="11" y="46"/>
                  </a:moveTo>
                  <a:lnTo>
                    <a:pt x="7" y="39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5" y="7"/>
                  </a:lnTo>
                  <a:lnTo>
                    <a:pt x="7" y="3"/>
                  </a:lnTo>
                  <a:lnTo>
                    <a:pt x="5" y="0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22" y="15"/>
                  </a:lnTo>
                  <a:lnTo>
                    <a:pt x="27" y="27"/>
                  </a:lnTo>
                  <a:lnTo>
                    <a:pt x="25" y="39"/>
                  </a:lnTo>
                  <a:lnTo>
                    <a:pt x="11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98" name="Freeform 408"/>
            <p:cNvSpPr>
              <a:spLocks/>
            </p:cNvSpPr>
            <p:nvPr/>
          </p:nvSpPr>
          <p:spPr bwMode="auto">
            <a:xfrm>
              <a:off x="3347" y="2216"/>
              <a:ext cx="27" cy="46"/>
            </a:xfrm>
            <a:custGeom>
              <a:avLst/>
              <a:gdLst>
                <a:gd name="T0" fmla="*/ 11 w 27"/>
                <a:gd name="T1" fmla="*/ 46 h 46"/>
                <a:gd name="T2" fmla="*/ 7 w 27"/>
                <a:gd name="T3" fmla="*/ 39 h 46"/>
                <a:gd name="T4" fmla="*/ 5 w 27"/>
                <a:gd name="T5" fmla="*/ 28 h 46"/>
                <a:gd name="T6" fmla="*/ 0 w 27"/>
                <a:gd name="T7" fmla="*/ 20 h 46"/>
                <a:gd name="T8" fmla="*/ 3 w 27"/>
                <a:gd name="T9" fmla="*/ 20 h 46"/>
                <a:gd name="T10" fmla="*/ 5 w 27"/>
                <a:gd name="T11" fmla="*/ 11 h 46"/>
                <a:gd name="T12" fmla="*/ 3 w 27"/>
                <a:gd name="T13" fmla="*/ 10 h 46"/>
                <a:gd name="T14" fmla="*/ 5 w 27"/>
                <a:gd name="T15" fmla="*/ 7 h 46"/>
                <a:gd name="T16" fmla="*/ 7 w 27"/>
                <a:gd name="T17" fmla="*/ 3 h 46"/>
                <a:gd name="T18" fmla="*/ 5 w 27"/>
                <a:gd name="T19" fmla="*/ 0 h 46"/>
                <a:gd name="T20" fmla="*/ 16 w 27"/>
                <a:gd name="T21" fmla="*/ 7 h 46"/>
                <a:gd name="T22" fmla="*/ 16 w 27"/>
                <a:gd name="T23" fmla="*/ 10 h 46"/>
                <a:gd name="T24" fmla="*/ 22 w 27"/>
                <a:gd name="T25" fmla="*/ 15 h 46"/>
                <a:gd name="T26" fmla="*/ 27 w 27"/>
                <a:gd name="T27" fmla="*/ 27 h 46"/>
                <a:gd name="T28" fmla="*/ 25 w 27"/>
                <a:gd name="T29" fmla="*/ 39 h 46"/>
                <a:gd name="T30" fmla="*/ 11 w 27"/>
                <a:gd name="T31" fmla="*/ 46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46"/>
                <a:gd name="T50" fmla="*/ 27 w 27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46">
                  <a:moveTo>
                    <a:pt x="11" y="46"/>
                  </a:moveTo>
                  <a:lnTo>
                    <a:pt x="7" y="39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5" y="7"/>
                  </a:lnTo>
                  <a:lnTo>
                    <a:pt x="7" y="3"/>
                  </a:lnTo>
                  <a:lnTo>
                    <a:pt x="5" y="0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22" y="15"/>
                  </a:lnTo>
                  <a:lnTo>
                    <a:pt x="27" y="27"/>
                  </a:lnTo>
                  <a:lnTo>
                    <a:pt x="25" y="39"/>
                  </a:lnTo>
                  <a:lnTo>
                    <a:pt x="11" y="4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8" name="Group 412"/>
          <p:cNvGrpSpPr>
            <a:grpSpLocks/>
          </p:cNvGrpSpPr>
          <p:nvPr/>
        </p:nvGrpSpPr>
        <p:grpSpPr bwMode="auto">
          <a:xfrm>
            <a:off x="4967111" y="2088444"/>
            <a:ext cx="108656" cy="91723"/>
            <a:chOff x="2797" y="1877"/>
            <a:chExt cx="77" cy="65"/>
          </a:xfrm>
        </p:grpSpPr>
        <p:sp>
          <p:nvSpPr>
            <p:cNvPr id="142995" name="Freeform 410"/>
            <p:cNvSpPr>
              <a:spLocks/>
            </p:cNvSpPr>
            <p:nvPr/>
          </p:nvSpPr>
          <p:spPr bwMode="auto">
            <a:xfrm>
              <a:off x="2797" y="1877"/>
              <a:ext cx="77" cy="65"/>
            </a:xfrm>
            <a:custGeom>
              <a:avLst/>
              <a:gdLst>
                <a:gd name="T0" fmla="*/ 3 w 77"/>
                <a:gd name="T1" fmla="*/ 17 h 65"/>
                <a:gd name="T2" fmla="*/ 4 w 77"/>
                <a:gd name="T3" fmla="*/ 19 h 65"/>
                <a:gd name="T4" fmla="*/ 10 w 77"/>
                <a:gd name="T5" fmla="*/ 17 h 65"/>
                <a:gd name="T6" fmla="*/ 11 w 77"/>
                <a:gd name="T7" fmla="*/ 16 h 65"/>
                <a:gd name="T8" fmla="*/ 11 w 77"/>
                <a:gd name="T9" fmla="*/ 12 h 65"/>
                <a:gd name="T10" fmla="*/ 11 w 77"/>
                <a:gd name="T11" fmla="*/ 6 h 65"/>
                <a:gd name="T12" fmla="*/ 14 w 77"/>
                <a:gd name="T13" fmla="*/ 6 h 65"/>
                <a:gd name="T14" fmla="*/ 17 w 77"/>
                <a:gd name="T15" fmla="*/ 9 h 65"/>
                <a:gd name="T16" fmla="*/ 23 w 77"/>
                <a:gd name="T17" fmla="*/ 9 h 65"/>
                <a:gd name="T18" fmla="*/ 30 w 77"/>
                <a:gd name="T19" fmla="*/ 6 h 65"/>
                <a:gd name="T20" fmla="*/ 39 w 77"/>
                <a:gd name="T21" fmla="*/ 9 h 65"/>
                <a:gd name="T22" fmla="*/ 48 w 77"/>
                <a:gd name="T23" fmla="*/ 9 h 65"/>
                <a:gd name="T24" fmla="*/ 58 w 77"/>
                <a:gd name="T25" fmla="*/ 2 h 65"/>
                <a:gd name="T26" fmla="*/ 64 w 77"/>
                <a:gd name="T27" fmla="*/ 2 h 65"/>
                <a:gd name="T28" fmla="*/ 70 w 77"/>
                <a:gd name="T29" fmla="*/ 2 h 65"/>
                <a:gd name="T30" fmla="*/ 74 w 77"/>
                <a:gd name="T31" fmla="*/ 0 h 65"/>
                <a:gd name="T32" fmla="*/ 77 w 77"/>
                <a:gd name="T33" fmla="*/ 2 h 65"/>
                <a:gd name="T34" fmla="*/ 74 w 77"/>
                <a:gd name="T35" fmla="*/ 6 h 65"/>
                <a:gd name="T36" fmla="*/ 67 w 77"/>
                <a:gd name="T37" fmla="*/ 10 h 65"/>
                <a:gd name="T38" fmla="*/ 67 w 77"/>
                <a:gd name="T39" fmla="*/ 16 h 65"/>
                <a:gd name="T40" fmla="*/ 67 w 77"/>
                <a:gd name="T41" fmla="*/ 21 h 65"/>
                <a:gd name="T42" fmla="*/ 67 w 77"/>
                <a:gd name="T43" fmla="*/ 30 h 65"/>
                <a:gd name="T44" fmla="*/ 64 w 77"/>
                <a:gd name="T45" fmla="*/ 37 h 65"/>
                <a:gd name="T46" fmla="*/ 56 w 77"/>
                <a:gd name="T47" fmla="*/ 44 h 65"/>
                <a:gd name="T48" fmla="*/ 39 w 77"/>
                <a:gd name="T49" fmla="*/ 52 h 65"/>
                <a:gd name="T50" fmla="*/ 28 w 77"/>
                <a:gd name="T51" fmla="*/ 60 h 65"/>
                <a:gd name="T52" fmla="*/ 17 w 77"/>
                <a:gd name="T53" fmla="*/ 65 h 65"/>
                <a:gd name="T54" fmla="*/ 11 w 77"/>
                <a:gd name="T55" fmla="*/ 65 h 65"/>
                <a:gd name="T56" fmla="*/ 10 w 77"/>
                <a:gd name="T57" fmla="*/ 65 h 65"/>
                <a:gd name="T58" fmla="*/ 7 w 77"/>
                <a:gd name="T59" fmla="*/ 62 h 65"/>
                <a:gd name="T60" fmla="*/ 0 w 77"/>
                <a:gd name="T61" fmla="*/ 62 h 65"/>
                <a:gd name="T62" fmla="*/ 4 w 77"/>
                <a:gd name="T63" fmla="*/ 56 h 65"/>
                <a:gd name="T64" fmla="*/ 4 w 77"/>
                <a:gd name="T65" fmla="*/ 55 h 65"/>
                <a:gd name="T66" fmla="*/ 7 w 77"/>
                <a:gd name="T67" fmla="*/ 49 h 65"/>
                <a:gd name="T68" fmla="*/ 7 w 77"/>
                <a:gd name="T69" fmla="*/ 48 h 65"/>
                <a:gd name="T70" fmla="*/ 11 w 77"/>
                <a:gd name="T71" fmla="*/ 44 h 65"/>
                <a:gd name="T72" fmla="*/ 11 w 77"/>
                <a:gd name="T73" fmla="*/ 38 h 65"/>
                <a:gd name="T74" fmla="*/ 11 w 77"/>
                <a:gd name="T75" fmla="*/ 34 h 65"/>
                <a:gd name="T76" fmla="*/ 3 w 77"/>
                <a:gd name="T77" fmla="*/ 37 h 65"/>
                <a:gd name="T78" fmla="*/ 3 w 77"/>
                <a:gd name="T79" fmla="*/ 31 h 65"/>
                <a:gd name="T80" fmla="*/ 3 w 77"/>
                <a:gd name="T81" fmla="*/ 27 h 65"/>
                <a:gd name="T82" fmla="*/ 0 w 77"/>
                <a:gd name="T83" fmla="*/ 23 h 65"/>
                <a:gd name="T84" fmla="*/ 3 w 77"/>
                <a:gd name="T85" fmla="*/ 17 h 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5"/>
                <a:gd name="T131" fmla="*/ 77 w 77"/>
                <a:gd name="T132" fmla="*/ 65 h 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5">
                  <a:moveTo>
                    <a:pt x="3" y="17"/>
                  </a:moveTo>
                  <a:lnTo>
                    <a:pt x="4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30" y="6"/>
                  </a:lnTo>
                  <a:lnTo>
                    <a:pt x="39" y="9"/>
                  </a:lnTo>
                  <a:lnTo>
                    <a:pt x="48" y="9"/>
                  </a:lnTo>
                  <a:lnTo>
                    <a:pt x="58" y="2"/>
                  </a:lnTo>
                  <a:lnTo>
                    <a:pt x="64" y="2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7" y="2"/>
                  </a:lnTo>
                  <a:lnTo>
                    <a:pt x="74" y="6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21"/>
                  </a:lnTo>
                  <a:lnTo>
                    <a:pt x="67" y="30"/>
                  </a:lnTo>
                  <a:lnTo>
                    <a:pt x="64" y="37"/>
                  </a:lnTo>
                  <a:lnTo>
                    <a:pt x="56" y="44"/>
                  </a:lnTo>
                  <a:lnTo>
                    <a:pt x="39" y="52"/>
                  </a:lnTo>
                  <a:lnTo>
                    <a:pt x="28" y="60"/>
                  </a:lnTo>
                  <a:lnTo>
                    <a:pt x="17" y="65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38"/>
                  </a:lnTo>
                  <a:lnTo>
                    <a:pt x="11" y="34"/>
                  </a:lnTo>
                  <a:lnTo>
                    <a:pt x="3" y="37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96" name="Freeform 411"/>
            <p:cNvSpPr>
              <a:spLocks/>
            </p:cNvSpPr>
            <p:nvPr/>
          </p:nvSpPr>
          <p:spPr bwMode="auto">
            <a:xfrm>
              <a:off x="2797" y="1877"/>
              <a:ext cx="77" cy="65"/>
            </a:xfrm>
            <a:custGeom>
              <a:avLst/>
              <a:gdLst>
                <a:gd name="T0" fmla="*/ 3 w 77"/>
                <a:gd name="T1" fmla="*/ 17 h 65"/>
                <a:gd name="T2" fmla="*/ 4 w 77"/>
                <a:gd name="T3" fmla="*/ 19 h 65"/>
                <a:gd name="T4" fmla="*/ 10 w 77"/>
                <a:gd name="T5" fmla="*/ 17 h 65"/>
                <a:gd name="T6" fmla="*/ 11 w 77"/>
                <a:gd name="T7" fmla="*/ 16 h 65"/>
                <a:gd name="T8" fmla="*/ 11 w 77"/>
                <a:gd name="T9" fmla="*/ 12 h 65"/>
                <a:gd name="T10" fmla="*/ 11 w 77"/>
                <a:gd name="T11" fmla="*/ 6 h 65"/>
                <a:gd name="T12" fmla="*/ 14 w 77"/>
                <a:gd name="T13" fmla="*/ 6 h 65"/>
                <a:gd name="T14" fmla="*/ 17 w 77"/>
                <a:gd name="T15" fmla="*/ 9 h 65"/>
                <a:gd name="T16" fmla="*/ 23 w 77"/>
                <a:gd name="T17" fmla="*/ 9 h 65"/>
                <a:gd name="T18" fmla="*/ 30 w 77"/>
                <a:gd name="T19" fmla="*/ 6 h 65"/>
                <a:gd name="T20" fmla="*/ 39 w 77"/>
                <a:gd name="T21" fmla="*/ 9 h 65"/>
                <a:gd name="T22" fmla="*/ 48 w 77"/>
                <a:gd name="T23" fmla="*/ 9 h 65"/>
                <a:gd name="T24" fmla="*/ 58 w 77"/>
                <a:gd name="T25" fmla="*/ 2 h 65"/>
                <a:gd name="T26" fmla="*/ 64 w 77"/>
                <a:gd name="T27" fmla="*/ 2 h 65"/>
                <a:gd name="T28" fmla="*/ 70 w 77"/>
                <a:gd name="T29" fmla="*/ 2 h 65"/>
                <a:gd name="T30" fmla="*/ 74 w 77"/>
                <a:gd name="T31" fmla="*/ 0 h 65"/>
                <a:gd name="T32" fmla="*/ 77 w 77"/>
                <a:gd name="T33" fmla="*/ 2 h 65"/>
                <a:gd name="T34" fmla="*/ 74 w 77"/>
                <a:gd name="T35" fmla="*/ 6 h 65"/>
                <a:gd name="T36" fmla="*/ 67 w 77"/>
                <a:gd name="T37" fmla="*/ 10 h 65"/>
                <a:gd name="T38" fmla="*/ 67 w 77"/>
                <a:gd name="T39" fmla="*/ 16 h 65"/>
                <a:gd name="T40" fmla="*/ 67 w 77"/>
                <a:gd name="T41" fmla="*/ 21 h 65"/>
                <a:gd name="T42" fmla="*/ 67 w 77"/>
                <a:gd name="T43" fmla="*/ 30 h 65"/>
                <a:gd name="T44" fmla="*/ 64 w 77"/>
                <a:gd name="T45" fmla="*/ 37 h 65"/>
                <a:gd name="T46" fmla="*/ 56 w 77"/>
                <a:gd name="T47" fmla="*/ 44 h 65"/>
                <a:gd name="T48" fmla="*/ 39 w 77"/>
                <a:gd name="T49" fmla="*/ 52 h 65"/>
                <a:gd name="T50" fmla="*/ 28 w 77"/>
                <a:gd name="T51" fmla="*/ 60 h 65"/>
                <a:gd name="T52" fmla="*/ 17 w 77"/>
                <a:gd name="T53" fmla="*/ 65 h 65"/>
                <a:gd name="T54" fmla="*/ 11 w 77"/>
                <a:gd name="T55" fmla="*/ 65 h 65"/>
                <a:gd name="T56" fmla="*/ 10 w 77"/>
                <a:gd name="T57" fmla="*/ 65 h 65"/>
                <a:gd name="T58" fmla="*/ 7 w 77"/>
                <a:gd name="T59" fmla="*/ 62 h 65"/>
                <a:gd name="T60" fmla="*/ 0 w 77"/>
                <a:gd name="T61" fmla="*/ 62 h 65"/>
                <a:gd name="T62" fmla="*/ 4 w 77"/>
                <a:gd name="T63" fmla="*/ 56 h 65"/>
                <a:gd name="T64" fmla="*/ 4 w 77"/>
                <a:gd name="T65" fmla="*/ 55 h 65"/>
                <a:gd name="T66" fmla="*/ 7 w 77"/>
                <a:gd name="T67" fmla="*/ 49 h 65"/>
                <a:gd name="T68" fmla="*/ 7 w 77"/>
                <a:gd name="T69" fmla="*/ 48 h 65"/>
                <a:gd name="T70" fmla="*/ 11 w 77"/>
                <a:gd name="T71" fmla="*/ 44 h 65"/>
                <a:gd name="T72" fmla="*/ 11 w 77"/>
                <a:gd name="T73" fmla="*/ 38 h 65"/>
                <a:gd name="T74" fmla="*/ 11 w 77"/>
                <a:gd name="T75" fmla="*/ 34 h 65"/>
                <a:gd name="T76" fmla="*/ 3 w 77"/>
                <a:gd name="T77" fmla="*/ 37 h 65"/>
                <a:gd name="T78" fmla="*/ 3 w 77"/>
                <a:gd name="T79" fmla="*/ 31 h 65"/>
                <a:gd name="T80" fmla="*/ 3 w 77"/>
                <a:gd name="T81" fmla="*/ 27 h 65"/>
                <a:gd name="T82" fmla="*/ 0 w 77"/>
                <a:gd name="T83" fmla="*/ 23 h 65"/>
                <a:gd name="T84" fmla="*/ 3 w 77"/>
                <a:gd name="T85" fmla="*/ 17 h 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5"/>
                <a:gd name="T131" fmla="*/ 77 w 77"/>
                <a:gd name="T132" fmla="*/ 65 h 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5">
                  <a:moveTo>
                    <a:pt x="3" y="17"/>
                  </a:moveTo>
                  <a:lnTo>
                    <a:pt x="4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30" y="6"/>
                  </a:lnTo>
                  <a:lnTo>
                    <a:pt x="39" y="9"/>
                  </a:lnTo>
                  <a:lnTo>
                    <a:pt x="48" y="9"/>
                  </a:lnTo>
                  <a:lnTo>
                    <a:pt x="58" y="2"/>
                  </a:lnTo>
                  <a:lnTo>
                    <a:pt x="64" y="2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7" y="2"/>
                  </a:lnTo>
                  <a:lnTo>
                    <a:pt x="74" y="6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21"/>
                  </a:lnTo>
                  <a:lnTo>
                    <a:pt x="67" y="30"/>
                  </a:lnTo>
                  <a:lnTo>
                    <a:pt x="64" y="37"/>
                  </a:lnTo>
                  <a:lnTo>
                    <a:pt x="56" y="44"/>
                  </a:lnTo>
                  <a:lnTo>
                    <a:pt x="39" y="52"/>
                  </a:lnTo>
                  <a:lnTo>
                    <a:pt x="28" y="60"/>
                  </a:lnTo>
                  <a:lnTo>
                    <a:pt x="17" y="65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38"/>
                  </a:lnTo>
                  <a:lnTo>
                    <a:pt x="11" y="34"/>
                  </a:lnTo>
                  <a:lnTo>
                    <a:pt x="3" y="37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49" name="Group 415"/>
          <p:cNvGrpSpPr>
            <a:grpSpLocks/>
          </p:cNvGrpSpPr>
          <p:nvPr/>
        </p:nvGrpSpPr>
        <p:grpSpPr bwMode="auto">
          <a:xfrm>
            <a:off x="6040967" y="2380545"/>
            <a:ext cx="142522" cy="254000"/>
            <a:chOff x="3558" y="2084"/>
            <a:chExt cx="101" cy="180"/>
          </a:xfrm>
        </p:grpSpPr>
        <p:sp>
          <p:nvSpPr>
            <p:cNvPr id="142993" name="Freeform 413"/>
            <p:cNvSpPr>
              <a:spLocks/>
            </p:cNvSpPr>
            <p:nvPr/>
          </p:nvSpPr>
          <p:spPr bwMode="auto">
            <a:xfrm>
              <a:off x="3558" y="2084"/>
              <a:ext cx="101" cy="180"/>
            </a:xfrm>
            <a:custGeom>
              <a:avLst/>
              <a:gdLst>
                <a:gd name="T0" fmla="*/ 30 w 101"/>
                <a:gd name="T1" fmla="*/ 5 h 180"/>
                <a:gd name="T2" fmla="*/ 37 w 101"/>
                <a:gd name="T3" fmla="*/ 7 h 180"/>
                <a:gd name="T4" fmla="*/ 37 w 101"/>
                <a:gd name="T5" fmla="*/ 13 h 180"/>
                <a:gd name="T6" fmla="*/ 42 w 101"/>
                <a:gd name="T7" fmla="*/ 15 h 180"/>
                <a:gd name="T8" fmla="*/ 42 w 101"/>
                <a:gd name="T9" fmla="*/ 25 h 180"/>
                <a:gd name="T10" fmla="*/ 45 w 101"/>
                <a:gd name="T11" fmla="*/ 36 h 180"/>
                <a:gd name="T12" fmla="*/ 53 w 101"/>
                <a:gd name="T13" fmla="*/ 32 h 180"/>
                <a:gd name="T14" fmla="*/ 61 w 101"/>
                <a:gd name="T15" fmla="*/ 32 h 180"/>
                <a:gd name="T16" fmla="*/ 68 w 101"/>
                <a:gd name="T17" fmla="*/ 31 h 180"/>
                <a:gd name="T18" fmla="*/ 78 w 101"/>
                <a:gd name="T19" fmla="*/ 28 h 180"/>
                <a:gd name="T20" fmla="*/ 90 w 101"/>
                <a:gd name="T21" fmla="*/ 41 h 180"/>
                <a:gd name="T22" fmla="*/ 91 w 101"/>
                <a:gd name="T23" fmla="*/ 48 h 180"/>
                <a:gd name="T24" fmla="*/ 98 w 101"/>
                <a:gd name="T25" fmla="*/ 56 h 180"/>
                <a:gd name="T26" fmla="*/ 101 w 101"/>
                <a:gd name="T27" fmla="*/ 60 h 180"/>
                <a:gd name="T28" fmla="*/ 101 w 101"/>
                <a:gd name="T29" fmla="*/ 73 h 180"/>
                <a:gd name="T30" fmla="*/ 97 w 101"/>
                <a:gd name="T31" fmla="*/ 77 h 180"/>
                <a:gd name="T32" fmla="*/ 90 w 101"/>
                <a:gd name="T33" fmla="*/ 77 h 180"/>
                <a:gd name="T34" fmla="*/ 71 w 101"/>
                <a:gd name="T35" fmla="*/ 77 h 180"/>
                <a:gd name="T36" fmla="*/ 64 w 101"/>
                <a:gd name="T37" fmla="*/ 90 h 180"/>
                <a:gd name="T38" fmla="*/ 73 w 101"/>
                <a:gd name="T39" fmla="*/ 109 h 180"/>
                <a:gd name="T40" fmla="*/ 57 w 101"/>
                <a:gd name="T41" fmla="*/ 98 h 180"/>
                <a:gd name="T42" fmla="*/ 48 w 101"/>
                <a:gd name="T43" fmla="*/ 88 h 180"/>
                <a:gd name="T44" fmla="*/ 37 w 101"/>
                <a:gd name="T45" fmla="*/ 98 h 180"/>
                <a:gd name="T46" fmla="*/ 32 w 101"/>
                <a:gd name="T47" fmla="*/ 114 h 180"/>
                <a:gd name="T48" fmla="*/ 27 w 101"/>
                <a:gd name="T49" fmla="*/ 129 h 180"/>
                <a:gd name="T50" fmla="*/ 37 w 101"/>
                <a:gd name="T51" fmla="*/ 139 h 180"/>
                <a:gd name="T52" fmla="*/ 41 w 101"/>
                <a:gd name="T53" fmla="*/ 147 h 180"/>
                <a:gd name="T54" fmla="*/ 53 w 101"/>
                <a:gd name="T55" fmla="*/ 167 h 180"/>
                <a:gd name="T56" fmla="*/ 64 w 101"/>
                <a:gd name="T57" fmla="*/ 175 h 180"/>
                <a:gd name="T58" fmla="*/ 60 w 101"/>
                <a:gd name="T59" fmla="*/ 178 h 180"/>
                <a:gd name="T60" fmla="*/ 55 w 101"/>
                <a:gd name="T61" fmla="*/ 180 h 180"/>
                <a:gd name="T62" fmla="*/ 53 w 101"/>
                <a:gd name="T63" fmla="*/ 175 h 180"/>
                <a:gd name="T64" fmla="*/ 41 w 101"/>
                <a:gd name="T65" fmla="*/ 171 h 180"/>
                <a:gd name="T66" fmla="*/ 32 w 101"/>
                <a:gd name="T67" fmla="*/ 160 h 180"/>
                <a:gd name="T68" fmla="*/ 22 w 101"/>
                <a:gd name="T69" fmla="*/ 147 h 180"/>
                <a:gd name="T70" fmla="*/ 20 w 101"/>
                <a:gd name="T71" fmla="*/ 153 h 180"/>
                <a:gd name="T72" fmla="*/ 16 w 101"/>
                <a:gd name="T73" fmla="*/ 143 h 180"/>
                <a:gd name="T74" fmla="*/ 20 w 101"/>
                <a:gd name="T75" fmla="*/ 131 h 180"/>
                <a:gd name="T76" fmla="*/ 22 w 101"/>
                <a:gd name="T77" fmla="*/ 126 h 180"/>
                <a:gd name="T78" fmla="*/ 27 w 101"/>
                <a:gd name="T79" fmla="*/ 111 h 180"/>
                <a:gd name="T80" fmla="*/ 26 w 101"/>
                <a:gd name="T81" fmla="*/ 91 h 180"/>
                <a:gd name="T82" fmla="*/ 13 w 101"/>
                <a:gd name="T83" fmla="*/ 73 h 180"/>
                <a:gd name="T84" fmla="*/ 16 w 101"/>
                <a:gd name="T85" fmla="*/ 63 h 180"/>
                <a:gd name="T86" fmla="*/ 18 w 101"/>
                <a:gd name="T87" fmla="*/ 56 h 180"/>
                <a:gd name="T88" fmla="*/ 13 w 101"/>
                <a:gd name="T89" fmla="*/ 45 h 180"/>
                <a:gd name="T90" fmla="*/ 2 w 101"/>
                <a:gd name="T91" fmla="*/ 28 h 180"/>
                <a:gd name="T92" fmla="*/ 0 w 101"/>
                <a:gd name="T93" fmla="*/ 25 h 180"/>
                <a:gd name="T94" fmla="*/ 2 w 101"/>
                <a:gd name="T95" fmla="*/ 17 h 180"/>
                <a:gd name="T96" fmla="*/ 7 w 101"/>
                <a:gd name="T97" fmla="*/ 11 h 180"/>
                <a:gd name="T98" fmla="*/ 16 w 101"/>
                <a:gd name="T99" fmla="*/ 5 h 180"/>
                <a:gd name="T100" fmla="*/ 22 w 101"/>
                <a:gd name="T101" fmla="*/ 3 h 1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"/>
                <a:gd name="T154" fmla="*/ 0 h 180"/>
                <a:gd name="T155" fmla="*/ 101 w 101"/>
                <a:gd name="T156" fmla="*/ 180 h 1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" h="180">
                  <a:moveTo>
                    <a:pt x="30" y="0"/>
                  </a:moveTo>
                  <a:lnTo>
                    <a:pt x="30" y="5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4" y="11"/>
                  </a:lnTo>
                  <a:lnTo>
                    <a:pt x="37" y="13"/>
                  </a:lnTo>
                  <a:lnTo>
                    <a:pt x="41" y="11"/>
                  </a:lnTo>
                  <a:lnTo>
                    <a:pt x="42" y="15"/>
                  </a:lnTo>
                  <a:lnTo>
                    <a:pt x="45" y="17"/>
                  </a:lnTo>
                  <a:lnTo>
                    <a:pt x="42" y="25"/>
                  </a:lnTo>
                  <a:lnTo>
                    <a:pt x="42" y="34"/>
                  </a:lnTo>
                  <a:lnTo>
                    <a:pt x="45" y="36"/>
                  </a:lnTo>
                  <a:lnTo>
                    <a:pt x="50" y="32"/>
                  </a:lnTo>
                  <a:lnTo>
                    <a:pt x="53" y="32"/>
                  </a:lnTo>
                  <a:lnTo>
                    <a:pt x="57" y="28"/>
                  </a:lnTo>
                  <a:lnTo>
                    <a:pt x="61" y="32"/>
                  </a:lnTo>
                  <a:lnTo>
                    <a:pt x="64" y="31"/>
                  </a:lnTo>
                  <a:lnTo>
                    <a:pt x="68" y="31"/>
                  </a:lnTo>
                  <a:lnTo>
                    <a:pt x="71" y="25"/>
                  </a:lnTo>
                  <a:lnTo>
                    <a:pt x="78" y="28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91" y="48"/>
                  </a:lnTo>
                  <a:lnTo>
                    <a:pt x="94" y="53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101" y="60"/>
                  </a:lnTo>
                  <a:lnTo>
                    <a:pt x="101" y="63"/>
                  </a:lnTo>
                  <a:lnTo>
                    <a:pt x="101" y="73"/>
                  </a:lnTo>
                  <a:lnTo>
                    <a:pt x="98" y="77"/>
                  </a:lnTo>
                  <a:lnTo>
                    <a:pt x="97" y="77"/>
                  </a:lnTo>
                  <a:lnTo>
                    <a:pt x="91" y="75"/>
                  </a:lnTo>
                  <a:lnTo>
                    <a:pt x="90" y="77"/>
                  </a:lnTo>
                  <a:lnTo>
                    <a:pt x="80" y="75"/>
                  </a:lnTo>
                  <a:lnTo>
                    <a:pt x="71" y="77"/>
                  </a:lnTo>
                  <a:lnTo>
                    <a:pt x="71" y="86"/>
                  </a:lnTo>
                  <a:lnTo>
                    <a:pt x="64" y="90"/>
                  </a:lnTo>
                  <a:lnTo>
                    <a:pt x="67" y="97"/>
                  </a:lnTo>
                  <a:lnTo>
                    <a:pt x="73" y="109"/>
                  </a:lnTo>
                  <a:lnTo>
                    <a:pt x="68" y="104"/>
                  </a:lnTo>
                  <a:lnTo>
                    <a:pt x="57" y="98"/>
                  </a:lnTo>
                  <a:lnTo>
                    <a:pt x="45" y="97"/>
                  </a:lnTo>
                  <a:lnTo>
                    <a:pt x="48" y="88"/>
                  </a:lnTo>
                  <a:lnTo>
                    <a:pt x="37" y="90"/>
                  </a:lnTo>
                  <a:lnTo>
                    <a:pt x="37" y="98"/>
                  </a:lnTo>
                  <a:lnTo>
                    <a:pt x="37" y="104"/>
                  </a:lnTo>
                  <a:lnTo>
                    <a:pt x="32" y="114"/>
                  </a:lnTo>
                  <a:lnTo>
                    <a:pt x="30" y="124"/>
                  </a:lnTo>
                  <a:lnTo>
                    <a:pt x="27" y="129"/>
                  </a:lnTo>
                  <a:lnTo>
                    <a:pt x="30" y="142"/>
                  </a:lnTo>
                  <a:lnTo>
                    <a:pt x="37" y="139"/>
                  </a:lnTo>
                  <a:lnTo>
                    <a:pt x="39" y="147"/>
                  </a:lnTo>
                  <a:lnTo>
                    <a:pt x="41" y="147"/>
                  </a:lnTo>
                  <a:lnTo>
                    <a:pt x="45" y="164"/>
                  </a:lnTo>
                  <a:lnTo>
                    <a:pt x="53" y="167"/>
                  </a:lnTo>
                  <a:lnTo>
                    <a:pt x="60" y="167"/>
                  </a:lnTo>
                  <a:lnTo>
                    <a:pt x="64" y="175"/>
                  </a:lnTo>
                  <a:lnTo>
                    <a:pt x="61" y="175"/>
                  </a:lnTo>
                  <a:lnTo>
                    <a:pt x="60" y="178"/>
                  </a:lnTo>
                  <a:lnTo>
                    <a:pt x="57" y="175"/>
                  </a:lnTo>
                  <a:lnTo>
                    <a:pt x="55" y="180"/>
                  </a:lnTo>
                  <a:lnTo>
                    <a:pt x="50" y="180"/>
                  </a:lnTo>
                  <a:lnTo>
                    <a:pt x="53" y="175"/>
                  </a:lnTo>
                  <a:lnTo>
                    <a:pt x="42" y="170"/>
                  </a:lnTo>
                  <a:lnTo>
                    <a:pt x="41" y="171"/>
                  </a:lnTo>
                  <a:lnTo>
                    <a:pt x="37" y="164"/>
                  </a:lnTo>
                  <a:lnTo>
                    <a:pt x="32" y="160"/>
                  </a:lnTo>
                  <a:lnTo>
                    <a:pt x="26" y="152"/>
                  </a:lnTo>
                  <a:lnTo>
                    <a:pt x="22" y="147"/>
                  </a:lnTo>
                  <a:lnTo>
                    <a:pt x="20" y="150"/>
                  </a:lnTo>
                  <a:lnTo>
                    <a:pt x="20" y="153"/>
                  </a:lnTo>
                  <a:lnTo>
                    <a:pt x="18" y="152"/>
                  </a:lnTo>
                  <a:lnTo>
                    <a:pt x="16" y="143"/>
                  </a:lnTo>
                  <a:lnTo>
                    <a:pt x="18" y="135"/>
                  </a:lnTo>
                  <a:lnTo>
                    <a:pt x="20" y="131"/>
                  </a:lnTo>
                  <a:lnTo>
                    <a:pt x="20" y="129"/>
                  </a:lnTo>
                  <a:lnTo>
                    <a:pt x="22" y="126"/>
                  </a:lnTo>
                  <a:lnTo>
                    <a:pt x="22" y="122"/>
                  </a:lnTo>
                  <a:lnTo>
                    <a:pt x="27" y="111"/>
                  </a:lnTo>
                  <a:lnTo>
                    <a:pt x="30" y="104"/>
                  </a:lnTo>
                  <a:lnTo>
                    <a:pt x="26" y="91"/>
                  </a:lnTo>
                  <a:lnTo>
                    <a:pt x="26" y="86"/>
                  </a:lnTo>
                  <a:lnTo>
                    <a:pt x="13" y="73"/>
                  </a:lnTo>
                  <a:lnTo>
                    <a:pt x="13" y="69"/>
                  </a:lnTo>
                  <a:lnTo>
                    <a:pt x="16" y="63"/>
                  </a:lnTo>
                  <a:lnTo>
                    <a:pt x="16" y="58"/>
                  </a:lnTo>
                  <a:lnTo>
                    <a:pt x="18" y="56"/>
                  </a:lnTo>
                  <a:lnTo>
                    <a:pt x="16" y="49"/>
                  </a:lnTo>
                  <a:lnTo>
                    <a:pt x="13" y="45"/>
                  </a:lnTo>
                  <a:lnTo>
                    <a:pt x="4" y="32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94" name="Freeform 414"/>
            <p:cNvSpPr>
              <a:spLocks/>
            </p:cNvSpPr>
            <p:nvPr/>
          </p:nvSpPr>
          <p:spPr bwMode="auto">
            <a:xfrm>
              <a:off x="3558" y="2084"/>
              <a:ext cx="101" cy="180"/>
            </a:xfrm>
            <a:custGeom>
              <a:avLst/>
              <a:gdLst>
                <a:gd name="T0" fmla="*/ 30 w 101"/>
                <a:gd name="T1" fmla="*/ 5 h 180"/>
                <a:gd name="T2" fmla="*/ 37 w 101"/>
                <a:gd name="T3" fmla="*/ 7 h 180"/>
                <a:gd name="T4" fmla="*/ 37 w 101"/>
                <a:gd name="T5" fmla="*/ 13 h 180"/>
                <a:gd name="T6" fmla="*/ 42 w 101"/>
                <a:gd name="T7" fmla="*/ 15 h 180"/>
                <a:gd name="T8" fmla="*/ 42 w 101"/>
                <a:gd name="T9" fmla="*/ 25 h 180"/>
                <a:gd name="T10" fmla="*/ 45 w 101"/>
                <a:gd name="T11" fmla="*/ 36 h 180"/>
                <a:gd name="T12" fmla="*/ 53 w 101"/>
                <a:gd name="T13" fmla="*/ 32 h 180"/>
                <a:gd name="T14" fmla="*/ 61 w 101"/>
                <a:gd name="T15" fmla="*/ 32 h 180"/>
                <a:gd name="T16" fmla="*/ 68 w 101"/>
                <a:gd name="T17" fmla="*/ 31 h 180"/>
                <a:gd name="T18" fmla="*/ 78 w 101"/>
                <a:gd name="T19" fmla="*/ 28 h 180"/>
                <a:gd name="T20" fmla="*/ 90 w 101"/>
                <a:gd name="T21" fmla="*/ 41 h 180"/>
                <a:gd name="T22" fmla="*/ 91 w 101"/>
                <a:gd name="T23" fmla="*/ 48 h 180"/>
                <a:gd name="T24" fmla="*/ 98 w 101"/>
                <a:gd name="T25" fmla="*/ 56 h 180"/>
                <a:gd name="T26" fmla="*/ 101 w 101"/>
                <a:gd name="T27" fmla="*/ 60 h 180"/>
                <a:gd name="T28" fmla="*/ 101 w 101"/>
                <a:gd name="T29" fmla="*/ 73 h 180"/>
                <a:gd name="T30" fmla="*/ 97 w 101"/>
                <a:gd name="T31" fmla="*/ 77 h 180"/>
                <a:gd name="T32" fmla="*/ 90 w 101"/>
                <a:gd name="T33" fmla="*/ 77 h 180"/>
                <a:gd name="T34" fmla="*/ 71 w 101"/>
                <a:gd name="T35" fmla="*/ 77 h 180"/>
                <a:gd name="T36" fmla="*/ 64 w 101"/>
                <a:gd name="T37" fmla="*/ 90 h 180"/>
                <a:gd name="T38" fmla="*/ 73 w 101"/>
                <a:gd name="T39" fmla="*/ 109 h 180"/>
                <a:gd name="T40" fmla="*/ 57 w 101"/>
                <a:gd name="T41" fmla="*/ 98 h 180"/>
                <a:gd name="T42" fmla="*/ 48 w 101"/>
                <a:gd name="T43" fmla="*/ 88 h 180"/>
                <a:gd name="T44" fmla="*/ 37 w 101"/>
                <a:gd name="T45" fmla="*/ 98 h 180"/>
                <a:gd name="T46" fmla="*/ 32 w 101"/>
                <a:gd name="T47" fmla="*/ 114 h 180"/>
                <a:gd name="T48" fmla="*/ 27 w 101"/>
                <a:gd name="T49" fmla="*/ 129 h 180"/>
                <a:gd name="T50" fmla="*/ 37 w 101"/>
                <a:gd name="T51" fmla="*/ 139 h 180"/>
                <a:gd name="T52" fmla="*/ 41 w 101"/>
                <a:gd name="T53" fmla="*/ 147 h 180"/>
                <a:gd name="T54" fmla="*/ 53 w 101"/>
                <a:gd name="T55" fmla="*/ 167 h 180"/>
                <a:gd name="T56" fmla="*/ 64 w 101"/>
                <a:gd name="T57" fmla="*/ 175 h 180"/>
                <a:gd name="T58" fmla="*/ 60 w 101"/>
                <a:gd name="T59" fmla="*/ 178 h 180"/>
                <a:gd name="T60" fmla="*/ 55 w 101"/>
                <a:gd name="T61" fmla="*/ 180 h 180"/>
                <a:gd name="T62" fmla="*/ 53 w 101"/>
                <a:gd name="T63" fmla="*/ 175 h 180"/>
                <a:gd name="T64" fmla="*/ 41 w 101"/>
                <a:gd name="T65" fmla="*/ 171 h 180"/>
                <a:gd name="T66" fmla="*/ 32 w 101"/>
                <a:gd name="T67" fmla="*/ 160 h 180"/>
                <a:gd name="T68" fmla="*/ 22 w 101"/>
                <a:gd name="T69" fmla="*/ 147 h 180"/>
                <a:gd name="T70" fmla="*/ 20 w 101"/>
                <a:gd name="T71" fmla="*/ 153 h 180"/>
                <a:gd name="T72" fmla="*/ 16 w 101"/>
                <a:gd name="T73" fmla="*/ 143 h 180"/>
                <a:gd name="T74" fmla="*/ 20 w 101"/>
                <a:gd name="T75" fmla="*/ 131 h 180"/>
                <a:gd name="T76" fmla="*/ 22 w 101"/>
                <a:gd name="T77" fmla="*/ 126 h 180"/>
                <a:gd name="T78" fmla="*/ 27 w 101"/>
                <a:gd name="T79" fmla="*/ 111 h 180"/>
                <a:gd name="T80" fmla="*/ 26 w 101"/>
                <a:gd name="T81" fmla="*/ 91 h 180"/>
                <a:gd name="T82" fmla="*/ 13 w 101"/>
                <a:gd name="T83" fmla="*/ 73 h 180"/>
                <a:gd name="T84" fmla="*/ 16 w 101"/>
                <a:gd name="T85" fmla="*/ 63 h 180"/>
                <a:gd name="T86" fmla="*/ 18 w 101"/>
                <a:gd name="T87" fmla="*/ 56 h 180"/>
                <a:gd name="T88" fmla="*/ 13 w 101"/>
                <a:gd name="T89" fmla="*/ 45 h 180"/>
                <a:gd name="T90" fmla="*/ 2 w 101"/>
                <a:gd name="T91" fmla="*/ 28 h 180"/>
                <a:gd name="T92" fmla="*/ 0 w 101"/>
                <a:gd name="T93" fmla="*/ 25 h 180"/>
                <a:gd name="T94" fmla="*/ 2 w 101"/>
                <a:gd name="T95" fmla="*/ 17 h 180"/>
                <a:gd name="T96" fmla="*/ 7 w 101"/>
                <a:gd name="T97" fmla="*/ 11 h 180"/>
                <a:gd name="T98" fmla="*/ 16 w 101"/>
                <a:gd name="T99" fmla="*/ 5 h 180"/>
                <a:gd name="T100" fmla="*/ 22 w 101"/>
                <a:gd name="T101" fmla="*/ 3 h 1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"/>
                <a:gd name="T154" fmla="*/ 0 h 180"/>
                <a:gd name="T155" fmla="*/ 101 w 101"/>
                <a:gd name="T156" fmla="*/ 180 h 1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" h="180">
                  <a:moveTo>
                    <a:pt x="30" y="0"/>
                  </a:moveTo>
                  <a:lnTo>
                    <a:pt x="30" y="5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4" y="11"/>
                  </a:lnTo>
                  <a:lnTo>
                    <a:pt x="37" y="13"/>
                  </a:lnTo>
                  <a:lnTo>
                    <a:pt x="41" y="11"/>
                  </a:lnTo>
                  <a:lnTo>
                    <a:pt x="42" y="15"/>
                  </a:lnTo>
                  <a:lnTo>
                    <a:pt x="45" y="17"/>
                  </a:lnTo>
                  <a:lnTo>
                    <a:pt x="42" y="25"/>
                  </a:lnTo>
                  <a:lnTo>
                    <a:pt x="42" y="34"/>
                  </a:lnTo>
                  <a:lnTo>
                    <a:pt x="45" y="36"/>
                  </a:lnTo>
                  <a:lnTo>
                    <a:pt x="50" y="32"/>
                  </a:lnTo>
                  <a:lnTo>
                    <a:pt x="53" y="32"/>
                  </a:lnTo>
                  <a:lnTo>
                    <a:pt x="57" y="28"/>
                  </a:lnTo>
                  <a:lnTo>
                    <a:pt x="61" y="32"/>
                  </a:lnTo>
                  <a:lnTo>
                    <a:pt x="64" y="31"/>
                  </a:lnTo>
                  <a:lnTo>
                    <a:pt x="68" y="31"/>
                  </a:lnTo>
                  <a:lnTo>
                    <a:pt x="71" y="25"/>
                  </a:lnTo>
                  <a:lnTo>
                    <a:pt x="78" y="28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91" y="48"/>
                  </a:lnTo>
                  <a:lnTo>
                    <a:pt x="94" y="53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101" y="60"/>
                  </a:lnTo>
                  <a:lnTo>
                    <a:pt x="101" y="63"/>
                  </a:lnTo>
                  <a:lnTo>
                    <a:pt x="101" y="73"/>
                  </a:lnTo>
                  <a:lnTo>
                    <a:pt x="98" y="77"/>
                  </a:lnTo>
                  <a:lnTo>
                    <a:pt x="97" y="77"/>
                  </a:lnTo>
                  <a:lnTo>
                    <a:pt x="91" y="75"/>
                  </a:lnTo>
                  <a:lnTo>
                    <a:pt x="90" y="77"/>
                  </a:lnTo>
                  <a:lnTo>
                    <a:pt x="80" y="75"/>
                  </a:lnTo>
                  <a:lnTo>
                    <a:pt x="71" y="77"/>
                  </a:lnTo>
                  <a:lnTo>
                    <a:pt x="71" y="86"/>
                  </a:lnTo>
                  <a:lnTo>
                    <a:pt x="64" y="90"/>
                  </a:lnTo>
                  <a:lnTo>
                    <a:pt x="67" y="97"/>
                  </a:lnTo>
                  <a:lnTo>
                    <a:pt x="73" y="109"/>
                  </a:lnTo>
                  <a:lnTo>
                    <a:pt x="68" y="104"/>
                  </a:lnTo>
                  <a:lnTo>
                    <a:pt x="57" y="98"/>
                  </a:lnTo>
                  <a:lnTo>
                    <a:pt x="45" y="97"/>
                  </a:lnTo>
                  <a:lnTo>
                    <a:pt x="48" y="88"/>
                  </a:lnTo>
                  <a:lnTo>
                    <a:pt x="37" y="90"/>
                  </a:lnTo>
                  <a:lnTo>
                    <a:pt x="37" y="98"/>
                  </a:lnTo>
                  <a:lnTo>
                    <a:pt x="37" y="104"/>
                  </a:lnTo>
                  <a:lnTo>
                    <a:pt x="32" y="114"/>
                  </a:lnTo>
                  <a:lnTo>
                    <a:pt x="30" y="124"/>
                  </a:lnTo>
                  <a:lnTo>
                    <a:pt x="27" y="129"/>
                  </a:lnTo>
                  <a:lnTo>
                    <a:pt x="30" y="142"/>
                  </a:lnTo>
                  <a:lnTo>
                    <a:pt x="37" y="139"/>
                  </a:lnTo>
                  <a:lnTo>
                    <a:pt x="39" y="147"/>
                  </a:lnTo>
                  <a:lnTo>
                    <a:pt x="41" y="147"/>
                  </a:lnTo>
                  <a:lnTo>
                    <a:pt x="45" y="164"/>
                  </a:lnTo>
                  <a:lnTo>
                    <a:pt x="53" y="167"/>
                  </a:lnTo>
                  <a:lnTo>
                    <a:pt x="60" y="167"/>
                  </a:lnTo>
                  <a:lnTo>
                    <a:pt x="64" y="175"/>
                  </a:lnTo>
                  <a:lnTo>
                    <a:pt x="61" y="175"/>
                  </a:lnTo>
                  <a:lnTo>
                    <a:pt x="60" y="178"/>
                  </a:lnTo>
                  <a:lnTo>
                    <a:pt x="57" y="175"/>
                  </a:lnTo>
                  <a:lnTo>
                    <a:pt x="55" y="180"/>
                  </a:lnTo>
                  <a:lnTo>
                    <a:pt x="50" y="180"/>
                  </a:lnTo>
                  <a:lnTo>
                    <a:pt x="53" y="175"/>
                  </a:lnTo>
                  <a:lnTo>
                    <a:pt x="42" y="170"/>
                  </a:lnTo>
                  <a:lnTo>
                    <a:pt x="41" y="171"/>
                  </a:lnTo>
                  <a:lnTo>
                    <a:pt x="37" y="164"/>
                  </a:lnTo>
                  <a:lnTo>
                    <a:pt x="32" y="160"/>
                  </a:lnTo>
                  <a:lnTo>
                    <a:pt x="26" y="152"/>
                  </a:lnTo>
                  <a:lnTo>
                    <a:pt x="22" y="147"/>
                  </a:lnTo>
                  <a:lnTo>
                    <a:pt x="20" y="150"/>
                  </a:lnTo>
                  <a:lnTo>
                    <a:pt x="20" y="153"/>
                  </a:lnTo>
                  <a:lnTo>
                    <a:pt x="18" y="152"/>
                  </a:lnTo>
                  <a:lnTo>
                    <a:pt x="16" y="143"/>
                  </a:lnTo>
                  <a:lnTo>
                    <a:pt x="18" y="135"/>
                  </a:lnTo>
                  <a:lnTo>
                    <a:pt x="20" y="131"/>
                  </a:lnTo>
                  <a:lnTo>
                    <a:pt x="20" y="129"/>
                  </a:lnTo>
                  <a:lnTo>
                    <a:pt x="22" y="126"/>
                  </a:lnTo>
                  <a:lnTo>
                    <a:pt x="22" y="122"/>
                  </a:lnTo>
                  <a:lnTo>
                    <a:pt x="27" y="111"/>
                  </a:lnTo>
                  <a:lnTo>
                    <a:pt x="30" y="104"/>
                  </a:lnTo>
                  <a:lnTo>
                    <a:pt x="26" y="91"/>
                  </a:lnTo>
                  <a:lnTo>
                    <a:pt x="26" y="86"/>
                  </a:lnTo>
                  <a:lnTo>
                    <a:pt x="13" y="73"/>
                  </a:lnTo>
                  <a:lnTo>
                    <a:pt x="13" y="69"/>
                  </a:lnTo>
                  <a:lnTo>
                    <a:pt x="16" y="63"/>
                  </a:lnTo>
                  <a:lnTo>
                    <a:pt x="16" y="58"/>
                  </a:lnTo>
                  <a:lnTo>
                    <a:pt x="18" y="56"/>
                  </a:lnTo>
                  <a:lnTo>
                    <a:pt x="16" y="49"/>
                  </a:lnTo>
                  <a:lnTo>
                    <a:pt x="13" y="45"/>
                  </a:lnTo>
                  <a:lnTo>
                    <a:pt x="4" y="32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0" name="Group 418"/>
          <p:cNvGrpSpPr>
            <a:grpSpLocks/>
          </p:cNvGrpSpPr>
          <p:nvPr/>
        </p:nvGrpSpPr>
        <p:grpSpPr bwMode="auto">
          <a:xfrm>
            <a:off x="5242279" y="2286000"/>
            <a:ext cx="86077" cy="66323"/>
            <a:chOff x="2992" y="2017"/>
            <a:chExt cx="61" cy="47"/>
          </a:xfrm>
        </p:grpSpPr>
        <p:sp>
          <p:nvSpPr>
            <p:cNvPr id="142991" name="Freeform 416"/>
            <p:cNvSpPr>
              <a:spLocks/>
            </p:cNvSpPr>
            <p:nvPr/>
          </p:nvSpPr>
          <p:spPr bwMode="auto">
            <a:xfrm>
              <a:off x="2992" y="2017"/>
              <a:ext cx="61" cy="47"/>
            </a:xfrm>
            <a:custGeom>
              <a:avLst/>
              <a:gdLst>
                <a:gd name="T0" fmla="*/ 0 w 61"/>
                <a:gd name="T1" fmla="*/ 22 h 47"/>
                <a:gd name="T2" fmla="*/ 2 w 61"/>
                <a:gd name="T3" fmla="*/ 19 h 47"/>
                <a:gd name="T4" fmla="*/ 2 w 61"/>
                <a:gd name="T5" fmla="*/ 25 h 47"/>
                <a:gd name="T6" fmla="*/ 5 w 61"/>
                <a:gd name="T7" fmla="*/ 26 h 47"/>
                <a:gd name="T8" fmla="*/ 6 w 61"/>
                <a:gd name="T9" fmla="*/ 28 h 47"/>
                <a:gd name="T10" fmla="*/ 14 w 61"/>
                <a:gd name="T11" fmla="*/ 28 h 47"/>
                <a:gd name="T12" fmla="*/ 17 w 61"/>
                <a:gd name="T13" fmla="*/ 26 h 47"/>
                <a:gd name="T14" fmla="*/ 30 w 61"/>
                <a:gd name="T15" fmla="*/ 26 h 47"/>
                <a:gd name="T16" fmla="*/ 36 w 61"/>
                <a:gd name="T17" fmla="*/ 25 h 47"/>
                <a:gd name="T18" fmla="*/ 42 w 61"/>
                <a:gd name="T19" fmla="*/ 19 h 47"/>
                <a:gd name="T20" fmla="*/ 49 w 61"/>
                <a:gd name="T21" fmla="*/ 11 h 47"/>
                <a:gd name="T22" fmla="*/ 55 w 61"/>
                <a:gd name="T23" fmla="*/ 4 h 47"/>
                <a:gd name="T24" fmla="*/ 57 w 61"/>
                <a:gd name="T25" fmla="*/ 0 h 47"/>
                <a:gd name="T26" fmla="*/ 60 w 61"/>
                <a:gd name="T27" fmla="*/ 3 h 47"/>
                <a:gd name="T28" fmla="*/ 60 w 61"/>
                <a:gd name="T29" fmla="*/ 7 h 47"/>
                <a:gd name="T30" fmla="*/ 60 w 61"/>
                <a:gd name="T31" fmla="*/ 14 h 47"/>
                <a:gd name="T32" fmla="*/ 57 w 61"/>
                <a:gd name="T33" fmla="*/ 14 h 47"/>
                <a:gd name="T34" fmla="*/ 55 w 61"/>
                <a:gd name="T35" fmla="*/ 15 h 47"/>
                <a:gd name="T36" fmla="*/ 57 w 61"/>
                <a:gd name="T37" fmla="*/ 25 h 47"/>
                <a:gd name="T38" fmla="*/ 60 w 61"/>
                <a:gd name="T39" fmla="*/ 25 h 47"/>
                <a:gd name="T40" fmla="*/ 61 w 61"/>
                <a:gd name="T41" fmla="*/ 28 h 47"/>
                <a:gd name="T42" fmla="*/ 60 w 61"/>
                <a:gd name="T43" fmla="*/ 28 h 47"/>
                <a:gd name="T44" fmla="*/ 55 w 61"/>
                <a:gd name="T45" fmla="*/ 28 h 47"/>
                <a:gd name="T46" fmla="*/ 55 w 61"/>
                <a:gd name="T47" fmla="*/ 33 h 47"/>
                <a:gd name="T48" fmla="*/ 53 w 61"/>
                <a:gd name="T49" fmla="*/ 37 h 47"/>
                <a:gd name="T50" fmla="*/ 53 w 61"/>
                <a:gd name="T51" fmla="*/ 46 h 47"/>
                <a:gd name="T52" fmla="*/ 50 w 61"/>
                <a:gd name="T53" fmla="*/ 47 h 47"/>
                <a:gd name="T54" fmla="*/ 14 w 61"/>
                <a:gd name="T55" fmla="*/ 42 h 47"/>
                <a:gd name="T56" fmla="*/ 12 w 61"/>
                <a:gd name="T57" fmla="*/ 37 h 47"/>
                <a:gd name="T58" fmla="*/ 6 w 61"/>
                <a:gd name="T59" fmla="*/ 31 h 47"/>
                <a:gd name="T60" fmla="*/ 2 w 61"/>
                <a:gd name="T61" fmla="*/ 26 h 47"/>
                <a:gd name="T62" fmla="*/ 0 w 61"/>
                <a:gd name="T63" fmla="*/ 22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"/>
                <a:gd name="T97" fmla="*/ 0 h 47"/>
                <a:gd name="T98" fmla="*/ 61 w 61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" h="47">
                  <a:moveTo>
                    <a:pt x="0" y="22"/>
                  </a:moveTo>
                  <a:lnTo>
                    <a:pt x="2" y="19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14" y="28"/>
                  </a:lnTo>
                  <a:lnTo>
                    <a:pt x="17" y="26"/>
                  </a:lnTo>
                  <a:lnTo>
                    <a:pt x="30" y="26"/>
                  </a:lnTo>
                  <a:lnTo>
                    <a:pt x="36" y="25"/>
                  </a:lnTo>
                  <a:lnTo>
                    <a:pt x="42" y="19"/>
                  </a:lnTo>
                  <a:lnTo>
                    <a:pt x="49" y="11"/>
                  </a:lnTo>
                  <a:lnTo>
                    <a:pt x="55" y="4"/>
                  </a:lnTo>
                  <a:lnTo>
                    <a:pt x="57" y="0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4"/>
                  </a:lnTo>
                  <a:lnTo>
                    <a:pt x="55" y="15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55" y="28"/>
                  </a:lnTo>
                  <a:lnTo>
                    <a:pt x="55" y="33"/>
                  </a:lnTo>
                  <a:lnTo>
                    <a:pt x="53" y="37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14" y="42"/>
                  </a:lnTo>
                  <a:lnTo>
                    <a:pt x="12" y="37"/>
                  </a:lnTo>
                  <a:lnTo>
                    <a:pt x="6" y="31"/>
                  </a:lnTo>
                  <a:lnTo>
                    <a:pt x="2" y="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92" name="Freeform 417"/>
            <p:cNvSpPr>
              <a:spLocks/>
            </p:cNvSpPr>
            <p:nvPr/>
          </p:nvSpPr>
          <p:spPr bwMode="auto">
            <a:xfrm>
              <a:off x="2992" y="2017"/>
              <a:ext cx="61" cy="47"/>
            </a:xfrm>
            <a:custGeom>
              <a:avLst/>
              <a:gdLst>
                <a:gd name="T0" fmla="*/ 0 w 61"/>
                <a:gd name="T1" fmla="*/ 22 h 47"/>
                <a:gd name="T2" fmla="*/ 2 w 61"/>
                <a:gd name="T3" fmla="*/ 19 h 47"/>
                <a:gd name="T4" fmla="*/ 2 w 61"/>
                <a:gd name="T5" fmla="*/ 25 h 47"/>
                <a:gd name="T6" fmla="*/ 5 w 61"/>
                <a:gd name="T7" fmla="*/ 26 h 47"/>
                <a:gd name="T8" fmla="*/ 6 w 61"/>
                <a:gd name="T9" fmla="*/ 28 h 47"/>
                <a:gd name="T10" fmla="*/ 14 w 61"/>
                <a:gd name="T11" fmla="*/ 28 h 47"/>
                <a:gd name="T12" fmla="*/ 17 w 61"/>
                <a:gd name="T13" fmla="*/ 26 h 47"/>
                <a:gd name="T14" fmla="*/ 30 w 61"/>
                <a:gd name="T15" fmla="*/ 26 h 47"/>
                <a:gd name="T16" fmla="*/ 36 w 61"/>
                <a:gd name="T17" fmla="*/ 25 h 47"/>
                <a:gd name="T18" fmla="*/ 42 w 61"/>
                <a:gd name="T19" fmla="*/ 19 h 47"/>
                <a:gd name="T20" fmla="*/ 49 w 61"/>
                <a:gd name="T21" fmla="*/ 11 h 47"/>
                <a:gd name="T22" fmla="*/ 55 w 61"/>
                <a:gd name="T23" fmla="*/ 4 h 47"/>
                <a:gd name="T24" fmla="*/ 57 w 61"/>
                <a:gd name="T25" fmla="*/ 0 h 47"/>
                <a:gd name="T26" fmla="*/ 60 w 61"/>
                <a:gd name="T27" fmla="*/ 3 h 47"/>
                <a:gd name="T28" fmla="*/ 60 w 61"/>
                <a:gd name="T29" fmla="*/ 7 h 47"/>
                <a:gd name="T30" fmla="*/ 60 w 61"/>
                <a:gd name="T31" fmla="*/ 14 h 47"/>
                <a:gd name="T32" fmla="*/ 57 w 61"/>
                <a:gd name="T33" fmla="*/ 14 h 47"/>
                <a:gd name="T34" fmla="*/ 55 w 61"/>
                <a:gd name="T35" fmla="*/ 15 h 47"/>
                <a:gd name="T36" fmla="*/ 57 w 61"/>
                <a:gd name="T37" fmla="*/ 25 h 47"/>
                <a:gd name="T38" fmla="*/ 60 w 61"/>
                <a:gd name="T39" fmla="*/ 25 h 47"/>
                <a:gd name="T40" fmla="*/ 61 w 61"/>
                <a:gd name="T41" fmla="*/ 28 h 47"/>
                <a:gd name="T42" fmla="*/ 60 w 61"/>
                <a:gd name="T43" fmla="*/ 28 h 47"/>
                <a:gd name="T44" fmla="*/ 55 w 61"/>
                <a:gd name="T45" fmla="*/ 28 h 47"/>
                <a:gd name="T46" fmla="*/ 55 w 61"/>
                <a:gd name="T47" fmla="*/ 33 h 47"/>
                <a:gd name="T48" fmla="*/ 53 w 61"/>
                <a:gd name="T49" fmla="*/ 37 h 47"/>
                <a:gd name="T50" fmla="*/ 53 w 61"/>
                <a:gd name="T51" fmla="*/ 46 h 47"/>
                <a:gd name="T52" fmla="*/ 50 w 61"/>
                <a:gd name="T53" fmla="*/ 47 h 47"/>
                <a:gd name="T54" fmla="*/ 14 w 61"/>
                <a:gd name="T55" fmla="*/ 42 h 47"/>
                <a:gd name="T56" fmla="*/ 12 w 61"/>
                <a:gd name="T57" fmla="*/ 37 h 47"/>
                <a:gd name="T58" fmla="*/ 6 w 61"/>
                <a:gd name="T59" fmla="*/ 31 h 47"/>
                <a:gd name="T60" fmla="*/ 2 w 61"/>
                <a:gd name="T61" fmla="*/ 26 h 47"/>
                <a:gd name="T62" fmla="*/ 0 w 61"/>
                <a:gd name="T63" fmla="*/ 22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"/>
                <a:gd name="T97" fmla="*/ 0 h 47"/>
                <a:gd name="T98" fmla="*/ 61 w 61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" h="47">
                  <a:moveTo>
                    <a:pt x="0" y="22"/>
                  </a:moveTo>
                  <a:lnTo>
                    <a:pt x="2" y="19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14" y="28"/>
                  </a:lnTo>
                  <a:lnTo>
                    <a:pt x="17" y="26"/>
                  </a:lnTo>
                  <a:lnTo>
                    <a:pt x="30" y="26"/>
                  </a:lnTo>
                  <a:lnTo>
                    <a:pt x="36" y="25"/>
                  </a:lnTo>
                  <a:lnTo>
                    <a:pt x="42" y="19"/>
                  </a:lnTo>
                  <a:lnTo>
                    <a:pt x="49" y="11"/>
                  </a:lnTo>
                  <a:lnTo>
                    <a:pt x="55" y="4"/>
                  </a:lnTo>
                  <a:lnTo>
                    <a:pt x="57" y="0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4"/>
                  </a:lnTo>
                  <a:lnTo>
                    <a:pt x="55" y="15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55" y="28"/>
                  </a:lnTo>
                  <a:lnTo>
                    <a:pt x="55" y="33"/>
                  </a:lnTo>
                  <a:lnTo>
                    <a:pt x="53" y="37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14" y="42"/>
                  </a:lnTo>
                  <a:lnTo>
                    <a:pt x="12" y="37"/>
                  </a:lnTo>
                  <a:lnTo>
                    <a:pt x="6" y="31"/>
                  </a:lnTo>
                  <a:lnTo>
                    <a:pt x="2" y="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1" name="Group 421"/>
          <p:cNvGrpSpPr>
            <a:grpSpLocks/>
          </p:cNvGrpSpPr>
          <p:nvPr/>
        </p:nvGrpSpPr>
        <p:grpSpPr bwMode="auto">
          <a:xfrm>
            <a:off x="6115756" y="2329745"/>
            <a:ext cx="136878" cy="256822"/>
            <a:chOff x="3611" y="2048"/>
            <a:chExt cx="97" cy="182"/>
          </a:xfrm>
        </p:grpSpPr>
        <p:sp>
          <p:nvSpPr>
            <p:cNvPr id="142989" name="Freeform 419"/>
            <p:cNvSpPr>
              <a:spLocks/>
            </p:cNvSpPr>
            <p:nvPr/>
          </p:nvSpPr>
          <p:spPr bwMode="auto">
            <a:xfrm>
              <a:off x="3611" y="2048"/>
              <a:ext cx="97" cy="182"/>
            </a:xfrm>
            <a:custGeom>
              <a:avLst/>
              <a:gdLst>
                <a:gd name="T0" fmla="*/ 2 w 97"/>
                <a:gd name="T1" fmla="*/ 11 h 182"/>
                <a:gd name="T2" fmla="*/ 8 w 97"/>
                <a:gd name="T3" fmla="*/ 11 h 182"/>
                <a:gd name="T4" fmla="*/ 15 w 97"/>
                <a:gd name="T5" fmla="*/ 8 h 182"/>
                <a:gd name="T6" fmla="*/ 23 w 97"/>
                <a:gd name="T7" fmla="*/ 8 h 182"/>
                <a:gd name="T8" fmla="*/ 30 w 97"/>
                <a:gd name="T9" fmla="*/ 2 h 182"/>
                <a:gd name="T10" fmla="*/ 41 w 97"/>
                <a:gd name="T11" fmla="*/ 4 h 182"/>
                <a:gd name="T12" fmla="*/ 55 w 97"/>
                <a:gd name="T13" fmla="*/ 5 h 182"/>
                <a:gd name="T14" fmla="*/ 62 w 97"/>
                <a:gd name="T15" fmla="*/ 23 h 182"/>
                <a:gd name="T16" fmla="*/ 71 w 97"/>
                <a:gd name="T17" fmla="*/ 23 h 182"/>
                <a:gd name="T18" fmla="*/ 64 w 97"/>
                <a:gd name="T19" fmla="*/ 25 h 182"/>
                <a:gd name="T20" fmla="*/ 59 w 97"/>
                <a:gd name="T21" fmla="*/ 29 h 182"/>
                <a:gd name="T22" fmla="*/ 55 w 97"/>
                <a:gd name="T23" fmla="*/ 40 h 182"/>
                <a:gd name="T24" fmla="*/ 48 w 97"/>
                <a:gd name="T25" fmla="*/ 44 h 182"/>
                <a:gd name="T26" fmla="*/ 55 w 97"/>
                <a:gd name="T27" fmla="*/ 67 h 182"/>
                <a:gd name="T28" fmla="*/ 71 w 97"/>
                <a:gd name="T29" fmla="*/ 85 h 182"/>
                <a:gd name="T30" fmla="*/ 77 w 97"/>
                <a:gd name="T31" fmla="*/ 89 h 182"/>
                <a:gd name="T32" fmla="*/ 86 w 97"/>
                <a:gd name="T33" fmla="*/ 100 h 182"/>
                <a:gd name="T34" fmla="*/ 89 w 97"/>
                <a:gd name="T35" fmla="*/ 107 h 182"/>
                <a:gd name="T36" fmla="*/ 96 w 97"/>
                <a:gd name="T37" fmla="*/ 128 h 182"/>
                <a:gd name="T38" fmla="*/ 96 w 97"/>
                <a:gd name="T39" fmla="*/ 133 h 182"/>
                <a:gd name="T40" fmla="*/ 97 w 97"/>
                <a:gd name="T41" fmla="*/ 137 h 182"/>
                <a:gd name="T42" fmla="*/ 97 w 97"/>
                <a:gd name="T43" fmla="*/ 144 h 182"/>
                <a:gd name="T44" fmla="*/ 86 w 97"/>
                <a:gd name="T45" fmla="*/ 154 h 182"/>
                <a:gd name="T46" fmla="*/ 79 w 97"/>
                <a:gd name="T47" fmla="*/ 158 h 182"/>
                <a:gd name="T48" fmla="*/ 66 w 97"/>
                <a:gd name="T49" fmla="*/ 165 h 182"/>
                <a:gd name="T50" fmla="*/ 59 w 97"/>
                <a:gd name="T51" fmla="*/ 167 h 182"/>
                <a:gd name="T52" fmla="*/ 52 w 97"/>
                <a:gd name="T53" fmla="*/ 175 h 182"/>
                <a:gd name="T54" fmla="*/ 44 w 97"/>
                <a:gd name="T55" fmla="*/ 169 h 182"/>
                <a:gd name="T56" fmla="*/ 44 w 97"/>
                <a:gd name="T57" fmla="*/ 162 h 182"/>
                <a:gd name="T58" fmla="*/ 38 w 97"/>
                <a:gd name="T59" fmla="*/ 161 h 182"/>
                <a:gd name="T60" fmla="*/ 56 w 97"/>
                <a:gd name="T61" fmla="*/ 154 h 182"/>
                <a:gd name="T62" fmla="*/ 55 w 97"/>
                <a:gd name="T63" fmla="*/ 145 h 182"/>
                <a:gd name="T64" fmla="*/ 66 w 97"/>
                <a:gd name="T65" fmla="*/ 141 h 182"/>
                <a:gd name="T66" fmla="*/ 74 w 97"/>
                <a:gd name="T67" fmla="*/ 137 h 182"/>
                <a:gd name="T68" fmla="*/ 73 w 97"/>
                <a:gd name="T69" fmla="*/ 117 h 182"/>
                <a:gd name="T70" fmla="*/ 73 w 97"/>
                <a:gd name="T71" fmla="*/ 109 h 182"/>
                <a:gd name="T72" fmla="*/ 73 w 97"/>
                <a:gd name="T73" fmla="*/ 100 h 182"/>
                <a:gd name="T74" fmla="*/ 71 w 97"/>
                <a:gd name="T75" fmla="*/ 92 h 182"/>
                <a:gd name="T76" fmla="*/ 56 w 97"/>
                <a:gd name="T77" fmla="*/ 78 h 182"/>
                <a:gd name="T78" fmla="*/ 45 w 97"/>
                <a:gd name="T79" fmla="*/ 67 h 182"/>
                <a:gd name="T80" fmla="*/ 38 w 97"/>
                <a:gd name="T81" fmla="*/ 60 h 182"/>
                <a:gd name="T82" fmla="*/ 25 w 97"/>
                <a:gd name="T83" fmla="*/ 47 h 182"/>
                <a:gd name="T84" fmla="*/ 33 w 97"/>
                <a:gd name="T85" fmla="*/ 47 h 182"/>
                <a:gd name="T86" fmla="*/ 32 w 97"/>
                <a:gd name="T87" fmla="*/ 36 h 182"/>
                <a:gd name="T88" fmla="*/ 27 w 97"/>
                <a:gd name="T89" fmla="*/ 32 h 182"/>
                <a:gd name="T90" fmla="*/ 8 w 97"/>
                <a:gd name="T91" fmla="*/ 28 h 182"/>
                <a:gd name="T92" fmla="*/ 8 w 97"/>
                <a:gd name="T93" fmla="*/ 19 h 182"/>
                <a:gd name="T94" fmla="*/ 0 w 97"/>
                <a:gd name="T95" fmla="*/ 12 h 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182"/>
                <a:gd name="T146" fmla="*/ 97 w 97"/>
                <a:gd name="T147" fmla="*/ 182 h 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182">
                  <a:moveTo>
                    <a:pt x="0" y="12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9" y="12"/>
                  </a:lnTo>
                  <a:lnTo>
                    <a:pt x="23" y="8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41" y="4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2" y="12"/>
                  </a:lnTo>
                  <a:lnTo>
                    <a:pt x="62" y="23"/>
                  </a:lnTo>
                  <a:lnTo>
                    <a:pt x="68" y="22"/>
                  </a:lnTo>
                  <a:lnTo>
                    <a:pt x="71" y="23"/>
                  </a:lnTo>
                  <a:lnTo>
                    <a:pt x="68" y="25"/>
                  </a:lnTo>
                  <a:lnTo>
                    <a:pt x="64" y="25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2" y="43"/>
                  </a:lnTo>
                  <a:lnTo>
                    <a:pt x="48" y="44"/>
                  </a:lnTo>
                  <a:lnTo>
                    <a:pt x="45" y="56"/>
                  </a:lnTo>
                  <a:lnTo>
                    <a:pt x="55" y="67"/>
                  </a:lnTo>
                  <a:lnTo>
                    <a:pt x="59" y="74"/>
                  </a:lnTo>
                  <a:lnTo>
                    <a:pt x="71" y="85"/>
                  </a:lnTo>
                  <a:lnTo>
                    <a:pt x="74" y="88"/>
                  </a:lnTo>
                  <a:lnTo>
                    <a:pt x="77" y="89"/>
                  </a:lnTo>
                  <a:lnTo>
                    <a:pt x="82" y="94"/>
                  </a:lnTo>
                  <a:lnTo>
                    <a:pt x="86" y="100"/>
                  </a:lnTo>
                  <a:lnTo>
                    <a:pt x="89" y="100"/>
                  </a:lnTo>
                  <a:lnTo>
                    <a:pt x="89" y="107"/>
                  </a:lnTo>
                  <a:lnTo>
                    <a:pt x="96" y="123"/>
                  </a:lnTo>
                  <a:lnTo>
                    <a:pt x="96" y="128"/>
                  </a:lnTo>
                  <a:lnTo>
                    <a:pt x="97" y="130"/>
                  </a:lnTo>
                  <a:lnTo>
                    <a:pt x="96" y="133"/>
                  </a:lnTo>
                  <a:lnTo>
                    <a:pt x="96" y="134"/>
                  </a:lnTo>
                  <a:lnTo>
                    <a:pt x="97" y="137"/>
                  </a:lnTo>
                  <a:lnTo>
                    <a:pt x="96" y="141"/>
                  </a:lnTo>
                  <a:lnTo>
                    <a:pt x="97" y="144"/>
                  </a:lnTo>
                  <a:lnTo>
                    <a:pt x="93" y="150"/>
                  </a:lnTo>
                  <a:lnTo>
                    <a:pt x="86" y="154"/>
                  </a:lnTo>
                  <a:lnTo>
                    <a:pt x="82" y="154"/>
                  </a:lnTo>
                  <a:lnTo>
                    <a:pt x="79" y="158"/>
                  </a:lnTo>
                  <a:lnTo>
                    <a:pt x="68" y="162"/>
                  </a:lnTo>
                  <a:lnTo>
                    <a:pt x="66" y="165"/>
                  </a:lnTo>
                  <a:lnTo>
                    <a:pt x="64" y="172"/>
                  </a:lnTo>
                  <a:lnTo>
                    <a:pt x="59" y="167"/>
                  </a:lnTo>
                  <a:lnTo>
                    <a:pt x="59" y="175"/>
                  </a:lnTo>
                  <a:lnTo>
                    <a:pt x="52" y="175"/>
                  </a:lnTo>
                  <a:lnTo>
                    <a:pt x="44" y="182"/>
                  </a:lnTo>
                  <a:lnTo>
                    <a:pt x="44" y="169"/>
                  </a:lnTo>
                  <a:lnTo>
                    <a:pt x="45" y="167"/>
                  </a:lnTo>
                  <a:lnTo>
                    <a:pt x="44" y="162"/>
                  </a:lnTo>
                  <a:lnTo>
                    <a:pt x="41" y="162"/>
                  </a:lnTo>
                  <a:lnTo>
                    <a:pt x="38" y="161"/>
                  </a:lnTo>
                  <a:lnTo>
                    <a:pt x="50" y="155"/>
                  </a:lnTo>
                  <a:lnTo>
                    <a:pt x="56" y="154"/>
                  </a:lnTo>
                  <a:lnTo>
                    <a:pt x="56" y="150"/>
                  </a:lnTo>
                  <a:lnTo>
                    <a:pt x="55" y="145"/>
                  </a:lnTo>
                  <a:lnTo>
                    <a:pt x="59" y="144"/>
                  </a:lnTo>
                  <a:lnTo>
                    <a:pt x="66" y="141"/>
                  </a:lnTo>
                  <a:lnTo>
                    <a:pt x="71" y="140"/>
                  </a:lnTo>
                  <a:lnTo>
                    <a:pt x="74" y="137"/>
                  </a:lnTo>
                  <a:lnTo>
                    <a:pt x="74" y="128"/>
                  </a:lnTo>
                  <a:lnTo>
                    <a:pt x="73" y="117"/>
                  </a:lnTo>
                  <a:lnTo>
                    <a:pt x="73" y="113"/>
                  </a:lnTo>
                  <a:lnTo>
                    <a:pt x="73" y="109"/>
                  </a:lnTo>
                  <a:lnTo>
                    <a:pt x="73" y="105"/>
                  </a:lnTo>
                  <a:lnTo>
                    <a:pt x="73" y="100"/>
                  </a:lnTo>
                  <a:lnTo>
                    <a:pt x="71" y="100"/>
                  </a:lnTo>
                  <a:lnTo>
                    <a:pt x="71" y="92"/>
                  </a:lnTo>
                  <a:lnTo>
                    <a:pt x="62" y="85"/>
                  </a:lnTo>
                  <a:lnTo>
                    <a:pt x="56" y="78"/>
                  </a:lnTo>
                  <a:lnTo>
                    <a:pt x="50" y="72"/>
                  </a:lnTo>
                  <a:lnTo>
                    <a:pt x="45" y="67"/>
                  </a:lnTo>
                  <a:lnTo>
                    <a:pt x="41" y="61"/>
                  </a:lnTo>
                  <a:lnTo>
                    <a:pt x="38" y="60"/>
                  </a:lnTo>
                  <a:lnTo>
                    <a:pt x="25" y="51"/>
                  </a:lnTo>
                  <a:lnTo>
                    <a:pt x="25" y="47"/>
                  </a:lnTo>
                  <a:lnTo>
                    <a:pt x="30" y="47"/>
                  </a:lnTo>
                  <a:lnTo>
                    <a:pt x="33" y="47"/>
                  </a:lnTo>
                  <a:lnTo>
                    <a:pt x="33" y="40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7" y="32"/>
                  </a:lnTo>
                  <a:lnTo>
                    <a:pt x="18" y="32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90" name="Freeform 420"/>
            <p:cNvSpPr>
              <a:spLocks/>
            </p:cNvSpPr>
            <p:nvPr/>
          </p:nvSpPr>
          <p:spPr bwMode="auto">
            <a:xfrm>
              <a:off x="3611" y="2048"/>
              <a:ext cx="97" cy="182"/>
            </a:xfrm>
            <a:custGeom>
              <a:avLst/>
              <a:gdLst>
                <a:gd name="T0" fmla="*/ 2 w 97"/>
                <a:gd name="T1" fmla="*/ 11 h 182"/>
                <a:gd name="T2" fmla="*/ 8 w 97"/>
                <a:gd name="T3" fmla="*/ 11 h 182"/>
                <a:gd name="T4" fmla="*/ 15 w 97"/>
                <a:gd name="T5" fmla="*/ 8 h 182"/>
                <a:gd name="T6" fmla="*/ 23 w 97"/>
                <a:gd name="T7" fmla="*/ 8 h 182"/>
                <a:gd name="T8" fmla="*/ 30 w 97"/>
                <a:gd name="T9" fmla="*/ 2 h 182"/>
                <a:gd name="T10" fmla="*/ 41 w 97"/>
                <a:gd name="T11" fmla="*/ 4 h 182"/>
                <a:gd name="T12" fmla="*/ 55 w 97"/>
                <a:gd name="T13" fmla="*/ 5 h 182"/>
                <a:gd name="T14" fmla="*/ 62 w 97"/>
                <a:gd name="T15" fmla="*/ 23 h 182"/>
                <a:gd name="T16" fmla="*/ 71 w 97"/>
                <a:gd name="T17" fmla="*/ 23 h 182"/>
                <a:gd name="T18" fmla="*/ 64 w 97"/>
                <a:gd name="T19" fmla="*/ 25 h 182"/>
                <a:gd name="T20" fmla="*/ 59 w 97"/>
                <a:gd name="T21" fmla="*/ 29 h 182"/>
                <a:gd name="T22" fmla="*/ 55 w 97"/>
                <a:gd name="T23" fmla="*/ 40 h 182"/>
                <a:gd name="T24" fmla="*/ 48 w 97"/>
                <a:gd name="T25" fmla="*/ 44 h 182"/>
                <a:gd name="T26" fmla="*/ 55 w 97"/>
                <a:gd name="T27" fmla="*/ 67 h 182"/>
                <a:gd name="T28" fmla="*/ 71 w 97"/>
                <a:gd name="T29" fmla="*/ 85 h 182"/>
                <a:gd name="T30" fmla="*/ 77 w 97"/>
                <a:gd name="T31" fmla="*/ 89 h 182"/>
                <a:gd name="T32" fmla="*/ 86 w 97"/>
                <a:gd name="T33" fmla="*/ 100 h 182"/>
                <a:gd name="T34" fmla="*/ 89 w 97"/>
                <a:gd name="T35" fmla="*/ 107 h 182"/>
                <a:gd name="T36" fmla="*/ 96 w 97"/>
                <a:gd name="T37" fmla="*/ 128 h 182"/>
                <a:gd name="T38" fmla="*/ 96 w 97"/>
                <a:gd name="T39" fmla="*/ 133 h 182"/>
                <a:gd name="T40" fmla="*/ 97 w 97"/>
                <a:gd name="T41" fmla="*/ 137 h 182"/>
                <a:gd name="T42" fmla="*/ 97 w 97"/>
                <a:gd name="T43" fmla="*/ 144 h 182"/>
                <a:gd name="T44" fmla="*/ 86 w 97"/>
                <a:gd name="T45" fmla="*/ 154 h 182"/>
                <a:gd name="T46" fmla="*/ 79 w 97"/>
                <a:gd name="T47" fmla="*/ 158 h 182"/>
                <a:gd name="T48" fmla="*/ 66 w 97"/>
                <a:gd name="T49" fmla="*/ 165 h 182"/>
                <a:gd name="T50" fmla="*/ 59 w 97"/>
                <a:gd name="T51" fmla="*/ 167 h 182"/>
                <a:gd name="T52" fmla="*/ 52 w 97"/>
                <a:gd name="T53" fmla="*/ 175 h 182"/>
                <a:gd name="T54" fmla="*/ 44 w 97"/>
                <a:gd name="T55" fmla="*/ 169 h 182"/>
                <a:gd name="T56" fmla="*/ 44 w 97"/>
                <a:gd name="T57" fmla="*/ 162 h 182"/>
                <a:gd name="T58" fmla="*/ 38 w 97"/>
                <a:gd name="T59" fmla="*/ 161 h 182"/>
                <a:gd name="T60" fmla="*/ 56 w 97"/>
                <a:gd name="T61" fmla="*/ 154 h 182"/>
                <a:gd name="T62" fmla="*/ 55 w 97"/>
                <a:gd name="T63" fmla="*/ 145 h 182"/>
                <a:gd name="T64" fmla="*/ 66 w 97"/>
                <a:gd name="T65" fmla="*/ 141 h 182"/>
                <a:gd name="T66" fmla="*/ 74 w 97"/>
                <a:gd name="T67" fmla="*/ 137 h 182"/>
                <a:gd name="T68" fmla="*/ 73 w 97"/>
                <a:gd name="T69" fmla="*/ 117 h 182"/>
                <a:gd name="T70" fmla="*/ 73 w 97"/>
                <a:gd name="T71" fmla="*/ 109 h 182"/>
                <a:gd name="T72" fmla="*/ 73 w 97"/>
                <a:gd name="T73" fmla="*/ 100 h 182"/>
                <a:gd name="T74" fmla="*/ 71 w 97"/>
                <a:gd name="T75" fmla="*/ 92 h 182"/>
                <a:gd name="T76" fmla="*/ 56 w 97"/>
                <a:gd name="T77" fmla="*/ 78 h 182"/>
                <a:gd name="T78" fmla="*/ 45 w 97"/>
                <a:gd name="T79" fmla="*/ 67 h 182"/>
                <a:gd name="T80" fmla="*/ 38 w 97"/>
                <a:gd name="T81" fmla="*/ 60 h 182"/>
                <a:gd name="T82" fmla="*/ 25 w 97"/>
                <a:gd name="T83" fmla="*/ 47 h 182"/>
                <a:gd name="T84" fmla="*/ 33 w 97"/>
                <a:gd name="T85" fmla="*/ 47 h 182"/>
                <a:gd name="T86" fmla="*/ 32 w 97"/>
                <a:gd name="T87" fmla="*/ 36 h 182"/>
                <a:gd name="T88" fmla="*/ 27 w 97"/>
                <a:gd name="T89" fmla="*/ 32 h 182"/>
                <a:gd name="T90" fmla="*/ 8 w 97"/>
                <a:gd name="T91" fmla="*/ 28 h 182"/>
                <a:gd name="T92" fmla="*/ 8 w 97"/>
                <a:gd name="T93" fmla="*/ 19 h 182"/>
                <a:gd name="T94" fmla="*/ 0 w 97"/>
                <a:gd name="T95" fmla="*/ 12 h 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182"/>
                <a:gd name="T146" fmla="*/ 97 w 97"/>
                <a:gd name="T147" fmla="*/ 182 h 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182">
                  <a:moveTo>
                    <a:pt x="0" y="12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9" y="12"/>
                  </a:lnTo>
                  <a:lnTo>
                    <a:pt x="23" y="8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41" y="4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2" y="12"/>
                  </a:lnTo>
                  <a:lnTo>
                    <a:pt x="62" y="23"/>
                  </a:lnTo>
                  <a:lnTo>
                    <a:pt x="68" y="22"/>
                  </a:lnTo>
                  <a:lnTo>
                    <a:pt x="71" y="23"/>
                  </a:lnTo>
                  <a:lnTo>
                    <a:pt x="68" y="25"/>
                  </a:lnTo>
                  <a:lnTo>
                    <a:pt x="64" y="25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2" y="43"/>
                  </a:lnTo>
                  <a:lnTo>
                    <a:pt x="48" y="44"/>
                  </a:lnTo>
                  <a:lnTo>
                    <a:pt x="45" y="56"/>
                  </a:lnTo>
                  <a:lnTo>
                    <a:pt x="55" y="67"/>
                  </a:lnTo>
                  <a:lnTo>
                    <a:pt x="59" y="74"/>
                  </a:lnTo>
                  <a:lnTo>
                    <a:pt x="71" y="85"/>
                  </a:lnTo>
                  <a:lnTo>
                    <a:pt x="74" y="88"/>
                  </a:lnTo>
                  <a:lnTo>
                    <a:pt x="77" y="89"/>
                  </a:lnTo>
                  <a:lnTo>
                    <a:pt x="82" y="94"/>
                  </a:lnTo>
                  <a:lnTo>
                    <a:pt x="86" y="100"/>
                  </a:lnTo>
                  <a:lnTo>
                    <a:pt x="89" y="100"/>
                  </a:lnTo>
                  <a:lnTo>
                    <a:pt x="89" y="107"/>
                  </a:lnTo>
                  <a:lnTo>
                    <a:pt x="96" y="123"/>
                  </a:lnTo>
                  <a:lnTo>
                    <a:pt x="96" y="128"/>
                  </a:lnTo>
                  <a:lnTo>
                    <a:pt x="97" y="130"/>
                  </a:lnTo>
                  <a:lnTo>
                    <a:pt x="96" y="133"/>
                  </a:lnTo>
                  <a:lnTo>
                    <a:pt x="96" y="134"/>
                  </a:lnTo>
                  <a:lnTo>
                    <a:pt x="97" y="137"/>
                  </a:lnTo>
                  <a:lnTo>
                    <a:pt x="96" y="141"/>
                  </a:lnTo>
                  <a:lnTo>
                    <a:pt x="97" y="144"/>
                  </a:lnTo>
                  <a:lnTo>
                    <a:pt x="93" y="150"/>
                  </a:lnTo>
                  <a:lnTo>
                    <a:pt x="86" y="154"/>
                  </a:lnTo>
                  <a:lnTo>
                    <a:pt x="82" y="154"/>
                  </a:lnTo>
                  <a:lnTo>
                    <a:pt x="79" y="158"/>
                  </a:lnTo>
                  <a:lnTo>
                    <a:pt x="68" y="162"/>
                  </a:lnTo>
                  <a:lnTo>
                    <a:pt x="66" y="165"/>
                  </a:lnTo>
                  <a:lnTo>
                    <a:pt x="64" y="172"/>
                  </a:lnTo>
                  <a:lnTo>
                    <a:pt x="59" y="167"/>
                  </a:lnTo>
                  <a:lnTo>
                    <a:pt x="59" y="175"/>
                  </a:lnTo>
                  <a:lnTo>
                    <a:pt x="52" y="175"/>
                  </a:lnTo>
                  <a:lnTo>
                    <a:pt x="44" y="182"/>
                  </a:lnTo>
                  <a:lnTo>
                    <a:pt x="44" y="169"/>
                  </a:lnTo>
                  <a:lnTo>
                    <a:pt x="45" y="167"/>
                  </a:lnTo>
                  <a:lnTo>
                    <a:pt x="44" y="162"/>
                  </a:lnTo>
                  <a:lnTo>
                    <a:pt x="41" y="162"/>
                  </a:lnTo>
                  <a:lnTo>
                    <a:pt x="38" y="161"/>
                  </a:lnTo>
                  <a:lnTo>
                    <a:pt x="50" y="155"/>
                  </a:lnTo>
                  <a:lnTo>
                    <a:pt x="56" y="154"/>
                  </a:lnTo>
                  <a:lnTo>
                    <a:pt x="56" y="150"/>
                  </a:lnTo>
                  <a:lnTo>
                    <a:pt x="55" y="145"/>
                  </a:lnTo>
                  <a:lnTo>
                    <a:pt x="59" y="144"/>
                  </a:lnTo>
                  <a:lnTo>
                    <a:pt x="66" y="141"/>
                  </a:lnTo>
                  <a:lnTo>
                    <a:pt x="71" y="140"/>
                  </a:lnTo>
                  <a:lnTo>
                    <a:pt x="74" y="137"/>
                  </a:lnTo>
                  <a:lnTo>
                    <a:pt x="74" y="128"/>
                  </a:lnTo>
                  <a:lnTo>
                    <a:pt x="73" y="117"/>
                  </a:lnTo>
                  <a:lnTo>
                    <a:pt x="73" y="113"/>
                  </a:lnTo>
                  <a:lnTo>
                    <a:pt x="73" y="109"/>
                  </a:lnTo>
                  <a:lnTo>
                    <a:pt x="73" y="105"/>
                  </a:lnTo>
                  <a:lnTo>
                    <a:pt x="73" y="100"/>
                  </a:lnTo>
                  <a:lnTo>
                    <a:pt x="71" y="100"/>
                  </a:lnTo>
                  <a:lnTo>
                    <a:pt x="71" y="92"/>
                  </a:lnTo>
                  <a:lnTo>
                    <a:pt x="62" y="85"/>
                  </a:lnTo>
                  <a:lnTo>
                    <a:pt x="56" y="78"/>
                  </a:lnTo>
                  <a:lnTo>
                    <a:pt x="50" y="72"/>
                  </a:lnTo>
                  <a:lnTo>
                    <a:pt x="45" y="67"/>
                  </a:lnTo>
                  <a:lnTo>
                    <a:pt x="41" y="61"/>
                  </a:lnTo>
                  <a:lnTo>
                    <a:pt x="38" y="60"/>
                  </a:lnTo>
                  <a:lnTo>
                    <a:pt x="25" y="51"/>
                  </a:lnTo>
                  <a:lnTo>
                    <a:pt x="25" y="47"/>
                  </a:lnTo>
                  <a:lnTo>
                    <a:pt x="30" y="47"/>
                  </a:lnTo>
                  <a:lnTo>
                    <a:pt x="33" y="47"/>
                  </a:lnTo>
                  <a:lnTo>
                    <a:pt x="33" y="40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7" y="32"/>
                  </a:lnTo>
                  <a:lnTo>
                    <a:pt x="18" y="32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2" name="Group 427"/>
          <p:cNvGrpSpPr>
            <a:grpSpLocks/>
          </p:cNvGrpSpPr>
          <p:nvPr/>
        </p:nvGrpSpPr>
        <p:grpSpPr bwMode="auto">
          <a:xfrm>
            <a:off x="6266745" y="2611967"/>
            <a:ext cx="162277" cy="107244"/>
            <a:chOff x="3718" y="2248"/>
            <a:chExt cx="115" cy="76"/>
          </a:xfrm>
        </p:grpSpPr>
        <p:sp>
          <p:nvSpPr>
            <p:cNvPr id="142987" name="Freeform 425"/>
            <p:cNvSpPr>
              <a:spLocks/>
            </p:cNvSpPr>
            <p:nvPr/>
          </p:nvSpPr>
          <p:spPr bwMode="auto">
            <a:xfrm>
              <a:off x="3718" y="2248"/>
              <a:ext cx="115" cy="76"/>
            </a:xfrm>
            <a:custGeom>
              <a:avLst/>
              <a:gdLst>
                <a:gd name="T0" fmla="*/ 55 w 115"/>
                <a:gd name="T1" fmla="*/ 28 h 76"/>
                <a:gd name="T2" fmla="*/ 57 w 115"/>
                <a:gd name="T3" fmla="*/ 37 h 76"/>
                <a:gd name="T4" fmla="*/ 62 w 115"/>
                <a:gd name="T5" fmla="*/ 33 h 76"/>
                <a:gd name="T6" fmla="*/ 67 w 115"/>
                <a:gd name="T7" fmla="*/ 33 h 76"/>
                <a:gd name="T8" fmla="*/ 62 w 115"/>
                <a:gd name="T9" fmla="*/ 28 h 76"/>
                <a:gd name="T10" fmla="*/ 64 w 115"/>
                <a:gd name="T11" fmla="*/ 26 h 76"/>
                <a:gd name="T12" fmla="*/ 67 w 115"/>
                <a:gd name="T13" fmla="*/ 20 h 76"/>
                <a:gd name="T14" fmla="*/ 71 w 115"/>
                <a:gd name="T15" fmla="*/ 17 h 76"/>
                <a:gd name="T16" fmla="*/ 74 w 115"/>
                <a:gd name="T17" fmla="*/ 20 h 76"/>
                <a:gd name="T18" fmla="*/ 78 w 115"/>
                <a:gd name="T19" fmla="*/ 9 h 76"/>
                <a:gd name="T20" fmla="*/ 82 w 115"/>
                <a:gd name="T21" fmla="*/ 0 h 76"/>
                <a:gd name="T22" fmla="*/ 86 w 115"/>
                <a:gd name="T23" fmla="*/ 3 h 76"/>
                <a:gd name="T24" fmla="*/ 86 w 115"/>
                <a:gd name="T25" fmla="*/ 7 h 76"/>
                <a:gd name="T26" fmla="*/ 87 w 115"/>
                <a:gd name="T27" fmla="*/ 3 h 76"/>
                <a:gd name="T28" fmla="*/ 90 w 115"/>
                <a:gd name="T29" fmla="*/ 3 h 76"/>
                <a:gd name="T30" fmla="*/ 90 w 115"/>
                <a:gd name="T31" fmla="*/ 7 h 76"/>
                <a:gd name="T32" fmla="*/ 94 w 115"/>
                <a:gd name="T33" fmla="*/ 7 h 76"/>
                <a:gd name="T34" fmla="*/ 94 w 115"/>
                <a:gd name="T35" fmla="*/ 10 h 76"/>
                <a:gd name="T36" fmla="*/ 97 w 115"/>
                <a:gd name="T37" fmla="*/ 13 h 76"/>
                <a:gd name="T38" fmla="*/ 98 w 115"/>
                <a:gd name="T39" fmla="*/ 13 h 76"/>
                <a:gd name="T40" fmla="*/ 98 w 115"/>
                <a:gd name="T41" fmla="*/ 16 h 76"/>
                <a:gd name="T42" fmla="*/ 97 w 115"/>
                <a:gd name="T43" fmla="*/ 17 h 76"/>
                <a:gd name="T44" fmla="*/ 101 w 115"/>
                <a:gd name="T45" fmla="*/ 17 h 76"/>
                <a:gd name="T46" fmla="*/ 104 w 115"/>
                <a:gd name="T47" fmla="*/ 16 h 76"/>
                <a:gd name="T48" fmla="*/ 110 w 115"/>
                <a:gd name="T49" fmla="*/ 20 h 76"/>
                <a:gd name="T50" fmla="*/ 115 w 115"/>
                <a:gd name="T51" fmla="*/ 20 h 76"/>
                <a:gd name="T52" fmla="*/ 115 w 115"/>
                <a:gd name="T53" fmla="*/ 24 h 76"/>
                <a:gd name="T54" fmla="*/ 110 w 115"/>
                <a:gd name="T55" fmla="*/ 24 h 76"/>
                <a:gd name="T56" fmla="*/ 105 w 115"/>
                <a:gd name="T57" fmla="*/ 26 h 76"/>
                <a:gd name="T58" fmla="*/ 104 w 115"/>
                <a:gd name="T59" fmla="*/ 26 h 76"/>
                <a:gd name="T60" fmla="*/ 101 w 115"/>
                <a:gd name="T61" fmla="*/ 26 h 76"/>
                <a:gd name="T62" fmla="*/ 108 w 115"/>
                <a:gd name="T63" fmla="*/ 33 h 76"/>
                <a:gd name="T64" fmla="*/ 98 w 115"/>
                <a:gd name="T65" fmla="*/ 35 h 76"/>
                <a:gd name="T66" fmla="*/ 97 w 115"/>
                <a:gd name="T67" fmla="*/ 33 h 76"/>
                <a:gd name="T68" fmla="*/ 94 w 115"/>
                <a:gd name="T69" fmla="*/ 35 h 76"/>
                <a:gd name="T70" fmla="*/ 97 w 115"/>
                <a:gd name="T71" fmla="*/ 38 h 76"/>
                <a:gd name="T72" fmla="*/ 75 w 115"/>
                <a:gd name="T73" fmla="*/ 37 h 76"/>
                <a:gd name="T74" fmla="*/ 71 w 115"/>
                <a:gd name="T75" fmla="*/ 51 h 76"/>
                <a:gd name="T76" fmla="*/ 64 w 115"/>
                <a:gd name="T77" fmla="*/ 52 h 76"/>
                <a:gd name="T78" fmla="*/ 62 w 115"/>
                <a:gd name="T79" fmla="*/ 65 h 76"/>
                <a:gd name="T80" fmla="*/ 50 w 115"/>
                <a:gd name="T81" fmla="*/ 72 h 76"/>
                <a:gd name="T82" fmla="*/ 38 w 115"/>
                <a:gd name="T83" fmla="*/ 76 h 76"/>
                <a:gd name="T84" fmla="*/ 23 w 115"/>
                <a:gd name="T85" fmla="*/ 74 h 76"/>
                <a:gd name="T86" fmla="*/ 16 w 115"/>
                <a:gd name="T87" fmla="*/ 74 h 76"/>
                <a:gd name="T88" fmla="*/ 3 w 115"/>
                <a:gd name="T89" fmla="*/ 70 h 76"/>
                <a:gd name="T90" fmla="*/ 0 w 115"/>
                <a:gd name="T91" fmla="*/ 63 h 76"/>
                <a:gd name="T92" fmla="*/ 7 w 115"/>
                <a:gd name="T93" fmla="*/ 63 h 76"/>
                <a:gd name="T94" fmla="*/ 11 w 115"/>
                <a:gd name="T95" fmla="*/ 65 h 76"/>
                <a:gd name="T96" fmla="*/ 14 w 115"/>
                <a:gd name="T97" fmla="*/ 65 h 76"/>
                <a:gd name="T98" fmla="*/ 16 w 115"/>
                <a:gd name="T99" fmla="*/ 59 h 76"/>
                <a:gd name="T100" fmla="*/ 18 w 115"/>
                <a:gd name="T101" fmla="*/ 52 h 76"/>
                <a:gd name="T102" fmla="*/ 26 w 115"/>
                <a:gd name="T103" fmla="*/ 51 h 76"/>
                <a:gd name="T104" fmla="*/ 38 w 115"/>
                <a:gd name="T105" fmla="*/ 45 h 76"/>
                <a:gd name="T106" fmla="*/ 53 w 115"/>
                <a:gd name="T107" fmla="*/ 31 h 76"/>
                <a:gd name="T108" fmla="*/ 55 w 115"/>
                <a:gd name="T109" fmla="*/ 28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5"/>
                <a:gd name="T166" fmla="*/ 0 h 76"/>
                <a:gd name="T167" fmla="*/ 115 w 11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5" h="76">
                  <a:moveTo>
                    <a:pt x="55" y="28"/>
                  </a:moveTo>
                  <a:lnTo>
                    <a:pt x="57" y="37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62" y="28"/>
                  </a:lnTo>
                  <a:lnTo>
                    <a:pt x="64" y="26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4" y="20"/>
                  </a:lnTo>
                  <a:lnTo>
                    <a:pt x="78" y="9"/>
                  </a:lnTo>
                  <a:lnTo>
                    <a:pt x="82" y="0"/>
                  </a:lnTo>
                  <a:lnTo>
                    <a:pt x="86" y="3"/>
                  </a:lnTo>
                  <a:lnTo>
                    <a:pt x="86" y="7"/>
                  </a:lnTo>
                  <a:lnTo>
                    <a:pt x="87" y="3"/>
                  </a:lnTo>
                  <a:lnTo>
                    <a:pt x="90" y="3"/>
                  </a:lnTo>
                  <a:lnTo>
                    <a:pt x="90" y="7"/>
                  </a:lnTo>
                  <a:lnTo>
                    <a:pt x="94" y="7"/>
                  </a:lnTo>
                  <a:lnTo>
                    <a:pt x="94" y="10"/>
                  </a:lnTo>
                  <a:lnTo>
                    <a:pt x="97" y="13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17"/>
                  </a:lnTo>
                  <a:lnTo>
                    <a:pt x="101" y="17"/>
                  </a:lnTo>
                  <a:lnTo>
                    <a:pt x="104" y="16"/>
                  </a:lnTo>
                  <a:lnTo>
                    <a:pt x="110" y="20"/>
                  </a:lnTo>
                  <a:lnTo>
                    <a:pt x="115" y="20"/>
                  </a:lnTo>
                  <a:lnTo>
                    <a:pt x="115" y="24"/>
                  </a:lnTo>
                  <a:lnTo>
                    <a:pt x="110" y="24"/>
                  </a:lnTo>
                  <a:lnTo>
                    <a:pt x="105" y="26"/>
                  </a:lnTo>
                  <a:lnTo>
                    <a:pt x="104" y="26"/>
                  </a:lnTo>
                  <a:lnTo>
                    <a:pt x="101" y="26"/>
                  </a:lnTo>
                  <a:lnTo>
                    <a:pt x="108" y="33"/>
                  </a:lnTo>
                  <a:lnTo>
                    <a:pt x="98" y="35"/>
                  </a:lnTo>
                  <a:lnTo>
                    <a:pt x="97" y="33"/>
                  </a:lnTo>
                  <a:lnTo>
                    <a:pt x="94" y="35"/>
                  </a:lnTo>
                  <a:lnTo>
                    <a:pt x="97" y="38"/>
                  </a:lnTo>
                  <a:lnTo>
                    <a:pt x="75" y="37"/>
                  </a:lnTo>
                  <a:lnTo>
                    <a:pt x="71" y="51"/>
                  </a:lnTo>
                  <a:lnTo>
                    <a:pt x="64" y="52"/>
                  </a:lnTo>
                  <a:lnTo>
                    <a:pt x="62" y="65"/>
                  </a:lnTo>
                  <a:lnTo>
                    <a:pt x="50" y="72"/>
                  </a:lnTo>
                  <a:lnTo>
                    <a:pt x="38" y="76"/>
                  </a:lnTo>
                  <a:lnTo>
                    <a:pt x="23" y="74"/>
                  </a:lnTo>
                  <a:lnTo>
                    <a:pt x="16" y="74"/>
                  </a:lnTo>
                  <a:lnTo>
                    <a:pt x="3" y="70"/>
                  </a:lnTo>
                  <a:lnTo>
                    <a:pt x="0" y="63"/>
                  </a:lnTo>
                  <a:lnTo>
                    <a:pt x="7" y="63"/>
                  </a:lnTo>
                  <a:lnTo>
                    <a:pt x="11" y="65"/>
                  </a:lnTo>
                  <a:lnTo>
                    <a:pt x="14" y="65"/>
                  </a:lnTo>
                  <a:lnTo>
                    <a:pt x="16" y="59"/>
                  </a:lnTo>
                  <a:lnTo>
                    <a:pt x="18" y="52"/>
                  </a:lnTo>
                  <a:lnTo>
                    <a:pt x="26" y="51"/>
                  </a:lnTo>
                  <a:lnTo>
                    <a:pt x="38" y="45"/>
                  </a:lnTo>
                  <a:lnTo>
                    <a:pt x="53" y="31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88" name="Freeform 426"/>
            <p:cNvSpPr>
              <a:spLocks/>
            </p:cNvSpPr>
            <p:nvPr/>
          </p:nvSpPr>
          <p:spPr bwMode="auto">
            <a:xfrm>
              <a:off x="3718" y="2248"/>
              <a:ext cx="115" cy="76"/>
            </a:xfrm>
            <a:custGeom>
              <a:avLst/>
              <a:gdLst>
                <a:gd name="T0" fmla="*/ 55 w 115"/>
                <a:gd name="T1" fmla="*/ 28 h 76"/>
                <a:gd name="T2" fmla="*/ 57 w 115"/>
                <a:gd name="T3" fmla="*/ 37 h 76"/>
                <a:gd name="T4" fmla="*/ 62 w 115"/>
                <a:gd name="T5" fmla="*/ 33 h 76"/>
                <a:gd name="T6" fmla="*/ 67 w 115"/>
                <a:gd name="T7" fmla="*/ 33 h 76"/>
                <a:gd name="T8" fmla="*/ 62 w 115"/>
                <a:gd name="T9" fmla="*/ 28 h 76"/>
                <a:gd name="T10" fmla="*/ 64 w 115"/>
                <a:gd name="T11" fmla="*/ 26 h 76"/>
                <a:gd name="T12" fmla="*/ 67 w 115"/>
                <a:gd name="T13" fmla="*/ 20 h 76"/>
                <a:gd name="T14" fmla="*/ 71 w 115"/>
                <a:gd name="T15" fmla="*/ 17 h 76"/>
                <a:gd name="T16" fmla="*/ 74 w 115"/>
                <a:gd name="T17" fmla="*/ 20 h 76"/>
                <a:gd name="T18" fmla="*/ 78 w 115"/>
                <a:gd name="T19" fmla="*/ 9 h 76"/>
                <a:gd name="T20" fmla="*/ 82 w 115"/>
                <a:gd name="T21" fmla="*/ 0 h 76"/>
                <a:gd name="T22" fmla="*/ 86 w 115"/>
                <a:gd name="T23" fmla="*/ 3 h 76"/>
                <a:gd name="T24" fmla="*/ 86 w 115"/>
                <a:gd name="T25" fmla="*/ 7 h 76"/>
                <a:gd name="T26" fmla="*/ 87 w 115"/>
                <a:gd name="T27" fmla="*/ 3 h 76"/>
                <a:gd name="T28" fmla="*/ 90 w 115"/>
                <a:gd name="T29" fmla="*/ 3 h 76"/>
                <a:gd name="T30" fmla="*/ 90 w 115"/>
                <a:gd name="T31" fmla="*/ 7 h 76"/>
                <a:gd name="T32" fmla="*/ 94 w 115"/>
                <a:gd name="T33" fmla="*/ 7 h 76"/>
                <a:gd name="T34" fmla="*/ 94 w 115"/>
                <a:gd name="T35" fmla="*/ 10 h 76"/>
                <a:gd name="T36" fmla="*/ 97 w 115"/>
                <a:gd name="T37" fmla="*/ 13 h 76"/>
                <a:gd name="T38" fmla="*/ 98 w 115"/>
                <a:gd name="T39" fmla="*/ 13 h 76"/>
                <a:gd name="T40" fmla="*/ 98 w 115"/>
                <a:gd name="T41" fmla="*/ 16 h 76"/>
                <a:gd name="T42" fmla="*/ 97 w 115"/>
                <a:gd name="T43" fmla="*/ 17 h 76"/>
                <a:gd name="T44" fmla="*/ 101 w 115"/>
                <a:gd name="T45" fmla="*/ 17 h 76"/>
                <a:gd name="T46" fmla="*/ 104 w 115"/>
                <a:gd name="T47" fmla="*/ 16 h 76"/>
                <a:gd name="T48" fmla="*/ 110 w 115"/>
                <a:gd name="T49" fmla="*/ 20 h 76"/>
                <a:gd name="T50" fmla="*/ 115 w 115"/>
                <a:gd name="T51" fmla="*/ 20 h 76"/>
                <a:gd name="T52" fmla="*/ 115 w 115"/>
                <a:gd name="T53" fmla="*/ 24 h 76"/>
                <a:gd name="T54" fmla="*/ 110 w 115"/>
                <a:gd name="T55" fmla="*/ 24 h 76"/>
                <a:gd name="T56" fmla="*/ 105 w 115"/>
                <a:gd name="T57" fmla="*/ 26 h 76"/>
                <a:gd name="T58" fmla="*/ 104 w 115"/>
                <a:gd name="T59" fmla="*/ 26 h 76"/>
                <a:gd name="T60" fmla="*/ 101 w 115"/>
                <a:gd name="T61" fmla="*/ 26 h 76"/>
                <a:gd name="T62" fmla="*/ 108 w 115"/>
                <a:gd name="T63" fmla="*/ 33 h 76"/>
                <a:gd name="T64" fmla="*/ 98 w 115"/>
                <a:gd name="T65" fmla="*/ 35 h 76"/>
                <a:gd name="T66" fmla="*/ 97 w 115"/>
                <a:gd name="T67" fmla="*/ 33 h 76"/>
                <a:gd name="T68" fmla="*/ 94 w 115"/>
                <a:gd name="T69" fmla="*/ 35 h 76"/>
                <a:gd name="T70" fmla="*/ 97 w 115"/>
                <a:gd name="T71" fmla="*/ 38 h 76"/>
                <a:gd name="T72" fmla="*/ 75 w 115"/>
                <a:gd name="T73" fmla="*/ 37 h 76"/>
                <a:gd name="T74" fmla="*/ 71 w 115"/>
                <a:gd name="T75" fmla="*/ 51 h 76"/>
                <a:gd name="T76" fmla="*/ 64 w 115"/>
                <a:gd name="T77" fmla="*/ 52 h 76"/>
                <a:gd name="T78" fmla="*/ 62 w 115"/>
                <a:gd name="T79" fmla="*/ 65 h 76"/>
                <a:gd name="T80" fmla="*/ 50 w 115"/>
                <a:gd name="T81" fmla="*/ 72 h 76"/>
                <a:gd name="T82" fmla="*/ 38 w 115"/>
                <a:gd name="T83" fmla="*/ 76 h 76"/>
                <a:gd name="T84" fmla="*/ 23 w 115"/>
                <a:gd name="T85" fmla="*/ 74 h 76"/>
                <a:gd name="T86" fmla="*/ 16 w 115"/>
                <a:gd name="T87" fmla="*/ 74 h 76"/>
                <a:gd name="T88" fmla="*/ 3 w 115"/>
                <a:gd name="T89" fmla="*/ 70 h 76"/>
                <a:gd name="T90" fmla="*/ 0 w 115"/>
                <a:gd name="T91" fmla="*/ 63 h 76"/>
                <a:gd name="T92" fmla="*/ 7 w 115"/>
                <a:gd name="T93" fmla="*/ 63 h 76"/>
                <a:gd name="T94" fmla="*/ 11 w 115"/>
                <a:gd name="T95" fmla="*/ 65 h 76"/>
                <a:gd name="T96" fmla="*/ 14 w 115"/>
                <a:gd name="T97" fmla="*/ 65 h 76"/>
                <a:gd name="T98" fmla="*/ 16 w 115"/>
                <a:gd name="T99" fmla="*/ 59 h 76"/>
                <a:gd name="T100" fmla="*/ 18 w 115"/>
                <a:gd name="T101" fmla="*/ 52 h 76"/>
                <a:gd name="T102" fmla="*/ 26 w 115"/>
                <a:gd name="T103" fmla="*/ 51 h 76"/>
                <a:gd name="T104" fmla="*/ 38 w 115"/>
                <a:gd name="T105" fmla="*/ 45 h 76"/>
                <a:gd name="T106" fmla="*/ 53 w 115"/>
                <a:gd name="T107" fmla="*/ 31 h 76"/>
                <a:gd name="T108" fmla="*/ 55 w 115"/>
                <a:gd name="T109" fmla="*/ 28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5"/>
                <a:gd name="T166" fmla="*/ 0 h 76"/>
                <a:gd name="T167" fmla="*/ 115 w 11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5" h="76">
                  <a:moveTo>
                    <a:pt x="55" y="28"/>
                  </a:moveTo>
                  <a:lnTo>
                    <a:pt x="57" y="37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62" y="28"/>
                  </a:lnTo>
                  <a:lnTo>
                    <a:pt x="64" y="26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4" y="20"/>
                  </a:lnTo>
                  <a:lnTo>
                    <a:pt x="78" y="9"/>
                  </a:lnTo>
                  <a:lnTo>
                    <a:pt x="82" y="0"/>
                  </a:lnTo>
                  <a:lnTo>
                    <a:pt x="86" y="3"/>
                  </a:lnTo>
                  <a:lnTo>
                    <a:pt x="86" y="7"/>
                  </a:lnTo>
                  <a:lnTo>
                    <a:pt x="87" y="3"/>
                  </a:lnTo>
                  <a:lnTo>
                    <a:pt x="90" y="3"/>
                  </a:lnTo>
                  <a:lnTo>
                    <a:pt x="90" y="7"/>
                  </a:lnTo>
                  <a:lnTo>
                    <a:pt x="94" y="7"/>
                  </a:lnTo>
                  <a:lnTo>
                    <a:pt x="94" y="10"/>
                  </a:lnTo>
                  <a:lnTo>
                    <a:pt x="97" y="13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17"/>
                  </a:lnTo>
                  <a:lnTo>
                    <a:pt x="101" y="17"/>
                  </a:lnTo>
                  <a:lnTo>
                    <a:pt x="104" y="16"/>
                  </a:lnTo>
                  <a:lnTo>
                    <a:pt x="110" y="20"/>
                  </a:lnTo>
                  <a:lnTo>
                    <a:pt x="115" y="20"/>
                  </a:lnTo>
                  <a:lnTo>
                    <a:pt x="115" y="24"/>
                  </a:lnTo>
                  <a:lnTo>
                    <a:pt x="110" y="24"/>
                  </a:lnTo>
                  <a:lnTo>
                    <a:pt x="105" y="26"/>
                  </a:lnTo>
                  <a:lnTo>
                    <a:pt x="104" y="26"/>
                  </a:lnTo>
                  <a:lnTo>
                    <a:pt x="101" y="26"/>
                  </a:lnTo>
                  <a:lnTo>
                    <a:pt x="108" y="33"/>
                  </a:lnTo>
                  <a:lnTo>
                    <a:pt x="98" y="35"/>
                  </a:lnTo>
                  <a:lnTo>
                    <a:pt x="97" y="33"/>
                  </a:lnTo>
                  <a:lnTo>
                    <a:pt x="94" y="35"/>
                  </a:lnTo>
                  <a:lnTo>
                    <a:pt x="97" y="38"/>
                  </a:lnTo>
                  <a:lnTo>
                    <a:pt x="75" y="37"/>
                  </a:lnTo>
                  <a:lnTo>
                    <a:pt x="71" y="51"/>
                  </a:lnTo>
                  <a:lnTo>
                    <a:pt x="64" y="52"/>
                  </a:lnTo>
                  <a:lnTo>
                    <a:pt x="62" y="65"/>
                  </a:lnTo>
                  <a:lnTo>
                    <a:pt x="50" y="72"/>
                  </a:lnTo>
                  <a:lnTo>
                    <a:pt x="38" y="76"/>
                  </a:lnTo>
                  <a:lnTo>
                    <a:pt x="23" y="74"/>
                  </a:lnTo>
                  <a:lnTo>
                    <a:pt x="16" y="74"/>
                  </a:lnTo>
                  <a:lnTo>
                    <a:pt x="3" y="70"/>
                  </a:lnTo>
                  <a:lnTo>
                    <a:pt x="0" y="63"/>
                  </a:lnTo>
                  <a:lnTo>
                    <a:pt x="7" y="63"/>
                  </a:lnTo>
                  <a:lnTo>
                    <a:pt x="11" y="65"/>
                  </a:lnTo>
                  <a:lnTo>
                    <a:pt x="14" y="65"/>
                  </a:lnTo>
                  <a:lnTo>
                    <a:pt x="16" y="59"/>
                  </a:lnTo>
                  <a:lnTo>
                    <a:pt x="18" y="52"/>
                  </a:lnTo>
                  <a:lnTo>
                    <a:pt x="26" y="51"/>
                  </a:lnTo>
                  <a:lnTo>
                    <a:pt x="38" y="45"/>
                  </a:lnTo>
                  <a:lnTo>
                    <a:pt x="53" y="31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3" name="Group 430"/>
          <p:cNvGrpSpPr>
            <a:grpSpLocks/>
          </p:cNvGrpSpPr>
          <p:nvPr/>
        </p:nvGrpSpPr>
        <p:grpSpPr bwMode="auto">
          <a:xfrm>
            <a:off x="6158089" y="2700867"/>
            <a:ext cx="8467" cy="9878"/>
            <a:chOff x="3641" y="2311"/>
            <a:chExt cx="6" cy="7"/>
          </a:xfrm>
        </p:grpSpPr>
        <p:sp>
          <p:nvSpPr>
            <p:cNvPr id="142985" name="Freeform 428"/>
            <p:cNvSpPr>
              <a:spLocks/>
            </p:cNvSpPr>
            <p:nvPr/>
          </p:nvSpPr>
          <p:spPr bwMode="auto">
            <a:xfrm>
              <a:off x="3641" y="2311"/>
              <a:ext cx="6" cy="7"/>
            </a:xfrm>
            <a:custGeom>
              <a:avLst/>
              <a:gdLst>
                <a:gd name="T0" fmla="*/ 6 w 6"/>
                <a:gd name="T1" fmla="*/ 0 h 7"/>
                <a:gd name="T2" fmla="*/ 4 w 6"/>
                <a:gd name="T3" fmla="*/ 4 h 7"/>
                <a:gd name="T4" fmla="*/ 3 w 6"/>
                <a:gd name="T5" fmla="*/ 7 h 7"/>
                <a:gd name="T6" fmla="*/ 0 w 6"/>
                <a:gd name="T7" fmla="*/ 4 h 7"/>
                <a:gd name="T8" fmla="*/ 0 w 6"/>
                <a:gd name="T9" fmla="*/ 2 h 7"/>
                <a:gd name="T10" fmla="*/ 6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0"/>
                  </a:moveTo>
                  <a:lnTo>
                    <a:pt x="4" y="4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86" name="Freeform 429"/>
            <p:cNvSpPr>
              <a:spLocks/>
            </p:cNvSpPr>
            <p:nvPr/>
          </p:nvSpPr>
          <p:spPr bwMode="auto">
            <a:xfrm>
              <a:off x="3641" y="2311"/>
              <a:ext cx="6" cy="7"/>
            </a:xfrm>
            <a:custGeom>
              <a:avLst/>
              <a:gdLst>
                <a:gd name="T0" fmla="*/ 6 w 6"/>
                <a:gd name="T1" fmla="*/ 0 h 7"/>
                <a:gd name="T2" fmla="*/ 4 w 6"/>
                <a:gd name="T3" fmla="*/ 4 h 7"/>
                <a:gd name="T4" fmla="*/ 3 w 6"/>
                <a:gd name="T5" fmla="*/ 7 h 7"/>
                <a:gd name="T6" fmla="*/ 0 w 6"/>
                <a:gd name="T7" fmla="*/ 4 h 7"/>
                <a:gd name="T8" fmla="*/ 0 w 6"/>
                <a:gd name="T9" fmla="*/ 2 h 7"/>
                <a:gd name="T10" fmla="*/ 6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0"/>
                  </a:moveTo>
                  <a:lnTo>
                    <a:pt x="4" y="4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4" name="Group 433"/>
          <p:cNvGrpSpPr>
            <a:grpSpLocks/>
          </p:cNvGrpSpPr>
          <p:nvPr/>
        </p:nvGrpSpPr>
        <p:grpSpPr bwMode="auto">
          <a:xfrm>
            <a:off x="5106811" y="2434167"/>
            <a:ext cx="73378" cy="77611"/>
            <a:chOff x="2896" y="2122"/>
            <a:chExt cx="52" cy="55"/>
          </a:xfrm>
        </p:grpSpPr>
        <p:sp>
          <p:nvSpPr>
            <p:cNvPr id="142983" name="Freeform 431"/>
            <p:cNvSpPr>
              <a:spLocks/>
            </p:cNvSpPr>
            <p:nvPr/>
          </p:nvSpPr>
          <p:spPr bwMode="auto">
            <a:xfrm>
              <a:off x="2896" y="2122"/>
              <a:ext cx="52" cy="55"/>
            </a:xfrm>
            <a:custGeom>
              <a:avLst/>
              <a:gdLst>
                <a:gd name="T0" fmla="*/ 8 w 52"/>
                <a:gd name="T1" fmla="*/ 55 h 55"/>
                <a:gd name="T2" fmla="*/ 7 w 52"/>
                <a:gd name="T3" fmla="*/ 49 h 55"/>
                <a:gd name="T4" fmla="*/ 5 w 52"/>
                <a:gd name="T5" fmla="*/ 37 h 55"/>
                <a:gd name="T6" fmla="*/ 0 w 52"/>
                <a:gd name="T7" fmla="*/ 25 h 55"/>
                <a:gd name="T8" fmla="*/ 0 w 52"/>
                <a:gd name="T9" fmla="*/ 20 h 55"/>
                <a:gd name="T10" fmla="*/ 0 w 52"/>
                <a:gd name="T11" fmla="*/ 15 h 55"/>
                <a:gd name="T12" fmla="*/ 7 w 52"/>
                <a:gd name="T13" fmla="*/ 11 h 55"/>
                <a:gd name="T14" fmla="*/ 7 w 52"/>
                <a:gd name="T15" fmla="*/ 3 h 55"/>
                <a:gd name="T16" fmla="*/ 8 w 52"/>
                <a:gd name="T17" fmla="*/ 3 h 55"/>
                <a:gd name="T18" fmla="*/ 13 w 52"/>
                <a:gd name="T19" fmla="*/ 3 h 55"/>
                <a:gd name="T20" fmla="*/ 23 w 52"/>
                <a:gd name="T21" fmla="*/ 0 h 55"/>
                <a:gd name="T22" fmla="*/ 46 w 52"/>
                <a:gd name="T23" fmla="*/ 11 h 55"/>
                <a:gd name="T24" fmla="*/ 46 w 52"/>
                <a:gd name="T25" fmla="*/ 20 h 55"/>
                <a:gd name="T26" fmla="*/ 52 w 52"/>
                <a:gd name="T27" fmla="*/ 18 h 55"/>
                <a:gd name="T28" fmla="*/ 48 w 52"/>
                <a:gd name="T29" fmla="*/ 28 h 55"/>
                <a:gd name="T30" fmla="*/ 41 w 52"/>
                <a:gd name="T31" fmla="*/ 35 h 55"/>
                <a:gd name="T32" fmla="*/ 41 w 52"/>
                <a:gd name="T33" fmla="*/ 41 h 55"/>
                <a:gd name="T34" fmla="*/ 50 w 52"/>
                <a:gd name="T35" fmla="*/ 37 h 55"/>
                <a:gd name="T36" fmla="*/ 50 w 52"/>
                <a:gd name="T37" fmla="*/ 38 h 55"/>
                <a:gd name="T38" fmla="*/ 43 w 52"/>
                <a:gd name="T39" fmla="*/ 43 h 55"/>
                <a:gd name="T40" fmla="*/ 34 w 52"/>
                <a:gd name="T41" fmla="*/ 45 h 55"/>
                <a:gd name="T42" fmla="*/ 8 w 52"/>
                <a:gd name="T43" fmla="*/ 5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55"/>
                <a:gd name="T68" fmla="*/ 52 w 52"/>
                <a:gd name="T69" fmla="*/ 55 h 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55">
                  <a:moveTo>
                    <a:pt x="8" y="55"/>
                  </a:moveTo>
                  <a:lnTo>
                    <a:pt x="7" y="49"/>
                  </a:lnTo>
                  <a:lnTo>
                    <a:pt x="5" y="37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7" y="11"/>
                  </a:lnTo>
                  <a:lnTo>
                    <a:pt x="7" y="3"/>
                  </a:lnTo>
                  <a:lnTo>
                    <a:pt x="8" y="3"/>
                  </a:lnTo>
                  <a:lnTo>
                    <a:pt x="13" y="3"/>
                  </a:lnTo>
                  <a:lnTo>
                    <a:pt x="23" y="0"/>
                  </a:lnTo>
                  <a:lnTo>
                    <a:pt x="46" y="11"/>
                  </a:lnTo>
                  <a:lnTo>
                    <a:pt x="46" y="20"/>
                  </a:lnTo>
                  <a:lnTo>
                    <a:pt x="52" y="18"/>
                  </a:lnTo>
                  <a:lnTo>
                    <a:pt x="48" y="28"/>
                  </a:lnTo>
                  <a:lnTo>
                    <a:pt x="41" y="35"/>
                  </a:lnTo>
                  <a:lnTo>
                    <a:pt x="41" y="41"/>
                  </a:lnTo>
                  <a:lnTo>
                    <a:pt x="50" y="37"/>
                  </a:lnTo>
                  <a:lnTo>
                    <a:pt x="50" y="38"/>
                  </a:lnTo>
                  <a:lnTo>
                    <a:pt x="43" y="43"/>
                  </a:lnTo>
                  <a:lnTo>
                    <a:pt x="34" y="45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84" name="Freeform 432"/>
            <p:cNvSpPr>
              <a:spLocks/>
            </p:cNvSpPr>
            <p:nvPr/>
          </p:nvSpPr>
          <p:spPr bwMode="auto">
            <a:xfrm>
              <a:off x="2896" y="2122"/>
              <a:ext cx="52" cy="55"/>
            </a:xfrm>
            <a:custGeom>
              <a:avLst/>
              <a:gdLst>
                <a:gd name="T0" fmla="*/ 8 w 52"/>
                <a:gd name="T1" fmla="*/ 55 h 55"/>
                <a:gd name="T2" fmla="*/ 7 w 52"/>
                <a:gd name="T3" fmla="*/ 49 h 55"/>
                <a:gd name="T4" fmla="*/ 5 w 52"/>
                <a:gd name="T5" fmla="*/ 37 h 55"/>
                <a:gd name="T6" fmla="*/ 0 w 52"/>
                <a:gd name="T7" fmla="*/ 25 h 55"/>
                <a:gd name="T8" fmla="*/ 0 w 52"/>
                <a:gd name="T9" fmla="*/ 20 h 55"/>
                <a:gd name="T10" fmla="*/ 0 w 52"/>
                <a:gd name="T11" fmla="*/ 15 h 55"/>
                <a:gd name="T12" fmla="*/ 7 w 52"/>
                <a:gd name="T13" fmla="*/ 11 h 55"/>
                <a:gd name="T14" fmla="*/ 7 w 52"/>
                <a:gd name="T15" fmla="*/ 3 h 55"/>
                <a:gd name="T16" fmla="*/ 8 w 52"/>
                <a:gd name="T17" fmla="*/ 3 h 55"/>
                <a:gd name="T18" fmla="*/ 13 w 52"/>
                <a:gd name="T19" fmla="*/ 3 h 55"/>
                <a:gd name="T20" fmla="*/ 23 w 52"/>
                <a:gd name="T21" fmla="*/ 0 h 55"/>
                <a:gd name="T22" fmla="*/ 46 w 52"/>
                <a:gd name="T23" fmla="*/ 11 h 55"/>
                <a:gd name="T24" fmla="*/ 46 w 52"/>
                <a:gd name="T25" fmla="*/ 20 h 55"/>
                <a:gd name="T26" fmla="*/ 52 w 52"/>
                <a:gd name="T27" fmla="*/ 18 h 55"/>
                <a:gd name="T28" fmla="*/ 48 w 52"/>
                <a:gd name="T29" fmla="*/ 28 h 55"/>
                <a:gd name="T30" fmla="*/ 41 w 52"/>
                <a:gd name="T31" fmla="*/ 35 h 55"/>
                <a:gd name="T32" fmla="*/ 41 w 52"/>
                <a:gd name="T33" fmla="*/ 41 h 55"/>
                <a:gd name="T34" fmla="*/ 50 w 52"/>
                <a:gd name="T35" fmla="*/ 37 h 55"/>
                <a:gd name="T36" fmla="*/ 50 w 52"/>
                <a:gd name="T37" fmla="*/ 38 h 55"/>
                <a:gd name="T38" fmla="*/ 43 w 52"/>
                <a:gd name="T39" fmla="*/ 43 h 55"/>
                <a:gd name="T40" fmla="*/ 34 w 52"/>
                <a:gd name="T41" fmla="*/ 45 h 55"/>
                <a:gd name="T42" fmla="*/ 8 w 52"/>
                <a:gd name="T43" fmla="*/ 5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55"/>
                <a:gd name="T68" fmla="*/ 52 w 52"/>
                <a:gd name="T69" fmla="*/ 55 h 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55">
                  <a:moveTo>
                    <a:pt x="8" y="55"/>
                  </a:moveTo>
                  <a:lnTo>
                    <a:pt x="7" y="49"/>
                  </a:lnTo>
                  <a:lnTo>
                    <a:pt x="5" y="37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7" y="11"/>
                  </a:lnTo>
                  <a:lnTo>
                    <a:pt x="7" y="3"/>
                  </a:lnTo>
                  <a:lnTo>
                    <a:pt x="8" y="3"/>
                  </a:lnTo>
                  <a:lnTo>
                    <a:pt x="13" y="3"/>
                  </a:lnTo>
                  <a:lnTo>
                    <a:pt x="23" y="0"/>
                  </a:lnTo>
                  <a:lnTo>
                    <a:pt x="46" y="11"/>
                  </a:lnTo>
                  <a:lnTo>
                    <a:pt x="46" y="20"/>
                  </a:lnTo>
                  <a:lnTo>
                    <a:pt x="52" y="18"/>
                  </a:lnTo>
                  <a:lnTo>
                    <a:pt x="48" y="28"/>
                  </a:lnTo>
                  <a:lnTo>
                    <a:pt x="41" y="35"/>
                  </a:lnTo>
                  <a:lnTo>
                    <a:pt x="41" y="41"/>
                  </a:lnTo>
                  <a:lnTo>
                    <a:pt x="50" y="37"/>
                  </a:lnTo>
                  <a:lnTo>
                    <a:pt x="50" y="38"/>
                  </a:lnTo>
                  <a:lnTo>
                    <a:pt x="43" y="43"/>
                  </a:lnTo>
                  <a:lnTo>
                    <a:pt x="34" y="45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5" name="Group 436"/>
          <p:cNvGrpSpPr>
            <a:grpSpLocks/>
          </p:cNvGrpSpPr>
          <p:nvPr/>
        </p:nvGrpSpPr>
        <p:grpSpPr bwMode="auto">
          <a:xfrm>
            <a:off x="5118101" y="2410178"/>
            <a:ext cx="166511" cy="107244"/>
            <a:chOff x="2904" y="2105"/>
            <a:chExt cx="118" cy="76"/>
          </a:xfrm>
        </p:grpSpPr>
        <p:sp>
          <p:nvSpPr>
            <p:cNvPr id="142981" name="Freeform 434"/>
            <p:cNvSpPr>
              <a:spLocks/>
            </p:cNvSpPr>
            <p:nvPr/>
          </p:nvSpPr>
          <p:spPr bwMode="auto">
            <a:xfrm>
              <a:off x="2904" y="2105"/>
              <a:ext cx="118" cy="76"/>
            </a:xfrm>
            <a:custGeom>
              <a:avLst/>
              <a:gdLst>
                <a:gd name="T0" fmla="*/ 104 w 118"/>
                <a:gd name="T1" fmla="*/ 0 h 76"/>
                <a:gd name="T2" fmla="*/ 118 w 118"/>
                <a:gd name="T3" fmla="*/ 28 h 76"/>
                <a:gd name="T4" fmla="*/ 108 w 118"/>
                <a:gd name="T5" fmla="*/ 32 h 76"/>
                <a:gd name="T6" fmla="*/ 107 w 118"/>
                <a:gd name="T7" fmla="*/ 39 h 76"/>
                <a:gd name="T8" fmla="*/ 107 w 118"/>
                <a:gd name="T9" fmla="*/ 42 h 76"/>
                <a:gd name="T10" fmla="*/ 77 w 118"/>
                <a:gd name="T11" fmla="*/ 52 h 76"/>
                <a:gd name="T12" fmla="*/ 70 w 118"/>
                <a:gd name="T13" fmla="*/ 55 h 76"/>
                <a:gd name="T14" fmla="*/ 64 w 118"/>
                <a:gd name="T15" fmla="*/ 60 h 76"/>
                <a:gd name="T16" fmla="*/ 59 w 118"/>
                <a:gd name="T17" fmla="*/ 60 h 76"/>
                <a:gd name="T18" fmla="*/ 56 w 118"/>
                <a:gd name="T19" fmla="*/ 60 h 76"/>
                <a:gd name="T20" fmla="*/ 44 w 118"/>
                <a:gd name="T21" fmla="*/ 67 h 76"/>
                <a:gd name="T22" fmla="*/ 29 w 118"/>
                <a:gd name="T23" fmla="*/ 69 h 76"/>
                <a:gd name="T24" fmla="*/ 22 w 118"/>
                <a:gd name="T25" fmla="*/ 71 h 76"/>
                <a:gd name="T26" fmla="*/ 22 w 118"/>
                <a:gd name="T27" fmla="*/ 76 h 76"/>
                <a:gd name="T28" fmla="*/ 15 w 118"/>
                <a:gd name="T29" fmla="*/ 76 h 76"/>
                <a:gd name="T30" fmla="*/ 5 w 118"/>
                <a:gd name="T31" fmla="*/ 76 h 76"/>
                <a:gd name="T32" fmla="*/ 0 w 118"/>
                <a:gd name="T33" fmla="*/ 73 h 76"/>
                <a:gd name="T34" fmla="*/ 26 w 118"/>
                <a:gd name="T35" fmla="*/ 63 h 76"/>
                <a:gd name="T36" fmla="*/ 35 w 118"/>
                <a:gd name="T37" fmla="*/ 60 h 76"/>
                <a:gd name="T38" fmla="*/ 41 w 118"/>
                <a:gd name="T39" fmla="*/ 56 h 76"/>
                <a:gd name="T40" fmla="*/ 41 w 118"/>
                <a:gd name="T41" fmla="*/ 55 h 76"/>
                <a:gd name="T42" fmla="*/ 33 w 118"/>
                <a:gd name="T43" fmla="*/ 59 h 76"/>
                <a:gd name="T44" fmla="*/ 33 w 118"/>
                <a:gd name="T45" fmla="*/ 52 h 76"/>
                <a:gd name="T46" fmla="*/ 40 w 118"/>
                <a:gd name="T47" fmla="*/ 45 h 76"/>
                <a:gd name="T48" fmla="*/ 44 w 118"/>
                <a:gd name="T49" fmla="*/ 35 h 76"/>
                <a:gd name="T50" fmla="*/ 64 w 118"/>
                <a:gd name="T51" fmla="*/ 10 h 76"/>
                <a:gd name="T52" fmla="*/ 104 w 118"/>
                <a:gd name="T53" fmla="*/ 0 h 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8"/>
                <a:gd name="T82" fmla="*/ 0 h 76"/>
                <a:gd name="T83" fmla="*/ 118 w 118"/>
                <a:gd name="T84" fmla="*/ 76 h 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8" h="76">
                  <a:moveTo>
                    <a:pt x="104" y="0"/>
                  </a:moveTo>
                  <a:lnTo>
                    <a:pt x="118" y="28"/>
                  </a:lnTo>
                  <a:lnTo>
                    <a:pt x="108" y="32"/>
                  </a:lnTo>
                  <a:lnTo>
                    <a:pt x="107" y="39"/>
                  </a:lnTo>
                  <a:lnTo>
                    <a:pt x="107" y="42"/>
                  </a:lnTo>
                  <a:lnTo>
                    <a:pt x="77" y="52"/>
                  </a:lnTo>
                  <a:lnTo>
                    <a:pt x="70" y="55"/>
                  </a:lnTo>
                  <a:lnTo>
                    <a:pt x="64" y="60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44" y="67"/>
                  </a:lnTo>
                  <a:lnTo>
                    <a:pt x="29" y="69"/>
                  </a:lnTo>
                  <a:lnTo>
                    <a:pt x="22" y="71"/>
                  </a:lnTo>
                  <a:lnTo>
                    <a:pt x="22" y="76"/>
                  </a:lnTo>
                  <a:lnTo>
                    <a:pt x="15" y="76"/>
                  </a:lnTo>
                  <a:lnTo>
                    <a:pt x="5" y="76"/>
                  </a:lnTo>
                  <a:lnTo>
                    <a:pt x="0" y="73"/>
                  </a:lnTo>
                  <a:lnTo>
                    <a:pt x="26" y="63"/>
                  </a:lnTo>
                  <a:lnTo>
                    <a:pt x="35" y="60"/>
                  </a:lnTo>
                  <a:lnTo>
                    <a:pt x="41" y="56"/>
                  </a:lnTo>
                  <a:lnTo>
                    <a:pt x="41" y="55"/>
                  </a:lnTo>
                  <a:lnTo>
                    <a:pt x="33" y="59"/>
                  </a:lnTo>
                  <a:lnTo>
                    <a:pt x="33" y="52"/>
                  </a:lnTo>
                  <a:lnTo>
                    <a:pt x="40" y="45"/>
                  </a:lnTo>
                  <a:lnTo>
                    <a:pt x="44" y="35"/>
                  </a:lnTo>
                  <a:lnTo>
                    <a:pt x="64" y="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82" name="Freeform 435"/>
            <p:cNvSpPr>
              <a:spLocks/>
            </p:cNvSpPr>
            <p:nvPr/>
          </p:nvSpPr>
          <p:spPr bwMode="auto">
            <a:xfrm>
              <a:off x="2904" y="2105"/>
              <a:ext cx="118" cy="76"/>
            </a:xfrm>
            <a:custGeom>
              <a:avLst/>
              <a:gdLst>
                <a:gd name="T0" fmla="*/ 104 w 118"/>
                <a:gd name="T1" fmla="*/ 0 h 76"/>
                <a:gd name="T2" fmla="*/ 118 w 118"/>
                <a:gd name="T3" fmla="*/ 28 h 76"/>
                <a:gd name="T4" fmla="*/ 108 w 118"/>
                <a:gd name="T5" fmla="*/ 32 h 76"/>
                <a:gd name="T6" fmla="*/ 107 w 118"/>
                <a:gd name="T7" fmla="*/ 39 h 76"/>
                <a:gd name="T8" fmla="*/ 107 w 118"/>
                <a:gd name="T9" fmla="*/ 42 h 76"/>
                <a:gd name="T10" fmla="*/ 77 w 118"/>
                <a:gd name="T11" fmla="*/ 52 h 76"/>
                <a:gd name="T12" fmla="*/ 70 w 118"/>
                <a:gd name="T13" fmla="*/ 55 h 76"/>
                <a:gd name="T14" fmla="*/ 64 w 118"/>
                <a:gd name="T15" fmla="*/ 60 h 76"/>
                <a:gd name="T16" fmla="*/ 59 w 118"/>
                <a:gd name="T17" fmla="*/ 60 h 76"/>
                <a:gd name="T18" fmla="*/ 56 w 118"/>
                <a:gd name="T19" fmla="*/ 60 h 76"/>
                <a:gd name="T20" fmla="*/ 44 w 118"/>
                <a:gd name="T21" fmla="*/ 67 h 76"/>
                <a:gd name="T22" fmla="*/ 29 w 118"/>
                <a:gd name="T23" fmla="*/ 69 h 76"/>
                <a:gd name="T24" fmla="*/ 22 w 118"/>
                <a:gd name="T25" fmla="*/ 71 h 76"/>
                <a:gd name="T26" fmla="*/ 22 w 118"/>
                <a:gd name="T27" fmla="*/ 76 h 76"/>
                <a:gd name="T28" fmla="*/ 15 w 118"/>
                <a:gd name="T29" fmla="*/ 76 h 76"/>
                <a:gd name="T30" fmla="*/ 5 w 118"/>
                <a:gd name="T31" fmla="*/ 76 h 76"/>
                <a:gd name="T32" fmla="*/ 0 w 118"/>
                <a:gd name="T33" fmla="*/ 73 h 76"/>
                <a:gd name="T34" fmla="*/ 26 w 118"/>
                <a:gd name="T35" fmla="*/ 63 h 76"/>
                <a:gd name="T36" fmla="*/ 35 w 118"/>
                <a:gd name="T37" fmla="*/ 60 h 76"/>
                <a:gd name="T38" fmla="*/ 41 w 118"/>
                <a:gd name="T39" fmla="*/ 56 h 76"/>
                <a:gd name="T40" fmla="*/ 41 w 118"/>
                <a:gd name="T41" fmla="*/ 55 h 76"/>
                <a:gd name="T42" fmla="*/ 33 w 118"/>
                <a:gd name="T43" fmla="*/ 59 h 76"/>
                <a:gd name="T44" fmla="*/ 33 w 118"/>
                <a:gd name="T45" fmla="*/ 52 h 76"/>
                <a:gd name="T46" fmla="*/ 40 w 118"/>
                <a:gd name="T47" fmla="*/ 45 h 76"/>
                <a:gd name="T48" fmla="*/ 44 w 118"/>
                <a:gd name="T49" fmla="*/ 35 h 76"/>
                <a:gd name="T50" fmla="*/ 64 w 118"/>
                <a:gd name="T51" fmla="*/ 10 h 76"/>
                <a:gd name="T52" fmla="*/ 104 w 118"/>
                <a:gd name="T53" fmla="*/ 0 h 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8"/>
                <a:gd name="T82" fmla="*/ 0 h 76"/>
                <a:gd name="T83" fmla="*/ 118 w 118"/>
                <a:gd name="T84" fmla="*/ 76 h 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8" h="76">
                  <a:moveTo>
                    <a:pt x="104" y="0"/>
                  </a:moveTo>
                  <a:lnTo>
                    <a:pt x="118" y="28"/>
                  </a:lnTo>
                  <a:lnTo>
                    <a:pt x="108" y="32"/>
                  </a:lnTo>
                  <a:lnTo>
                    <a:pt x="107" y="39"/>
                  </a:lnTo>
                  <a:lnTo>
                    <a:pt x="107" y="42"/>
                  </a:lnTo>
                  <a:lnTo>
                    <a:pt x="77" y="52"/>
                  </a:lnTo>
                  <a:lnTo>
                    <a:pt x="70" y="55"/>
                  </a:lnTo>
                  <a:lnTo>
                    <a:pt x="64" y="60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44" y="67"/>
                  </a:lnTo>
                  <a:lnTo>
                    <a:pt x="29" y="69"/>
                  </a:lnTo>
                  <a:lnTo>
                    <a:pt x="22" y="71"/>
                  </a:lnTo>
                  <a:lnTo>
                    <a:pt x="22" y="76"/>
                  </a:lnTo>
                  <a:lnTo>
                    <a:pt x="15" y="76"/>
                  </a:lnTo>
                  <a:lnTo>
                    <a:pt x="5" y="76"/>
                  </a:lnTo>
                  <a:lnTo>
                    <a:pt x="0" y="73"/>
                  </a:lnTo>
                  <a:lnTo>
                    <a:pt x="26" y="63"/>
                  </a:lnTo>
                  <a:lnTo>
                    <a:pt x="35" y="60"/>
                  </a:lnTo>
                  <a:lnTo>
                    <a:pt x="41" y="56"/>
                  </a:lnTo>
                  <a:lnTo>
                    <a:pt x="41" y="55"/>
                  </a:lnTo>
                  <a:lnTo>
                    <a:pt x="33" y="59"/>
                  </a:lnTo>
                  <a:lnTo>
                    <a:pt x="33" y="52"/>
                  </a:lnTo>
                  <a:lnTo>
                    <a:pt x="40" y="45"/>
                  </a:lnTo>
                  <a:lnTo>
                    <a:pt x="44" y="35"/>
                  </a:lnTo>
                  <a:lnTo>
                    <a:pt x="64" y="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6" name="Group 439"/>
          <p:cNvGrpSpPr>
            <a:grpSpLocks/>
          </p:cNvGrpSpPr>
          <p:nvPr/>
        </p:nvGrpSpPr>
        <p:grpSpPr bwMode="auto">
          <a:xfrm>
            <a:off x="6231467" y="2389011"/>
            <a:ext cx="40923" cy="33867"/>
            <a:chOff x="3693" y="2090"/>
            <a:chExt cx="29" cy="24"/>
          </a:xfrm>
        </p:grpSpPr>
        <p:sp>
          <p:nvSpPr>
            <p:cNvPr id="142979" name="Freeform 437"/>
            <p:cNvSpPr>
              <a:spLocks/>
            </p:cNvSpPr>
            <p:nvPr/>
          </p:nvSpPr>
          <p:spPr bwMode="auto">
            <a:xfrm>
              <a:off x="3693" y="2090"/>
              <a:ext cx="29" cy="24"/>
            </a:xfrm>
            <a:custGeom>
              <a:avLst/>
              <a:gdLst>
                <a:gd name="T0" fmla="*/ 10 w 29"/>
                <a:gd name="T1" fmla="*/ 1 h 24"/>
                <a:gd name="T2" fmla="*/ 8 w 29"/>
                <a:gd name="T3" fmla="*/ 1 h 24"/>
                <a:gd name="T4" fmla="*/ 8 w 29"/>
                <a:gd name="T5" fmla="*/ 7 h 24"/>
                <a:gd name="T6" fmla="*/ 0 w 29"/>
                <a:gd name="T7" fmla="*/ 11 h 24"/>
                <a:gd name="T8" fmla="*/ 0 w 29"/>
                <a:gd name="T9" fmla="*/ 19 h 24"/>
                <a:gd name="T10" fmla="*/ 11 w 29"/>
                <a:gd name="T11" fmla="*/ 24 h 24"/>
                <a:gd name="T12" fmla="*/ 16 w 29"/>
                <a:gd name="T13" fmla="*/ 19 h 24"/>
                <a:gd name="T14" fmla="*/ 23 w 29"/>
                <a:gd name="T15" fmla="*/ 18 h 24"/>
                <a:gd name="T16" fmla="*/ 23 w 29"/>
                <a:gd name="T17" fmla="*/ 11 h 24"/>
                <a:gd name="T18" fmla="*/ 29 w 29"/>
                <a:gd name="T19" fmla="*/ 7 h 24"/>
                <a:gd name="T20" fmla="*/ 29 w 29"/>
                <a:gd name="T21" fmla="*/ 1 h 24"/>
                <a:gd name="T22" fmla="*/ 26 w 29"/>
                <a:gd name="T23" fmla="*/ 0 h 24"/>
                <a:gd name="T24" fmla="*/ 23 w 29"/>
                <a:gd name="T25" fmla="*/ 1 h 24"/>
                <a:gd name="T26" fmla="*/ 11 w 29"/>
                <a:gd name="T27" fmla="*/ 1 h 24"/>
                <a:gd name="T28" fmla="*/ 10 w 29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24"/>
                <a:gd name="T47" fmla="*/ 29 w 2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24">
                  <a:moveTo>
                    <a:pt x="10" y="1"/>
                  </a:moveTo>
                  <a:lnTo>
                    <a:pt x="8" y="1"/>
                  </a:lnTo>
                  <a:lnTo>
                    <a:pt x="8" y="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1" y="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80" name="Freeform 438"/>
            <p:cNvSpPr>
              <a:spLocks/>
            </p:cNvSpPr>
            <p:nvPr/>
          </p:nvSpPr>
          <p:spPr bwMode="auto">
            <a:xfrm>
              <a:off x="3693" y="2090"/>
              <a:ext cx="29" cy="24"/>
            </a:xfrm>
            <a:custGeom>
              <a:avLst/>
              <a:gdLst>
                <a:gd name="T0" fmla="*/ 10 w 29"/>
                <a:gd name="T1" fmla="*/ 1 h 24"/>
                <a:gd name="T2" fmla="*/ 8 w 29"/>
                <a:gd name="T3" fmla="*/ 1 h 24"/>
                <a:gd name="T4" fmla="*/ 8 w 29"/>
                <a:gd name="T5" fmla="*/ 7 h 24"/>
                <a:gd name="T6" fmla="*/ 0 w 29"/>
                <a:gd name="T7" fmla="*/ 11 h 24"/>
                <a:gd name="T8" fmla="*/ 0 w 29"/>
                <a:gd name="T9" fmla="*/ 19 h 24"/>
                <a:gd name="T10" fmla="*/ 11 w 29"/>
                <a:gd name="T11" fmla="*/ 24 h 24"/>
                <a:gd name="T12" fmla="*/ 16 w 29"/>
                <a:gd name="T13" fmla="*/ 19 h 24"/>
                <a:gd name="T14" fmla="*/ 23 w 29"/>
                <a:gd name="T15" fmla="*/ 18 h 24"/>
                <a:gd name="T16" fmla="*/ 23 w 29"/>
                <a:gd name="T17" fmla="*/ 11 h 24"/>
                <a:gd name="T18" fmla="*/ 29 w 29"/>
                <a:gd name="T19" fmla="*/ 7 h 24"/>
                <a:gd name="T20" fmla="*/ 29 w 29"/>
                <a:gd name="T21" fmla="*/ 1 h 24"/>
                <a:gd name="T22" fmla="*/ 26 w 29"/>
                <a:gd name="T23" fmla="*/ 0 h 24"/>
                <a:gd name="T24" fmla="*/ 23 w 29"/>
                <a:gd name="T25" fmla="*/ 1 h 24"/>
                <a:gd name="T26" fmla="*/ 11 w 29"/>
                <a:gd name="T27" fmla="*/ 1 h 24"/>
                <a:gd name="T28" fmla="*/ 10 w 29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24"/>
                <a:gd name="T47" fmla="*/ 29 w 2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24">
                  <a:moveTo>
                    <a:pt x="10" y="1"/>
                  </a:moveTo>
                  <a:lnTo>
                    <a:pt x="8" y="1"/>
                  </a:lnTo>
                  <a:lnTo>
                    <a:pt x="8" y="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1" y="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7" name="Group 442"/>
          <p:cNvGrpSpPr>
            <a:grpSpLocks/>
          </p:cNvGrpSpPr>
          <p:nvPr/>
        </p:nvGrpSpPr>
        <p:grpSpPr bwMode="auto">
          <a:xfrm>
            <a:off x="5658556" y="2650067"/>
            <a:ext cx="7056" cy="5644"/>
            <a:chOff x="3287" y="2275"/>
            <a:chExt cx="5" cy="4"/>
          </a:xfrm>
        </p:grpSpPr>
        <p:sp>
          <p:nvSpPr>
            <p:cNvPr id="142977" name="Freeform 440"/>
            <p:cNvSpPr>
              <a:spLocks/>
            </p:cNvSpPr>
            <p:nvPr/>
          </p:nvSpPr>
          <p:spPr bwMode="auto">
            <a:xfrm>
              <a:off x="3287" y="2275"/>
              <a:ext cx="5" cy="4"/>
            </a:xfrm>
            <a:custGeom>
              <a:avLst/>
              <a:gdLst>
                <a:gd name="T0" fmla="*/ 3 w 5"/>
                <a:gd name="T1" fmla="*/ 1 h 4"/>
                <a:gd name="T2" fmla="*/ 5 w 5"/>
                <a:gd name="T3" fmla="*/ 4 h 4"/>
                <a:gd name="T4" fmla="*/ 3 w 5"/>
                <a:gd name="T5" fmla="*/ 4 h 4"/>
                <a:gd name="T6" fmla="*/ 0 w 5"/>
                <a:gd name="T7" fmla="*/ 4 h 4"/>
                <a:gd name="T8" fmla="*/ 0 w 5"/>
                <a:gd name="T9" fmla="*/ 0 h 4"/>
                <a:gd name="T10" fmla="*/ 3 w 5"/>
                <a:gd name="T11" fmla="*/ 0 h 4"/>
                <a:gd name="T12" fmla="*/ 3 w 5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3" y="1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78" name="Freeform 441"/>
            <p:cNvSpPr>
              <a:spLocks/>
            </p:cNvSpPr>
            <p:nvPr/>
          </p:nvSpPr>
          <p:spPr bwMode="auto">
            <a:xfrm>
              <a:off x="3287" y="2275"/>
              <a:ext cx="5" cy="4"/>
            </a:xfrm>
            <a:custGeom>
              <a:avLst/>
              <a:gdLst>
                <a:gd name="T0" fmla="*/ 3 w 5"/>
                <a:gd name="T1" fmla="*/ 1 h 4"/>
                <a:gd name="T2" fmla="*/ 5 w 5"/>
                <a:gd name="T3" fmla="*/ 4 h 4"/>
                <a:gd name="T4" fmla="*/ 3 w 5"/>
                <a:gd name="T5" fmla="*/ 4 h 4"/>
                <a:gd name="T6" fmla="*/ 0 w 5"/>
                <a:gd name="T7" fmla="*/ 4 h 4"/>
                <a:gd name="T8" fmla="*/ 0 w 5"/>
                <a:gd name="T9" fmla="*/ 0 h 4"/>
                <a:gd name="T10" fmla="*/ 3 w 5"/>
                <a:gd name="T11" fmla="*/ 0 h 4"/>
                <a:gd name="T12" fmla="*/ 3 w 5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3" y="1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8" name="Group 445"/>
          <p:cNvGrpSpPr>
            <a:grpSpLocks/>
          </p:cNvGrpSpPr>
          <p:nvPr/>
        </p:nvGrpSpPr>
        <p:grpSpPr bwMode="auto">
          <a:xfrm>
            <a:off x="5112456" y="1704623"/>
            <a:ext cx="647700" cy="309034"/>
            <a:chOff x="2900" y="1605"/>
            <a:chExt cx="459" cy="219"/>
          </a:xfrm>
        </p:grpSpPr>
        <p:sp>
          <p:nvSpPr>
            <p:cNvPr id="142975" name="Freeform 443"/>
            <p:cNvSpPr>
              <a:spLocks/>
            </p:cNvSpPr>
            <p:nvPr/>
          </p:nvSpPr>
          <p:spPr bwMode="auto">
            <a:xfrm>
              <a:off x="2900" y="1605"/>
              <a:ext cx="459" cy="219"/>
            </a:xfrm>
            <a:custGeom>
              <a:avLst/>
              <a:gdLst>
                <a:gd name="T0" fmla="*/ 457 w 459"/>
                <a:gd name="T1" fmla="*/ 88 h 219"/>
                <a:gd name="T2" fmla="*/ 444 w 459"/>
                <a:gd name="T3" fmla="*/ 93 h 219"/>
                <a:gd name="T4" fmla="*/ 444 w 459"/>
                <a:gd name="T5" fmla="*/ 114 h 219"/>
                <a:gd name="T6" fmla="*/ 417 w 459"/>
                <a:gd name="T7" fmla="*/ 137 h 219"/>
                <a:gd name="T8" fmla="*/ 417 w 459"/>
                <a:gd name="T9" fmla="*/ 144 h 219"/>
                <a:gd name="T10" fmla="*/ 392 w 459"/>
                <a:gd name="T11" fmla="*/ 150 h 219"/>
                <a:gd name="T12" fmla="*/ 409 w 459"/>
                <a:gd name="T13" fmla="*/ 174 h 219"/>
                <a:gd name="T14" fmla="*/ 397 w 459"/>
                <a:gd name="T15" fmla="*/ 191 h 219"/>
                <a:gd name="T16" fmla="*/ 346 w 459"/>
                <a:gd name="T17" fmla="*/ 182 h 219"/>
                <a:gd name="T18" fmla="*/ 331 w 459"/>
                <a:gd name="T19" fmla="*/ 177 h 219"/>
                <a:gd name="T20" fmla="*/ 283 w 459"/>
                <a:gd name="T21" fmla="*/ 204 h 219"/>
                <a:gd name="T22" fmla="*/ 272 w 459"/>
                <a:gd name="T23" fmla="*/ 210 h 219"/>
                <a:gd name="T24" fmla="*/ 257 w 459"/>
                <a:gd name="T25" fmla="*/ 212 h 219"/>
                <a:gd name="T26" fmla="*/ 238 w 459"/>
                <a:gd name="T27" fmla="*/ 206 h 219"/>
                <a:gd name="T28" fmla="*/ 232 w 459"/>
                <a:gd name="T29" fmla="*/ 193 h 219"/>
                <a:gd name="T30" fmla="*/ 221 w 459"/>
                <a:gd name="T31" fmla="*/ 185 h 219"/>
                <a:gd name="T32" fmla="*/ 187 w 459"/>
                <a:gd name="T33" fmla="*/ 181 h 219"/>
                <a:gd name="T34" fmla="*/ 164 w 459"/>
                <a:gd name="T35" fmla="*/ 171 h 219"/>
                <a:gd name="T36" fmla="*/ 168 w 459"/>
                <a:gd name="T37" fmla="*/ 157 h 219"/>
                <a:gd name="T38" fmla="*/ 171 w 459"/>
                <a:gd name="T39" fmla="*/ 136 h 219"/>
                <a:gd name="T40" fmla="*/ 165 w 459"/>
                <a:gd name="T41" fmla="*/ 136 h 219"/>
                <a:gd name="T42" fmla="*/ 127 w 459"/>
                <a:gd name="T43" fmla="*/ 146 h 219"/>
                <a:gd name="T44" fmla="*/ 120 w 459"/>
                <a:gd name="T45" fmla="*/ 177 h 219"/>
                <a:gd name="T46" fmla="*/ 120 w 459"/>
                <a:gd name="T47" fmla="*/ 210 h 219"/>
                <a:gd name="T48" fmla="*/ 98 w 459"/>
                <a:gd name="T49" fmla="*/ 202 h 219"/>
                <a:gd name="T50" fmla="*/ 81 w 459"/>
                <a:gd name="T51" fmla="*/ 208 h 219"/>
                <a:gd name="T52" fmla="*/ 81 w 459"/>
                <a:gd name="T53" fmla="*/ 208 h 219"/>
                <a:gd name="T54" fmla="*/ 81 w 459"/>
                <a:gd name="T55" fmla="*/ 193 h 219"/>
                <a:gd name="T56" fmla="*/ 67 w 459"/>
                <a:gd name="T57" fmla="*/ 191 h 219"/>
                <a:gd name="T58" fmla="*/ 51 w 459"/>
                <a:gd name="T59" fmla="*/ 170 h 219"/>
                <a:gd name="T60" fmla="*/ 64 w 459"/>
                <a:gd name="T61" fmla="*/ 170 h 219"/>
                <a:gd name="T62" fmla="*/ 63 w 459"/>
                <a:gd name="T63" fmla="*/ 159 h 219"/>
                <a:gd name="T64" fmla="*/ 78 w 459"/>
                <a:gd name="T65" fmla="*/ 153 h 219"/>
                <a:gd name="T66" fmla="*/ 67 w 459"/>
                <a:gd name="T67" fmla="*/ 136 h 219"/>
                <a:gd name="T68" fmla="*/ 51 w 459"/>
                <a:gd name="T69" fmla="*/ 133 h 219"/>
                <a:gd name="T70" fmla="*/ 37 w 459"/>
                <a:gd name="T71" fmla="*/ 142 h 219"/>
                <a:gd name="T72" fmla="*/ 12 w 459"/>
                <a:gd name="T73" fmla="*/ 105 h 219"/>
                <a:gd name="T74" fmla="*/ 14 w 459"/>
                <a:gd name="T75" fmla="*/ 67 h 219"/>
                <a:gd name="T76" fmla="*/ 67 w 459"/>
                <a:gd name="T77" fmla="*/ 70 h 219"/>
                <a:gd name="T78" fmla="*/ 133 w 459"/>
                <a:gd name="T79" fmla="*/ 58 h 219"/>
                <a:gd name="T80" fmla="*/ 193 w 459"/>
                <a:gd name="T81" fmla="*/ 7 h 219"/>
                <a:gd name="T82" fmla="*/ 260 w 459"/>
                <a:gd name="T83" fmla="*/ 0 h 219"/>
                <a:gd name="T84" fmla="*/ 321 w 459"/>
                <a:gd name="T85" fmla="*/ 15 h 219"/>
                <a:gd name="T86" fmla="*/ 385 w 459"/>
                <a:gd name="T87" fmla="*/ 62 h 219"/>
                <a:gd name="T88" fmla="*/ 439 w 459"/>
                <a:gd name="T89" fmla="*/ 76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9"/>
                <a:gd name="T136" fmla="*/ 0 h 219"/>
                <a:gd name="T137" fmla="*/ 459 w 459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9" h="219">
                  <a:moveTo>
                    <a:pt x="459" y="80"/>
                  </a:moveTo>
                  <a:lnTo>
                    <a:pt x="457" y="88"/>
                  </a:lnTo>
                  <a:lnTo>
                    <a:pt x="451" y="90"/>
                  </a:lnTo>
                  <a:lnTo>
                    <a:pt x="444" y="93"/>
                  </a:lnTo>
                  <a:lnTo>
                    <a:pt x="450" y="109"/>
                  </a:lnTo>
                  <a:lnTo>
                    <a:pt x="444" y="114"/>
                  </a:lnTo>
                  <a:lnTo>
                    <a:pt x="420" y="114"/>
                  </a:lnTo>
                  <a:lnTo>
                    <a:pt x="417" y="137"/>
                  </a:lnTo>
                  <a:lnTo>
                    <a:pt x="421" y="140"/>
                  </a:lnTo>
                  <a:lnTo>
                    <a:pt x="417" y="144"/>
                  </a:lnTo>
                  <a:lnTo>
                    <a:pt x="410" y="142"/>
                  </a:lnTo>
                  <a:lnTo>
                    <a:pt x="392" y="150"/>
                  </a:lnTo>
                  <a:lnTo>
                    <a:pt x="397" y="150"/>
                  </a:lnTo>
                  <a:lnTo>
                    <a:pt x="409" y="174"/>
                  </a:lnTo>
                  <a:lnTo>
                    <a:pt x="406" y="193"/>
                  </a:lnTo>
                  <a:lnTo>
                    <a:pt x="397" y="191"/>
                  </a:lnTo>
                  <a:lnTo>
                    <a:pt x="397" y="187"/>
                  </a:lnTo>
                  <a:lnTo>
                    <a:pt x="346" y="182"/>
                  </a:lnTo>
                  <a:lnTo>
                    <a:pt x="346" y="178"/>
                  </a:lnTo>
                  <a:lnTo>
                    <a:pt x="331" y="177"/>
                  </a:lnTo>
                  <a:lnTo>
                    <a:pt x="298" y="193"/>
                  </a:lnTo>
                  <a:lnTo>
                    <a:pt x="283" y="204"/>
                  </a:lnTo>
                  <a:lnTo>
                    <a:pt x="273" y="204"/>
                  </a:lnTo>
                  <a:lnTo>
                    <a:pt x="272" y="210"/>
                  </a:lnTo>
                  <a:lnTo>
                    <a:pt x="265" y="219"/>
                  </a:lnTo>
                  <a:lnTo>
                    <a:pt x="257" y="212"/>
                  </a:lnTo>
                  <a:lnTo>
                    <a:pt x="264" y="210"/>
                  </a:lnTo>
                  <a:lnTo>
                    <a:pt x="238" y="206"/>
                  </a:lnTo>
                  <a:lnTo>
                    <a:pt x="227" y="202"/>
                  </a:lnTo>
                  <a:lnTo>
                    <a:pt x="232" y="193"/>
                  </a:lnTo>
                  <a:lnTo>
                    <a:pt x="221" y="193"/>
                  </a:lnTo>
                  <a:lnTo>
                    <a:pt x="221" y="185"/>
                  </a:lnTo>
                  <a:lnTo>
                    <a:pt x="213" y="182"/>
                  </a:lnTo>
                  <a:lnTo>
                    <a:pt x="187" y="181"/>
                  </a:lnTo>
                  <a:lnTo>
                    <a:pt x="172" y="174"/>
                  </a:lnTo>
                  <a:lnTo>
                    <a:pt x="164" y="171"/>
                  </a:lnTo>
                  <a:lnTo>
                    <a:pt x="164" y="165"/>
                  </a:lnTo>
                  <a:lnTo>
                    <a:pt x="168" y="157"/>
                  </a:lnTo>
                  <a:lnTo>
                    <a:pt x="168" y="149"/>
                  </a:lnTo>
                  <a:lnTo>
                    <a:pt x="171" y="136"/>
                  </a:lnTo>
                  <a:lnTo>
                    <a:pt x="168" y="133"/>
                  </a:lnTo>
                  <a:lnTo>
                    <a:pt x="165" y="136"/>
                  </a:lnTo>
                  <a:lnTo>
                    <a:pt x="142" y="144"/>
                  </a:lnTo>
                  <a:lnTo>
                    <a:pt x="127" y="146"/>
                  </a:lnTo>
                  <a:lnTo>
                    <a:pt x="120" y="157"/>
                  </a:lnTo>
                  <a:lnTo>
                    <a:pt x="120" y="177"/>
                  </a:lnTo>
                  <a:lnTo>
                    <a:pt x="120" y="193"/>
                  </a:lnTo>
                  <a:lnTo>
                    <a:pt x="120" y="210"/>
                  </a:lnTo>
                  <a:lnTo>
                    <a:pt x="105" y="206"/>
                  </a:lnTo>
                  <a:lnTo>
                    <a:pt x="98" y="202"/>
                  </a:lnTo>
                  <a:lnTo>
                    <a:pt x="87" y="199"/>
                  </a:lnTo>
                  <a:lnTo>
                    <a:pt x="81" y="208"/>
                  </a:lnTo>
                  <a:lnTo>
                    <a:pt x="87" y="216"/>
                  </a:lnTo>
                  <a:lnTo>
                    <a:pt x="81" y="208"/>
                  </a:lnTo>
                  <a:lnTo>
                    <a:pt x="81" y="198"/>
                  </a:lnTo>
                  <a:lnTo>
                    <a:pt x="81" y="193"/>
                  </a:lnTo>
                  <a:lnTo>
                    <a:pt x="74" y="191"/>
                  </a:lnTo>
                  <a:lnTo>
                    <a:pt x="67" y="191"/>
                  </a:lnTo>
                  <a:lnTo>
                    <a:pt x="57" y="174"/>
                  </a:lnTo>
                  <a:lnTo>
                    <a:pt x="51" y="170"/>
                  </a:lnTo>
                  <a:lnTo>
                    <a:pt x="57" y="170"/>
                  </a:lnTo>
                  <a:lnTo>
                    <a:pt x="64" y="170"/>
                  </a:lnTo>
                  <a:lnTo>
                    <a:pt x="57" y="164"/>
                  </a:lnTo>
                  <a:lnTo>
                    <a:pt x="63" y="159"/>
                  </a:lnTo>
                  <a:lnTo>
                    <a:pt x="85" y="157"/>
                  </a:lnTo>
                  <a:lnTo>
                    <a:pt x="78" y="153"/>
                  </a:lnTo>
                  <a:lnTo>
                    <a:pt x="78" y="133"/>
                  </a:lnTo>
                  <a:lnTo>
                    <a:pt x="67" y="136"/>
                  </a:lnTo>
                  <a:lnTo>
                    <a:pt x="63" y="131"/>
                  </a:lnTo>
                  <a:lnTo>
                    <a:pt x="51" y="133"/>
                  </a:lnTo>
                  <a:lnTo>
                    <a:pt x="46" y="137"/>
                  </a:lnTo>
                  <a:lnTo>
                    <a:pt x="37" y="142"/>
                  </a:lnTo>
                  <a:lnTo>
                    <a:pt x="26" y="142"/>
                  </a:lnTo>
                  <a:lnTo>
                    <a:pt x="12" y="105"/>
                  </a:lnTo>
                  <a:lnTo>
                    <a:pt x="0" y="105"/>
                  </a:lnTo>
                  <a:lnTo>
                    <a:pt x="14" y="67"/>
                  </a:lnTo>
                  <a:lnTo>
                    <a:pt x="39" y="62"/>
                  </a:lnTo>
                  <a:lnTo>
                    <a:pt x="67" y="70"/>
                  </a:lnTo>
                  <a:lnTo>
                    <a:pt x="142" y="77"/>
                  </a:lnTo>
                  <a:lnTo>
                    <a:pt x="133" y="58"/>
                  </a:lnTo>
                  <a:lnTo>
                    <a:pt x="142" y="15"/>
                  </a:lnTo>
                  <a:lnTo>
                    <a:pt x="193" y="7"/>
                  </a:lnTo>
                  <a:lnTo>
                    <a:pt x="227" y="8"/>
                  </a:lnTo>
                  <a:lnTo>
                    <a:pt x="260" y="0"/>
                  </a:lnTo>
                  <a:lnTo>
                    <a:pt x="284" y="20"/>
                  </a:lnTo>
                  <a:lnTo>
                    <a:pt x="321" y="15"/>
                  </a:lnTo>
                  <a:lnTo>
                    <a:pt x="360" y="39"/>
                  </a:lnTo>
                  <a:lnTo>
                    <a:pt x="385" y="62"/>
                  </a:lnTo>
                  <a:lnTo>
                    <a:pt x="417" y="67"/>
                  </a:lnTo>
                  <a:lnTo>
                    <a:pt x="439" y="76"/>
                  </a:lnTo>
                  <a:lnTo>
                    <a:pt x="459" y="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76" name="Freeform 444"/>
            <p:cNvSpPr>
              <a:spLocks/>
            </p:cNvSpPr>
            <p:nvPr/>
          </p:nvSpPr>
          <p:spPr bwMode="auto">
            <a:xfrm>
              <a:off x="2900" y="1605"/>
              <a:ext cx="459" cy="219"/>
            </a:xfrm>
            <a:custGeom>
              <a:avLst/>
              <a:gdLst>
                <a:gd name="T0" fmla="*/ 457 w 459"/>
                <a:gd name="T1" fmla="*/ 88 h 219"/>
                <a:gd name="T2" fmla="*/ 444 w 459"/>
                <a:gd name="T3" fmla="*/ 93 h 219"/>
                <a:gd name="T4" fmla="*/ 444 w 459"/>
                <a:gd name="T5" fmla="*/ 114 h 219"/>
                <a:gd name="T6" fmla="*/ 417 w 459"/>
                <a:gd name="T7" fmla="*/ 137 h 219"/>
                <a:gd name="T8" fmla="*/ 417 w 459"/>
                <a:gd name="T9" fmla="*/ 144 h 219"/>
                <a:gd name="T10" fmla="*/ 392 w 459"/>
                <a:gd name="T11" fmla="*/ 150 h 219"/>
                <a:gd name="T12" fmla="*/ 409 w 459"/>
                <a:gd name="T13" fmla="*/ 174 h 219"/>
                <a:gd name="T14" fmla="*/ 397 w 459"/>
                <a:gd name="T15" fmla="*/ 191 h 219"/>
                <a:gd name="T16" fmla="*/ 346 w 459"/>
                <a:gd name="T17" fmla="*/ 182 h 219"/>
                <a:gd name="T18" fmla="*/ 331 w 459"/>
                <a:gd name="T19" fmla="*/ 177 h 219"/>
                <a:gd name="T20" fmla="*/ 283 w 459"/>
                <a:gd name="T21" fmla="*/ 204 h 219"/>
                <a:gd name="T22" fmla="*/ 272 w 459"/>
                <a:gd name="T23" fmla="*/ 210 h 219"/>
                <a:gd name="T24" fmla="*/ 257 w 459"/>
                <a:gd name="T25" fmla="*/ 212 h 219"/>
                <a:gd name="T26" fmla="*/ 238 w 459"/>
                <a:gd name="T27" fmla="*/ 206 h 219"/>
                <a:gd name="T28" fmla="*/ 232 w 459"/>
                <a:gd name="T29" fmla="*/ 193 h 219"/>
                <a:gd name="T30" fmla="*/ 221 w 459"/>
                <a:gd name="T31" fmla="*/ 185 h 219"/>
                <a:gd name="T32" fmla="*/ 187 w 459"/>
                <a:gd name="T33" fmla="*/ 181 h 219"/>
                <a:gd name="T34" fmla="*/ 164 w 459"/>
                <a:gd name="T35" fmla="*/ 171 h 219"/>
                <a:gd name="T36" fmla="*/ 168 w 459"/>
                <a:gd name="T37" fmla="*/ 157 h 219"/>
                <a:gd name="T38" fmla="*/ 171 w 459"/>
                <a:gd name="T39" fmla="*/ 136 h 219"/>
                <a:gd name="T40" fmla="*/ 165 w 459"/>
                <a:gd name="T41" fmla="*/ 136 h 219"/>
                <a:gd name="T42" fmla="*/ 127 w 459"/>
                <a:gd name="T43" fmla="*/ 146 h 219"/>
                <a:gd name="T44" fmla="*/ 120 w 459"/>
                <a:gd name="T45" fmla="*/ 177 h 219"/>
                <a:gd name="T46" fmla="*/ 120 w 459"/>
                <a:gd name="T47" fmla="*/ 210 h 219"/>
                <a:gd name="T48" fmla="*/ 98 w 459"/>
                <a:gd name="T49" fmla="*/ 202 h 219"/>
                <a:gd name="T50" fmla="*/ 81 w 459"/>
                <a:gd name="T51" fmla="*/ 208 h 219"/>
                <a:gd name="T52" fmla="*/ 81 w 459"/>
                <a:gd name="T53" fmla="*/ 208 h 219"/>
                <a:gd name="T54" fmla="*/ 81 w 459"/>
                <a:gd name="T55" fmla="*/ 193 h 219"/>
                <a:gd name="T56" fmla="*/ 67 w 459"/>
                <a:gd name="T57" fmla="*/ 191 h 219"/>
                <a:gd name="T58" fmla="*/ 51 w 459"/>
                <a:gd name="T59" fmla="*/ 170 h 219"/>
                <a:gd name="T60" fmla="*/ 64 w 459"/>
                <a:gd name="T61" fmla="*/ 170 h 219"/>
                <a:gd name="T62" fmla="*/ 63 w 459"/>
                <a:gd name="T63" fmla="*/ 159 h 219"/>
                <a:gd name="T64" fmla="*/ 78 w 459"/>
                <a:gd name="T65" fmla="*/ 153 h 219"/>
                <a:gd name="T66" fmla="*/ 67 w 459"/>
                <a:gd name="T67" fmla="*/ 136 h 219"/>
                <a:gd name="T68" fmla="*/ 51 w 459"/>
                <a:gd name="T69" fmla="*/ 133 h 219"/>
                <a:gd name="T70" fmla="*/ 37 w 459"/>
                <a:gd name="T71" fmla="*/ 142 h 219"/>
                <a:gd name="T72" fmla="*/ 12 w 459"/>
                <a:gd name="T73" fmla="*/ 105 h 219"/>
                <a:gd name="T74" fmla="*/ 14 w 459"/>
                <a:gd name="T75" fmla="*/ 67 h 219"/>
                <a:gd name="T76" fmla="*/ 67 w 459"/>
                <a:gd name="T77" fmla="*/ 70 h 219"/>
                <a:gd name="T78" fmla="*/ 133 w 459"/>
                <a:gd name="T79" fmla="*/ 58 h 219"/>
                <a:gd name="T80" fmla="*/ 193 w 459"/>
                <a:gd name="T81" fmla="*/ 7 h 219"/>
                <a:gd name="T82" fmla="*/ 260 w 459"/>
                <a:gd name="T83" fmla="*/ 0 h 219"/>
                <a:gd name="T84" fmla="*/ 321 w 459"/>
                <a:gd name="T85" fmla="*/ 15 h 219"/>
                <a:gd name="T86" fmla="*/ 385 w 459"/>
                <a:gd name="T87" fmla="*/ 62 h 219"/>
                <a:gd name="T88" fmla="*/ 439 w 459"/>
                <a:gd name="T89" fmla="*/ 76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9"/>
                <a:gd name="T136" fmla="*/ 0 h 219"/>
                <a:gd name="T137" fmla="*/ 459 w 459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9" h="219">
                  <a:moveTo>
                    <a:pt x="459" y="80"/>
                  </a:moveTo>
                  <a:lnTo>
                    <a:pt x="457" y="88"/>
                  </a:lnTo>
                  <a:lnTo>
                    <a:pt x="451" y="90"/>
                  </a:lnTo>
                  <a:lnTo>
                    <a:pt x="444" y="93"/>
                  </a:lnTo>
                  <a:lnTo>
                    <a:pt x="450" y="109"/>
                  </a:lnTo>
                  <a:lnTo>
                    <a:pt x="444" y="114"/>
                  </a:lnTo>
                  <a:lnTo>
                    <a:pt x="420" y="114"/>
                  </a:lnTo>
                  <a:lnTo>
                    <a:pt x="417" y="137"/>
                  </a:lnTo>
                  <a:lnTo>
                    <a:pt x="421" y="140"/>
                  </a:lnTo>
                  <a:lnTo>
                    <a:pt x="417" y="144"/>
                  </a:lnTo>
                  <a:lnTo>
                    <a:pt x="410" y="142"/>
                  </a:lnTo>
                  <a:lnTo>
                    <a:pt x="392" y="150"/>
                  </a:lnTo>
                  <a:lnTo>
                    <a:pt x="397" y="150"/>
                  </a:lnTo>
                  <a:lnTo>
                    <a:pt x="409" y="174"/>
                  </a:lnTo>
                  <a:lnTo>
                    <a:pt x="406" y="193"/>
                  </a:lnTo>
                  <a:lnTo>
                    <a:pt x="397" y="191"/>
                  </a:lnTo>
                  <a:lnTo>
                    <a:pt x="397" y="187"/>
                  </a:lnTo>
                  <a:lnTo>
                    <a:pt x="346" y="182"/>
                  </a:lnTo>
                  <a:lnTo>
                    <a:pt x="346" y="178"/>
                  </a:lnTo>
                  <a:lnTo>
                    <a:pt x="331" y="177"/>
                  </a:lnTo>
                  <a:lnTo>
                    <a:pt x="298" y="193"/>
                  </a:lnTo>
                  <a:lnTo>
                    <a:pt x="283" y="204"/>
                  </a:lnTo>
                  <a:lnTo>
                    <a:pt x="273" y="204"/>
                  </a:lnTo>
                  <a:lnTo>
                    <a:pt x="272" y="210"/>
                  </a:lnTo>
                  <a:lnTo>
                    <a:pt x="265" y="219"/>
                  </a:lnTo>
                  <a:lnTo>
                    <a:pt x="257" y="212"/>
                  </a:lnTo>
                  <a:lnTo>
                    <a:pt x="264" y="210"/>
                  </a:lnTo>
                  <a:lnTo>
                    <a:pt x="238" y="206"/>
                  </a:lnTo>
                  <a:lnTo>
                    <a:pt x="227" y="202"/>
                  </a:lnTo>
                  <a:lnTo>
                    <a:pt x="232" y="193"/>
                  </a:lnTo>
                  <a:lnTo>
                    <a:pt x="221" y="193"/>
                  </a:lnTo>
                  <a:lnTo>
                    <a:pt x="221" y="185"/>
                  </a:lnTo>
                  <a:lnTo>
                    <a:pt x="213" y="182"/>
                  </a:lnTo>
                  <a:lnTo>
                    <a:pt x="187" y="181"/>
                  </a:lnTo>
                  <a:lnTo>
                    <a:pt x="172" y="174"/>
                  </a:lnTo>
                  <a:lnTo>
                    <a:pt x="164" y="171"/>
                  </a:lnTo>
                  <a:lnTo>
                    <a:pt x="164" y="165"/>
                  </a:lnTo>
                  <a:lnTo>
                    <a:pt x="168" y="157"/>
                  </a:lnTo>
                  <a:lnTo>
                    <a:pt x="168" y="149"/>
                  </a:lnTo>
                  <a:lnTo>
                    <a:pt x="171" y="136"/>
                  </a:lnTo>
                  <a:lnTo>
                    <a:pt x="168" y="133"/>
                  </a:lnTo>
                  <a:lnTo>
                    <a:pt x="165" y="136"/>
                  </a:lnTo>
                  <a:lnTo>
                    <a:pt x="142" y="144"/>
                  </a:lnTo>
                  <a:lnTo>
                    <a:pt x="127" y="146"/>
                  </a:lnTo>
                  <a:lnTo>
                    <a:pt x="120" y="157"/>
                  </a:lnTo>
                  <a:lnTo>
                    <a:pt x="120" y="177"/>
                  </a:lnTo>
                  <a:lnTo>
                    <a:pt x="120" y="193"/>
                  </a:lnTo>
                  <a:lnTo>
                    <a:pt x="120" y="210"/>
                  </a:lnTo>
                  <a:lnTo>
                    <a:pt x="105" y="206"/>
                  </a:lnTo>
                  <a:lnTo>
                    <a:pt x="98" y="202"/>
                  </a:lnTo>
                  <a:lnTo>
                    <a:pt x="87" y="199"/>
                  </a:lnTo>
                  <a:lnTo>
                    <a:pt x="81" y="208"/>
                  </a:lnTo>
                  <a:lnTo>
                    <a:pt x="87" y="216"/>
                  </a:lnTo>
                  <a:lnTo>
                    <a:pt x="81" y="208"/>
                  </a:lnTo>
                  <a:lnTo>
                    <a:pt x="81" y="198"/>
                  </a:lnTo>
                  <a:lnTo>
                    <a:pt x="81" y="193"/>
                  </a:lnTo>
                  <a:lnTo>
                    <a:pt x="74" y="191"/>
                  </a:lnTo>
                  <a:lnTo>
                    <a:pt x="67" y="191"/>
                  </a:lnTo>
                  <a:lnTo>
                    <a:pt x="57" y="174"/>
                  </a:lnTo>
                  <a:lnTo>
                    <a:pt x="51" y="170"/>
                  </a:lnTo>
                  <a:lnTo>
                    <a:pt x="57" y="170"/>
                  </a:lnTo>
                  <a:lnTo>
                    <a:pt x="64" y="170"/>
                  </a:lnTo>
                  <a:lnTo>
                    <a:pt x="57" y="164"/>
                  </a:lnTo>
                  <a:lnTo>
                    <a:pt x="63" y="159"/>
                  </a:lnTo>
                  <a:lnTo>
                    <a:pt x="85" y="157"/>
                  </a:lnTo>
                  <a:lnTo>
                    <a:pt x="78" y="153"/>
                  </a:lnTo>
                  <a:lnTo>
                    <a:pt x="78" y="133"/>
                  </a:lnTo>
                  <a:lnTo>
                    <a:pt x="67" y="136"/>
                  </a:lnTo>
                  <a:lnTo>
                    <a:pt x="63" y="131"/>
                  </a:lnTo>
                  <a:lnTo>
                    <a:pt x="51" y="133"/>
                  </a:lnTo>
                  <a:lnTo>
                    <a:pt x="46" y="137"/>
                  </a:lnTo>
                  <a:lnTo>
                    <a:pt x="37" y="142"/>
                  </a:lnTo>
                  <a:lnTo>
                    <a:pt x="26" y="142"/>
                  </a:lnTo>
                  <a:lnTo>
                    <a:pt x="12" y="105"/>
                  </a:lnTo>
                  <a:lnTo>
                    <a:pt x="0" y="105"/>
                  </a:lnTo>
                  <a:lnTo>
                    <a:pt x="14" y="67"/>
                  </a:lnTo>
                  <a:lnTo>
                    <a:pt x="39" y="62"/>
                  </a:lnTo>
                  <a:lnTo>
                    <a:pt x="67" y="70"/>
                  </a:lnTo>
                  <a:lnTo>
                    <a:pt x="142" y="77"/>
                  </a:lnTo>
                  <a:lnTo>
                    <a:pt x="133" y="58"/>
                  </a:lnTo>
                  <a:lnTo>
                    <a:pt x="142" y="15"/>
                  </a:lnTo>
                  <a:lnTo>
                    <a:pt x="193" y="7"/>
                  </a:lnTo>
                  <a:lnTo>
                    <a:pt x="227" y="8"/>
                  </a:lnTo>
                  <a:lnTo>
                    <a:pt x="260" y="0"/>
                  </a:lnTo>
                  <a:lnTo>
                    <a:pt x="284" y="20"/>
                  </a:lnTo>
                  <a:lnTo>
                    <a:pt x="321" y="15"/>
                  </a:lnTo>
                  <a:lnTo>
                    <a:pt x="360" y="39"/>
                  </a:lnTo>
                  <a:lnTo>
                    <a:pt x="385" y="62"/>
                  </a:lnTo>
                  <a:lnTo>
                    <a:pt x="417" y="67"/>
                  </a:lnTo>
                  <a:lnTo>
                    <a:pt x="439" y="76"/>
                  </a:lnTo>
                  <a:lnTo>
                    <a:pt x="459" y="8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59" name="Group 448"/>
          <p:cNvGrpSpPr>
            <a:grpSpLocks/>
          </p:cNvGrpSpPr>
          <p:nvPr/>
        </p:nvGrpSpPr>
        <p:grpSpPr bwMode="auto">
          <a:xfrm>
            <a:off x="5523089" y="1952978"/>
            <a:ext cx="162278" cy="81844"/>
            <a:chOff x="3191" y="1781"/>
            <a:chExt cx="115" cy="58"/>
          </a:xfrm>
        </p:grpSpPr>
        <p:sp>
          <p:nvSpPr>
            <p:cNvPr id="142973" name="Freeform 446"/>
            <p:cNvSpPr>
              <a:spLocks/>
            </p:cNvSpPr>
            <p:nvPr/>
          </p:nvSpPr>
          <p:spPr bwMode="auto">
            <a:xfrm>
              <a:off x="3191" y="1781"/>
              <a:ext cx="115" cy="58"/>
            </a:xfrm>
            <a:custGeom>
              <a:avLst/>
              <a:gdLst>
                <a:gd name="T0" fmla="*/ 115 w 115"/>
                <a:gd name="T1" fmla="*/ 16 h 58"/>
                <a:gd name="T2" fmla="*/ 96 w 115"/>
                <a:gd name="T3" fmla="*/ 25 h 58"/>
                <a:gd name="T4" fmla="*/ 92 w 115"/>
                <a:gd name="T5" fmla="*/ 32 h 58"/>
                <a:gd name="T6" fmla="*/ 78 w 115"/>
                <a:gd name="T7" fmla="*/ 33 h 58"/>
                <a:gd name="T8" fmla="*/ 77 w 115"/>
                <a:gd name="T9" fmla="*/ 40 h 58"/>
                <a:gd name="T10" fmla="*/ 67 w 115"/>
                <a:gd name="T11" fmla="*/ 43 h 58"/>
                <a:gd name="T12" fmla="*/ 64 w 115"/>
                <a:gd name="T13" fmla="*/ 40 h 58"/>
                <a:gd name="T14" fmla="*/ 58 w 115"/>
                <a:gd name="T15" fmla="*/ 43 h 58"/>
                <a:gd name="T16" fmla="*/ 47 w 115"/>
                <a:gd name="T17" fmla="*/ 49 h 58"/>
                <a:gd name="T18" fmla="*/ 48 w 115"/>
                <a:gd name="T19" fmla="*/ 58 h 58"/>
                <a:gd name="T20" fmla="*/ 44 w 115"/>
                <a:gd name="T21" fmla="*/ 58 h 58"/>
                <a:gd name="T22" fmla="*/ 7 w 115"/>
                <a:gd name="T23" fmla="*/ 47 h 58"/>
                <a:gd name="T24" fmla="*/ 17 w 115"/>
                <a:gd name="T25" fmla="*/ 47 h 58"/>
                <a:gd name="T26" fmla="*/ 21 w 115"/>
                <a:gd name="T27" fmla="*/ 43 h 58"/>
                <a:gd name="T28" fmla="*/ 33 w 115"/>
                <a:gd name="T29" fmla="*/ 33 h 58"/>
                <a:gd name="T30" fmla="*/ 25 w 115"/>
                <a:gd name="T31" fmla="*/ 33 h 58"/>
                <a:gd name="T32" fmla="*/ 12 w 115"/>
                <a:gd name="T33" fmla="*/ 28 h 58"/>
                <a:gd name="T34" fmla="*/ 0 w 115"/>
                <a:gd name="T35" fmla="*/ 28 h 58"/>
                <a:gd name="T36" fmla="*/ 7 w 115"/>
                <a:gd name="T37" fmla="*/ 16 h 58"/>
                <a:gd name="T38" fmla="*/ 40 w 115"/>
                <a:gd name="T39" fmla="*/ 0 h 58"/>
                <a:gd name="T40" fmla="*/ 56 w 115"/>
                <a:gd name="T41" fmla="*/ 1 h 58"/>
                <a:gd name="T42" fmla="*/ 56 w 115"/>
                <a:gd name="T43" fmla="*/ 5 h 58"/>
                <a:gd name="T44" fmla="*/ 106 w 115"/>
                <a:gd name="T45" fmla="*/ 11 h 58"/>
                <a:gd name="T46" fmla="*/ 106 w 115"/>
                <a:gd name="T47" fmla="*/ 15 h 58"/>
                <a:gd name="T48" fmla="*/ 115 w 115"/>
                <a:gd name="T49" fmla="*/ 1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5"/>
                <a:gd name="T76" fmla="*/ 0 h 58"/>
                <a:gd name="T77" fmla="*/ 115 w 11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5" h="58">
                  <a:moveTo>
                    <a:pt x="115" y="16"/>
                  </a:moveTo>
                  <a:lnTo>
                    <a:pt x="96" y="25"/>
                  </a:lnTo>
                  <a:lnTo>
                    <a:pt x="92" y="32"/>
                  </a:lnTo>
                  <a:lnTo>
                    <a:pt x="78" y="33"/>
                  </a:lnTo>
                  <a:lnTo>
                    <a:pt x="77" y="40"/>
                  </a:lnTo>
                  <a:lnTo>
                    <a:pt x="67" y="43"/>
                  </a:lnTo>
                  <a:lnTo>
                    <a:pt x="64" y="40"/>
                  </a:lnTo>
                  <a:lnTo>
                    <a:pt x="58" y="43"/>
                  </a:lnTo>
                  <a:lnTo>
                    <a:pt x="47" y="49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7" y="47"/>
                  </a:lnTo>
                  <a:lnTo>
                    <a:pt x="17" y="47"/>
                  </a:lnTo>
                  <a:lnTo>
                    <a:pt x="21" y="43"/>
                  </a:lnTo>
                  <a:lnTo>
                    <a:pt x="33" y="33"/>
                  </a:lnTo>
                  <a:lnTo>
                    <a:pt x="25" y="33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7" y="16"/>
                  </a:lnTo>
                  <a:lnTo>
                    <a:pt x="40" y="0"/>
                  </a:lnTo>
                  <a:lnTo>
                    <a:pt x="56" y="1"/>
                  </a:lnTo>
                  <a:lnTo>
                    <a:pt x="56" y="5"/>
                  </a:lnTo>
                  <a:lnTo>
                    <a:pt x="106" y="11"/>
                  </a:lnTo>
                  <a:lnTo>
                    <a:pt x="106" y="15"/>
                  </a:lnTo>
                  <a:lnTo>
                    <a:pt x="11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74" name="Freeform 447"/>
            <p:cNvSpPr>
              <a:spLocks/>
            </p:cNvSpPr>
            <p:nvPr/>
          </p:nvSpPr>
          <p:spPr bwMode="auto">
            <a:xfrm>
              <a:off x="3191" y="1781"/>
              <a:ext cx="115" cy="58"/>
            </a:xfrm>
            <a:custGeom>
              <a:avLst/>
              <a:gdLst>
                <a:gd name="T0" fmla="*/ 115 w 115"/>
                <a:gd name="T1" fmla="*/ 16 h 58"/>
                <a:gd name="T2" fmla="*/ 96 w 115"/>
                <a:gd name="T3" fmla="*/ 25 h 58"/>
                <a:gd name="T4" fmla="*/ 92 w 115"/>
                <a:gd name="T5" fmla="*/ 32 h 58"/>
                <a:gd name="T6" fmla="*/ 78 w 115"/>
                <a:gd name="T7" fmla="*/ 33 h 58"/>
                <a:gd name="T8" fmla="*/ 77 w 115"/>
                <a:gd name="T9" fmla="*/ 40 h 58"/>
                <a:gd name="T10" fmla="*/ 67 w 115"/>
                <a:gd name="T11" fmla="*/ 43 h 58"/>
                <a:gd name="T12" fmla="*/ 64 w 115"/>
                <a:gd name="T13" fmla="*/ 40 h 58"/>
                <a:gd name="T14" fmla="*/ 58 w 115"/>
                <a:gd name="T15" fmla="*/ 43 h 58"/>
                <a:gd name="T16" fmla="*/ 47 w 115"/>
                <a:gd name="T17" fmla="*/ 49 h 58"/>
                <a:gd name="T18" fmla="*/ 48 w 115"/>
                <a:gd name="T19" fmla="*/ 58 h 58"/>
                <a:gd name="T20" fmla="*/ 44 w 115"/>
                <a:gd name="T21" fmla="*/ 58 h 58"/>
                <a:gd name="T22" fmla="*/ 7 w 115"/>
                <a:gd name="T23" fmla="*/ 47 h 58"/>
                <a:gd name="T24" fmla="*/ 17 w 115"/>
                <a:gd name="T25" fmla="*/ 47 h 58"/>
                <a:gd name="T26" fmla="*/ 21 w 115"/>
                <a:gd name="T27" fmla="*/ 43 h 58"/>
                <a:gd name="T28" fmla="*/ 33 w 115"/>
                <a:gd name="T29" fmla="*/ 33 h 58"/>
                <a:gd name="T30" fmla="*/ 25 w 115"/>
                <a:gd name="T31" fmla="*/ 33 h 58"/>
                <a:gd name="T32" fmla="*/ 12 w 115"/>
                <a:gd name="T33" fmla="*/ 28 h 58"/>
                <a:gd name="T34" fmla="*/ 0 w 115"/>
                <a:gd name="T35" fmla="*/ 28 h 58"/>
                <a:gd name="T36" fmla="*/ 7 w 115"/>
                <a:gd name="T37" fmla="*/ 16 h 58"/>
                <a:gd name="T38" fmla="*/ 40 w 115"/>
                <a:gd name="T39" fmla="*/ 0 h 58"/>
                <a:gd name="T40" fmla="*/ 56 w 115"/>
                <a:gd name="T41" fmla="*/ 1 h 58"/>
                <a:gd name="T42" fmla="*/ 56 w 115"/>
                <a:gd name="T43" fmla="*/ 5 h 58"/>
                <a:gd name="T44" fmla="*/ 106 w 115"/>
                <a:gd name="T45" fmla="*/ 11 h 58"/>
                <a:gd name="T46" fmla="*/ 106 w 115"/>
                <a:gd name="T47" fmla="*/ 15 h 58"/>
                <a:gd name="T48" fmla="*/ 115 w 115"/>
                <a:gd name="T49" fmla="*/ 1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5"/>
                <a:gd name="T76" fmla="*/ 0 h 58"/>
                <a:gd name="T77" fmla="*/ 115 w 11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5" h="58">
                  <a:moveTo>
                    <a:pt x="115" y="16"/>
                  </a:moveTo>
                  <a:lnTo>
                    <a:pt x="96" y="25"/>
                  </a:lnTo>
                  <a:lnTo>
                    <a:pt x="92" y="32"/>
                  </a:lnTo>
                  <a:lnTo>
                    <a:pt x="78" y="33"/>
                  </a:lnTo>
                  <a:lnTo>
                    <a:pt x="77" y="40"/>
                  </a:lnTo>
                  <a:lnTo>
                    <a:pt x="67" y="43"/>
                  </a:lnTo>
                  <a:lnTo>
                    <a:pt x="64" y="40"/>
                  </a:lnTo>
                  <a:lnTo>
                    <a:pt x="58" y="43"/>
                  </a:lnTo>
                  <a:lnTo>
                    <a:pt x="47" y="49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7" y="47"/>
                  </a:lnTo>
                  <a:lnTo>
                    <a:pt x="17" y="47"/>
                  </a:lnTo>
                  <a:lnTo>
                    <a:pt x="21" y="43"/>
                  </a:lnTo>
                  <a:lnTo>
                    <a:pt x="33" y="33"/>
                  </a:lnTo>
                  <a:lnTo>
                    <a:pt x="25" y="33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7" y="16"/>
                  </a:lnTo>
                  <a:lnTo>
                    <a:pt x="40" y="0"/>
                  </a:lnTo>
                  <a:lnTo>
                    <a:pt x="56" y="1"/>
                  </a:lnTo>
                  <a:lnTo>
                    <a:pt x="56" y="5"/>
                  </a:lnTo>
                  <a:lnTo>
                    <a:pt x="106" y="11"/>
                  </a:lnTo>
                  <a:lnTo>
                    <a:pt x="106" y="15"/>
                  </a:lnTo>
                  <a:lnTo>
                    <a:pt x="115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0" name="Group 451"/>
          <p:cNvGrpSpPr>
            <a:grpSpLocks/>
          </p:cNvGrpSpPr>
          <p:nvPr/>
        </p:nvGrpSpPr>
        <p:grpSpPr bwMode="auto">
          <a:xfrm>
            <a:off x="5281789" y="1906412"/>
            <a:ext cx="287867" cy="176388"/>
            <a:chOff x="3020" y="1748"/>
            <a:chExt cx="204" cy="125"/>
          </a:xfrm>
        </p:grpSpPr>
        <p:sp>
          <p:nvSpPr>
            <p:cNvPr id="142971" name="Freeform 449"/>
            <p:cNvSpPr>
              <a:spLocks/>
            </p:cNvSpPr>
            <p:nvPr/>
          </p:nvSpPr>
          <p:spPr bwMode="auto">
            <a:xfrm>
              <a:off x="3020" y="1748"/>
              <a:ext cx="204" cy="125"/>
            </a:xfrm>
            <a:custGeom>
              <a:avLst/>
              <a:gdLst>
                <a:gd name="T0" fmla="*/ 127 w 204"/>
                <a:gd name="T1" fmla="*/ 123 h 125"/>
                <a:gd name="T2" fmla="*/ 127 w 204"/>
                <a:gd name="T3" fmla="*/ 112 h 125"/>
                <a:gd name="T4" fmla="*/ 86 w 204"/>
                <a:gd name="T5" fmla="*/ 90 h 125"/>
                <a:gd name="T6" fmla="*/ 77 w 204"/>
                <a:gd name="T7" fmla="*/ 84 h 125"/>
                <a:gd name="T8" fmla="*/ 62 w 204"/>
                <a:gd name="T9" fmla="*/ 73 h 125"/>
                <a:gd name="T10" fmla="*/ 55 w 204"/>
                <a:gd name="T11" fmla="*/ 61 h 125"/>
                <a:gd name="T12" fmla="*/ 38 w 204"/>
                <a:gd name="T13" fmla="*/ 55 h 125"/>
                <a:gd name="T14" fmla="*/ 26 w 204"/>
                <a:gd name="T15" fmla="*/ 44 h 125"/>
                <a:gd name="T16" fmla="*/ 25 w 204"/>
                <a:gd name="T17" fmla="*/ 31 h 125"/>
                <a:gd name="T18" fmla="*/ 15 w 204"/>
                <a:gd name="T19" fmla="*/ 44 h 125"/>
                <a:gd name="T20" fmla="*/ 7 w 204"/>
                <a:gd name="T21" fmla="*/ 65 h 125"/>
                <a:gd name="T22" fmla="*/ 0 w 204"/>
                <a:gd name="T23" fmla="*/ 50 h 125"/>
                <a:gd name="T24" fmla="*/ 0 w 204"/>
                <a:gd name="T25" fmla="*/ 13 h 125"/>
                <a:gd name="T26" fmla="*/ 22 w 204"/>
                <a:gd name="T27" fmla="*/ 0 h 125"/>
                <a:gd name="T28" fmla="*/ 25 w 204"/>
                <a:gd name="T29" fmla="*/ 27 h 125"/>
                <a:gd name="T30" fmla="*/ 36 w 204"/>
                <a:gd name="T31" fmla="*/ 31 h 125"/>
                <a:gd name="T32" fmla="*/ 52 w 204"/>
                <a:gd name="T33" fmla="*/ 31 h 125"/>
                <a:gd name="T34" fmla="*/ 93 w 204"/>
                <a:gd name="T35" fmla="*/ 38 h 125"/>
                <a:gd name="T36" fmla="*/ 100 w 204"/>
                <a:gd name="T37" fmla="*/ 50 h 125"/>
                <a:gd name="T38" fmla="*/ 107 w 204"/>
                <a:gd name="T39" fmla="*/ 59 h 125"/>
                <a:gd name="T40" fmla="*/ 144 w 204"/>
                <a:gd name="T41" fmla="*/ 67 h 125"/>
                <a:gd name="T42" fmla="*/ 145 w 204"/>
                <a:gd name="T43" fmla="*/ 76 h 125"/>
                <a:gd name="T44" fmla="*/ 153 w 204"/>
                <a:gd name="T45" fmla="*/ 61 h 125"/>
                <a:gd name="T46" fmla="*/ 178 w 204"/>
                <a:gd name="T47" fmla="*/ 50 h 125"/>
                <a:gd name="T48" fmla="*/ 183 w 204"/>
                <a:gd name="T49" fmla="*/ 61 h 125"/>
                <a:gd name="T50" fmla="*/ 204 w 204"/>
                <a:gd name="T51" fmla="*/ 67 h 125"/>
                <a:gd name="T52" fmla="*/ 188 w 204"/>
                <a:gd name="T53" fmla="*/ 80 h 125"/>
                <a:gd name="T54" fmla="*/ 178 w 204"/>
                <a:gd name="T55" fmla="*/ 73 h 125"/>
                <a:gd name="T56" fmla="*/ 175 w 204"/>
                <a:gd name="T57" fmla="*/ 65 h 125"/>
                <a:gd name="T58" fmla="*/ 163 w 204"/>
                <a:gd name="T59" fmla="*/ 87 h 125"/>
                <a:gd name="T60" fmla="*/ 141 w 204"/>
                <a:gd name="T61" fmla="*/ 91 h 125"/>
                <a:gd name="T62" fmla="*/ 145 w 204"/>
                <a:gd name="T63" fmla="*/ 97 h 125"/>
                <a:gd name="T64" fmla="*/ 144 w 204"/>
                <a:gd name="T65" fmla="*/ 112 h 1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125"/>
                <a:gd name="T101" fmla="*/ 204 w 204"/>
                <a:gd name="T102" fmla="*/ 125 h 1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125">
                  <a:moveTo>
                    <a:pt x="137" y="125"/>
                  </a:moveTo>
                  <a:lnTo>
                    <a:pt x="127" y="123"/>
                  </a:lnTo>
                  <a:lnTo>
                    <a:pt x="130" y="117"/>
                  </a:lnTo>
                  <a:lnTo>
                    <a:pt x="127" y="112"/>
                  </a:lnTo>
                  <a:lnTo>
                    <a:pt x="119" y="112"/>
                  </a:lnTo>
                  <a:lnTo>
                    <a:pt x="86" y="90"/>
                  </a:lnTo>
                  <a:lnTo>
                    <a:pt x="82" y="91"/>
                  </a:lnTo>
                  <a:lnTo>
                    <a:pt x="77" y="84"/>
                  </a:lnTo>
                  <a:lnTo>
                    <a:pt x="68" y="72"/>
                  </a:lnTo>
                  <a:lnTo>
                    <a:pt x="62" y="73"/>
                  </a:lnTo>
                  <a:lnTo>
                    <a:pt x="56" y="73"/>
                  </a:lnTo>
                  <a:lnTo>
                    <a:pt x="55" y="61"/>
                  </a:lnTo>
                  <a:lnTo>
                    <a:pt x="51" y="59"/>
                  </a:lnTo>
                  <a:lnTo>
                    <a:pt x="38" y="55"/>
                  </a:lnTo>
                  <a:lnTo>
                    <a:pt x="36" y="44"/>
                  </a:lnTo>
                  <a:lnTo>
                    <a:pt x="26" y="44"/>
                  </a:lnTo>
                  <a:lnTo>
                    <a:pt x="25" y="38"/>
                  </a:lnTo>
                  <a:lnTo>
                    <a:pt x="25" y="31"/>
                  </a:lnTo>
                  <a:lnTo>
                    <a:pt x="18" y="38"/>
                  </a:lnTo>
                  <a:lnTo>
                    <a:pt x="15" y="44"/>
                  </a:lnTo>
                  <a:lnTo>
                    <a:pt x="21" y="63"/>
                  </a:lnTo>
                  <a:lnTo>
                    <a:pt x="7" y="65"/>
                  </a:lnTo>
                  <a:lnTo>
                    <a:pt x="0" y="67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0" y="13"/>
                  </a:lnTo>
                  <a:lnTo>
                    <a:pt x="7" y="3"/>
                  </a:lnTo>
                  <a:lnTo>
                    <a:pt x="22" y="0"/>
                  </a:lnTo>
                  <a:lnTo>
                    <a:pt x="18" y="28"/>
                  </a:lnTo>
                  <a:lnTo>
                    <a:pt x="25" y="27"/>
                  </a:lnTo>
                  <a:lnTo>
                    <a:pt x="29" y="31"/>
                  </a:lnTo>
                  <a:lnTo>
                    <a:pt x="36" y="31"/>
                  </a:lnTo>
                  <a:lnTo>
                    <a:pt x="44" y="28"/>
                  </a:lnTo>
                  <a:lnTo>
                    <a:pt x="52" y="31"/>
                  </a:lnTo>
                  <a:lnTo>
                    <a:pt x="68" y="38"/>
                  </a:lnTo>
                  <a:lnTo>
                    <a:pt x="93" y="38"/>
                  </a:lnTo>
                  <a:lnTo>
                    <a:pt x="100" y="41"/>
                  </a:lnTo>
                  <a:lnTo>
                    <a:pt x="100" y="50"/>
                  </a:lnTo>
                  <a:lnTo>
                    <a:pt x="112" y="50"/>
                  </a:lnTo>
                  <a:lnTo>
                    <a:pt x="107" y="59"/>
                  </a:lnTo>
                  <a:lnTo>
                    <a:pt x="119" y="63"/>
                  </a:lnTo>
                  <a:lnTo>
                    <a:pt x="144" y="67"/>
                  </a:lnTo>
                  <a:lnTo>
                    <a:pt x="137" y="69"/>
                  </a:lnTo>
                  <a:lnTo>
                    <a:pt x="145" y="76"/>
                  </a:lnTo>
                  <a:lnTo>
                    <a:pt x="151" y="67"/>
                  </a:lnTo>
                  <a:lnTo>
                    <a:pt x="153" y="61"/>
                  </a:lnTo>
                  <a:lnTo>
                    <a:pt x="163" y="61"/>
                  </a:lnTo>
                  <a:lnTo>
                    <a:pt x="178" y="50"/>
                  </a:lnTo>
                  <a:lnTo>
                    <a:pt x="171" y="61"/>
                  </a:lnTo>
                  <a:lnTo>
                    <a:pt x="183" y="61"/>
                  </a:lnTo>
                  <a:lnTo>
                    <a:pt x="197" y="67"/>
                  </a:lnTo>
                  <a:lnTo>
                    <a:pt x="204" y="67"/>
                  </a:lnTo>
                  <a:lnTo>
                    <a:pt x="192" y="76"/>
                  </a:lnTo>
                  <a:lnTo>
                    <a:pt x="188" y="80"/>
                  </a:lnTo>
                  <a:lnTo>
                    <a:pt x="178" y="80"/>
                  </a:lnTo>
                  <a:lnTo>
                    <a:pt x="178" y="73"/>
                  </a:lnTo>
                  <a:lnTo>
                    <a:pt x="183" y="69"/>
                  </a:lnTo>
                  <a:lnTo>
                    <a:pt x="175" y="65"/>
                  </a:lnTo>
                  <a:lnTo>
                    <a:pt x="167" y="67"/>
                  </a:lnTo>
                  <a:lnTo>
                    <a:pt x="163" y="87"/>
                  </a:lnTo>
                  <a:lnTo>
                    <a:pt x="153" y="87"/>
                  </a:lnTo>
                  <a:lnTo>
                    <a:pt x="141" y="91"/>
                  </a:lnTo>
                  <a:lnTo>
                    <a:pt x="141" y="95"/>
                  </a:lnTo>
                  <a:lnTo>
                    <a:pt x="145" y="97"/>
                  </a:lnTo>
                  <a:lnTo>
                    <a:pt x="153" y="97"/>
                  </a:lnTo>
                  <a:lnTo>
                    <a:pt x="144" y="112"/>
                  </a:lnTo>
                  <a:lnTo>
                    <a:pt x="137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72" name="Freeform 450"/>
            <p:cNvSpPr>
              <a:spLocks/>
            </p:cNvSpPr>
            <p:nvPr/>
          </p:nvSpPr>
          <p:spPr bwMode="auto">
            <a:xfrm>
              <a:off x="3020" y="1748"/>
              <a:ext cx="204" cy="125"/>
            </a:xfrm>
            <a:custGeom>
              <a:avLst/>
              <a:gdLst>
                <a:gd name="T0" fmla="*/ 127 w 204"/>
                <a:gd name="T1" fmla="*/ 123 h 125"/>
                <a:gd name="T2" fmla="*/ 127 w 204"/>
                <a:gd name="T3" fmla="*/ 112 h 125"/>
                <a:gd name="T4" fmla="*/ 86 w 204"/>
                <a:gd name="T5" fmla="*/ 90 h 125"/>
                <a:gd name="T6" fmla="*/ 77 w 204"/>
                <a:gd name="T7" fmla="*/ 84 h 125"/>
                <a:gd name="T8" fmla="*/ 62 w 204"/>
                <a:gd name="T9" fmla="*/ 73 h 125"/>
                <a:gd name="T10" fmla="*/ 55 w 204"/>
                <a:gd name="T11" fmla="*/ 61 h 125"/>
                <a:gd name="T12" fmla="*/ 38 w 204"/>
                <a:gd name="T13" fmla="*/ 55 h 125"/>
                <a:gd name="T14" fmla="*/ 26 w 204"/>
                <a:gd name="T15" fmla="*/ 44 h 125"/>
                <a:gd name="T16" fmla="*/ 25 w 204"/>
                <a:gd name="T17" fmla="*/ 31 h 125"/>
                <a:gd name="T18" fmla="*/ 15 w 204"/>
                <a:gd name="T19" fmla="*/ 44 h 125"/>
                <a:gd name="T20" fmla="*/ 7 w 204"/>
                <a:gd name="T21" fmla="*/ 65 h 125"/>
                <a:gd name="T22" fmla="*/ 0 w 204"/>
                <a:gd name="T23" fmla="*/ 50 h 125"/>
                <a:gd name="T24" fmla="*/ 0 w 204"/>
                <a:gd name="T25" fmla="*/ 13 h 125"/>
                <a:gd name="T26" fmla="*/ 22 w 204"/>
                <a:gd name="T27" fmla="*/ 0 h 125"/>
                <a:gd name="T28" fmla="*/ 25 w 204"/>
                <a:gd name="T29" fmla="*/ 27 h 125"/>
                <a:gd name="T30" fmla="*/ 36 w 204"/>
                <a:gd name="T31" fmla="*/ 31 h 125"/>
                <a:gd name="T32" fmla="*/ 52 w 204"/>
                <a:gd name="T33" fmla="*/ 31 h 125"/>
                <a:gd name="T34" fmla="*/ 93 w 204"/>
                <a:gd name="T35" fmla="*/ 38 h 125"/>
                <a:gd name="T36" fmla="*/ 100 w 204"/>
                <a:gd name="T37" fmla="*/ 50 h 125"/>
                <a:gd name="T38" fmla="*/ 107 w 204"/>
                <a:gd name="T39" fmla="*/ 59 h 125"/>
                <a:gd name="T40" fmla="*/ 144 w 204"/>
                <a:gd name="T41" fmla="*/ 67 h 125"/>
                <a:gd name="T42" fmla="*/ 145 w 204"/>
                <a:gd name="T43" fmla="*/ 76 h 125"/>
                <a:gd name="T44" fmla="*/ 153 w 204"/>
                <a:gd name="T45" fmla="*/ 61 h 125"/>
                <a:gd name="T46" fmla="*/ 178 w 204"/>
                <a:gd name="T47" fmla="*/ 50 h 125"/>
                <a:gd name="T48" fmla="*/ 183 w 204"/>
                <a:gd name="T49" fmla="*/ 61 h 125"/>
                <a:gd name="T50" fmla="*/ 204 w 204"/>
                <a:gd name="T51" fmla="*/ 67 h 125"/>
                <a:gd name="T52" fmla="*/ 188 w 204"/>
                <a:gd name="T53" fmla="*/ 80 h 125"/>
                <a:gd name="T54" fmla="*/ 178 w 204"/>
                <a:gd name="T55" fmla="*/ 73 h 125"/>
                <a:gd name="T56" fmla="*/ 175 w 204"/>
                <a:gd name="T57" fmla="*/ 65 h 125"/>
                <a:gd name="T58" fmla="*/ 163 w 204"/>
                <a:gd name="T59" fmla="*/ 87 h 125"/>
                <a:gd name="T60" fmla="*/ 141 w 204"/>
                <a:gd name="T61" fmla="*/ 91 h 125"/>
                <a:gd name="T62" fmla="*/ 145 w 204"/>
                <a:gd name="T63" fmla="*/ 97 h 125"/>
                <a:gd name="T64" fmla="*/ 144 w 204"/>
                <a:gd name="T65" fmla="*/ 112 h 1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125"/>
                <a:gd name="T101" fmla="*/ 204 w 204"/>
                <a:gd name="T102" fmla="*/ 125 h 1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125">
                  <a:moveTo>
                    <a:pt x="137" y="125"/>
                  </a:moveTo>
                  <a:lnTo>
                    <a:pt x="127" y="123"/>
                  </a:lnTo>
                  <a:lnTo>
                    <a:pt x="130" y="117"/>
                  </a:lnTo>
                  <a:lnTo>
                    <a:pt x="127" y="112"/>
                  </a:lnTo>
                  <a:lnTo>
                    <a:pt x="119" y="112"/>
                  </a:lnTo>
                  <a:lnTo>
                    <a:pt x="86" y="90"/>
                  </a:lnTo>
                  <a:lnTo>
                    <a:pt x="82" y="91"/>
                  </a:lnTo>
                  <a:lnTo>
                    <a:pt x="77" y="84"/>
                  </a:lnTo>
                  <a:lnTo>
                    <a:pt x="68" y="72"/>
                  </a:lnTo>
                  <a:lnTo>
                    <a:pt x="62" y="73"/>
                  </a:lnTo>
                  <a:lnTo>
                    <a:pt x="56" y="73"/>
                  </a:lnTo>
                  <a:lnTo>
                    <a:pt x="55" y="61"/>
                  </a:lnTo>
                  <a:lnTo>
                    <a:pt x="51" y="59"/>
                  </a:lnTo>
                  <a:lnTo>
                    <a:pt x="38" y="55"/>
                  </a:lnTo>
                  <a:lnTo>
                    <a:pt x="36" y="44"/>
                  </a:lnTo>
                  <a:lnTo>
                    <a:pt x="26" y="44"/>
                  </a:lnTo>
                  <a:lnTo>
                    <a:pt x="25" y="38"/>
                  </a:lnTo>
                  <a:lnTo>
                    <a:pt x="25" y="31"/>
                  </a:lnTo>
                  <a:lnTo>
                    <a:pt x="18" y="38"/>
                  </a:lnTo>
                  <a:lnTo>
                    <a:pt x="15" y="44"/>
                  </a:lnTo>
                  <a:lnTo>
                    <a:pt x="21" y="63"/>
                  </a:lnTo>
                  <a:lnTo>
                    <a:pt x="7" y="65"/>
                  </a:lnTo>
                  <a:lnTo>
                    <a:pt x="0" y="67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0" y="13"/>
                  </a:lnTo>
                  <a:lnTo>
                    <a:pt x="7" y="3"/>
                  </a:lnTo>
                  <a:lnTo>
                    <a:pt x="22" y="0"/>
                  </a:lnTo>
                  <a:lnTo>
                    <a:pt x="18" y="28"/>
                  </a:lnTo>
                  <a:lnTo>
                    <a:pt x="25" y="27"/>
                  </a:lnTo>
                  <a:lnTo>
                    <a:pt x="29" y="31"/>
                  </a:lnTo>
                  <a:lnTo>
                    <a:pt x="36" y="31"/>
                  </a:lnTo>
                  <a:lnTo>
                    <a:pt x="44" y="28"/>
                  </a:lnTo>
                  <a:lnTo>
                    <a:pt x="52" y="31"/>
                  </a:lnTo>
                  <a:lnTo>
                    <a:pt x="68" y="38"/>
                  </a:lnTo>
                  <a:lnTo>
                    <a:pt x="93" y="38"/>
                  </a:lnTo>
                  <a:lnTo>
                    <a:pt x="100" y="41"/>
                  </a:lnTo>
                  <a:lnTo>
                    <a:pt x="100" y="50"/>
                  </a:lnTo>
                  <a:lnTo>
                    <a:pt x="112" y="50"/>
                  </a:lnTo>
                  <a:lnTo>
                    <a:pt x="107" y="59"/>
                  </a:lnTo>
                  <a:lnTo>
                    <a:pt x="119" y="63"/>
                  </a:lnTo>
                  <a:lnTo>
                    <a:pt x="144" y="67"/>
                  </a:lnTo>
                  <a:lnTo>
                    <a:pt x="137" y="69"/>
                  </a:lnTo>
                  <a:lnTo>
                    <a:pt x="145" y="76"/>
                  </a:lnTo>
                  <a:lnTo>
                    <a:pt x="151" y="67"/>
                  </a:lnTo>
                  <a:lnTo>
                    <a:pt x="153" y="61"/>
                  </a:lnTo>
                  <a:lnTo>
                    <a:pt x="163" y="61"/>
                  </a:lnTo>
                  <a:lnTo>
                    <a:pt x="178" y="50"/>
                  </a:lnTo>
                  <a:lnTo>
                    <a:pt x="171" y="61"/>
                  </a:lnTo>
                  <a:lnTo>
                    <a:pt x="183" y="61"/>
                  </a:lnTo>
                  <a:lnTo>
                    <a:pt x="197" y="67"/>
                  </a:lnTo>
                  <a:lnTo>
                    <a:pt x="204" y="67"/>
                  </a:lnTo>
                  <a:lnTo>
                    <a:pt x="192" y="76"/>
                  </a:lnTo>
                  <a:lnTo>
                    <a:pt x="188" y="80"/>
                  </a:lnTo>
                  <a:lnTo>
                    <a:pt x="178" y="80"/>
                  </a:lnTo>
                  <a:lnTo>
                    <a:pt x="178" y="73"/>
                  </a:lnTo>
                  <a:lnTo>
                    <a:pt x="183" y="69"/>
                  </a:lnTo>
                  <a:lnTo>
                    <a:pt x="175" y="65"/>
                  </a:lnTo>
                  <a:lnTo>
                    <a:pt x="167" y="67"/>
                  </a:lnTo>
                  <a:lnTo>
                    <a:pt x="163" y="87"/>
                  </a:lnTo>
                  <a:lnTo>
                    <a:pt x="153" y="87"/>
                  </a:lnTo>
                  <a:lnTo>
                    <a:pt x="141" y="91"/>
                  </a:lnTo>
                  <a:lnTo>
                    <a:pt x="141" y="95"/>
                  </a:lnTo>
                  <a:lnTo>
                    <a:pt x="145" y="97"/>
                  </a:lnTo>
                  <a:lnTo>
                    <a:pt x="153" y="97"/>
                  </a:lnTo>
                  <a:lnTo>
                    <a:pt x="144" y="112"/>
                  </a:lnTo>
                  <a:lnTo>
                    <a:pt x="137" y="1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1" name="Group 454"/>
          <p:cNvGrpSpPr>
            <a:grpSpLocks/>
          </p:cNvGrpSpPr>
          <p:nvPr/>
        </p:nvGrpSpPr>
        <p:grpSpPr bwMode="auto">
          <a:xfrm>
            <a:off x="5475111" y="1999546"/>
            <a:ext cx="142523" cy="93133"/>
            <a:chOff x="3157" y="1814"/>
            <a:chExt cx="101" cy="66"/>
          </a:xfrm>
        </p:grpSpPr>
        <p:sp>
          <p:nvSpPr>
            <p:cNvPr id="142969" name="Freeform 452"/>
            <p:cNvSpPr>
              <a:spLocks/>
            </p:cNvSpPr>
            <p:nvPr/>
          </p:nvSpPr>
          <p:spPr bwMode="auto">
            <a:xfrm>
              <a:off x="3157" y="1814"/>
              <a:ext cx="101" cy="66"/>
            </a:xfrm>
            <a:custGeom>
              <a:avLst/>
              <a:gdLst>
                <a:gd name="T0" fmla="*/ 78 w 101"/>
                <a:gd name="T1" fmla="*/ 25 h 66"/>
                <a:gd name="T2" fmla="*/ 82 w 101"/>
                <a:gd name="T3" fmla="*/ 35 h 66"/>
                <a:gd name="T4" fmla="*/ 87 w 101"/>
                <a:gd name="T5" fmla="*/ 35 h 66"/>
                <a:gd name="T6" fmla="*/ 94 w 101"/>
                <a:gd name="T7" fmla="*/ 38 h 66"/>
                <a:gd name="T8" fmla="*/ 101 w 101"/>
                <a:gd name="T9" fmla="*/ 53 h 66"/>
                <a:gd name="T10" fmla="*/ 97 w 101"/>
                <a:gd name="T11" fmla="*/ 56 h 66"/>
                <a:gd name="T12" fmla="*/ 92 w 101"/>
                <a:gd name="T13" fmla="*/ 55 h 66"/>
                <a:gd name="T14" fmla="*/ 90 w 101"/>
                <a:gd name="T15" fmla="*/ 55 h 66"/>
                <a:gd name="T16" fmla="*/ 82 w 101"/>
                <a:gd name="T17" fmla="*/ 53 h 66"/>
                <a:gd name="T18" fmla="*/ 74 w 101"/>
                <a:gd name="T19" fmla="*/ 56 h 66"/>
                <a:gd name="T20" fmla="*/ 67 w 101"/>
                <a:gd name="T21" fmla="*/ 62 h 66"/>
                <a:gd name="T22" fmla="*/ 59 w 101"/>
                <a:gd name="T23" fmla="*/ 66 h 66"/>
                <a:gd name="T24" fmla="*/ 56 w 101"/>
                <a:gd name="T25" fmla="*/ 46 h 66"/>
                <a:gd name="T26" fmla="*/ 52 w 101"/>
                <a:gd name="T27" fmla="*/ 45 h 66"/>
                <a:gd name="T28" fmla="*/ 46 w 101"/>
                <a:gd name="T29" fmla="*/ 39 h 66"/>
                <a:gd name="T30" fmla="*/ 41 w 101"/>
                <a:gd name="T31" fmla="*/ 49 h 66"/>
                <a:gd name="T32" fmla="*/ 44 w 101"/>
                <a:gd name="T33" fmla="*/ 51 h 66"/>
                <a:gd name="T34" fmla="*/ 33 w 101"/>
                <a:gd name="T35" fmla="*/ 55 h 66"/>
                <a:gd name="T36" fmla="*/ 30 w 101"/>
                <a:gd name="T37" fmla="*/ 59 h 66"/>
                <a:gd name="T38" fmla="*/ 27 w 101"/>
                <a:gd name="T39" fmla="*/ 56 h 66"/>
                <a:gd name="T40" fmla="*/ 16 w 101"/>
                <a:gd name="T41" fmla="*/ 63 h 66"/>
                <a:gd name="T42" fmla="*/ 0 w 101"/>
                <a:gd name="T43" fmla="*/ 59 h 66"/>
                <a:gd name="T44" fmla="*/ 7 w 101"/>
                <a:gd name="T45" fmla="*/ 46 h 66"/>
                <a:gd name="T46" fmla="*/ 16 w 101"/>
                <a:gd name="T47" fmla="*/ 31 h 66"/>
                <a:gd name="T48" fmla="*/ 8 w 101"/>
                <a:gd name="T49" fmla="*/ 31 h 66"/>
                <a:gd name="T50" fmla="*/ 4 w 101"/>
                <a:gd name="T51" fmla="*/ 29 h 66"/>
                <a:gd name="T52" fmla="*/ 4 w 101"/>
                <a:gd name="T53" fmla="*/ 25 h 66"/>
                <a:gd name="T54" fmla="*/ 16 w 101"/>
                <a:gd name="T55" fmla="*/ 21 h 66"/>
                <a:gd name="T56" fmla="*/ 26 w 101"/>
                <a:gd name="T57" fmla="*/ 21 h 66"/>
                <a:gd name="T58" fmla="*/ 30 w 101"/>
                <a:gd name="T59" fmla="*/ 1 h 66"/>
                <a:gd name="T60" fmla="*/ 38 w 101"/>
                <a:gd name="T61" fmla="*/ 0 h 66"/>
                <a:gd name="T62" fmla="*/ 46 w 101"/>
                <a:gd name="T63" fmla="*/ 4 h 66"/>
                <a:gd name="T64" fmla="*/ 41 w 101"/>
                <a:gd name="T65" fmla="*/ 8 h 66"/>
                <a:gd name="T66" fmla="*/ 41 w 101"/>
                <a:gd name="T67" fmla="*/ 14 h 66"/>
                <a:gd name="T68" fmla="*/ 78 w 101"/>
                <a:gd name="T69" fmla="*/ 2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66"/>
                <a:gd name="T107" fmla="*/ 101 w 101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66">
                  <a:moveTo>
                    <a:pt x="78" y="25"/>
                  </a:moveTo>
                  <a:lnTo>
                    <a:pt x="82" y="35"/>
                  </a:lnTo>
                  <a:lnTo>
                    <a:pt x="87" y="35"/>
                  </a:lnTo>
                  <a:lnTo>
                    <a:pt x="94" y="38"/>
                  </a:lnTo>
                  <a:lnTo>
                    <a:pt x="101" y="53"/>
                  </a:lnTo>
                  <a:lnTo>
                    <a:pt x="97" y="56"/>
                  </a:lnTo>
                  <a:lnTo>
                    <a:pt x="92" y="55"/>
                  </a:lnTo>
                  <a:lnTo>
                    <a:pt x="90" y="55"/>
                  </a:lnTo>
                  <a:lnTo>
                    <a:pt x="82" y="53"/>
                  </a:lnTo>
                  <a:lnTo>
                    <a:pt x="74" y="56"/>
                  </a:lnTo>
                  <a:lnTo>
                    <a:pt x="67" y="62"/>
                  </a:lnTo>
                  <a:lnTo>
                    <a:pt x="59" y="66"/>
                  </a:lnTo>
                  <a:lnTo>
                    <a:pt x="56" y="46"/>
                  </a:lnTo>
                  <a:lnTo>
                    <a:pt x="52" y="45"/>
                  </a:lnTo>
                  <a:lnTo>
                    <a:pt x="46" y="39"/>
                  </a:lnTo>
                  <a:lnTo>
                    <a:pt x="41" y="49"/>
                  </a:lnTo>
                  <a:lnTo>
                    <a:pt x="44" y="51"/>
                  </a:lnTo>
                  <a:lnTo>
                    <a:pt x="33" y="55"/>
                  </a:lnTo>
                  <a:lnTo>
                    <a:pt x="30" y="59"/>
                  </a:lnTo>
                  <a:lnTo>
                    <a:pt x="27" y="56"/>
                  </a:lnTo>
                  <a:lnTo>
                    <a:pt x="16" y="63"/>
                  </a:lnTo>
                  <a:lnTo>
                    <a:pt x="0" y="59"/>
                  </a:lnTo>
                  <a:lnTo>
                    <a:pt x="7" y="46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16" y="21"/>
                  </a:lnTo>
                  <a:lnTo>
                    <a:pt x="26" y="21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41" y="8"/>
                  </a:lnTo>
                  <a:lnTo>
                    <a:pt x="41" y="14"/>
                  </a:lnTo>
                  <a:lnTo>
                    <a:pt x="78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70" name="Freeform 453"/>
            <p:cNvSpPr>
              <a:spLocks/>
            </p:cNvSpPr>
            <p:nvPr/>
          </p:nvSpPr>
          <p:spPr bwMode="auto">
            <a:xfrm>
              <a:off x="3157" y="1814"/>
              <a:ext cx="101" cy="66"/>
            </a:xfrm>
            <a:custGeom>
              <a:avLst/>
              <a:gdLst>
                <a:gd name="T0" fmla="*/ 78 w 101"/>
                <a:gd name="T1" fmla="*/ 25 h 66"/>
                <a:gd name="T2" fmla="*/ 82 w 101"/>
                <a:gd name="T3" fmla="*/ 35 h 66"/>
                <a:gd name="T4" fmla="*/ 87 w 101"/>
                <a:gd name="T5" fmla="*/ 35 h 66"/>
                <a:gd name="T6" fmla="*/ 94 w 101"/>
                <a:gd name="T7" fmla="*/ 38 h 66"/>
                <a:gd name="T8" fmla="*/ 101 w 101"/>
                <a:gd name="T9" fmla="*/ 53 h 66"/>
                <a:gd name="T10" fmla="*/ 97 w 101"/>
                <a:gd name="T11" fmla="*/ 56 h 66"/>
                <a:gd name="T12" fmla="*/ 92 w 101"/>
                <a:gd name="T13" fmla="*/ 55 h 66"/>
                <a:gd name="T14" fmla="*/ 90 w 101"/>
                <a:gd name="T15" fmla="*/ 55 h 66"/>
                <a:gd name="T16" fmla="*/ 82 w 101"/>
                <a:gd name="T17" fmla="*/ 53 h 66"/>
                <a:gd name="T18" fmla="*/ 74 w 101"/>
                <a:gd name="T19" fmla="*/ 56 h 66"/>
                <a:gd name="T20" fmla="*/ 67 w 101"/>
                <a:gd name="T21" fmla="*/ 62 h 66"/>
                <a:gd name="T22" fmla="*/ 59 w 101"/>
                <a:gd name="T23" fmla="*/ 66 h 66"/>
                <a:gd name="T24" fmla="*/ 56 w 101"/>
                <a:gd name="T25" fmla="*/ 46 h 66"/>
                <a:gd name="T26" fmla="*/ 52 w 101"/>
                <a:gd name="T27" fmla="*/ 45 h 66"/>
                <a:gd name="T28" fmla="*/ 46 w 101"/>
                <a:gd name="T29" fmla="*/ 39 h 66"/>
                <a:gd name="T30" fmla="*/ 41 w 101"/>
                <a:gd name="T31" fmla="*/ 49 h 66"/>
                <a:gd name="T32" fmla="*/ 44 w 101"/>
                <a:gd name="T33" fmla="*/ 51 h 66"/>
                <a:gd name="T34" fmla="*/ 33 w 101"/>
                <a:gd name="T35" fmla="*/ 55 h 66"/>
                <a:gd name="T36" fmla="*/ 30 w 101"/>
                <a:gd name="T37" fmla="*/ 59 h 66"/>
                <a:gd name="T38" fmla="*/ 27 w 101"/>
                <a:gd name="T39" fmla="*/ 56 h 66"/>
                <a:gd name="T40" fmla="*/ 16 w 101"/>
                <a:gd name="T41" fmla="*/ 63 h 66"/>
                <a:gd name="T42" fmla="*/ 0 w 101"/>
                <a:gd name="T43" fmla="*/ 59 h 66"/>
                <a:gd name="T44" fmla="*/ 7 w 101"/>
                <a:gd name="T45" fmla="*/ 46 h 66"/>
                <a:gd name="T46" fmla="*/ 16 w 101"/>
                <a:gd name="T47" fmla="*/ 31 h 66"/>
                <a:gd name="T48" fmla="*/ 8 w 101"/>
                <a:gd name="T49" fmla="*/ 31 h 66"/>
                <a:gd name="T50" fmla="*/ 4 w 101"/>
                <a:gd name="T51" fmla="*/ 29 h 66"/>
                <a:gd name="T52" fmla="*/ 4 w 101"/>
                <a:gd name="T53" fmla="*/ 25 h 66"/>
                <a:gd name="T54" fmla="*/ 16 w 101"/>
                <a:gd name="T55" fmla="*/ 21 h 66"/>
                <a:gd name="T56" fmla="*/ 26 w 101"/>
                <a:gd name="T57" fmla="*/ 21 h 66"/>
                <a:gd name="T58" fmla="*/ 30 w 101"/>
                <a:gd name="T59" fmla="*/ 1 h 66"/>
                <a:gd name="T60" fmla="*/ 38 w 101"/>
                <a:gd name="T61" fmla="*/ 0 h 66"/>
                <a:gd name="T62" fmla="*/ 46 w 101"/>
                <a:gd name="T63" fmla="*/ 4 h 66"/>
                <a:gd name="T64" fmla="*/ 41 w 101"/>
                <a:gd name="T65" fmla="*/ 8 h 66"/>
                <a:gd name="T66" fmla="*/ 41 w 101"/>
                <a:gd name="T67" fmla="*/ 14 h 66"/>
                <a:gd name="T68" fmla="*/ 78 w 101"/>
                <a:gd name="T69" fmla="*/ 2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66"/>
                <a:gd name="T107" fmla="*/ 101 w 101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66">
                  <a:moveTo>
                    <a:pt x="78" y="25"/>
                  </a:moveTo>
                  <a:lnTo>
                    <a:pt x="82" y="35"/>
                  </a:lnTo>
                  <a:lnTo>
                    <a:pt x="87" y="35"/>
                  </a:lnTo>
                  <a:lnTo>
                    <a:pt x="94" y="38"/>
                  </a:lnTo>
                  <a:lnTo>
                    <a:pt x="101" y="53"/>
                  </a:lnTo>
                  <a:lnTo>
                    <a:pt x="97" y="56"/>
                  </a:lnTo>
                  <a:lnTo>
                    <a:pt x="92" y="55"/>
                  </a:lnTo>
                  <a:lnTo>
                    <a:pt x="90" y="55"/>
                  </a:lnTo>
                  <a:lnTo>
                    <a:pt x="82" y="53"/>
                  </a:lnTo>
                  <a:lnTo>
                    <a:pt x="74" y="56"/>
                  </a:lnTo>
                  <a:lnTo>
                    <a:pt x="67" y="62"/>
                  </a:lnTo>
                  <a:lnTo>
                    <a:pt x="59" y="66"/>
                  </a:lnTo>
                  <a:lnTo>
                    <a:pt x="56" y="46"/>
                  </a:lnTo>
                  <a:lnTo>
                    <a:pt x="52" y="45"/>
                  </a:lnTo>
                  <a:lnTo>
                    <a:pt x="46" y="39"/>
                  </a:lnTo>
                  <a:lnTo>
                    <a:pt x="41" y="49"/>
                  </a:lnTo>
                  <a:lnTo>
                    <a:pt x="44" y="51"/>
                  </a:lnTo>
                  <a:lnTo>
                    <a:pt x="33" y="55"/>
                  </a:lnTo>
                  <a:lnTo>
                    <a:pt x="30" y="59"/>
                  </a:lnTo>
                  <a:lnTo>
                    <a:pt x="27" y="56"/>
                  </a:lnTo>
                  <a:lnTo>
                    <a:pt x="16" y="63"/>
                  </a:lnTo>
                  <a:lnTo>
                    <a:pt x="0" y="59"/>
                  </a:lnTo>
                  <a:lnTo>
                    <a:pt x="7" y="46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16" y="21"/>
                  </a:lnTo>
                  <a:lnTo>
                    <a:pt x="26" y="21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41" y="8"/>
                  </a:lnTo>
                  <a:lnTo>
                    <a:pt x="41" y="14"/>
                  </a:lnTo>
                  <a:lnTo>
                    <a:pt x="78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2" name="Group 457"/>
          <p:cNvGrpSpPr>
            <a:grpSpLocks/>
          </p:cNvGrpSpPr>
          <p:nvPr/>
        </p:nvGrpSpPr>
        <p:grpSpPr bwMode="auto">
          <a:xfrm>
            <a:off x="5226756" y="1948745"/>
            <a:ext cx="238478" cy="177800"/>
            <a:chOff x="2981" y="1778"/>
            <a:chExt cx="169" cy="126"/>
          </a:xfrm>
        </p:grpSpPr>
        <p:sp>
          <p:nvSpPr>
            <p:cNvPr id="142967" name="Freeform 455"/>
            <p:cNvSpPr>
              <a:spLocks/>
            </p:cNvSpPr>
            <p:nvPr/>
          </p:nvSpPr>
          <p:spPr bwMode="auto">
            <a:xfrm>
              <a:off x="2981" y="1778"/>
              <a:ext cx="169" cy="126"/>
            </a:xfrm>
            <a:custGeom>
              <a:avLst/>
              <a:gdLst>
                <a:gd name="T0" fmla="*/ 54 w 169"/>
                <a:gd name="T1" fmla="*/ 14 h 126"/>
                <a:gd name="T2" fmla="*/ 57 w 169"/>
                <a:gd name="T3" fmla="*/ 7 h 126"/>
                <a:gd name="T4" fmla="*/ 64 w 169"/>
                <a:gd name="T5" fmla="*/ 0 h 126"/>
                <a:gd name="T6" fmla="*/ 64 w 169"/>
                <a:gd name="T7" fmla="*/ 7 h 126"/>
                <a:gd name="T8" fmla="*/ 66 w 169"/>
                <a:gd name="T9" fmla="*/ 14 h 126"/>
                <a:gd name="T10" fmla="*/ 75 w 169"/>
                <a:gd name="T11" fmla="*/ 14 h 126"/>
                <a:gd name="T12" fmla="*/ 77 w 169"/>
                <a:gd name="T13" fmla="*/ 25 h 126"/>
                <a:gd name="T14" fmla="*/ 94 w 169"/>
                <a:gd name="T15" fmla="*/ 31 h 126"/>
                <a:gd name="T16" fmla="*/ 95 w 169"/>
                <a:gd name="T17" fmla="*/ 43 h 126"/>
                <a:gd name="T18" fmla="*/ 101 w 169"/>
                <a:gd name="T19" fmla="*/ 43 h 126"/>
                <a:gd name="T20" fmla="*/ 107 w 169"/>
                <a:gd name="T21" fmla="*/ 42 h 126"/>
                <a:gd name="T22" fmla="*/ 116 w 169"/>
                <a:gd name="T23" fmla="*/ 52 h 126"/>
                <a:gd name="T24" fmla="*/ 121 w 169"/>
                <a:gd name="T25" fmla="*/ 59 h 126"/>
                <a:gd name="T26" fmla="*/ 125 w 169"/>
                <a:gd name="T27" fmla="*/ 59 h 126"/>
                <a:gd name="T28" fmla="*/ 151 w 169"/>
                <a:gd name="T29" fmla="*/ 75 h 126"/>
                <a:gd name="T30" fmla="*/ 158 w 169"/>
                <a:gd name="T31" fmla="*/ 81 h 126"/>
                <a:gd name="T32" fmla="*/ 166 w 169"/>
                <a:gd name="T33" fmla="*/ 81 h 126"/>
                <a:gd name="T34" fmla="*/ 169 w 169"/>
                <a:gd name="T35" fmla="*/ 87 h 126"/>
                <a:gd name="T36" fmla="*/ 166 w 169"/>
                <a:gd name="T37" fmla="*/ 93 h 126"/>
                <a:gd name="T38" fmla="*/ 158 w 169"/>
                <a:gd name="T39" fmla="*/ 95 h 126"/>
                <a:gd name="T40" fmla="*/ 158 w 169"/>
                <a:gd name="T41" fmla="*/ 106 h 126"/>
                <a:gd name="T42" fmla="*/ 139 w 169"/>
                <a:gd name="T43" fmla="*/ 115 h 126"/>
                <a:gd name="T44" fmla="*/ 142 w 169"/>
                <a:gd name="T45" fmla="*/ 116 h 126"/>
                <a:gd name="T46" fmla="*/ 131 w 169"/>
                <a:gd name="T47" fmla="*/ 126 h 126"/>
                <a:gd name="T48" fmla="*/ 131 w 169"/>
                <a:gd name="T49" fmla="*/ 120 h 126"/>
                <a:gd name="T50" fmla="*/ 116 w 169"/>
                <a:gd name="T51" fmla="*/ 116 h 126"/>
                <a:gd name="T52" fmla="*/ 114 w 169"/>
                <a:gd name="T53" fmla="*/ 103 h 126"/>
                <a:gd name="T54" fmla="*/ 84 w 169"/>
                <a:gd name="T55" fmla="*/ 91 h 126"/>
                <a:gd name="T56" fmla="*/ 68 w 169"/>
                <a:gd name="T57" fmla="*/ 87 h 126"/>
                <a:gd name="T58" fmla="*/ 66 w 169"/>
                <a:gd name="T59" fmla="*/ 81 h 126"/>
                <a:gd name="T60" fmla="*/ 54 w 169"/>
                <a:gd name="T61" fmla="*/ 84 h 126"/>
                <a:gd name="T62" fmla="*/ 45 w 169"/>
                <a:gd name="T63" fmla="*/ 84 h 126"/>
                <a:gd name="T64" fmla="*/ 39 w 169"/>
                <a:gd name="T65" fmla="*/ 95 h 126"/>
                <a:gd name="T66" fmla="*/ 27 w 169"/>
                <a:gd name="T67" fmla="*/ 98 h 126"/>
                <a:gd name="T68" fmla="*/ 24 w 169"/>
                <a:gd name="T69" fmla="*/ 75 h 126"/>
                <a:gd name="T70" fmla="*/ 13 w 169"/>
                <a:gd name="T71" fmla="*/ 70 h 126"/>
                <a:gd name="T72" fmla="*/ 13 w 169"/>
                <a:gd name="T73" fmla="*/ 64 h 126"/>
                <a:gd name="T74" fmla="*/ 20 w 169"/>
                <a:gd name="T75" fmla="*/ 64 h 126"/>
                <a:gd name="T76" fmla="*/ 16 w 169"/>
                <a:gd name="T77" fmla="*/ 60 h 126"/>
                <a:gd name="T78" fmla="*/ 8 w 169"/>
                <a:gd name="T79" fmla="*/ 63 h 126"/>
                <a:gd name="T80" fmla="*/ 6 w 169"/>
                <a:gd name="T81" fmla="*/ 47 h 126"/>
                <a:gd name="T82" fmla="*/ 8 w 169"/>
                <a:gd name="T83" fmla="*/ 47 h 126"/>
                <a:gd name="T84" fmla="*/ 16 w 169"/>
                <a:gd name="T85" fmla="*/ 47 h 126"/>
                <a:gd name="T86" fmla="*/ 24 w 169"/>
                <a:gd name="T87" fmla="*/ 50 h 126"/>
                <a:gd name="T88" fmla="*/ 27 w 169"/>
                <a:gd name="T89" fmla="*/ 47 h 126"/>
                <a:gd name="T90" fmla="*/ 27 w 169"/>
                <a:gd name="T91" fmla="*/ 43 h 126"/>
                <a:gd name="T92" fmla="*/ 20 w 169"/>
                <a:gd name="T93" fmla="*/ 39 h 126"/>
                <a:gd name="T94" fmla="*/ 16 w 169"/>
                <a:gd name="T95" fmla="*/ 31 h 126"/>
                <a:gd name="T96" fmla="*/ 8 w 169"/>
                <a:gd name="T97" fmla="*/ 28 h 126"/>
                <a:gd name="T98" fmla="*/ 4 w 169"/>
                <a:gd name="T99" fmla="*/ 35 h 126"/>
                <a:gd name="T100" fmla="*/ 6 w 169"/>
                <a:gd name="T101" fmla="*/ 43 h 126"/>
                <a:gd name="T102" fmla="*/ 0 w 169"/>
                <a:gd name="T103" fmla="*/ 35 h 126"/>
                <a:gd name="T104" fmla="*/ 6 w 169"/>
                <a:gd name="T105" fmla="*/ 26 h 126"/>
                <a:gd name="T106" fmla="*/ 17 w 169"/>
                <a:gd name="T107" fmla="*/ 28 h 126"/>
                <a:gd name="T108" fmla="*/ 24 w 169"/>
                <a:gd name="T109" fmla="*/ 32 h 126"/>
                <a:gd name="T110" fmla="*/ 39 w 169"/>
                <a:gd name="T111" fmla="*/ 36 h 126"/>
                <a:gd name="T112" fmla="*/ 45 w 169"/>
                <a:gd name="T113" fmla="*/ 35 h 126"/>
                <a:gd name="T114" fmla="*/ 60 w 169"/>
                <a:gd name="T115" fmla="*/ 32 h 126"/>
                <a:gd name="T116" fmla="*/ 54 w 169"/>
                <a:gd name="T117" fmla="*/ 14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9"/>
                <a:gd name="T178" fmla="*/ 0 h 126"/>
                <a:gd name="T179" fmla="*/ 169 w 169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9" h="126">
                  <a:moveTo>
                    <a:pt x="54" y="14"/>
                  </a:moveTo>
                  <a:lnTo>
                    <a:pt x="57" y="7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6" y="14"/>
                  </a:lnTo>
                  <a:lnTo>
                    <a:pt x="75" y="14"/>
                  </a:lnTo>
                  <a:lnTo>
                    <a:pt x="77" y="25"/>
                  </a:lnTo>
                  <a:lnTo>
                    <a:pt x="94" y="31"/>
                  </a:lnTo>
                  <a:lnTo>
                    <a:pt x="95" y="43"/>
                  </a:lnTo>
                  <a:lnTo>
                    <a:pt x="101" y="43"/>
                  </a:lnTo>
                  <a:lnTo>
                    <a:pt x="107" y="42"/>
                  </a:lnTo>
                  <a:lnTo>
                    <a:pt x="116" y="52"/>
                  </a:lnTo>
                  <a:lnTo>
                    <a:pt x="121" y="59"/>
                  </a:lnTo>
                  <a:lnTo>
                    <a:pt x="125" y="59"/>
                  </a:lnTo>
                  <a:lnTo>
                    <a:pt x="151" y="75"/>
                  </a:lnTo>
                  <a:lnTo>
                    <a:pt x="158" y="81"/>
                  </a:lnTo>
                  <a:lnTo>
                    <a:pt x="166" y="81"/>
                  </a:lnTo>
                  <a:lnTo>
                    <a:pt x="169" y="87"/>
                  </a:lnTo>
                  <a:lnTo>
                    <a:pt x="166" y="93"/>
                  </a:lnTo>
                  <a:lnTo>
                    <a:pt x="158" y="95"/>
                  </a:lnTo>
                  <a:lnTo>
                    <a:pt x="158" y="106"/>
                  </a:lnTo>
                  <a:lnTo>
                    <a:pt x="139" y="115"/>
                  </a:lnTo>
                  <a:lnTo>
                    <a:pt x="142" y="116"/>
                  </a:lnTo>
                  <a:lnTo>
                    <a:pt x="131" y="126"/>
                  </a:lnTo>
                  <a:lnTo>
                    <a:pt x="131" y="120"/>
                  </a:lnTo>
                  <a:lnTo>
                    <a:pt x="116" y="116"/>
                  </a:lnTo>
                  <a:lnTo>
                    <a:pt x="114" y="103"/>
                  </a:lnTo>
                  <a:lnTo>
                    <a:pt x="84" y="91"/>
                  </a:lnTo>
                  <a:lnTo>
                    <a:pt x="68" y="87"/>
                  </a:lnTo>
                  <a:lnTo>
                    <a:pt x="66" y="81"/>
                  </a:lnTo>
                  <a:lnTo>
                    <a:pt x="54" y="84"/>
                  </a:lnTo>
                  <a:lnTo>
                    <a:pt x="45" y="84"/>
                  </a:lnTo>
                  <a:lnTo>
                    <a:pt x="39" y="95"/>
                  </a:lnTo>
                  <a:lnTo>
                    <a:pt x="27" y="98"/>
                  </a:lnTo>
                  <a:lnTo>
                    <a:pt x="24" y="75"/>
                  </a:lnTo>
                  <a:lnTo>
                    <a:pt x="13" y="70"/>
                  </a:lnTo>
                  <a:lnTo>
                    <a:pt x="13" y="64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8" y="63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16" y="47"/>
                  </a:lnTo>
                  <a:lnTo>
                    <a:pt x="24" y="50"/>
                  </a:lnTo>
                  <a:lnTo>
                    <a:pt x="27" y="47"/>
                  </a:lnTo>
                  <a:lnTo>
                    <a:pt x="27" y="43"/>
                  </a:lnTo>
                  <a:lnTo>
                    <a:pt x="20" y="39"/>
                  </a:lnTo>
                  <a:lnTo>
                    <a:pt x="16" y="31"/>
                  </a:lnTo>
                  <a:lnTo>
                    <a:pt x="8" y="28"/>
                  </a:lnTo>
                  <a:lnTo>
                    <a:pt x="4" y="35"/>
                  </a:lnTo>
                  <a:lnTo>
                    <a:pt x="6" y="43"/>
                  </a:lnTo>
                  <a:lnTo>
                    <a:pt x="0" y="35"/>
                  </a:lnTo>
                  <a:lnTo>
                    <a:pt x="6" y="26"/>
                  </a:lnTo>
                  <a:lnTo>
                    <a:pt x="17" y="28"/>
                  </a:lnTo>
                  <a:lnTo>
                    <a:pt x="24" y="32"/>
                  </a:lnTo>
                  <a:lnTo>
                    <a:pt x="39" y="36"/>
                  </a:lnTo>
                  <a:lnTo>
                    <a:pt x="45" y="35"/>
                  </a:lnTo>
                  <a:lnTo>
                    <a:pt x="60" y="32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68" name="Freeform 456"/>
            <p:cNvSpPr>
              <a:spLocks/>
            </p:cNvSpPr>
            <p:nvPr/>
          </p:nvSpPr>
          <p:spPr bwMode="auto">
            <a:xfrm>
              <a:off x="2981" y="1778"/>
              <a:ext cx="169" cy="126"/>
            </a:xfrm>
            <a:custGeom>
              <a:avLst/>
              <a:gdLst>
                <a:gd name="T0" fmla="*/ 54 w 169"/>
                <a:gd name="T1" fmla="*/ 14 h 126"/>
                <a:gd name="T2" fmla="*/ 57 w 169"/>
                <a:gd name="T3" fmla="*/ 7 h 126"/>
                <a:gd name="T4" fmla="*/ 64 w 169"/>
                <a:gd name="T5" fmla="*/ 0 h 126"/>
                <a:gd name="T6" fmla="*/ 64 w 169"/>
                <a:gd name="T7" fmla="*/ 7 h 126"/>
                <a:gd name="T8" fmla="*/ 66 w 169"/>
                <a:gd name="T9" fmla="*/ 14 h 126"/>
                <a:gd name="T10" fmla="*/ 75 w 169"/>
                <a:gd name="T11" fmla="*/ 14 h 126"/>
                <a:gd name="T12" fmla="*/ 77 w 169"/>
                <a:gd name="T13" fmla="*/ 25 h 126"/>
                <a:gd name="T14" fmla="*/ 94 w 169"/>
                <a:gd name="T15" fmla="*/ 31 h 126"/>
                <a:gd name="T16" fmla="*/ 95 w 169"/>
                <a:gd name="T17" fmla="*/ 43 h 126"/>
                <a:gd name="T18" fmla="*/ 101 w 169"/>
                <a:gd name="T19" fmla="*/ 43 h 126"/>
                <a:gd name="T20" fmla="*/ 107 w 169"/>
                <a:gd name="T21" fmla="*/ 42 h 126"/>
                <a:gd name="T22" fmla="*/ 116 w 169"/>
                <a:gd name="T23" fmla="*/ 52 h 126"/>
                <a:gd name="T24" fmla="*/ 121 w 169"/>
                <a:gd name="T25" fmla="*/ 59 h 126"/>
                <a:gd name="T26" fmla="*/ 125 w 169"/>
                <a:gd name="T27" fmla="*/ 59 h 126"/>
                <a:gd name="T28" fmla="*/ 151 w 169"/>
                <a:gd name="T29" fmla="*/ 75 h 126"/>
                <a:gd name="T30" fmla="*/ 158 w 169"/>
                <a:gd name="T31" fmla="*/ 81 h 126"/>
                <a:gd name="T32" fmla="*/ 166 w 169"/>
                <a:gd name="T33" fmla="*/ 81 h 126"/>
                <a:gd name="T34" fmla="*/ 169 w 169"/>
                <a:gd name="T35" fmla="*/ 87 h 126"/>
                <a:gd name="T36" fmla="*/ 166 w 169"/>
                <a:gd name="T37" fmla="*/ 93 h 126"/>
                <a:gd name="T38" fmla="*/ 158 w 169"/>
                <a:gd name="T39" fmla="*/ 95 h 126"/>
                <a:gd name="T40" fmla="*/ 158 w 169"/>
                <a:gd name="T41" fmla="*/ 106 h 126"/>
                <a:gd name="T42" fmla="*/ 139 w 169"/>
                <a:gd name="T43" fmla="*/ 115 h 126"/>
                <a:gd name="T44" fmla="*/ 142 w 169"/>
                <a:gd name="T45" fmla="*/ 116 h 126"/>
                <a:gd name="T46" fmla="*/ 131 w 169"/>
                <a:gd name="T47" fmla="*/ 126 h 126"/>
                <a:gd name="T48" fmla="*/ 131 w 169"/>
                <a:gd name="T49" fmla="*/ 120 h 126"/>
                <a:gd name="T50" fmla="*/ 116 w 169"/>
                <a:gd name="T51" fmla="*/ 116 h 126"/>
                <a:gd name="T52" fmla="*/ 114 w 169"/>
                <a:gd name="T53" fmla="*/ 103 h 126"/>
                <a:gd name="T54" fmla="*/ 84 w 169"/>
                <a:gd name="T55" fmla="*/ 91 h 126"/>
                <a:gd name="T56" fmla="*/ 68 w 169"/>
                <a:gd name="T57" fmla="*/ 87 h 126"/>
                <a:gd name="T58" fmla="*/ 66 w 169"/>
                <a:gd name="T59" fmla="*/ 81 h 126"/>
                <a:gd name="T60" fmla="*/ 54 w 169"/>
                <a:gd name="T61" fmla="*/ 84 h 126"/>
                <a:gd name="T62" fmla="*/ 45 w 169"/>
                <a:gd name="T63" fmla="*/ 84 h 126"/>
                <a:gd name="T64" fmla="*/ 39 w 169"/>
                <a:gd name="T65" fmla="*/ 95 h 126"/>
                <a:gd name="T66" fmla="*/ 27 w 169"/>
                <a:gd name="T67" fmla="*/ 98 h 126"/>
                <a:gd name="T68" fmla="*/ 24 w 169"/>
                <a:gd name="T69" fmla="*/ 75 h 126"/>
                <a:gd name="T70" fmla="*/ 13 w 169"/>
                <a:gd name="T71" fmla="*/ 70 h 126"/>
                <a:gd name="T72" fmla="*/ 13 w 169"/>
                <a:gd name="T73" fmla="*/ 64 h 126"/>
                <a:gd name="T74" fmla="*/ 20 w 169"/>
                <a:gd name="T75" fmla="*/ 64 h 126"/>
                <a:gd name="T76" fmla="*/ 16 w 169"/>
                <a:gd name="T77" fmla="*/ 60 h 126"/>
                <a:gd name="T78" fmla="*/ 8 w 169"/>
                <a:gd name="T79" fmla="*/ 63 h 126"/>
                <a:gd name="T80" fmla="*/ 6 w 169"/>
                <a:gd name="T81" fmla="*/ 47 h 126"/>
                <a:gd name="T82" fmla="*/ 8 w 169"/>
                <a:gd name="T83" fmla="*/ 47 h 126"/>
                <a:gd name="T84" fmla="*/ 16 w 169"/>
                <a:gd name="T85" fmla="*/ 47 h 126"/>
                <a:gd name="T86" fmla="*/ 24 w 169"/>
                <a:gd name="T87" fmla="*/ 50 h 126"/>
                <a:gd name="T88" fmla="*/ 27 w 169"/>
                <a:gd name="T89" fmla="*/ 47 h 126"/>
                <a:gd name="T90" fmla="*/ 27 w 169"/>
                <a:gd name="T91" fmla="*/ 43 h 126"/>
                <a:gd name="T92" fmla="*/ 20 w 169"/>
                <a:gd name="T93" fmla="*/ 39 h 126"/>
                <a:gd name="T94" fmla="*/ 16 w 169"/>
                <a:gd name="T95" fmla="*/ 31 h 126"/>
                <a:gd name="T96" fmla="*/ 8 w 169"/>
                <a:gd name="T97" fmla="*/ 28 h 126"/>
                <a:gd name="T98" fmla="*/ 4 w 169"/>
                <a:gd name="T99" fmla="*/ 35 h 126"/>
                <a:gd name="T100" fmla="*/ 6 w 169"/>
                <a:gd name="T101" fmla="*/ 43 h 126"/>
                <a:gd name="T102" fmla="*/ 0 w 169"/>
                <a:gd name="T103" fmla="*/ 35 h 126"/>
                <a:gd name="T104" fmla="*/ 6 w 169"/>
                <a:gd name="T105" fmla="*/ 26 h 126"/>
                <a:gd name="T106" fmla="*/ 17 w 169"/>
                <a:gd name="T107" fmla="*/ 28 h 126"/>
                <a:gd name="T108" fmla="*/ 24 w 169"/>
                <a:gd name="T109" fmla="*/ 32 h 126"/>
                <a:gd name="T110" fmla="*/ 39 w 169"/>
                <a:gd name="T111" fmla="*/ 36 h 126"/>
                <a:gd name="T112" fmla="*/ 45 w 169"/>
                <a:gd name="T113" fmla="*/ 35 h 126"/>
                <a:gd name="T114" fmla="*/ 60 w 169"/>
                <a:gd name="T115" fmla="*/ 32 h 126"/>
                <a:gd name="T116" fmla="*/ 54 w 169"/>
                <a:gd name="T117" fmla="*/ 14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9"/>
                <a:gd name="T178" fmla="*/ 0 h 126"/>
                <a:gd name="T179" fmla="*/ 169 w 169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9" h="126">
                  <a:moveTo>
                    <a:pt x="54" y="14"/>
                  </a:moveTo>
                  <a:lnTo>
                    <a:pt x="57" y="7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6" y="14"/>
                  </a:lnTo>
                  <a:lnTo>
                    <a:pt x="75" y="14"/>
                  </a:lnTo>
                  <a:lnTo>
                    <a:pt x="77" y="25"/>
                  </a:lnTo>
                  <a:lnTo>
                    <a:pt x="94" y="31"/>
                  </a:lnTo>
                  <a:lnTo>
                    <a:pt x="95" y="43"/>
                  </a:lnTo>
                  <a:lnTo>
                    <a:pt x="101" y="43"/>
                  </a:lnTo>
                  <a:lnTo>
                    <a:pt x="107" y="42"/>
                  </a:lnTo>
                  <a:lnTo>
                    <a:pt x="116" y="52"/>
                  </a:lnTo>
                  <a:lnTo>
                    <a:pt x="121" y="59"/>
                  </a:lnTo>
                  <a:lnTo>
                    <a:pt x="125" y="59"/>
                  </a:lnTo>
                  <a:lnTo>
                    <a:pt x="151" y="75"/>
                  </a:lnTo>
                  <a:lnTo>
                    <a:pt x="158" y="81"/>
                  </a:lnTo>
                  <a:lnTo>
                    <a:pt x="166" y="81"/>
                  </a:lnTo>
                  <a:lnTo>
                    <a:pt x="169" y="87"/>
                  </a:lnTo>
                  <a:lnTo>
                    <a:pt x="166" y="93"/>
                  </a:lnTo>
                  <a:lnTo>
                    <a:pt x="158" y="95"/>
                  </a:lnTo>
                  <a:lnTo>
                    <a:pt x="158" y="106"/>
                  </a:lnTo>
                  <a:lnTo>
                    <a:pt x="139" y="115"/>
                  </a:lnTo>
                  <a:lnTo>
                    <a:pt x="142" y="116"/>
                  </a:lnTo>
                  <a:lnTo>
                    <a:pt x="131" y="126"/>
                  </a:lnTo>
                  <a:lnTo>
                    <a:pt x="131" y="120"/>
                  </a:lnTo>
                  <a:lnTo>
                    <a:pt x="116" y="116"/>
                  </a:lnTo>
                  <a:lnTo>
                    <a:pt x="114" y="103"/>
                  </a:lnTo>
                  <a:lnTo>
                    <a:pt x="84" y="91"/>
                  </a:lnTo>
                  <a:lnTo>
                    <a:pt x="68" y="87"/>
                  </a:lnTo>
                  <a:lnTo>
                    <a:pt x="66" y="81"/>
                  </a:lnTo>
                  <a:lnTo>
                    <a:pt x="54" y="84"/>
                  </a:lnTo>
                  <a:lnTo>
                    <a:pt x="45" y="84"/>
                  </a:lnTo>
                  <a:lnTo>
                    <a:pt x="39" y="95"/>
                  </a:lnTo>
                  <a:lnTo>
                    <a:pt x="27" y="98"/>
                  </a:lnTo>
                  <a:lnTo>
                    <a:pt x="24" y="75"/>
                  </a:lnTo>
                  <a:lnTo>
                    <a:pt x="13" y="70"/>
                  </a:lnTo>
                  <a:lnTo>
                    <a:pt x="13" y="64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8" y="63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16" y="47"/>
                  </a:lnTo>
                  <a:lnTo>
                    <a:pt x="24" y="50"/>
                  </a:lnTo>
                  <a:lnTo>
                    <a:pt x="27" y="47"/>
                  </a:lnTo>
                  <a:lnTo>
                    <a:pt x="27" y="43"/>
                  </a:lnTo>
                  <a:lnTo>
                    <a:pt x="20" y="39"/>
                  </a:lnTo>
                  <a:lnTo>
                    <a:pt x="16" y="31"/>
                  </a:lnTo>
                  <a:lnTo>
                    <a:pt x="8" y="28"/>
                  </a:lnTo>
                  <a:lnTo>
                    <a:pt x="4" y="35"/>
                  </a:lnTo>
                  <a:lnTo>
                    <a:pt x="6" y="43"/>
                  </a:lnTo>
                  <a:lnTo>
                    <a:pt x="0" y="35"/>
                  </a:lnTo>
                  <a:lnTo>
                    <a:pt x="6" y="26"/>
                  </a:lnTo>
                  <a:lnTo>
                    <a:pt x="17" y="28"/>
                  </a:lnTo>
                  <a:lnTo>
                    <a:pt x="24" y="32"/>
                  </a:lnTo>
                  <a:lnTo>
                    <a:pt x="39" y="36"/>
                  </a:lnTo>
                  <a:lnTo>
                    <a:pt x="45" y="35"/>
                  </a:lnTo>
                  <a:lnTo>
                    <a:pt x="60" y="32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3" name="Group 460"/>
          <p:cNvGrpSpPr>
            <a:grpSpLocks/>
          </p:cNvGrpSpPr>
          <p:nvPr/>
        </p:nvGrpSpPr>
        <p:grpSpPr bwMode="auto">
          <a:xfrm>
            <a:off x="4792134" y="2190044"/>
            <a:ext cx="207434" cy="170745"/>
            <a:chOff x="2673" y="1949"/>
            <a:chExt cx="147" cy="121"/>
          </a:xfrm>
        </p:grpSpPr>
        <p:sp>
          <p:nvSpPr>
            <p:cNvPr id="142965" name="Freeform 458"/>
            <p:cNvSpPr>
              <a:spLocks/>
            </p:cNvSpPr>
            <p:nvPr/>
          </p:nvSpPr>
          <p:spPr bwMode="auto">
            <a:xfrm>
              <a:off x="2673" y="1949"/>
              <a:ext cx="147" cy="121"/>
            </a:xfrm>
            <a:custGeom>
              <a:avLst/>
              <a:gdLst>
                <a:gd name="T0" fmla="*/ 3 w 147"/>
                <a:gd name="T1" fmla="*/ 5 h 121"/>
                <a:gd name="T2" fmla="*/ 9 w 147"/>
                <a:gd name="T3" fmla="*/ 5 h 121"/>
                <a:gd name="T4" fmla="*/ 19 w 147"/>
                <a:gd name="T5" fmla="*/ 5 h 121"/>
                <a:gd name="T6" fmla="*/ 49 w 147"/>
                <a:gd name="T7" fmla="*/ 11 h 121"/>
                <a:gd name="T8" fmla="*/ 65 w 147"/>
                <a:gd name="T9" fmla="*/ 10 h 121"/>
                <a:gd name="T10" fmla="*/ 65 w 147"/>
                <a:gd name="T11" fmla="*/ 5 h 121"/>
                <a:gd name="T12" fmla="*/ 69 w 147"/>
                <a:gd name="T13" fmla="*/ 7 h 121"/>
                <a:gd name="T14" fmla="*/ 71 w 147"/>
                <a:gd name="T15" fmla="*/ 5 h 121"/>
                <a:gd name="T16" fmla="*/ 81 w 147"/>
                <a:gd name="T17" fmla="*/ 7 h 121"/>
                <a:gd name="T18" fmla="*/ 86 w 147"/>
                <a:gd name="T19" fmla="*/ 11 h 121"/>
                <a:gd name="T20" fmla="*/ 86 w 147"/>
                <a:gd name="T21" fmla="*/ 7 h 121"/>
                <a:gd name="T22" fmla="*/ 88 w 147"/>
                <a:gd name="T23" fmla="*/ 7 h 121"/>
                <a:gd name="T24" fmla="*/ 90 w 147"/>
                <a:gd name="T25" fmla="*/ 10 h 121"/>
                <a:gd name="T26" fmla="*/ 99 w 147"/>
                <a:gd name="T27" fmla="*/ 10 h 121"/>
                <a:gd name="T28" fmla="*/ 112 w 147"/>
                <a:gd name="T29" fmla="*/ 7 h 121"/>
                <a:gd name="T30" fmla="*/ 113 w 147"/>
                <a:gd name="T31" fmla="*/ 0 h 121"/>
                <a:gd name="T32" fmla="*/ 116 w 147"/>
                <a:gd name="T33" fmla="*/ 5 h 121"/>
                <a:gd name="T34" fmla="*/ 113 w 147"/>
                <a:gd name="T35" fmla="*/ 10 h 121"/>
                <a:gd name="T36" fmla="*/ 117 w 147"/>
                <a:gd name="T37" fmla="*/ 15 h 121"/>
                <a:gd name="T38" fmla="*/ 120 w 147"/>
                <a:gd name="T39" fmla="*/ 21 h 121"/>
                <a:gd name="T40" fmla="*/ 120 w 147"/>
                <a:gd name="T41" fmla="*/ 31 h 121"/>
                <a:gd name="T42" fmla="*/ 117 w 147"/>
                <a:gd name="T43" fmla="*/ 31 h 121"/>
                <a:gd name="T44" fmla="*/ 117 w 147"/>
                <a:gd name="T45" fmla="*/ 35 h 121"/>
                <a:gd name="T46" fmla="*/ 116 w 147"/>
                <a:gd name="T47" fmla="*/ 45 h 121"/>
                <a:gd name="T48" fmla="*/ 113 w 147"/>
                <a:gd name="T49" fmla="*/ 49 h 121"/>
                <a:gd name="T50" fmla="*/ 101 w 147"/>
                <a:gd name="T51" fmla="*/ 41 h 121"/>
                <a:gd name="T52" fmla="*/ 99 w 147"/>
                <a:gd name="T53" fmla="*/ 35 h 121"/>
                <a:gd name="T54" fmla="*/ 97 w 147"/>
                <a:gd name="T55" fmla="*/ 32 h 121"/>
                <a:gd name="T56" fmla="*/ 93 w 147"/>
                <a:gd name="T57" fmla="*/ 27 h 121"/>
                <a:gd name="T58" fmla="*/ 90 w 147"/>
                <a:gd name="T59" fmla="*/ 27 h 121"/>
                <a:gd name="T60" fmla="*/ 90 w 147"/>
                <a:gd name="T61" fmla="*/ 28 h 121"/>
                <a:gd name="T62" fmla="*/ 93 w 147"/>
                <a:gd name="T63" fmla="*/ 32 h 121"/>
                <a:gd name="T64" fmla="*/ 104 w 147"/>
                <a:gd name="T65" fmla="*/ 48 h 121"/>
                <a:gd name="T66" fmla="*/ 104 w 147"/>
                <a:gd name="T67" fmla="*/ 52 h 121"/>
                <a:gd name="T68" fmla="*/ 112 w 147"/>
                <a:gd name="T69" fmla="*/ 62 h 121"/>
                <a:gd name="T70" fmla="*/ 117 w 147"/>
                <a:gd name="T71" fmla="*/ 72 h 121"/>
                <a:gd name="T72" fmla="*/ 131 w 147"/>
                <a:gd name="T73" fmla="*/ 96 h 121"/>
                <a:gd name="T74" fmla="*/ 134 w 147"/>
                <a:gd name="T75" fmla="*/ 99 h 121"/>
                <a:gd name="T76" fmla="*/ 131 w 147"/>
                <a:gd name="T77" fmla="*/ 99 h 121"/>
                <a:gd name="T78" fmla="*/ 136 w 147"/>
                <a:gd name="T79" fmla="*/ 111 h 121"/>
                <a:gd name="T80" fmla="*/ 141 w 147"/>
                <a:gd name="T81" fmla="*/ 113 h 121"/>
                <a:gd name="T82" fmla="*/ 142 w 147"/>
                <a:gd name="T83" fmla="*/ 117 h 121"/>
                <a:gd name="T84" fmla="*/ 147 w 147"/>
                <a:gd name="T85" fmla="*/ 121 h 121"/>
                <a:gd name="T86" fmla="*/ 8 w 147"/>
                <a:gd name="T87" fmla="*/ 120 h 121"/>
                <a:gd name="T88" fmla="*/ 3 w 147"/>
                <a:gd name="T89" fmla="*/ 32 h 121"/>
                <a:gd name="T90" fmla="*/ 0 w 147"/>
                <a:gd name="T91" fmla="*/ 21 h 121"/>
                <a:gd name="T92" fmla="*/ 3 w 147"/>
                <a:gd name="T93" fmla="*/ 15 h 121"/>
                <a:gd name="T94" fmla="*/ 0 w 147"/>
                <a:gd name="T95" fmla="*/ 7 h 121"/>
                <a:gd name="T96" fmla="*/ 3 w 147"/>
                <a:gd name="T97" fmla="*/ 5 h 1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21"/>
                <a:gd name="T149" fmla="*/ 147 w 147"/>
                <a:gd name="T150" fmla="*/ 121 h 1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21">
                  <a:moveTo>
                    <a:pt x="3" y="5"/>
                  </a:moveTo>
                  <a:lnTo>
                    <a:pt x="9" y="5"/>
                  </a:lnTo>
                  <a:lnTo>
                    <a:pt x="19" y="5"/>
                  </a:lnTo>
                  <a:lnTo>
                    <a:pt x="49" y="11"/>
                  </a:lnTo>
                  <a:lnTo>
                    <a:pt x="65" y="10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81" y="7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8" y="7"/>
                  </a:lnTo>
                  <a:lnTo>
                    <a:pt x="90" y="10"/>
                  </a:lnTo>
                  <a:lnTo>
                    <a:pt x="99" y="10"/>
                  </a:lnTo>
                  <a:lnTo>
                    <a:pt x="112" y="7"/>
                  </a:lnTo>
                  <a:lnTo>
                    <a:pt x="113" y="0"/>
                  </a:lnTo>
                  <a:lnTo>
                    <a:pt x="116" y="5"/>
                  </a:lnTo>
                  <a:lnTo>
                    <a:pt x="113" y="10"/>
                  </a:lnTo>
                  <a:lnTo>
                    <a:pt x="117" y="15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7" y="35"/>
                  </a:lnTo>
                  <a:lnTo>
                    <a:pt x="116" y="45"/>
                  </a:lnTo>
                  <a:lnTo>
                    <a:pt x="113" y="49"/>
                  </a:lnTo>
                  <a:lnTo>
                    <a:pt x="101" y="41"/>
                  </a:lnTo>
                  <a:lnTo>
                    <a:pt x="99" y="35"/>
                  </a:lnTo>
                  <a:lnTo>
                    <a:pt x="97" y="32"/>
                  </a:lnTo>
                  <a:lnTo>
                    <a:pt x="93" y="27"/>
                  </a:lnTo>
                  <a:lnTo>
                    <a:pt x="90" y="27"/>
                  </a:lnTo>
                  <a:lnTo>
                    <a:pt x="90" y="28"/>
                  </a:lnTo>
                  <a:lnTo>
                    <a:pt x="93" y="32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12" y="62"/>
                  </a:lnTo>
                  <a:lnTo>
                    <a:pt x="117" y="72"/>
                  </a:lnTo>
                  <a:lnTo>
                    <a:pt x="131" y="96"/>
                  </a:lnTo>
                  <a:lnTo>
                    <a:pt x="134" y="99"/>
                  </a:lnTo>
                  <a:lnTo>
                    <a:pt x="131" y="99"/>
                  </a:lnTo>
                  <a:lnTo>
                    <a:pt x="136" y="111"/>
                  </a:lnTo>
                  <a:lnTo>
                    <a:pt x="141" y="113"/>
                  </a:lnTo>
                  <a:lnTo>
                    <a:pt x="142" y="117"/>
                  </a:lnTo>
                  <a:lnTo>
                    <a:pt x="147" y="121"/>
                  </a:lnTo>
                  <a:lnTo>
                    <a:pt x="8" y="120"/>
                  </a:lnTo>
                  <a:lnTo>
                    <a:pt x="3" y="32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66" name="Freeform 459"/>
            <p:cNvSpPr>
              <a:spLocks/>
            </p:cNvSpPr>
            <p:nvPr/>
          </p:nvSpPr>
          <p:spPr bwMode="auto">
            <a:xfrm>
              <a:off x="2673" y="1949"/>
              <a:ext cx="147" cy="121"/>
            </a:xfrm>
            <a:custGeom>
              <a:avLst/>
              <a:gdLst>
                <a:gd name="T0" fmla="*/ 3 w 147"/>
                <a:gd name="T1" fmla="*/ 5 h 121"/>
                <a:gd name="T2" fmla="*/ 9 w 147"/>
                <a:gd name="T3" fmla="*/ 5 h 121"/>
                <a:gd name="T4" fmla="*/ 19 w 147"/>
                <a:gd name="T5" fmla="*/ 5 h 121"/>
                <a:gd name="T6" fmla="*/ 49 w 147"/>
                <a:gd name="T7" fmla="*/ 11 h 121"/>
                <a:gd name="T8" fmla="*/ 65 w 147"/>
                <a:gd name="T9" fmla="*/ 10 h 121"/>
                <a:gd name="T10" fmla="*/ 65 w 147"/>
                <a:gd name="T11" fmla="*/ 5 h 121"/>
                <a:gd name="T12" fmla="*/ 69 w 147"/>
                <a:gd name="T13" fmla="*/ 7 h 121"/>
                <a:gd name="T14" fmla="*/ 71 w 147"/>
                <a:gd name="T15" fmla="*/ 5 h 121"/>
                <a:gd name="T16" fmla="*/ 81 w 147"/>
                <a:gd name="T17" fmla="*/ 7 h 121"/>
                <a:gd name="T18" fmla="*/ 86 w 147"/>
                <a:gd name="T19" fmla="*/ 11 h 121"/>
                <a:gd name="T20" fmla="*/ 86 w 147"/>
                <a:gd name="T21" fmla="*/ 7 h 121"/>
                <a:gd name="T22" fmla="*/ 88 w 147"/>
                <a:gd name="T23" fmla="*/ 7 h 121"/>
                <a:gd name="T24" fmla="*/ 90 w 147"/>
                <a:gd name="T25" fmla="*/ 10 h 121"/>
                <a:gd name="T26" fmla="*/ 99 w 147"/>
                <a:gd name="T27" fmla="*/ 10 h 121"/>
                <a:gd name="T28" fmla="*/ 112 w 147"/>
                <a:gd name="T29" fmla="*/ 7 h 121"/>
                <a:gd name="T30" fmla="*/ 113 w 147"/>
                <a:gd name="T31" fmla="*/ 0 h 121"/>
                <a:gd name="T32" fmla="*/ 116 w 147"/>
                <a:gd name="T33" fmla="*/ 5 h 121"/>
                <a:gd name="T34" fmla="*/ 113 w 147"/>
                <a:gd name="T35" fmla="*/ 10 h 121"/>
                <a:gd name="T36" fmla="*/ 117 w 147"/>
                <a:gd name="T37" fmla="*/ 15 h 121"/>
                <a:gd name="T38" fmla="*/ 120 w 147"/>
                <a:gd name="T39" fmla="*/ 21 h 121"/>
                <a:gd name="T40" fmla="*/ 120 w 147"/>
                <a:gd name="T41" fmla="*/ 31 h 121"/>
                <a:gd name="T42" fmla="*/ 117 w 147"/>
                <a:gd name="T43" fmla="*/ 31 h 121"/>
                <a:gd name="T44" fmla="*/ 117 w 147"/>
                <a:gd name="T45" fmla="*/ 35 h 121"/>
                <a:gd name="T46" fmla="*/ 116 w 147"/>
                <a:gd name="T47" fmla="*/ 45 h 121"/>
                <a:gd name="T48" fmla="*/ 113 w 147"/>
                <a:gd name="T49" fmla="*/ 49 h 121"/>
                <a:gd name="T50" fmla="*/ 101 w 147"/>
                <a:gd name="T51" fmla="*/ 41 h 121"/>
                <a:gd name="T52" fmla="*/ 99 w 147"/>
                <a:gd name="T53" fmla="*/ 35 h 121"/>
                <a:gd name="T54" fmla="*/ 97 w 147"/>
                <a:gd name="T55" fmla="*/ 32 h 121"/>
                <a:gd name="T56" fmla="*/ 93 w 147"/>
                <a:gd name="T57" fmla="*/ 27 h 121"/>
                <a:gd name="T58" fmla="*/ 90 w 147"/>
                <a:gd name="T59" fmla="*/ 27 h 121"/>
                <a:gd name="T60" fmla="*/ 90 w 147"/>
                <a:gd name="T61" fmla="*/ 28 h 121"/>
                <a:gd name="T62" fmla="*/ 93 w 147"/>
                <a:gd name="T63" fmla="*/ 32 h 121"/>
                <a:gd name="T64" fmla="*/ 104 w 147"/>
                <a:gd name="T65" fmla="*/ 48 h 121"/>
                <a:gd name="T66" fmla="*/ 104 w 147"/>
                <a:gd name="T67" fmla="*/ 52 h 121"/>
                <a:gd name="T68" fmla="*/ 112 w 147"/>
                <a:gd name="T69" fmla="*/ 62 h 121"/>
                <a:gd name="T70" fmla="*/ 117 w 147"/>
                <a:gd name="T71" fmla="*/ 72 h 121"/>
                <a:gd name="T72" fmla="*/ 131 w 147"/>
                <a:gd name="T73" fmla="*/ 96 h 121"/>
                <a:gd name="T74" fmla="*/ 134 w 147"/>
                <a:gd name="T75" fmla="*/ 99 h 121"/>
                <a:gd name="T76" fmla="*/ 131 w 147"/>
                <a:gd name="T77" fmla="*/ 99 h 121"/>
                <a:gd name="T78" fmla="*/ 136 w 147"/>
                <a:gd name="T79" fmla="*/ 111 h 121"/>
                <a:gd name="T80" fmla="*/ 141 w 147"/>
                <a:gd name="T81" fmla="*/ 113 h 121"/>
                <a:gd name="T82" fmla="*/ 142 w 147"/>
                <a:gd name="T83" fmla="*/ 117 h 121"/>
                <a:gd name="T84" fmla="*/ 147 w 147"/>
                <a:gd name="T85" fmla="*/ 121 h 121"/>
                <a:gd name="T86" fmla="*/ 8 w 147"/>
                <a:gd name="T87" fmla="*/ 120 h 121"/>
                <a:gd name="T88" fmla="*/ 3 w 147"/>
                <a:gd name="T89" fmla="*/ 32 h 121"/>
                <a:gd name="T90" fmla="*/ 0 w 147"/>
                <a:gd name="T91" fmla="*/ 21 h 121"/>
                <a:gd name="T92" fmla="*/ 3 w 147"/>
                <a:gd name="T93" fmla="*/ 15 h 121"/>
                <a:gd name="T94" fmla="*/ 0 w 147"/>
                <a:gd name="T95" fmla="*/ 7 h 121"/>
                <a:gd name="T96" fmla="*/ 3 w 147"/>
                <a:gd name="T97" fmla="*/ 5 h 1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21"/>
                <a:gd name="T149" fmla="*/ 147 w 147"/>
                <a:gd name="T150" fmla="*/ 121 h 1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21">
                  <a:moveTo>
                    <a:pt x="3" y="5"/>
                  </a:moveTo>
                  <a:lnTo>
                    <a:pt x="9" y="5"/>
                  </a:lnTo>
                  <a:lnTo>
                    <a:pt x="19" y="5"/>
                  </a:lnTo>
                  <a:lnTo>
                    <a:pt x="49" y="11"/>
                  </a:lnTo>
                  <a:lnTo>
                    <a:pt x="65" y="10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81" y="7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8" y="7"/>
                  </a:lnTo>
                  <a:lnTo>
                    <a:pt x="90" y="10"/>
                  </a:lnTo>
                  <a:lnTo>
                    <a:pt x="99" y="10"/>
                  </a:lnTo>
                  <a:lnTo>
                    <a:pt x="112" y="7"/>
                  </a:lnTo>
                  <a:lnTo>
                    <a:pt x="113" y="0"/>
                  </a:lnTo>
                  <a:lnTo>
                    <a:pt x="116" y="5"/>
                  </a:lnTo>
                  <a:lnTo>
                    <a:pt x="113" y="10"/>
                  </a:lnTo>
                  <a:lnTo>
                    <a:pt x="117" y="15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7" y="35"/>
                  </a:lnTo>
                  <a:lnTo>
                    <a:pt x="116" y="45"/>
                  </a:lnTo>
                  <a:lnTo>
                    <a:pt x="113" y="49"/>
                  </a:lnTo>
                  <a:lnTo>
                    <a:pt x="101" y="41"/>
                  </a:lnTo>
                  <a:lnTo>
                    <a:pt x="99" y="35"/>
                  </a:lnTo>
                  <a:lnTo>
                    <a:pt x="97" y="32"/>
                  </a:lnTo>
                  <a:lnTo>
                    <a:pt x="93" y="27"/>
                  </a:lnTo>
                  <a:lnTo>
                    <a:pt x="90" y="27"/>
                  </a:lnTo>
                  <a:lnTo>
                    <a:pt x="90" y="28"/>
                  </a:lnTo>
                  <a:lnTo>
                    <a:pt x="93" y="32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12" y="62"/>
                  </a:lnTo>
                  <a:lnTo>
                    <a:pt x="117" y="72"/>
                  </a:lnTo>
                  <a:lnTo>
                    <a:pt x="131" y="96"/>
                  </a:lnTo>
                  <a:lnTo>
                    <a:pt x="134" y="99"/>
                  </a:lnTo>
                  <a:lnTo>
                    <a:pt x="131" y="99"/>
                  </a:lnTo>
                  <a:lnTo>
                    <a:pt x="136" y="111"/>
                  </a:lnTo>
                  <a:lnTo>
                    <a:pt x="141" y="113"/>
                  </a:lnTo>
                  <a:lnTo>
                    <a:pt x="142" y="117"/>
                  </a:lnTo>
                  <a:lnTo>
                    <a:pt x="147" y="121"/>
                  </a:lnTo>
                  <a:lnTo>
                    <a:pt x="8" y="120"/>
                  </a:lnTo>
                  <a:lnTo>
                    <a:pt x="3" y="32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4" name="Group 463"/>
          <p:cNvGrpSpPr>
            <a:grpSpLocks/>
          </p:cNvGrpSpPr>
          <p:nvPr/>
        </p:nvGrpSpPr>
        <p:grpSpPr bwMode="auto">
          <a:xfrm>
            <a:off x="4231923" y="2096911"/>
            <a:ext cx="351366" cy="313267"/>
            <a:chOff x="2276" y="1883"/>
            <a:chExt cx="249" cy="222"/>
          </a:xfrm>
        </p:grpSpPr>
        <p:sp>
          <p:nvSpPr>
            <p:cNvPr id="142963" name="Freeform 461"/>
            <p:cNvSpPr>
              <a:spLocks/>
            </p:cNvSpPr>
            <p:nvPr/>
          </p:nvSpPr>
          <p:spPr bwMode="auto">
            <a:xfrm>
              <a:off x="2276" y="1883"/>
              <a:ext cx="249" cy="222"/>
            </a:xfrm>
            <a:custGeom>
              <a:avLst/>
              <a:gdLst>
                <a:gd name="T0" fmla="*/ 82 w 249"/>
                <a:gd name="T1" fmla="*/ 25 h 222"/>
                <a:gd name="T2" fmla="*/ 93 w 249"/>
                <a:gd name="T3" fmla="*/ 20 h 222"/>
                <a:gd name="T4" fmla="*/ 101 w 249"/>
                <a:gd name="T5" fmla="*/ 15 h 222"/>
                <a:gd name="T6" fmla="*/ 123 w 249"/>
                <a:gd name="T7" fmla="*/ 7 h 222"/>
                <a:gd name="T8" fmla="*/ 141 w 249"/>
                <a:gd name="T9" fmla="*/ 4 h 222"/>
                <a:gd name="T10" fmla="*/ 156 w 249"/>
                <a:gd name="T11" fmla="*/ 3 h 222"/>
                <a:gd name="T12" fmla="*/ 167 w 249"/>
                <a:gd name="T13" fmla="*/ 7 h 222"/>
                <a:gd name="T14" fmla="*/ 178 w 249"/>
                <a:gd name="T15" fmla="*/ 0 h 222"/>
                <a:gd name="T16" fmla="*/ 185 w 249"/>
                <a:gd name="T17" fmla="*/ 3 h 222"/>
                <a:gd name="T18" fmla="*/ 196 w 249"/>
                <a:gd name="T19" fmla="*/ 4 h 222"/>
                <a:gd name="T20" fmla="*/ 205 w 249"/>
                <a:gd name="T21" fmla="*/ 4 h 222"/>
                <a:gd name="T22" fmla="*/ 201 w 249"/>
                <a:gd name="T23" fmla="*/ 10 h 222"/>
                <a:gd name="T24" fmla="*/ 201 w 249"/>
                <a:gd name="T25" fmla="*/ 28 h 222"/>
                <a:gd name="T26" fmla="*/ 196 w 249"/>
                <a:gd name="T27" fmla="*/ 48 h 222"/>
                <a:gd name="T28" fmla="*/ 204 w 249"/>
                <a:gd name="T29" fmla="*/ 58 h 222"/>
                <a:gd name="T30" fmla="*/ 216 w 249"/>
                <a:gd name="T31" fmla="*/ 86 h 222"/>
                <a:gd name="T32" fmla="*/ 222 w 249"/>
                <a:gd name="T33" fmla="*/ 116 h 222"/>
                <a:gd name="T34" fmla="*/ 222 w 249"/>
                <a:gd name="T35" fmla="*/ 132 h 222"/>
                <a:gd name="T36" fmla="*/ 223 w 249"/>
                <a:gd name="T37" fmla="*/ 149 h 222"/>
                <a:gd name="T38" fmla="*/ 228 w 249"/>
                <a:gd name="T39" fmla="*/ 159 h 222"/>
                <a:gd name="T40" fmla="*/ 242 w 249"/>
                <a:gd name="T41" fmla="*/ 161 h 222"/>
                <a:gd name="T42" fmla="*/ 238 w 249"/>
                <a:gd name="T43" fmla="*/ 176 h 222"/>
                <a:gd name="T44" fmla="*/ 175 w 249"/>
                <a:gd name="T45" fmla="*/ 215 h 222"/>
                <a:gd name="T46" fmla="*/ 144 w 249"/>
                <a:gd name="T47" fmla="*/ 222 h 222"/>
                <a:gd name="T48" fmla="*/ 144 w 249"/>
                <a:gd name="T49" fmla="*/ 216 h 222"/>
                <a:gd name="T50" fmla="*/ 137 w 249"/>
                <a:gd name="T51" fmla="*/ 209 h 222"/>
                <a:gd name="T52" fmla="*/ 125 w 249"/>
                <a:gd name="T53" fmla="*/ 206 h 222"/>
                <a:gd name="T54" fmla="*/ 118 w 249"/>
                <a:gd name="T55" fmla="*/ 198 h 222"/>
                <a:gd name="T56" fmla="*/ 0 w 249"/>
                <a:gd name="T57" fmla="*/ 121 h 222"/>
                <a:gd name="T58" fmla="*/ 4 w 249"/>
                <a:gd name="T59" fmla="*/ 101 h 222"/>
                <a:gd name="T60" fmla="*/ 22 w 249"/>
                <a:gd name="T61" fmla="*/ 94 h 222"/>
                <a:gd name="T62" fmla="*/ 31 w 249"/>
                <a:gd name="T63" fmla="*/ 94 h 222"/>
                <a:gd name="T64" fmla="*/ 55 w 249"/>
                <a:gd name="T65" fmla="*/ 81 h 222"/>
                <a:gd name="T66" fmla="*/ 59 w 249"/>
                <a:gd name="T67" fmla="*/ 73 h 222"/>
                <a:gd name="T68" fmla="*/ 68 w 249"/>
                <a:gd name="T69" fmla="*/ 69 h 222"/>
                <a:gd name="T70" fmla="*/ 89 w 249"/>
                <a:gd name="T71" fmla="*/ 62 h 222"/>
                <a:gd name="T72" fmla="*/ 89 w 249"/>
                <a:gd name="T73" fmla="*/ 56 h 222"/>
                <a:gd name="T74" fmla="*/ 84 w 249"/>
                <a:gd name="T75" fmla="*/ 43 h 222"/>
                <a:gd name="T76" fmla="*/ 82 w 249"/>
                <a:gd name="T77" fmla="*/ 31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"/>
                <a:gd name="T118" fmla="*/ 0 h 222"/>
                <a:gd name="T119" fmla="*/ 249 w 249"/>
                <a:gd name="T120" fmla="*/ 222 h 2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" h="222">
                  <a:moveTo>
                    <a:pt x="77" y="25"/>
                  </a:moveTo>
                  <a:lnTo>
                    <a:pt x="82" y="25"/>
                  </a:lnTo>
                  <a:lnTo>
                    <a:pt x="86" y="22"/>
                  </a:lnTo>
                  <a:lnTo>
                    <a:pt x="93" y="20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9" y="11"/>
                  </a:lnTo>
                  <a:lnTo>
                    <a:pt x="123" y="7"/>
                  </a:lnTo>
                  <a:lnTo>
                    <a:pt x="134" y="7"/>
                  </a:lnTo>
                  <a:lnTo>
                    <a:pt x="141" y="4"/>
                  </a:lnTo>
                  <a:lnTo>
                    <a:pt x="145" y="3"/>
                  </a:lnTo>
                  <a:lnTo>
                    <a:pt x="156" y="3"/>
                  </a:lnTo>
                  <a:lnTo>
                    <a:pt x="162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5" y="3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205" y="3"/>
                  </a:lnTo>
                  <a:lnTo>
                    <a:pt x="205" y="4"/>
                  </a:lnTo>
                  <a:lnTo>
                    <a:pt x="201" y="7"/>
                  </a:lnTo>
                  <a:lnTo>
                    <a:pt x="201" y="10"/>
                  </a:lnTo>
                  <a:lnTo>
                    <a:pt x="201" y="17"/>
                  </a:lnTo>
                  <a:lnTo>
                    <a:pt x="201" y="28"/>
                  </a:lnTo>
                  <a:lnTo>
                    <a:pt x="193" y="39"/>
                  </a:lnTo>
                  <a:lnTo>
                    <a:pt x="196" y="48"/>
                  </a:lnTo>
                  <a:lnTo>
                    <a:pt x="201" y="49"/>
                  </a:lnTo>
                  <a:lnTo>
                    <a:pt x="204" y="58"/>
                  </a:lnTo>
                  <a:lnTo>
                    <a:pt x="212" y="62"/>
                  </a:lnTo>
                  <a:lnTo>
                    <a:pt x="216" y="86"/>
                  </a:lnTo>
                  <a:lnTo>
                    <a:pt x="219" y="101"/>
                  </a:lnTo>
                  <a:lnTo>
                    <a:pt x="222" y="116"/>
                  </a:lnTo>
                  <a:lnTo>
                    <a:pt x="219" y="122"/>
                  </a:lnTo>
                  <a:lnTo>
                    <a:pt x="222" y="132"/>
                  </a:lnTo>
                  <a:lnTo>
                    <a:pt x="216" y="138"/>
                  </a:lnTo>
                  <a:lnTo>
                    <a:pt x="223" y="149"/>
                  </a:lnTo>
                  <a:lnTo>
                    <a:pt x="223" y="153"/>
                  </a:lnTo>
                  <a:lnTo>
                    <a:pt x="228" y="159"/>
                  </a:lnTo>
                  <a:lnTo>
                    <a:pt x="233" y="157"/>
                  </a:lnTo>
                  <a:lnTo>
                    <a:pt x="242" y="161"/>
                  </a:lnTo>
                  <a:lnTo>
                    <a:pt x="249" y="170"/>
                  </a:lnTo>
                  <a:lnTo>
                    <a:pt x="238" y="176"/>
                  </a:lnTo>
                  <a:lnTo>
                    <a:pt x="194" y="198"/>
                  </a:lnTo>
                  <a:lnTo>
                    <a:pt x="175" y="215"/>
                  </a:lnTo>
                  <a:lnTo>
                    <a:pt x="156" y="221"/>
                  </a:lnTo>
                  <a:lnTo>
                    <a:pt x="144" y="222"/>
                  </a:lnTo>
                  <a:lnTo>
                    <a:pt x="141" y="221"/>
                  </a:lnTo>
                  <a:lnTo>
                    <a:pt x="144" y="216"/>
                  </a:lnTo>
                  <a:lnTo>
                    <a:pt x="141" y="212"/>
                  </a:lnTo>
                  <a:lnTo>
                    <a:pt x="137" y="209"/>
                  </a:lnTo>
                  <a:lnTo>
                    <a:pt x="132" y="208"/>
                  </a:lnTo>
                  <a:lnTo>
                    <a:pt x="125" y="206"/>
                  </a:lnTo>
                  <a:lnTo>
                    <a:pt x="118" y="201"/>
                  </a:lnTo>
                  <a:lnTo>
                    <a:pt x="118" y="198"/>
                  </a:lnTo>
                  <a:lnTo>
                    <a:pt x="45" y="150"/>
                  </a:lnTo>
                  <a:lnTo>
                    <a:pt x="0" y="121"/>
                  </a:lnTo>
                  <a:lnTo>
                    <a:pt x="0" y="103"/>
                  </a:lnTo>
                  <a:lnTo>
                    <a:pt x="4" y="101"/>
                  </a:lnTo>
                  <a:lnTo>
                    <a:pt x="15" y="94"/>
                  </a:lnTo>
                  <a:lnTo>
                    <a:pt x="22" y="94"/>
                  </a:lnTo>
                  <a:lnTo>
                    <a:pt x="27" y="93"/>
                  </a:lnTo>
                  <a:lnTo>
                    <a:pt x="31" y="94"/>
                  </a:lnTo>
                  <a:lnTo>
                    <a:pt x="40" y="93"/>
                  </a:lnTo>
                  <a:lnTo>
                    <a:pt x="55" y="81"/>
                  </a:lnTo>
                  <a:lnTo>
                    <a:pt x="59" y="77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68" y="69"/>
                  </a:lnTo>
                  <a:lnTo>
                    <a:pt x="68" y="65"/>
                  </a:lnTo>
                  <a:lnTo>
                    <a:pt x="89" y="62"/>
                  </a:lnTo>
                  <a:lnTo>
                    <a:pt x="89" y="60"/>
                  </a:lnTo>
                  <a:lnTo>
                    <a:pt x="89" y="56"/>
                  </a:lnTo>
                  <a:lnTo>
                    <a:pt x="86" y="52"/>
                  </a:lnTo>
                  <a:lnTo>
                    <a:pt x="84" y="43"/>
                  </a:lnTo>
                  <a:lnTo>
                    <a:pt x="84" y="37"/>
                  </a:lnTo>
                  <a:lnTo>
                    <a:pt x="82" y="31"/>
                  </a:lnTo>
                  <a:lnTo>
                    <a:pt x="77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64" name="Freeform 462"/>
            <p:cNvSpPr>
              <a:spLocks/>
            </p:cNvSpPr>
            <p:nvPr/>
          </p:nvSpPr>
          <p:spPr bwMode="auto">
            <a:xfrm>
              <a:off x="2276" y="1883"/>
              <a:ext cx="249" cy="222"/>
            </a:xfrm>
            <a:custGeom>
              <a:avLst/>
              <a:gdLst>
                <a:gd name="T0" fmla="*/ 82 w 249"/>
                <a:gd name="T1" fmla="*/ 25 h 222"/>
                <a:gd name="T2" fmla="*/ 93 w 249"/>
                <a:gd name="T3" fmla="*/ 20 h 222"/>
                <a:gd name="T4" fmla="*/ 101 w 249"/>
                <a:gd name="T5" fmla="*/ 15 h 222"/>
                <a:gd name="T6" fmla="*/ 123 w 249"/>
                <a:gd name="T7" fmla="*/ 7 h 222"/>
                <a:gd name="T8" fmla="*/ 141 w 249"/>
                <a:gd name="T9" fmla="*/ 4 h 222"/>
                <a:gd name="T10" fmla="*/ 156 w 249"/>
                <a:gd name="T11" fmla="*/ 3 h 222"/>
                <a:gd name="T12" fmla="*/ 167 w 249"/>
                <a:gd name="T13" fmla="*/ 7 h 222"/>
                <a:gd name="T14" fmla="*/ 178 w 249"/>
                <a:gd name="T15" fmla="*/ 0 h 222"/>
                <a:gd name="T16" fmla="*/ 185 w 249"/>
                <a:gd name="T17" fmla="*/ 3 h 222"/>
                <a:gd name="T18" fmla="*/ 196 w 249"/>
                <a:gd name="T19" fmla="*/ 4 h 222"/>
                <a:gd name="T20" fmla="*/ 205 w 249"/>
                <a:gd name="T21" fmla="*/ 4 h 222"/>
                <a:gd name="T22" fmla="*/ 201 w 249"/>
                <a:gd name="T23" fmla="*/ 10 h 222"/>
                <a:gd name="T24" fmla="*/ 201 w 249"/>
                <a:gd name="T25" fmla="*/ 28 h 222"/>
                <a:gd name="T26" fmla="*/ 196 w 249"/>
                <a:gd name="T27" fmla="*/ 48 h 222"/>
                <a:gd name="T28" fmla="*/ 204 w 249"/>
                <a:gd name="T29" fmla="*/ 58 h 222"/>
                <a:gd name="T30" fmla="*/ 216 w 249"/>
                <a:gd name="T31" fmla="*/ 86 h 222"/>
                <a:gd name="T32" fmla="*/ 222 w 249"/>
                <a:gd name="T33" fmla="*/ 116 h 222"/>
                <a:gd name="T34" fmla="*/ 222 w 249"/>
                <a:gd name="T35" fmla="*/ 132 h 222"/>
                <a:gd name="T36" fmla="*/ 223 w 249"/>
                <a:gd name="T37" fmla="*/ 149 h 222"/>
                <a:gd name="T38" fmla="*/ 228 w 249"/>
                <a:gd name="T39" fmla="*/ 159 h 222"/>
                <a:gd name="T40" fmla="*/ 242 w 249"/>
                <a:gd name="T41" fmla="*/ 161 h 222"/>
                <a:gd name="T42" fmla="*/ 238 w 249"/>
                <a:gd name="T43" fmla="*/ 176 h 222"/>
                <a:gd name="T44" fmla="*/ 175 w 249"/>
                <a:gd name="T45" fmla="*/ 215 h 222"/>
                <a:gd name="T46" fmla="*/ 144 w 249"/>
                <a:gd name="T47" fmla="*/ 222 h 222"/>
                <a:gd name="T48" fmla="*/ 144 w 249"/>
                <a:gd name="T49" fmla="*/ 216 h 222"/>
                <a:gd name="T50" fmla="*/ 137 w 249"/>
                <a:gd name="T51" fmla="*/ 209 h 222"/>
                <a:gd name="T52" fmla="*/ 125 w 249"/>
                <a:gd name="T53" fmla="*/ 206 h 222"/>
                <a:gd name="T54" fmla="*/ 118 w 249"/>
                <a:gd name="T55" fmla="*/ 198 h 222"/>
                <a:gd name="T56" fmla="*/ 0 w 249"/>
                <a:gd name="T57" fmla="*/ 121 h 222"/>
                <a:gd name="T58" fmla="*/ 4 w 249"/>
                <a:gd name="T59" fmla="*/ 101 h 222"/>
                <a:gd name="T60" fmla="*/ 22 w 249"/>
                <a:gd name="T61" fmla="*/ 94 h 222"/>
                <a:gd name="T62" fmla="*/ 31 w 249"/>
                <a:gd name="T63" fmla="*/ 94 h 222"/>
                <a:gd name="T64" fmla="*/ 55 w 249"/>
                <a:gd name="T65" fmla="*/ 81 h 222"/>
                <a:gd name="T66" fmla="*/ 59 w 249"/>
                <a:gd name="T67" fmla="*/ 73 h 222"/>
                <a:gd name="T68" fmla="*/ 68 w 249"/>
                <a:gd name="T69" fmla="*/ 69 h 222"/>
                <a:gd name="T70" fmla="*/ 89 w 249"/>
                <a:gd name="T71" fmla="*/ 62 h 222"/>
                <a:gd name="T72" fmla="*/ 89 w 249"/>
                <a:gd name="T73" fmla="*/ 56 h 222"/>
                <a:gd name="T74" fmla="*/ 84 w 249"/>
                <a:gd name="T75" fmla="*/ 43 h 222"/>
                <a:gd name="T76" fmla="*/ 82 w 249"/>
                <a:gd name="T77" fmla="*/ 31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"/>
                <a:gd name="T118" fmla="*/ 0 h 222"/>
                <a:gd name="T119" fmla="*/ 249 w 249"/>
                <a:gd name="T120" fmla="*/ 222 h 2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" h="222">
                  <a:moveTo>
                    <a:pt x="77" y="25"/>
                  </a:moveTo>
                  <a:lnTo>
                    <a:pt x="82" y="25"/>
                  </a:lnTo>
                  <a:lnTo>
                    <a:pt x="86" y="22"/>
                  </a:lnTo>
                  <a:lnTo>
                    <a:pt x="93" y="20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9" y="11"/>
                  </a:lnTo>
                  <a:lnTo>
                    <a:pt x="123" y="7"/>
                  </a:lnTo>
                  <a:lnTo>
                    <a:pt x="134" y="7"/>
                  </a:lnTo>
                  <a:lnTo>
                    <a:pt x="141" y="4"/>
                  </a:lnTo>
                  <a:lnTo>
                    <a:pt x="145" y="3"/>
                  </a:lnTo>
                  <a:lnTo>
                    <a:pt x="156" y="3"/>
                  </a:lnTo>
                  <a:lnTo>
                    <a:pt x="162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5" y="3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205" y="3"/>
                  </a:lnTo>
                  <a:lnTo>
                    <a:pt x="205" y="4"/>
                  </a:lnTo>
                  <a:lnTo>
                    <a:pt x="201" y="7"/>
                  </a:lnTo>
                  <a:lnTo>
                    <a:pt x="201" y="10"/>
                  </a:lnTo>
                  <a:lnTo>
                    <a:pt x="201" y="17"/>
                  </a:lnTo>
                  <a:lnTo>
                    <a:pt x="201" y="28"/>
                  </a:lnTo>
                  <a:lnTo>
                    <a:pt x="193" y="39"/>
                  </a:lnTo>
                  <a:lnTo>
                    <a:pt x="196" y="48"/>
                  </a:lnTo>
                  <a:lnTo>
                    <a:pt x="201" y="49"/>
                  </a:lnTo>
                  <a:lnTo>
                    <a:pt x="204" y="58"/>
                  </a:lnTo>
                  <a:lnTo>
                    <a:pt x="212" y="62"/>
                  </a:lnTo>
                  <a:lnTo>
                    <a:pt x="216" y="86"/>
                  </a:lnTo>
                  <a:lnTo>
                    <a:pt x="219" y="101"/>
                  </a:lnTo>
                  <a:lnTo>
                    <a:pt x="222" y="116"/>
                  </a:lnTo>
                  <a:lnTo>
                    <a:pt x="219" y="122"/>
                  </a:lnTo>
                  <a:lnTo>
                    <a:pt x="222" y="132"/>
                  </a:lnTo>
                  <a:lnTo>
                    <a:pt x="216" y="138"/>
                  </a:lnTo>
                  <a:lnTo>
                    <a:pt x="223" y="149"/>
                  </a:lnTo>
                  <a:lnTo>
                    <a:pt x="223" y="153"/>
                  </a:lnTo>
                  <a:lnTo>
                    <a:pt x="228" y="159"/>
                  </a:lnTo>
                  <a:lnTo>
                    <a:pt x="233" y="157"/>
                  </a:lnTo>
                  <a:lnTo>
                    <a:pt x="242" y="161"/>
                  </a:lnTo>
                  <a:lnTo>
                    <a:pt x="249" y="170"/>
                  </a:lnTo>
                  <a:lnTo>
                    <a:pt x="238" y="176"/>
                  </a:lnTo>
                  <a:lnTo>
                    <a:pt x="194" y="198"/>
                  </a:lnTo>
                  <a:lnTo>
                    <a:pt x="175" y="215"/>
                  </a:lnTo>
                  <a:lnTo>
                    <a:pt x="156" y="221"/>
                  </a:lnTo>
                  <a:lnTo>
                    <a:pt x="144" y="222"/>
                  </a:lnTo>
                  <a:lnTo>
                    <a:pt x="141" y="221"/>
                  </a:lnTo>
                  <a:lnTo>
                    <a:pt x="144" y="216"/>
                  </a:lnTo>
                  <a:lnTo>
                    <a:pt x="141" y="212"/>
                  </a:lnTo>
                  <a:lnTo>
                    <a:pt x="137" y="209"/>
                  </a:lnTo>
                  <a:lnTo>
                    <a:pt x="132" y="208"/>
                  </a:lnTo>
                  <a:lnTo>
                    <a:pt x="125" y="206"/>
                  </a:lnTo>
                  <a:lnTo>
                    <a:pt x="118" y="201"/>
                  </a:lnTo>
                  <a:lnTo>
                    <a:pt x="118" y="198"/>
                  </a:lnTo>
                  <a:lnTo>
                    <a:pt x="45" y="150"/>
                  </a:lnTo>
                  <a:lnTo>
                    <a:pt x="0" y="121"/>
                  </a:lnTo>
                  <a:lnTo>
                    <a:pt x="0" y="103"/>
                  </a:lnTo>
                  <a:lnTo>
                    <a:pt x="4" y="101"/>
                  </a:lnTo>
                  <a:lnTo>
                    <a:pt x="15" y="94"/>
                  </a:lnTo>
                  <a:lnTo>
                    <a:pt x="22" y="94"/>
                  </a:lnTo>
                  <a:lnTo>
                    <a:pt x="27" y="93"/>
                  </a:lnTo>
                  <a:lnTo>
                    <a:pt x="31" y="94"/>
                  </a:lnTo>
                  <a:lnTo>
                    <a:pt x="40" y="93"/>
                  </a:lnTo>
                  <a:lnTo>
                    <a:pt x="55" y="81"/>
                  </a:lnTo>
                  <a:lnTo>
                    <a:pt x="59" y="77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68" y="69"/>
                  </a:lnTo>
                  <a:lnTo>
                    <a:pt x="68" y="65"/>
                  </a:lnTo>
                  <a:lnTo>
                    <a:pt x="89" y="62"/>
                  </a:lnTo>
                  <a:lnTo>
                    <a:pt x="89" y="60"/>
                  </a:lnTo>
                  <a:lnTo>
                    <a:pt x="89" y="56"/>
                  </a:lnTo>
                  <a:lnTo>
                    <a:pt x="86" y="52"/>
                  </a:lnTo>
                  <a:lnTo>
                    <a:pt x="84" y="43"/>
                  </a:lnTo>
                  <a:lnTo>
                    <a:pt x="84" y="37"/>
                  </a:lnTo>
                  <a:lnTo>
                    <a:pt x="82" y="31"/>
                  </a:lnTo>
                  <a:lnTo>
                    <a:pt x="77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5" name="Group 466"/>
          <p:cNvGrpSpPr>
            <a:grpSpLocks/>
          </p:cNvGrpSpPr>
          <p:nvPr/>
        </p:nvGrpSpPr>
        <p:grpSpPr bwMode="auto">
          <a:xfrm>
            <a:off x="4573412" y="2816578"/>
            <a:ext cx="213077" cy="197556"/>
            <a:chOff x="2518" y="2393"/>
            <a:chExt cx="151" cy="140"/>
          </a:xfrm>
        </p:grpSpPr>
        <p:sp>
          <p:nvSpPr>
            <p:cNvPr id="142961" name="Freeform 464"/>
            <p:cNvSpPr>
              <a:spLocks/>
            </p:cNvSpPr>
            <p:nvPr/>
          </p:nvSpPr>
          <p:spPr bwMode="auto">
            <a:xfrm>
              <a:off x="2518" y="2393"/>
              <a:ext cx="151" cy="140"/>
            </a:xfrm>
            <a:custGeom>
              <a:avLst/>
              <a:gdLst>
                <a:gd name="T0" fmla="*/ 22 w 151"/>
                <a:gd name="T1" fmla="*/ 0 h 140"/>
                <a:gd name="T2" fmla="*/ 33 w 151"/>
                <a:gd name="T3" fmla="*/ 0 h 140"/>
                <a:gd name="T4" fmla="*/ 62 w 151"/>
                <a:gd name="T5" fmla="*/ 0 h 140"/>
                <a:gd name="T6" fmla="*/ 64 w 151"/>
                <a:gd name="T7" fmla="*/ 8 h 140"/>
                <a:gd name="T8" fmla="*/ 66 w 151"/>
                <a:gd name="T9" fmla="*/ 15 h 140"/>
                <a:gd name="T10" fmla="*/ 85 w 151"/>
                <a:gd name="T11" fmla="*/ 25 h 140"/>
                <a:gd name="T12" fmla="*/ 96 w 151"/>
                <a:gd name="T13" fmla="*/ 23 h 140"/>
                <a:gd name="T14" fmla="*/ 99 w 151"/>
                <a:gd name="T15" fmla="*/ 19 h 140"/>
                <a:gd name="T16" fmla="*/ 105 w 151"/>
                <a:gd name="T17" fmla="*/ 12 h 140"/>
                <a:gd name="T18" fmla="*/ 112 w 151"/>
                <a:gd name="T19" fmla="*/ 17 h 140"/>
                <a:gd name="T20" fmla="*/ 126 w 151"/>
                <a:gd name="T21" fmla="*/ 25 h 140"/>
                <a:gd name="T22" fmla="*/ 123 w 151"/>
                <a:gd name="T23" fmla="*/ 40 h 140"/>
                <a:gd name="T24" fmla="*/ 130 w 151"/>
                <a:gd name="T25" fmla="*/ 47 h 140"/>
                <a:gd name="T26" fmla="*/ 130 w 151"/>
                <a:gd name="T27" fmla="*/ 60 h 140"/>
                <a:gd name="T28" fmla="*/ 134 w 151"/>
                <a:gd name="T29" fmla="*/ 60 h 140"/>
                <a:gd name="T30" fmla="*/ 147 w 151"/>
                <a:gd name="T31" fmla="*/ 57 h 140"/>
                <a:gd name="T32" fmla="*/ 151 w 151"/>
                <a:gd name="T33" fmla="*/ 57 h 140"/>
                <a:gd name="T34" fmla="*/ 151 w 151"/>
                <a:gd name="T35" fmla="*/ 78 h 140"/>
                <a:gd name="T36" fmla="*/ 151 w 151"/>
                <a:gd name="T37" fmla="*/ 84 h 140"/>
                <a:gd name="T38" fmla="*/ 126 w 151"/>
                <a:gd name="T39" fmla="*/ 119 h 140"/>
                <a:gd name="T40" fmla="*/ 141 w 151"/>
                <a:gd name="T41" fmla="*/ 136 h 140"/>
                <a:gd name="T42" fmla="*/ 114 w 151"/>
                <a:gd name="T43" fmla="*/ 140 h 140"/>
                <a:gd name="T44" fmla="*/ 103 w 151"/>
                <a:gd name="T45" fmla="*/ 140 h 140"/>
                <a:gd name="T46" fmla="*/ 82 w 151"/>
                <a:gd name="T47" fmla="*/ 136 h 140"/>
                <a:gd name="T48" fmla="*/ 33 w 151"/>
                <a:gd name="T49" fmla="*/ 133 h 140"/>
                <a:gd name="T50" fmla="*/ 22 w 151"/>
                <a:gd name="T51" fmla="*/ 130 h 140"/>
                <a:gd name="T52" fmla="*/ 11 w 151"/>
                <a:gd name="T53" fmla="*/ 132 h 140"/>
                <a:gd name="T54" fmla="*/ 5 w 151"/>
                <a:gd name="T55" fmla="*/ 132 h 140"/>
                <a:gd name="T56" fmla="*/ 3 w 151"/>
                <a:gd name="T57" fmla="*/ 123 h 140"/>
                <a:gd name="T58" fmla="*/ 5 w 151"/>
                <a:gd name="T59" fmla="*/ 115 h 140"/>
                <a:gd name="T60" fmla="*/ 10 w 151"/>
                <a:gd name="T61" fmla="*/ 94 h 140"/>
                <a:gd name="T62" fmla="*/ 16 w 151"/>
                <a:gd name="T63" fmla="*/ 81 h 140"/>
                <a:gd name="T64" fmla="*/ 26 w 151"/>
                <a:gd name="T65" fmla="*/ 74 h 140"/>
                <a:gd name="T66" fmla="*/ 26 w 151"/>
                <a:gd name="T67" fmla="*/ 56 h 140"/>
                <a:gd name="T68" fmla="*/ 18 w 151"/>
                <a:gd name="T69" fmla="*/ 36 h 140"/>
                <a:gd name="T70" fmla="*/ 16 w 151"/>
                <a:gd name="T71" fmla="*/ 12 h 140"/>
                <a:gd name="T72" fmla="*/ 16 w 151"/>
                <a:gd name="T73" fmla="*/ 2 h 1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1"/>
                <a:gd name="T112" fmla="*/ 0 h 140"/>
                <a:gd name="T113" fmla="*/ 151 w 151"/>
                <a:gd name="T114" fmla="*/ 140 h 1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1" h="140">
                  <a:moveTo>
                    <a:pt x="18" y="0"/>
                  </a:moveTo>
                  <a:lnTo>
                    <a:pt x="22" y="0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4" y="5"/>
                  </a:lnTo>
                  <a:lnTo>
                    <a:pt x="64" y="8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74" y="25"/>
                  </a:lnTo>
                  <a:lnTo>
                    <a:pt x="85" y="25"/>
                  </a:lnTo>
                  <a:lnTo>
                    <a:pt x="86" y="23"/>
                  </a:lnTo>
                  <a:lnTo>
                    <a:pt x="96" y="23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105" y="12"/>
                  </a:lnTo>
                  <a:lnTo>
                    <a:pt x="112" y="11"/>
                  </a:lnTo>
                  <a:lnTo>
                    <a:pt x="112" y="17"/>
                  </a:lnTo>
                  <a:lnTo>
                    <a:pt x="123" y="17"/>
                  </a:lnTo>
                  <a:lnTo>
                    <a:pt x="126" y="25"/>
                  </a:lnTo>
                  <a:lnTo>
                    <a:pt x="129" y="32"/>
                  </a:lnTo>
                  <a:lnTo>
                    <a:pt x="123" y="40"/>
                  </a:lnTo>
                  <a:lnTo>
                    <a:pt x="129" y="45"/>
                  </a:lnTo>
                  <a:lnTo>
                    <a:pt x="130" y="47"/>
                  </a:lnTo>
                  <a:lnTo>
                    <a:pt x="130" y="56"/>
                  </a:lnTo>
                  <a:lnTo>
                    <a:pt x="130" y="60"/>
                  </a:lnTo>
                  <a:lnTo>
                    <a:pt x="133" y="62"/>
                  </a:lnTo>
                  <a:lnTo>
                    <a:pt x="134" y="60"/>
                  </a:lnTo>
                  <a:lnTo>
                    <a:pt x="140" y="60"/>
                  </a:lnTo>
                  <a:lnTo>
                    <a:pt x="147" y="57"/>
                  </a:lnTo>
                  <a:lnTo>
                    <a:pt x="151" y="60"/>
                  </a:lnTo>
                  <a:lnTo>
                    <a:pt x="151" y="57"/>
                  </a:lnTo>
                  <a:lnTo>
                    <a:pt x="151" y="70"/>
                  </a:lnTo>
                  <a:lnTo>
                    <a:pt x="151" y="78"/>
                  </a:lnTo>
                  <a:lnTo>
                    <a:pt x="151" y="81"/>
                  </a:lnTo>
                  <a:lnTo>
                    <a:pt x="151" y="84"/>
                  </a:lnTo>
                  <a:lnTo>
                    <a:pt x="129" y="84"/>
                  </a:lnTo>
                  <a:lnTo>
                    <a:pt x="126" y="119"/>
                  </a:lnTo>
                  <a:lnTo>
                    <a:pt x="137" y="128"/>
                  </a:lnTo>
                  <a:lnTo>
                    <a:pt x="141" y="136"/>
                  </a:lnTo>
                  <a:lnTo>
                    <a:pt x="119" y="140"/>
                  </a:lnTo>
                  <a:lnTo>
                    <a:pt x="114" y="140"/>
                  </a:lnTo>
                  <a:lnTo>
                    <a:pt x="110" y="140"/>
                  </a:lnTo>
                  <a:lnTo>
                    <a:pt x="103" y="140"/>
                  </a:lnTo>
                  <a:lnTo>
                    <a:pt x="86" y="139"/>
                  </a:lnTo>
                  <a:lnTo>
                    <a:pt x="82" y="136"/>
                  </a:lnTo>
                  <a:lnTo>
                    <a:pt x="80" y="132"/>
                  </a:lnTo>
                  <a:lnTo>
                    <a:pt x="33" y="133"/>
                  </a:lnTo>
                  <a:lnTo>
                    <a:pt x="30" y="133"/>
                  </a:lnTo>
                  <a:lnTo>
                    <a:pt x="22" y="130"/>
                  </a:lnTo>
                  <a:lnTo>
                    <a:pt x="18" y="128"/>
                  </a:lnTo>
                  <a:lnTo>
                    <a:pt x="11" y="132"/>
                  </a:lnTo>
                  <a:lnTo>
                    <a:pt x="10" y="132"/>
                  </a:lnTo>
                  <a:lnTo>
                    <a:pt x="5" y="132"/>
                  </a:lnTo>
                  <a:lnTo>
                    <a:pt x="3" y="132"/>
                  </a:lnTo>
                  <a:lnTo>
                    <a:pt x="3" y="123"/>
                  </a:lnTo>
                  <a:lnTo>
                    <a:pt x="0" y="118"/>
                  </a:lnTo>
                  <a:lnTo>
                    <a:pt x="5" y="115"/>
                  </a:lnTo>
                  <a:lnTo>
                    <a:pt x="10" y="104"/>
                  </a:lnTo>
                  <a:lnTo>
                    <a:pt x="10" y="94"/>
                  </a:lnTo>
                  <a:lnTo>
                    <a:pt x="14" y="84"/>
                  </a:lnTo>
                  <a:lnTo>
                    <a:pt x="16" y="81"/>
                  </a:lnTo>
                  <a:lnTo>
                    <a:pt x="21" y="77"/>
                  </a:lnTo>
                  <a:lnTo>
                    <a:pt x="26" y="74"/>
                  </a:lnTo>
                  <a:lnTo>
                    <a:pt x="27" y="64"/>
                  </a:lnTo>
                  <a:lnTo>
                    <a:pt x="26" y="56"/>
                  </a:lnTo>
                  <a:lnTo>
                    <a:pt x="21" y="47"/>
                  </a:lnTo>
                  <a:lnTo>
                    <a:pt x="18" y="36"/>
                  </a:lnTo>
                  <a:lnTo>
                    <a:pt x="22" y="32"/>
                  </a:lnTo>
                  <a:lnTo>
                    <a:pt x="16" y="12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62" name="Freeform 465"/>
            <p:cNvSpPr>
              <a:spLocks/>
            </p:cNvSpPr>
            <p:nvPr/>
          </p:nvSpPr>
          <p:spPr bwMode="auto">
            <a:xfrm>
              <a:off x="2518" y="2393"/>
              <a:ext cx="151" cy="140"/>
            </a:xfrm>
            <a:custGeom>
              <a:avLst/>
              <a:gdLst>
                <a:gd name="T0" fmla="*/ 22 w 151"/>
                <a:gd name="T1" fmla="*/ 0 h 140"/>
                <a:gd name="T2" fmla="*/ 33 w 151"/>
                <a:gd name="T3" fmla="*/ 0 h 140"/>
                <a:gd name="T4" fmla="*/ 62 w 151"/>
                <a:gd name="T5" fmla="*/ 0 h 140"/>
                <a:gd name="T6" fmla="*/ 64 w 151"/>
                <a:gd name="T7" fmla="*/ 8 h 140"/>
                <a:gd name="T8" fmla="*/ 66 w 151"/>
                <a:gd name="T9" fmla="*/ 15 h 140"/>
                <a:gd name="T10" fmla="*/ 85 w 151"/>
                <a:gd name="T11" fmla="*/ 25 h 140"/>
                <a:gd name="T12" fmla="*/ 96 w 151"/>
                <a:gd name="T13" fmla="*/ 23 h 140"/>
                <a:gd name="T14" fmla="*/ 99 w 151"/>
                <a:gd name="T15" fmla="*/ 19 h 140"/>
                <a:gd name="T16" fmla="*/ 105 w 151"/>
                <a:gd name="T17" fmla="*/ 12 h 140"/>
                <a:gd name="T18" fmla="*/ 112 w 151"/>
                <a:gd name="T19" fmla="*/ 17 h 140"/>
                <a:gd name="T20" fmla="*/ 126 w 151"/>
                <a:gd name="T21" fmla="*/ 25 h 140"/>
                <a:gd name="T22" fmla="*/ 123 w 151"/>
                <a:gd name="T23" fmla="*/ 40 h 140"/>
                <a:gd name="T24" fmla="*/ 130 w 151"/>
                <a:gd name="T25" fmla="*/ 47 h 140"/>
                <a:gd name="T26" fmla="*/ 130 w 151"/>
                <a:gd name="T27" fmla="*/ 60 h 140"/>
                <a:gd name="T28" fmla="*/ 134 w 151"/>
                <a:gd name="T29" fmla="*/ 60 h 140"/>
                <a:gd name="T30" fmla="*/ 147 w 151"/>
                <a:gd name="T31" fmla="*/ 57 h 140"/>
                <a:gd name="T32" fmla="*/ 151 w 151"/>
                <a:gd name="T33" fmla="*/ 57 h 140"/>
                <a:gd name="T34" fmla="*/ 151 w 151"/>
                <a:gd name="T35" fmla="*/ 78 h 140"/>
                <a:gd name="T36" fmla="*/ 151 w 151"/>
                <a:gd name="T37" fmla="*/ 84 h 140"/>
                <a:gd name="T38" fmla="*/ 126 w 151"/>
                <a:gd name="T39" fmla="*/ 119 h 140"/>
                <a:gd name="T40" fmla="*/ 141 w 151"/>
                <a:gd name="T41" fmla="*/ 136 h 140"/>
                <a:gd name="T42" fmla="*/ 114 w 151"/>
                <a:gd name="T43" fmla="*/ 140 h 140"/>
                <a:gd name="T44" fmla="*/ 103 w 151"/>
                <a:gd name="T45" fmla="*/ 140 h 140"/>
                <a:gd name="T46" fmla="*/ 82 w 151"/>
                <a:gd name="T47" fmla="*/ 136 h 140"/>
                <a:gd name="T48" fmla="*/ 33 w 151"/>
                <a:gd name="T49" fmla="*/ 133 h 140"/>
                <a:gd name="T50" fmla="*/ 22 w 151"/>
                <a:gd name="T51" fmla="*/ 130 h 140"/>
                <a:gd name="T52" fmla="*/ 11 w 151"/>
                <a:gd name="T53" fmla="*/ 132 h 140"/>
                <a:gd name="T54" fmla="*/ 5 w 151"/>
                <a:gd name="T55" fmla="*/ 132 h 140"/>
                <a:gd name="T56" fmla="*/ 3 w 151"/>
                <a:gd name="T57" fmla="*/ 123 h 140"/>
                <a:gd name="T58" fmla="*/ 5 w 151"/>
                <a:gd name="T59" fmla="*/ 115 h 140"/>
                <a:gd name="T60" fmla="*/ 10 w 151"/>
                <a:gd name="T61" fmla="*/ 94 h 140"/>
                <a:gd name="T62" fmla="*/ 16 w 151"/>
                <a:gd name="T63" fmla="*/ 81 h 140"/>
                <a:gd name="T64" fmla="*/ 26 w 151"/>
                <a:gd name="T65" fmla="*/ 74 h 140"/>
                <a:gd name="T66" fmla="*/ 26 w 151"/>
                <a:gd name="T67" fmla="*/ 56 h 140"/>
                <a:gd name="T68" fmla="*/ 18 w 151"/>
                <a:gd name="T69" fmla="*/ 36 h 140"/>
                <a:gd name="T70" fmla="*/ 16 w 151"/>
                <a:gd name="T71" fmla="*/ 12 h 140"/>
                <a:gd name="T72" fmla="*/ 16 w 151"/>
                <a:gd name="T73" fmla="*/ 2 h 1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1"/>
                <a:gd name="T112" fmla="*/ 0 h 140"/>
                <a:gd name="T113" fmla="*/ 151 w 151"/>
                <a:gd name="T114" fmla="*/ 140 h 1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1" h="140">
                  <a:moveTo>
                    <a:pt x="18" y="0"/>
                  </a:moveTo>
                  <a:lnTo>
                    <a:pt x="22" y="0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4" y="5"/>
                  </a:lnTo>
                  <a:lnTo>
                    <a:pt x="64" y="8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74" y="25"/>
                  </a:lnTo>
                  <a:lnTo>
                    <a:pt x="85" y="25"/>
                  </a:lnTo>
                  <a:lnTo>
                    <a:pt x="86" y="23"/>
                  </a:lnTo>
                  <a:lnTo>
                    <a:pt x="96" y="23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105" y="12"/>
                  </a:lnTo>
                  <a:lnTo>
                    <a:pt x="112" y="11"/>
                  </a:lnTo>
                  <a:lnTo>
                    <a:pt x="112" y="17"/>
                  </a:lnTo>
                  <a:lnTo>
                    <a:pt x="123" y="17"/>
                  </a:lnTo>
                  <a:lnTo>
                    <a:pt x="126" y="25"/>
                  </a:lnTo>
                  <a:lnTo>
                    <a:pt x="129" y="32"/>
                  </a:lnTo>
                  <a:lnTo>
                    <a:pt x="123" y="40"/>
                  </a:lnTo>
                  <a:lnTo>
                    <a:pt x="129" y="45"/>
                  </a:lnTo>
                  <a:lnTo>
                    <a:pt x="130" y="47"/>
                  </a:lnTo>
                  <a:lnTo>
                    <a:pt x="130" y="56"/>
                  </a:lnTo>
                  <a:lnTo>
                    <a:pt x="130" y="60"/>
                  </a:lnTo>
                  <a:lnTo>
                    <a:pt x="133" y="62"/>
                  </a:lnTo>
                  <a:lnTo>
                    <a:pt x="134" y="60"/>
                  </a:lnTo>
                  <a:lnTo>
                    <a:pt x="140" y="60"/>
                  </a:lnTo>
                  <a:lnTo>
                    <a:pt x="147" y="57"/>
                  </a:lnTo>
                  <a:lnTo>
                    <a:pt x="151" y="60"/>
                  </a:lnTo>
                  <a:lnTo>
                    <a:pt x="151" y="57"/>
                  </a:lnTo>
                  <a:lnTo>
                    <a:pt x="151" y="70"/>
                  </a:lnTo>
                  <a:lnTo>
                    <a:pt x="151" y="78"/>
                  </a:lnTo>
                  <a:lnTo>
                    <a:pt x="151" y="81"/>
                  </a:lnTo>
                  <a:lnTo>
                    <a:pt x="151" y="84"/>
                  </a:lnTo>
                  <a:lnTo>
                    <a:pt x="129" y="84"/>
                  </a:lnTo>
                  <a:lnTo>
                    <a:pt x="126" y="119"/>
                  </a:lnTo>
                  <a:lnTo>
                    <a:pt x="137" y="128"/>
                  </a:lnTo>
                  <a:lnTo>
                    <a:pt x="141" y="136"/>
                  </a:lnTo>
                  <a:lnTo>
                    <a:pt x="119" y="140"/>
                  </a:lnTo>
                  <a:lnTo>
                    <a:pt x="114" y="140"/>
                  </a:lnTo>
                  <a:lnTo>
                    <a:pt x="110" y="140"/>
                  </a:lnTo>
                  <a:lnTo>
                    <a:pt x="103" y="140"/>
                  </a:lnTo>
                  <a:lnTo>
                    <a:pt x="86" y="139"/>
                  </a:lnTo>
                  <a:lnTo>
                    <a:pt x="82" y="136"/>
                  </a:lnTo>
                  <a:lnTo>
                    <a:pt x="80" y="132"/>
                  </a:lnTo>
                  <a:lnTo>
                    <a:pt x="33" y="133"/>
                  </a:lnTo>
                  <a:lnTo>
                    <a:pt x="30" y="133"/>
                  </a:lnTo>
                  <a:lnTo>
                    <a:pt x="22" y="130"/>
                  </a:lnTo>
                  <a:lnTo>
                    <a:pt x="18" y="128"/>
                  </a:lnTo>
                  <a:lnTo>
                    <a:pt x="11" y="132"/>
                  </a:lnTo>
                  <a:lnTo>
                    <a:pt x="10" y="132"/>
                  </a:lnTo>
                  <a:lnTo>
                    <a:pt x="5" y="132"/>
                  </a:lnTo>
                  <a:lnTo>
                    <a:pt x="3" y="132"/>
                  </a:lnTo>
                  <a:lnTo>
                    <a:pt x="3" y="123"/>
                  </a:lnTo>
                  <a:lnTo>
                    <a:pt x="0" y="118"/>
                  </a:lnTo>
                  <a:lnTo>
                    <a:pt x="5" y="115"/>
                  </a:lnTo>
                  <a:lnTo>
                    <a:pt x="10" y="104"/>
                  </a:lnTo>
                  <a:lnTo>
                    <a:pt x="10" y="94"/>
                  </a:lnTo>
                  <a:lnTo>
                    <a:pt x="14" y="84"/>
                  </a:lnTo>
                  <a:lnTo>
                    <a:pt x="16" y="81"/>
                  </a:lnTo>
                  <a:lnTo>
                    <a:pt x="21" y="77"/>
                  </a:lnTo>
                  <a:lnTo>
                    <a:pt x="26" y="74"/>
                  </a:lnTo>
                  <a:lnTo>
                    <a:pt x="27" y="64"/>
                  </a:lnTo>
                  <a:lnTo>
                    <a:pt x="26" y="56"/>
                  </a:lnTo>
                  <a:lnTo>
                    <a:pt x="21" y="47"/>
                  </a:lnTo>
                  <a:lnTo>
                    <a:pt x="18" y="36"/>
                  </a:lnTo>
                  <a:lnTo>
                    <a:pt x="22" y="32"/>
                  </a:lnTo>
                  <a:lnTo>
                    <a:pt x="16" y="12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6" name="Group 469"/>
          <p:cNvGrpSpPr>
            <a:grpSpLocks/>
          </p:cNvGrpSpPr>
          <p:nvPr/>
        </p:nvGrpSpPr>
        <p:grpSpPr bwMode="auto">
          <a:xfrm>
            <a:off x="4583289" y="2791178"/>
            <a:ext cx="15523" cy="22578"/>
            <a:chOff x="2525" y="2375"/>
            <a:chExt cx="11" cy="16"/>
          </a:xfrm>
        </p:grpSpPr>
        <p:sp>
          <p:nvSpPr>
            <p:cNvPr id="142959" name="Freeform 467"/>
            <p:cNvSpPr>
              <a:spLocks/>
            </p:cNvSpPr>
            <p:nvPr/>
          </p:nvSpPr>
          <p:spPr bwMode="auto">
            <a:xfrm>
              <a:off x="2525" y="2375"/>
              <a:ext cx="11" cy="16"/>
            </a:xfrm>
            <a:custGeom>
              <a:avLst/>
              <a:gdLst>
                <a:gd name="T0" fmla="*/ 0 w 11"/>
                <a:gd name="T1" fmla="*/ 9 h 16"/>
                <a:gd name="T2" fmla="*/ 4 w 11"/>
                <a:gd name="T3" fmla="*/ 5 h 16"/>
                <a:gd name="T4" fmla="*/ 4 w 11"/>
                <a:gd name="T5" fmla="*/ 2 h 16"/>
                <a:gd name="T6" fmla="*/ 8 w 11"/>
                <a:gd name="T7" fmla="*/ 0 h 16"/>
                <a:gd name="T8" fmla="*/ 11 w 11"/>
                <a:gd name="T9" fmla="*/ 2 h 16"/>
                <a:gd name="T10" fmla="*/ 11 w 11"/>
                <a:gd name="T11" fmla="*/ 5 h 16"/>
                <a:gd name="T12" fmla="*/ 7 w 11"/>
                <a:gd name="T13" fmla="*/ 9 h 16"/>
                <a:gd name="T14" fmla="*/ 7 w 11"/>
                <a:gd name="T15" fmla="*/ 16 h 16"/>
                <a:gd name="T16" fmla="*/ 3 w 11"/>
                <a:gd name="T17" fmla="*/ 16 h 16"/>
                <a:gd name="T18" fmla="*/ 3 w 11"/>
                <a:gd name="T19" fmla="*/ 13 h 16"/>
                <a:gd name="T20" fmla="*/ 0 w 11"/>
                <a:gd name="T21" fmla="*/ 9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6"/>
                <a:gd name="T35" fmla="*/ 11 w 11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6">
                  <a:moveTo>
                    <a:pt x="0" y="9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60" name="Freeform 468"/>
            <p:cNvSpPr>
              <a:spLocks/>
            </p:cNvSpPr>
            <p:nvPr/>
          </p:nvSpPr>
          <p:spPr bwMode="auto">
            <a:xfrm>
              <a:off x="2525" y="2375"/>
              <a:ext cx="11" cy="16"/>
            </a:xfrm>
            <a:custGeom>
              <a:avLst/>
              <a:gdLst>
                <a:gd name="T0" fmla="*/ 0 w 11"/>
                <a:gd name="T1" fmla="*/ 9 h 16"/>
                <a:gd name="T2" fmla="*/ 4 w 11"/>
                <a:gd name="T3" fmla="*/ 5 h 16"/>
                <a:gd name="T4" fmla="*/ 4 w 11"/>
                <a:gd name="T5" fmla="*/ 2 h 16"/>
                <a:gd name="T6" fmla="*/ 8 w 11"/>
                <a:gd name="T7" fmla="*/ 0 h 16"/>
                <a:gd name="T8" fmla="*/ 11 w 11"/>
                <a:gd name="T9" fmla="*/ 2 h 16"/>
                <a:gd name="T10" fmla="*/ 11 w 11"/>
                <a:gd name="T11" fmla="*/ 5 h 16"/>
                <a:gd name="T12" fmla="*/ 7 w 11"/>
                <a:gd name="T13" fmla="*/ 9 h 16"/>
                <a:gd name="T14" fmla="*/ 7 w 11"/>
                <a:gd name="T15" fmla="*/ 16 h 16"/>
                <a:gd name="T16" fmla="*/ 3 w 11"/>
                <a:gd name="T17" fmla="*/ 16 h 16"/>
                <a:gd name="T18" fmla="*/ 3 w 11"/>
                <a:gd name="T19" fmla="*/ 13 h 16"/>
                <a:gd name="T20" fmla="*/ 0 w 11"/>
                <a:gd name="T21" fmla="*/ 9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6"/>
                <a:gd name="T35" fmla="*/ 11 w 11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6">
                  <a:moveTo>
                    <a:pt x="0" y="9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7" name="Group 472"/>
          <p:cNvGrpSpPr>
            <a:grpSpLocks/>
          </p:cNvGrpSpPr>
          <p:nvPr/>
        </p:nvGrpSpPr>
        <p:grpSpPr bwMode="auto">
          <a:xfrm>
            <a:off x="4944534" y="2428523"/>
            <a:ext cx="256822" cy="238477"/>
            <a:chOff x="2781" y="2118"/>
            <a:chExt cx="182" cy="169"/>
          </a:xfrm>
        </p:grpSpPr>
        <p:sp>
          <p:nvSpPr>
            <p:cNvPr id="142957" name="Freeform 470"/>
            <p:cNvSpPr>
              <a:spLocks/>
            </p:cNvSpPr>
            <p:nvPr/>
          </p:nvSpPr>
          <p:spPr bwMode="auto">
            <a:xfrm>
              <a:off x="2781" y="2118"/>
              <a:ext cx="182" cy="169"/>
            </a:xfrm>
            <a:custGeom>
              <a:avLst/>
              <a:gdLst>
                <a:gd name="T0" fmla="*/ 68 w 182"/>
                <a:gd name="T1" fmla="*/ 13 h 169"/>
                <a:gd name="T2" fmla="*/ 78 w 182"/>
                <a:gd name="T3" fmla="*/ 35 h 169"/>
                <a:gd name="T4" fmla="*/ 80 w 182"/>
                <a:gd name="T5" fmla="*/ 29 h 169"/>
                <a:gd name="T6" fmla="*/ 87 w 182"/>
                <a:gd name="T7" fmla="*/ 36 h 169"/>
                <a:gd name="T8" fmla="*/ 104 w 182"/>
                <a:gd name="T9" fmla="*/ 47 h 169"/>
                <a:gd name="T10" fmla="*/ 116 w 182"/>
                <a:gd name="T11" fmla="*/ 60 h 169"/>
                <a:gd name="T12" fmla="*/ 122 w 182"/>
                <a:gd name="T13" fmla="*/ 63 h 169"/>
                <a:gd name="T14" fmla="*/ 112 w 182"/>
                <a:gd name="T15" fmla="*/ 67 h 169"/>
                <a:gd name="T16" fmla="*/ 105 w 182"/>
                <a:gd name="T17" fmla="*/ 74 h 169"/>
                <a:gd name="T18" fmla="*/ 116 w 182"/>
                <a:gd name="T19" fmla="*/ 81 h 169"/>
                <a:gd name="T20" fmla="*/ 116 w 182"/>
                <a:gd name="T21" fmla="*/ 88 h 169"/>
                <a:gd name="T22" fmla="*/ 134 w 182"/>
                <a:gd name="T23" fmla="*/ 102 h 169"/>
                <a:gd name="T24" fmla="*/ 182 w 182"/>
                <a:gd name="T25" fmla="*/ 115 h 169"/>
                <a:gd name="T26" fmla="*/ 142 w 182"/>
                <a:gd name="T27" fmla="*/ 150 h 169"/>
                <a:gd name="T28" fmla="*/ 122 w 182"/>
                <a:gd name="T29" fmla="*/ 161 h 169"/>
                <a:gd name="T30" fmla="*/ 109 w 182"/>
                <a:gd name="T31" fmla="*/ 164 h 169"/>
                <a:gd name="T32" fmla="*/ 96 w 182"/>
                <a:gd name="T33" fmla="*/ 161 h 169"/>
                <a:gd name="T34" fmla="*/ 85 w 182"/>
                <a:gd name="T35" fmla="*/ 161 h 169"/>
                <a:gd name="T36" fmla="*/ 67 w 182"/>
                <a:gd name="T37" fmla="*/ 167 h 169"/>
                <a:gd name="T38" fmla="*/ 41 w 182"/>
                <a:gd name="T39" fmla="*/ 157 h 169"/>
                <a:gd name="T40" fmla="*/ 34 w 182"/>
                <a:gd name="T41" fmla="*/ 146 h 169"/>
                <a:gd name="T42" fmla="*/ 27 w 182"/>
                <a:gd name="T43" fmla="*/ 141 h 169"/>
                <a:gd name="T44" fmla="*/ 16 w 182"/>
                <a:gd name="T45" fmla="*/ 129 h 169"/>
                <a:gd name="T46" fmla="*/ 0 w 182"/>
                <a:gd name="T47" fmla="*/ 118 h 169"/>
                <a:gd name="T48" fmla="*/ 9 w 182"/>
                <a:gd name="T49" fmla="*/ 112 h 169"/>
                <a:gd name="T50" fmla="*/ 14 w 182"/>
                <a:gd name="T51" fmla="*/ 97 h 169"/>
                <a:gd name="T52" fmla="*/ 16 w 182"/>
                <a:gd name="T53" fmla="*/ 88 h 169"/>
                <a:gd name="T54" fmla="*/ 23 w 182"/>
                <a:gd name="T55" fmla="*/ 84 h 169"/>
                <a:gd name="T56" fmla="*/ 27 w 182"/>
                <a:gd name="T57" fmla="*/ 70 h 169"/>
                <a:gd name="T58" fmla="*/ 37 w 182"/>
                <a:gd name="T59" fmla="*/ 60 h 169"/>
                <a:gd name="T60" fmla="*/ 41 w 182"/>
                <a:gd name="T61" fmla="*/ 39 h 169"/>
                <a:gd name="T62" fmla="*/ 46 w 182"/>
                <a:gd name="T63" fmla="*/ 18 h 169"/>
                <a:gd name="T64" fmla="*/ 53 w 182"/>
                <a:gd name="T65" fmla="*/ 10 h 169"/>
                <a:gd name="T66" fmla="*/ 57 w 182"/>
                <a:gd name="T67" fmla="*/ 4 h 169"/>
                <a:gd name="T68" fmla="*/ 64 w 182"/>
                <a:gd name="T69" fmla="*/ 0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69"/>
                <a:gd name="T107" fmla="*/ 182 w 182"/>
                <a:gd name="T108" fmla="*/ 169 h 1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69">
                  <a:moveTo>
                    <a:pt x="64" y="0"/>
                  </a:moveTo>
                  <a:lnTo>
                    <a:pt x="68" y="13"/>
                  </a:lnTo>
                  <a:lnTo>
                    <a:pt x="74" y="26"/>
                  </a:lnTo>
                  <a:lnTo>
                    <a:pt x="78" y="35"/>
                  </a:lnTo>
                  <a:lnTo>
                    <a:pt x="80" y="35"/>
                  </a:lnTo>
                  <a:lnTo>
                    <a:pt x="80" y="29"/>
                  </a:lnTo>
                  <a:lnTo>
                    <a:pt x="85" y="36"/>
                  </a:lnTo>
                  <a:lnTo>
                    <a:pt x="87" y="36"/>
                  </a:lnTo>
                  <a:lnTo>
                    <a:pt x="94" y="39"/>
                  </a:lnTo>
                  <a:lnTo>
                    <a:pt x="104" y="47"/>
                  </a:lnTo>
                  <a:lnTo>
                    <a:pt x="109" y="56"/>
                  </a:lnTo>
                  <a:lnTo>
                    <a:pt x="116" y="60"/>
                  </a:lnTo>
                  <a:lnTo>
                    <a:pt x="119" y="60"/>
                  </a:lnTo>
                  <a:lnTo>
                    <a:pt x="122" y="63"/>
                  </a:lnTo>
                  <a:lnTo>
                    <a:pt x="116" y="64"/>
                  </a:lnTo>
                  <a:lnTo>
                    <a:pt x="112" y="67"/>
                  </a:lnTo>
                  <a:lnTo>
                    <a:pt x="109" y="70"/>
                  </a:lnTo>
                  <a:lnTo>
                    <a:pt x="105" y="74"/>
                  </a:lnTo>
                  <a:lnTo>
                    <a:pt x="108" y="81"/>
                  </a:lnTo>
                  <a:lnTo>
                    <a:pt x="116" y="81"/>
                  </a:lnTo>
                  <a:lnTo>
                    <a:pt x="119" y="84"/>
                  </a:lnTo>
                  <a:lnTo>
                    <a:pt x="116" y="88"/>
                  </a:lnTo>
                  <a:lnTo>
                    <a:pt x="126" y="99"/>
                  </a:lnTo>
                  <a:lnTo>
                    <a:pt x="134" y="102"/>
                  </a:lnTo>
                  <a:lnTo>
                    <a:pt x="171" y="115"/>
                  </a:lnTo>
                  <a:lnTo>
                    <a:pt x="182" y="115"/>
                  </a:lnTo>
                  <a:lnTo>
                    <a:pt x="146" y="150"/>
                  </a:lnTo>
                  <a:lnTo>
                    <a:pt x="142" y="150"/>
                  </a:lnTo>
                  <a:lnTo>
                    <a:pt x="126" y="154"/>
                  </a:lnTo>
                  <a:lnTo>
                    <a:pt x="122" y="161"/>
                  </a:lnTo>
                  <a:lnTo>
                    <a:pt x="115" y="161"/>
                  </a:lnTo>
                  <a:lnTo>
                    <a:pt x="109" y="164"/>
                  </a:lnTo>
                  <a:lnTo>
                    <a:pt x="101" y="164"/>
                  </a:lnTo>
                  <a:lnTo>
                    <a:pt x="96" y="161"/>
                  </a:lnTo>
                  <a:lnTo>
                    <a:pt x="90" y="161"/>
                  </a:lnTo>
                  <a:lnTo>
                    <a:pt x="85" y="161"/>
                  </a:lnTo>
                  <a:lnTo>
                    <a:pt x="80" y="169"/>
                  </a:lnTo>
                  <a:lnTo>
                    <a:pt x="67" y="167"/>
                  </a:lnTo>
                  <a:lnTo>
                    <a:pt x="55" y="161"/>
                  </a:lnTo>
                  <a:lnTo>
                    <a:pt x="41" y="157"/>
                  </a:lnTo>
                  <a:lnTo>
                    <a:pt x="34" y="154"/>
                  </a:lnTo>
                  <a:lnTo>
                    <a:pt x="34" y="146"/>
                  </a:lnTo>
                  <a:lnTo>
                    <a:pt x="30" y="146"/>
                  </a:lnTo>
                  <a:lnTo>
                    <a:pt x="27" y="141"/>
                  </a:lnTo>
                  <a:lnTo>
                    <a:pt x="26" y="136"/>
                  </a:lnTo>
                  <a:lnTo>
                    <a:pt x="16" y="129"/>
                  </a:lnTo>
                  <a:lnTo>
                    <a:pt x="9" y="122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14" y="109"/>
                  </a:lnTo>
                  <a:lnTo>
                    <a:pt x="14" y="97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6" y="81"/>
                  </a:lnTo>
                  <a:lnTo>
                    <a:pt x="27" y="70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9" y="53"/>
                  </a:lnTo>
                  <a:lnTo>
                    <a:pt x="41" y="39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8" y="10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57" y="4"/>
                  </a:lnTo>
                  <a:lnTo>
                    <a:pt x="63" y="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58" name="Freeform 471"/>
            <p:cNvSpPr>
              <a:spLocks/>
            </p:cNvSpPr>
            <p:nvPr/>
          </p:nvSpPr>
          <p:spPr bwMode="auto">
            <a:xfrm>
              <a:off x="2781" y="2118"/>
              <a:ext cx="182" cy="169"/>
            </a:xfrm>
            <a:custGeom>
              <a:avLst/>
              <a:gdLst>
                <a:gd name="T0" fmla="*/ 68 w 182"/>
                <a:gd name="T1" fmla="*/ 13 h 169"/>
                <a:gd name="T2" fmla="*/ 78 w 182"/>
                <a:gd name="T3" fmla="*/ 35 h 169"/>
                <a:gd name="T4" fmla="*/ 80 w 182"/>
                <a:gd name="T5" fmla="*/ 29 h 169"/>
                <a:gd name="T6" fmla="*/ 87 w 182"/>
                <a:gd name="T7" fmla="*/ 36 h 169"/>
                <a:gd name="T8" fmla="*/ 104 w 182"/>
                <a:gd name="T9" fmla="*/ 47 h 169"/>
                <a:gd name="T10" fmla="*/ 116 w 182"/>
                <a:gd name="T11" fmla="*/ 60 h 169"/>
                <a:gd name="T12" fmla="*/ 122 w 182"/>
                <a:gd name="T13" fmla="*/ 63 h 169"/>
                <a:gd name="T14" fmla="*/ 112 w 182"/>
                <a:gd name="T15" fmla="*/ 67 h 169"/>
                <a:gd name="T16" fmla="*/ 105 w 182"/>
                <a:gd name="T17" fmla="*/ 74 h 169"/>
                <a:gd name="T18" fmla="*/ 116 w 182"/>
                <a:gd name="T19" fmla="*/ 81 h 169"/>
                <a:gd name="T20" fmla="*/ 116 w 182"/>
                <a:gd name="T21" fmla="*/ 88 h 169"/>
                <a:gd name="T22" fmla="*/ 134 w 182"/>
                <a:gd name="T23" fmla="*/ 102 h 169"/>
                <a:gd name="T24" fmla="*/ 182 w 182"/>
                <a:gd name="T25" fmla="*/ 115 h 169"/>
                <a:gd name="T26" fmla="*/ 142 w 182"/>
                <a:gd name="T27" fmla="*/ 150 h 169"/>
                <a:gd name="T28" fmla="*/ 122 w 182"/>
                <a:gd name="T29" fmla="*/ 161 h 169"/>
                <a:gd name="T30" fmla="*/ 109 w 182"/>
                <a:gd name="T31" fmla="*/ 164 h 169"/>
                <a:gd name="T32" fmla="*/ 96 w 182"/>
                <a:gd name="T33" fmla="*/ 161 h 169"/>
                <a:gd name="T34" fmla="*/ 85 w 182"/>
                <a:gd name="T35" fmla="*/ 161 h 169"/>
                <a:gd name="T36" fmla="*/ 67 w 182"/>
                <a:gd name="T37" fmla="*/ 167 h 169"/>
                <a:gd name="T38" fmla="*/ 41 w 182"/>
                <a:gd name="T39" fmla="*/ 157 h 169"/>
                <a:gd name="T40" fmla="*/ 34 w 182"/>
                <a:gd name="T41" fmla="*/ 146 h 169"/>
                <a:gd name="T42" fmla="*/ 27 w 182"/>
                <a:gd name="T43" fmla="*/ 141 h 169"/>
                <a:gd name="T44" fmla="*/ 16 w 182"/>
                <a:gd name="T45" fmla="*/ 129 h 169"/>
                <a:gd name="T46" fmla="*/ 0 w 182"/>
                <a:gd name="T47" fmla="*/ 118 h 169"/>
                <a:gd name="T48" fmla="*/ 9 w 182"/>
                <a:gd name="T49" fmla="*/ 112 h 169"/>
                <a:gd name="T50" fmla="*/ 14 w 182"/>
                <a:gd name="T51" fmla="*/ 97 h 169"/>
                <a:gd name="T52" fmla="*/ 16 w 182"/>
                <a:gd name="T53" fmla="*/ 88 h 169"/>
                <a:gd name="T54" fmla="*/ 23 w 182"/>
                <a:gd name="T55" fmla="*/ 84 h 169"/>
                <a:gd name="T56" fmla="*/ 27 w 182"/>
                <a:gd name="T57" fmla="*/ 70 h 169"/>
                <a:gd name="T58" fmla="*/ 37 w 182"/>
                <a:gd name="T59" fmla="*/ 60 h 169"/>
                <a:gd name="T60" fmla="*/ 41 w 182"/>
                <a:gd name="T61" fmla="*/ 39 h 169"/>
                <a:gd name="T62" fmla="*/ 46 w 182"/>
                <a:gd name="T63" fmla="*/ 18 h 169"/>
                <a:gd name="T64" fmla="*/ 53 w 182"/>
                <a:gd name="T65" fmla="*/ 10 h 169"/>
                <a:gd name="T66" fmla="*/ 57 w 182"/>
                <a:gd name="T67" fmla="*/ 4 h 169"/>
                <a:gd name="T68" fmla="*/ 64 w 182"/>
                <a:gd name="T69" fmla="*/ 0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69"/>
                <a:gd name="T107" fmla="*/ 182 w 182"/>
                <a:gd name="T108" fmla="*/ 169 h 1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69">
                  <a:moveTo>
                    <a:pt x="64" y="0"/>
                  </a:moveTo>
                  <a:lnTo>
                    <a:pt x="68" y="13"/>
                  </a:lnTo>
                  <a:lnTo>
                    <a:pt x="74" y="26"/>
                  </a:lnTo>
                  <a:lnTo>
                    <a:pt x="78" y="35"/>
                  </a:lnTo>
                  <a:lnTo>
                    <a:pt x="80" y="35"/>
                  </a:lnTo>
                  <a:lnTo>
                    <a:pt x="80" y="29"/>
                  </a:lnTo>
                  <a:lnTo>
                    <a:pt x="85" y="36"/>
                  </a:lnTo>
                  <a:lnTo>
                    <a:pt x="87" y="36"/>
                  </a:lnTo>
                  <a:lnTo>
                    <a:pt x="94" y="39"/>
                  </a:lnTo>
                  <a:lnTo>
                    <a:pt x="104" y="47"/>
                  </a:lnTo>
                  <a:lnTo>
                    <a:pt x="109" y="56"/>
                  </a:lnTo>
                  <a:lnTo>
                    <a:pt x="116" y="60"/>
                  </a:lnTo>
                  <a:lnTo>
                    <a:pt x="119" y="60"/>
                  </a:lnTo>
                  <a:lnTo>
                    <a:pt x="122" y="63"/>
                  </a:lnTo>
                  <a:lnTo>
                    <a:pt x="116" y="64"/>
                  </a:lnTo>
                  <a:lnTo>
                    <a:pt x="112" y="67"/>
                  </a:lnTo>
                  <a:lnTo>
                    <a:pt x="109" y="70"/>
                  </a:lnTo>
                  <a:lnTo>
                    <a:pt x="105" y="74"/>
                  </a:lnTo>
                  <a:lnTo>
                    <a:pt x="108" y="81"/>
                  </a:lnTo>
                  <a:lnTo>
                    <a:pt x="116" y="81"/>
                  </a:lnTo>
                  <a:lnTo>
                    <a:pt x="119" y="84"/>
                  </a:lnTo>
                  <a:lnTo>
                    <a:pt x="116" y="88"/>
                  </a:lnTo>
                  <a:lnTo>
                    <a:pt x="126" y="99"/>
                  </a:lnTo>
                  <a:lnTo>
                    <a:pt x="134" y="102"/>
                  </a:lnTo>
                  <a:lnTo>
                    <a:pt x="171" y="115"/>
                  </a:lnTo>
                  <a:lnTo>
                    <a:pt x="182" y="115"/>
                  </a:lnTo>
                  <a:lnTo>
                    <a:pt x="146" y="150"/>
                  </a:lnTo>
                  <a:lnTo>
                    <a:pt x="142" y="150"/>
                  </a:lnTo>
                  <a:lnTo>
                    <a:pt x="126" y="154"/>
                  </a:lnTo>
                  <a:lnTo>
                    <a:pt x="122" y="161"/>
                  </a:lnTo>
                  <a:lnTo>
                    <a:pt x="115" y="161"/>
                  </a:lnTo>
                  <a:lnTo>
                    <a:pt x="109" y="164"/>
                  </a:lnTo>
                  <a:lnTo>
                    <a:pt x="101" y="164"/>
                  </a:lnTo>
                  <a:lnTo>
                    <a:pt x="96" y="161"/>
                  </a:lnTo>
                  <a:lnTo>
                    <a:pt x="90" y="161"/>
                  </a:lnTo>
                  <a:lnTo>
                    <a:pt x="85" y="161"/>
                  </a:lnTo>
                  <a:lnTo>
                    <a:pt x="80" y="169"/>
                  </a:lnTo>
                  <a:lnTo>
                    <a:pt x="67" y="167"/>
                  </a:lnTo>
                  <a:lnTo>
                    <a:pt x="55" y="161"/>
                  </a:lnTo>
                  <a:lnTo>
                    <a:pt x="41" y="157"/>
                  </a:lnTo>
                  <a:lnTo>
                    <a:pt x="34" y="154"/>
                  </a:lnTo>
                  <a:lnTo>
                    <a:pt x="34" y="146"/>
                  </a:lnTo>
                  <a:lnTo>
                    <a:pt x="30" y="146"/>
                  </a:lnTo>
                  <a:lnTo>
                    <a:pt x="27" y="141"/>
                  </a:lnTo>
                  <a:lnTo>
                    <a:pt x="26" y="136"/>
                  </a:lnTo>
                  <a:lnTo>
                    <a:pt x="16" y="129"/>
                  </a:lnTo>
                  <a:lnTo>
                    <a:pt x="9" y="122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14" y="109"/>
                  </a:lnTo>
                  <a:lnTo>
                    <a:pt x="14" y="97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6" y="81"/>
                  </a:lnTo>
                  <a:lnTo>
                    <a:pt x="27" y="70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9" y="53"/>
                  </a:lnTo>
                  <a:lnTo>
                    <a:pt x="41" y="39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8" y="10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57" y="4"/>
                  </a:lnTo>
                  <a:lnTo>
                    <a:pt x="63" y="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8" name="Group 475"/>
          <p:cNvGrpSpPr>
            <a:grpSpLocks/>
          </p:cNvGrpSpPr>
          <p:nvPr/>
        </p:nvGrpSpPr>
        <p:grpSpPr bwMode="auto">
          <a:xfrm>
            <a:off x="4388555" y="2518834"/>
            <a:ext cx="52212" cy="101600"/>
            <a:chOff x="2387" y="2182"/>
            <a:chExt cx="37" cy="72"/>
          </a:xfrm>
        </p:grpSpPr>
        <p:sp>
          <p:nvSpPr>
            <p:cNvPr id="142955" name="Freeform 473"/>
            <p:cNvSpPr>
              <a:spLocks/>
            </p:cNvSpPr>
            <p:nvPr/>
          </p:nvSpPr>
          <p:spPr bwMode="auto">
            <a:xfrm>
              <a:off x="2387" y="2182"/>
              <a:ext cx="37" cy="72"/>
            </a:xfrm>
            <a:custGeom>
              <a:avLst/>
              <a:gdLst>
                <a:gd name="T0" fmla="*/ 20 w 37"/>
                <a:gd name="T1" fmla="*/ 6 h 72"/>
                <a:gd name="T2" fmla="*/ 23 w 37"/>
                <a:gd name="T3" fmla="*/ 0 h 72"/>
                <a:gd name="T4" fmla="*/ 26 w 37"/>
                <a:gd name="T5" fmla="*/ 0 h 72"/>
                <a:gd name="T6" fmla="*/ 30 w 37"/>
                <a:gd name="T7" fmla="*/ 6 h 72"/>
                <a:gd name="T8" fmla="*/ 34 w 37"/>
                <a:gd name="T9" fmla="*/ 10 h 72"/>
                <a:gd name="T10" fmla="*/ 34 w 37"/>
                <a:gd name="T11" fmla="*/ 11 h 72"/>
                <a:gd name="T12" fmla="*/ 37 w 37"/>
                <a:gd name="T13" fmla="*/ 20 h 72"/>
                <a:gd name="T14" fmla="*/ 34 w 37"/>
                <a:gd name="T15" fmla="*/ 24 h 72"/>
                <a:gd name="T16" fmla="*/ 34 w 37"/>
                <a:gd name="T17" fmla="*/ 28 h 72"/>
                <a:gd name="T18" fmla="*/ 33 w 37"/>
                <a:gd name="T19" fmla="*/ 31 h 72"/>
                <a:gd name="T20" fmla="*/ 30 w 37"/>
                <a:gd name="T21" fmla="*/ 37 h 72"/>
                <a:gd name="T22" fmla="*/ 26 w 37"/>
                <a:gd name="T23" fmla="*/ 39 h 72"/>
                <a:gd name="T24" fmla="*/ 26 w 37"/>
                <a:gd name="T25" fmla="*/ 45 h 72"/>
                <a:gd name="T26" fmla="*/ 26 w 37"/>
                <a:gd name="T27" fmla="*/ 58 h 72"/>
                <a:gd name="T28" fmla="*/ 27 w 37"/>
                <a:gd name="T29" fmla="*/ 69 h 72"/>
                <a:gd name="T30" fmla="*/ 20 w 37"/>
                <a:gd name="T31" fmla="*/ 69 h 72"/>
                <a:gd name="T32" fmla="*/ 11 w 37"/>
                <a:gd name="T33" fmla="*/ 72 h 72"/>
                <a:gd name="T34" fmla="*/ 11 w 37"/>
                <a:gd name="T35" fmla="*/ 66 h 72"/>
                <a:gd name="T36" fmla="*/ 11 w 37"/>
                <a:gd name="T37" fmla="*/ 65 h 72"/>
                <a:gd name="T38" fmla="*/ 11 w 37"/>
                <a:gd name="T39" fmla="*/ 37 h 72"/>
                <a:gd name="T40" fmla="*/ 9 w 37"/>
                <a:gd name="T41" fmla="*/ 33 h 72"/>
                <a:gd name="T42" fmla="*/ 7 w 37"/>
                <a:gd name="T43" fmla="*/ 28 h 72"/>
                <a:gd name="T44" fmla="*/ 3 w 37"/>
                <a:gd name="T45" fmla="*/ 24 h 72"/>
                <a:gd name="T46" fmla="*/ 0 w 37"/>
                <a:gd name="T47" fmla="*/ 18 h 72"/>
                <a:gd name="T48" fmla="*/ 5 w 37"/>
                <a:gd name="T49" fmla="*/ 16 h 72"/>
                <a:gd name="T50" fmla="*/ 9 w 37"/>
                <a:gd name="T51" fmla="*/ 14 h 72"/>
                <a:gd name="T52" fmla="*/ 16 w 37"/>
                <a:gd name="T53" fmla="*/ 11 h 72"/>
                <a:gd name="T54" fmla="*/ 20 w 37"/>
                <a:gd name="T55" fmla="*/ 6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7"/>
                <a:gd name="T85" fmla="*/ 0 h 72"/>
                <a:gd name="T86" fmla="*/ 37 w 37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7" h="72">
                  <a:moveTo>
                    <a:pt x="20" y="6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4" y="11"/>
                  </a:lnTo>
                  <a:lnTo>
                    <a:pt x="37" y="20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6" y="39"/>
                  </a:lnTo>
                  <a:lnTo>
                    <a:pt x="26" y="45"/>
                  </a:lnTo>
                  <a:lnTo>
                    <a:pt x="26" y="58"/>
                  </a:lnTo>
                  <a:lnTo>
                    <a:pt x="27" y="69"/>
                  </a:lnTo>
                  <a:lnTo>
                    <a:pt x="20" y="69"/>
                  </a:lnTo>
                  <a:lnTo>
                    <a:pt x="11" y="72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37"/>
                  </a:lnTo>
                  <a:lnTo>
                    <a:pt x="9" y="33"/>
                  </a:lnTo>
                  <a:lnTo>
                    <a:pt x="7" y="28"/>
                  </a:lnTo>
                  <a:lnTo>
                    <a:pt x="3" y="24"/>
                  </a:lnTo>
                  <a:lnTo>
                    <a:pt x="0" y="18"/>
                  </a:lnTo>
                  <a:lnTo>
                    <a:pt x="5" y="16"/>
                  </a:lnTo>
                  <a:lnTo>
                    <a:pt x="9" y="14"/>
                  </a:lnTo>
                  <a:lnTo>
                    <a:pt x="16" y="1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56" name="Freeform 474"/>
            <p:cNvSpPr>
              <a:spLocks/>
            </p:cNvSpPr>
            <p:nvPr/>
          </p:nvSpPr>
          <p:spPr bwMode="auto">
            <a:xfrm>
              <a:off x="2387" y="2182"/>
              <a:ext cx="37" cy="72"/>
            </a:xfrm>
            <a:custGeom>
              <a:avLst/>
              <a:gdLst>
                <a:gd name="T0" fmla="*/ 20 w 37"/>
                <a:gd name="T1" fmla="*/ 6 h 72"/>
                <a:gd name="T2" fmla="*/ 23 w 37"/>
                <a:gd name="T3" fmla="*/ 0 h 72"/>
                <a:gd name="T4" fmla="*/ 26 w 37"/>
                <a:gd name="T5" fmla="*/ 0 h 72"/>
                <a:gd name="T6" fmla="*/ 30 w 37"/>
                <a:gd name="T7" fmla="*/ 6 h 72"/>
                <a:gd name="T8" fmla="*/ 34 w 37"/>
                <a:gd name="T9" fmla="*/ 10 h 72"/>
                <a:gd name="T10" fmla="*/ 34 w 37"/>
                <a:gd name="T11" fmla="*/ 11 h 72"/>
                <a:gd name="T12" fmla="*/ 37 w 37"/>
                <a:gd name="T13" fmla="*/ 20 h 72"/>
                <a:gd name="T14" fmla="*/ 34 w 37"/>
                <a:gd name="T15" fmla="*/ 24 h 72"/>
                <a:gd name="T16" fmla="*/ 34 w 37"/>
                <a:gd name="T17" fmla="*/ 28 h 72"/>
                <a:gd name="T18" fmla="*/ 33 w 37"/>
                <a:gd name="T19" fmla="*/ 31 h 72"/>
                <a:gd name="T20" fmla="*/ 30 w 37"/>
                <a:gd name="T21" fmla="*/ 37 h 72"/>
                <a:gd name="T22" fmla="*/ 26 w 37"/>
                <a:gd name="T23" fmla="*/ 39 h 72"/>
                <a:gd name="T24" fmla="*/ 26 w 37"/>
                <a:gd name="T25" fmla="*/ 45 h 72"/>
                <a:gd name="T26" fmla="*/ 26 w 37"/>
                <a:gd name="T27" fmla="*/ 58 h 72"/>
                <a:gd name="T28" fmla="*/ 27 w 37"/>
                <a:gd name="T29" fmla="*/ 69 h 72"/>
                <a:gd name="T30" fmla="*/ 20 w 37"/>
                <a:gd name="T31" fmla="*/ 69 h 72"/>
                <a:gd name="T32" fmla="*/ 11 w 37"/>
                <a:gd name="T33" fmla="*/ 72 h 72"/>
                <a:gd name="T34" fmla="*/ 11 w 37"/>
                <a:gd name="T35" fmla="*/ 66 h 72"/>
                <a:gd name="T36" fmla="*/ 11 w 37"/>
                <a:gd name="T37" fmla="*/ 65 h 72"/>
                <a:gd name="T38" fmla="*/ 11 w 37"/>
                <a:gd name="T39" fmla="*/ 37 h 72"/>
                <a:gd name="T40" fmla="*/ 9 w 37"/>
                <a:gd name="T41" fmla="*/ 33 h 72"/>
                <a:gd name="T42" fmla="*/ 7 w 37"/>
                <a:gd name="T43" fmla="*/ 28 h 72"/>
                <a:gd name="T44" fmla="*/ 3 w 37"/>
                <a:gd name="T45" fmla="*/ 24 h 72"/>
                <a:gd name="T46" fmla="*/ 0 w 37"/>
                <a:gd name="T47" fmla="*/ 18 h 72"/>
                <a:gd name="T48" fmla="*/ 5 w 37"/>
                <a:gd name="T49" fmla="*/ 16 h 72"/>
                <a:gd name="T50" fmla="*/ 9 w 37"/>
                <a:gd name="T51" fmla="*/ 14 h 72"/>
                <a:gd name="T52" fmla="*/ 16 w 37"/>
                <a:gd name="T53" fmla="*/ 11 h 72"/>
                <a:gd name="T54" fmla="*/ 20 w 37"/>
                <a:gd name="T55" fmla="*/ 6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7"/>
                <a:gd name="T85" fmla="*/ 0 h 72"/>
                <a:gd name="T86" fmla="*/ 37 w 37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7" h="72">
                  <a:moveTo>
                    <a:pt x="20" y="6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4" y="11"/>
                  </a:lnTo>
                  <a:lnTo>
                    <a:pt x="37" y="20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6" y="39"/>
                  </a:lnTo>
                  <a:lnTo>
                    <a:pt x="26" y="45"/>
                  </a:lnTo>
                  <a:lnTo>
                    <a:pt x="26" y="58"/>
                  </a:lnTo>
                  <a:lnTo>
                    <a:pt x="27" y="69"/>
                  </a:lnTo>
                  <a:lnTo>
                    <a:pt x="20" y="69"/>
                  </a:lnTo>
                  <a:lnTo>
                    <a:pt x="11" y="72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37"/>
                  </a:lnTo>
                  <a:lnTo>
                    <a:pt x="9" y="33"/>
                  </a:lnTo>
                  <a:lnTo>
                    <a:pt x="7" y="28"/>
                  </a:lnTo>
                  <a:lnTo>
                    <a:pt x="3" y="24"/>
                  </a:lnTo>
                  <a:lnTo>
                    <a:pt x="0" y="18"/>
                  </a:lnTo>
                  <a:lnTo>
                    <a:pt x="5" y="16"/>
                  </a:lnTo>
                  <a:lnTo>
                    <a:pt x="9" y="14"/>
                  </a:lnTo>
                  <a:lnTo>
                    <a:pt x="16" y="1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69" name="Group 478"/>
          <p:cNvGrpSpPr>
            <a:grpSpLocks/>
          </p:cNvGrpSpPr>
          <p:nvPr/>
        </p:nvGrpSpPr>
        <p:grpSpPr bwMode="auto">
          <a:xfrm>
            <a:off x="4713111" y="3012723"/>
            <a:ext cx="153812" cy="153811"/>
            <a:chOff x="2617" y="2532"/>
            <a:chExt cx="109" cy="109"/>
          </a:xfrm>
        </p:grpSpPr>
        <p:sp>
          <p:nvSpPr>
            <p:cNvPr id="142953" name="Freeform 476"/>
            <p:cNvSpPr>
              <a:spLocks/>
            </p:cNvSpPr>
            <p:nvPr/>
          </p:nvSpPr>
          <p:spPr bwMode="auto">
            <a:xfrm>
              <a:off x="2617" y="2532"/>
              <a:ext cx="109" cy="109"/>
            </a:xfrm>
            <a:custGeom>
              <a:avLst/>
              <a:gdLst>
                <a:gd name="T0" fmla="*/ 65 w 109"/>
                <a:gd name="T1" fmla="*/ 0 h 109"/>
                <a:gd name="T2" fmla="*/ 68 w 109"/>
                <a:gd name="T3" fmla="*/ 7 h 109"/>
                <a:gd name="T4" fmla="*/ 75 w 109"/>
                <a:gd name="T5" fmla="*/ 15 h 109"/>
                <a:gd name="T6" fmla="*/ 75 w 109"/>
                <a:gd name="T7" fmla="*/ 19 h 109"/>
                <a:gd name="T8" fmla="*/ 82 w 109"/>
                <a:gd name="T9" fmla="*/ 23 h 109"/>
                <a:gd name="T10" fmla="*/ 89 w 109"/>
                <a:gd name="T11" fmla="*/ 26 h 109"/>
                <a:gd name="T12" fmla="*/ 91 w 109"/>
                <a:gd name="T13" fmla="*/ 32 h 109"/>
                <a:gd name="T14" fmla="*/ 93 w 109"/>
                <a:gd name="T15" fmla="*/ 32 h 109"/>
                <a:gd name="T16" fmla="*/ 95 w 109"/>
                <a:gd name="T17" fmla="*/ 40 h 109"/>
                <a:gd name="T18" fmla="*/ 98 w 109"/>
                <a:gd name="T19" fmla="*/ 45 h 109"/>
                <a:gd name="T20" fmla="*/ 102 w 109"/>
                <a:gd name="T21" fmla="*/ 45 h 109"/>
                <a:gd name="T22" fmla="*/ 109 w 109"/>
                <a:gd name="T23" fmla="*/ 47 h 109"/>
                <a:gd name="T24" fmla="*/ 109 w 109"/>
                <a:gd name="T25" fmla="*/ 53 h 109"/>
                <a:gd name="T26" fmla="*/ 105 w 109"/>
                <a:gd name="T27" fmla="*/ 57 h 109"/>
                <a:gd name="T28" fmla="*/ 101 w 109"/>
                <a:gd name="T29" fmla="*/ 57 h 109"/>
                <a:gd name="T30" fmla="*/ 93 w 109"/>
                <a:gd name="T31" fmla="*/ 64 h 109"/>
                <a:gd name="T32" fmla="*/ 91 w 109"/>
                <a:gd name="T33" fmla="*/ 64 h 109"/>
                <a:gd name="T34" fmla="*/ 89 w 109"/>
                <a:gd name="T35" fmla="*/ 67 h 109"/>
                <a:gd name="T36" fmla="*/ 86 w 109"/>
                <a:gd name="T37" fmla="*/ 68 h 109"/>
                <a:gd name="T38" fmla="*/ 82 w 109"/>
                <a:gd name="T39" fmla="*/ 73 h 109"/>
                <a:gd name="T40" fmla="*/ 82 w 109"/>
                <a:gd name="T41" fmla="*/ 79 h 109"/>
                <a:gd name="T42" fmla="*/ 78 w 109"/>
                <a:gd name="T43" fmla="*/ 81 h 109"/>
                <a:gd name="T44" fmla="*/ 71 w 109"/>
                <a:gd name="T45" fmla="*/ 84 h 109"/>
                <a:gd name="T46" fmla="*/ 65 w 109"/>
                <a:gd name="T47" fmla="*/ 94 h 109"/>
                <a:gd name="T48" fmla="*/ 59 w 109"/>
                <a:gd name="T49" fmla="*/ 94 h 109"/>
                <a:gd name="T50" fmla="*/ 52 w 109"/>
                <a:gd name="T51" fmla="*/ 94 h 109"/>
                <a:gd name="T52" fmla="*/ 45 w 109"/>
                <a:gd name="T53" fmla="*/ 94 h 109"/>
                <a:gd name="T54" fmla="*/ 38 w 109"/>
                <a:gd name="T55" fmla="*/ 90 h 109"/>
                <a:gd name="T56" fmla="*/ 31 w 109"/>
                <a:gd name="T57" fmla="*/ 90 h 109"/>
                <a:gd name="T58" fmla="*/ 31 w 109"/>
                <a:gd name="T59" fmla="*/ 98 h 109"/>
                <a:gd name="T60" fmla="*/ 24 w 109"/>
                <a:gd name="T61" fmla="*/ 105 h 109"/>
                <a:gd name="T62" fmla="*/ 20 w 109"/>
                <a:gd name="T63" fmla="*/ 105 h 109"/>
                <a:gd name="T64" fmla="*/ 20 w 109"/>
                <a:gd name="T65" fmla="*/ 106 h 109"/>
                <a:gd name="T66" fmla="*/ 13 w 109"/>
                <a:gd name="T67" fmla="*/ 106 h 109"/>
                <a:gd name="T68" fmla="*/ 6 w 109"/>
                <a:gd name="T69" fmla="*/ 109 h 109"/>
                <a:gd name="T70" fmla="*/ 6 w 109"/>
                <a:gd name="T71" fmla="*/ 102 h 109"/>
                <a:gd name="T72" fmla="*/ 8 w 109"/>
                <a:gd name="T73" fmla="*/ 98 h 109"/>
                <a:gd name="T74" fmla="*/ 6 w 109"/>
                <a:gd name="T75" fmla="*/ 94 h 109"/>
                <a:gd name="T76" fmla="*/ 4 w 109"/>
                <a:gd name="T77" fmla="*/ 87 h 109"/>
                <a:gd name="T78" fmla="*/ 0 w 109"/>
                <a:gd name="T79" fmla="*/ 84 h 109"/>
                <a:gd name="T80" fmla="*/ 1 w 109"/>
                <a:gd name="T81" fmla="*/ 49 h 109"/>
                <a:gd name="T82" fmla="*/ 13 w 109"/>
                <a:gd name="T83" fmla="*/ 49 h 109"/>
                <a:gd name="T84" fmla="*/ 16 w 109"/>
                <a:gd name="T85" fmla="*/ 7 h 109"/>
                <a:gd name="T86" fmla="*/ 31 w 109"/>
                <a:gd name="T87" fmla="*/ 4 h 109"/>
                <a:gd name="T88" fmla="*/ 41 w 109"/>
                <a:gd name="T89" fmla="*/ 1 h 109"/>
                <a:gd name="T90" fmla="*/ 45 w 109"/>
                <a:gd name="T91" fmla="*/ 7 h 109"/>
                <a:gd name="T92" fmla="*/ 54 w 109"/>
                <a:gd name="T93" fmla="*/ 1 h 109"/>
                <a:gd name="T94" fmla="*/ 57 w 109"/>
                <a:gd name="T95" fmla="*/ 1 h 109"/>
                <a:gd name="T96" fmla="*/ 61 w 109"/>
                <a:gd name="T97" fmla="*/ 0 h 109"/>
                <a:gd name="T98" fmla="*/ 65 w 109"/>
                <a:gd name="T99" fmla="*/ 0 h 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9"/>
                <a:gd name="T151" fmla="*/ 0 h 109"/>
                <a:gd name="T152" fmla="*/ 109 w 109"/>
                <a:gd name="T153" fmla="*/ 109 h 1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9" h="109">
                  <a:moveTo>
                    <a:pt x="65" y="0"/>
                  </a:moveTo>
                  <a:lnTo>
                    <a:pt x="68" y="7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82" y="23"/>
                  </a:lnTo>
                  <a:lnTo>
                    <a:pt x="89" y="26"/>
                  </a:lnTo>
                  <a:lnTo>
                    <a:pt x="91" y="32"/>
                  </a:lnTo>
                  <a:lnTo>
                    <a:pt x="93" y="32"/>
                  </a:lnTo>
                  <a:lnTo>
                    <a:pt x="95" y="40"/>
                  </a:lnTo>
                  <a:lnTo>
                    <a:pt x="98" y="45"/>
                  </a:lnTo>
                  <a:lnTo>
                    <a:pt x="102" y="45"/>
                  </a:lnTo>
                  <a:lnTo>
                    <a:pt x="109" y="47"/>
                  </a:lnTo>
                  <a:lnTo>
                    <a:pt x="109" y="53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3" y="64"/>
                  </a:lnTo>
                  <a:lnTo>
                    <a:pt x="91" y="64"/>
                  </a:lnTo>
                  <a:lnTo>
                    <a:pt x="89" y="67"/>
                  </a:lnTo>
                  <a:lnTo>
                    <a:pt x="86" y="68"/>
                  </a:lnTo>
                  <a:lnTo>
                    <a:pt x="82" y="73"/>
                  </a:lnTo>
                  <a:lnTo>
                    <a:pt x="82" y="79"/>
                  </a:lnTo>
                  <a:lnTo>
                    <a:pt x="78" y="81"/>
                  </a:lnTo>
                  <a:lnTo>
                    <a:pt x="71" y="84"/>
                  </a:lnTo>
                  <a:lnTo>
                    <a:pt x="65" y="94"/>
                  </a:lnTo>
                  <a:lnTo>
                    <a:pt x="59" y="94"/>
                  </a:lnTo>
                  <a:lnTo>
                    <a:pt x="52" y="94"/>
                  </a:lnTo>
                  <a:lnTo>
                    <a:pt x="45" y="94"/>
                  </a:lnTo>
                  <a:lnTo>
                    <a:pt x="38" y="90"/>
                  </a:lnTo>
                  <a:lnTo>
                    <a:pt x="31" y="90"/>
                  </a:lnTo>
                  <a:lnTo>
                    <a:pt x="31" y="98"/>
                  </a:lnTo>
                  <a:lnTo>
                    <a:pt x="24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13" y="106"/>
                  </a:lnTo>
                  <a:lnTo>
                    <a:pt x="6" y="109"/>
                  </a:lnTo>
                  <a:lnTo>
                    <a:pt x="6" y="102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4" y="87"/>
                  </a:lnTo>
                  <a:lnTo>
                    <a:pt x="0" y="84"/>
                  </a:lnTo>
                  <a:lnTo>
                    <a:pt x="1" y="49"/>
                  </a:lnTo>
                  <a:lnTo>
                    <a:pt x="13" y="49"/>
                  </a:lnTo>
                  <a:lnTo>
                    <a:pt x="16" y="7"/>
                  </a:lnTo>
                  <a:lnTo>
                    <a:pt x="31" y="4"/>
                  </a:lnTo>
                  <a:lnTo>
                    <a:pt x="41" y="1"/>
                  </a:lnTo>
                  <a:lnTo>
                    <a:pt x="45" y="7"/>
                  </a:lnTo>
                  <a:lnTo>
                    <a:pt x="54" y="1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54" name="Freeform 477"/>
            <p:cNvSpPr>
              <a:spLocks/>
            </p:cNvSpPr>
            <p:nvPr/>
          </p:nvSpPr>
          <p:spPr bwMode="auto">
            <a:xfrm>
              <a:off x="2617" y="2532"/>
              <a:ext cx="109" cy="109"/>
            </a:xfrm>
            <a:custGeom>
              <a:avLst/>
              <a:gdLst>
                <a:gd name="T0" fmla="*/ 65 w 109"/>
                <a:gd name="T1" fmla="*/ 0 h 109"/>
                <a:gd name="T2" fmla="*/ 68 w 109"/>
                <a:gd name="T3" fmla="*/ 7 h 109"/>
                <a:gd name="T4" fmla="*/ 75 w 109"/>
                <a:gd name="T5" fmla="*/ 15 h 109"/>
                <a:gd name="T6" fmla="*/ 75 w 109"/>
                <a:gd name="T7" fmla="*/ 19 h 109"/>
                <a:gd name="T8" fmla="*/ 82 w 109"/>
                <a:gd name="T9" fmla="*/ 23 h 109"/>
                <a:gd name="T10" fmla="*/ 89 w 109"/>
                <a:gd name="T11" fmla="*/ 26 h 109"/>
                <a:gd name="T12" fmla="*/ 91 w 109"/>
                <a:gd name="T13" fmla="*/ 32 h 109"/>
                <a:gd name="T14" fmla="*/ 93 w 109"/>
                <a:gd name="T15" fmla="*/ 32 h 109"/>
                <a:gd name="T16" fmla="*/ 95 w 109"/>
                <a:gd name="T17" fmla="*/ 40 h 109"/>
                <a:gd name="T18" fmla="*/ 98 w 109"/>
                <a:gd name="T19" fmla="*/ 45 h 109"/>
                <a:gd name="T20" fmla="*/ 102 w 109"/>
                <a:gd name="T21" fmla="*/ 45 h 109"/>
                <a:gd name="T22" fmla="*/ 109 w 109"/>
                <a:gd name="T23" fmla="*/ 47 h 109"/>
                <a:gd name="T24" fmla="*/ 109 w 109"/>
                <a:gd name="T25" fmla="*/ 53 h 109"/>
                <a:gd name="T26" fmla="*/ 105 w 109"/>
                <a:gd name="T27" fmla="*/ 57 h 109"/>
                <a:gd name="T28" fmla="*/ 101 w 109"/>
                <a:gd name="T29" fmla="*/ 57 h 109"/>
                <a:gd name="T30" fmla="*/ 93 w 109"/>
                <a:gd name="T31" fmla="*/ 64 h 109"/>
                <a:gd name="T32" fmla="*/ 91 w 109"/>
                <a:gd name="T33" fmla="*/ 64 h 109"/>
                <a:gd name="T34" fmla="*/ 89 w 109"/>
                <a:gd name="T35" fmla="*/ 67 h 109"/>
                <a:gd name="T36" fmla="*/ 86 w 109"/>
                <a:gd name="T37" fmla="*/ 68 h 109"/>
                <a:gd name="T38" fmla="*/ 82 w 109"/>
                <a:gd name="T39" fmla="*/ 73 h 109"/>
                <a:gd name="T40" fmla="*/ 82 w 109"/>
                <a:gd name="T41" fmla="*/ 79 h 109"/>
                <a:gd name="T42" fmla="*/ 78 w 109"/>
                <a:gd name="T43" fmla="*/ 81 h 109"/>
                <a:gd name="T44" fmla="*/ 71 w 109"/>
                <a:gd name="T45" fmla="*/ 84 h 109"/>
                <a:gd name="T46" fmla="*/ 65 w 109"/>
                <a:gd name="T47" fmla="*/ 94 h 109"/>
                <a:gd name="T48" fmla="*/ 59 w 109"/>
                <a:gd name="T49" fmla="*/ 94 h 109"/>
                <a:gd name="T50" fmla="*/ 52 w 109"/>
                <a:gd name="T51" fmla="*/ 94 h 109"/>
                <a:gd name="T52" fmla="*/ 45 w 109"/>
                <a:gd name="T53" fmla="*/ 94 h 109"/>
                <a:gd name="T54" fmla="*/ 38 w 109"/>
                <a:gd name="T55" fmla="*/ 90 h 109"/>
                <a:gd name="T56" fmla="*/ 31 w 109"/>
                <a:gd name="T57" fmla="*/ 90 h 109"/>
                <a:gd name="T58" fmla="*/ 31 w 109"/>
                <a:gd name="T59" fmla="*/ 98 h 109"/>
                <a:gd name="T60" fmla="*/ 24 w 109"/>
                <a:gd name="T61" fmla="*/ 105 h 109"/>
                <a:gd name="T62" fmla="*/ 20 w 109"/>
                <a:gd name="T63" fmla="*/ 105 h 109"/>
                <a:gd name="T64" fmla="*/ 20 w 109"/>
                <a:gd name="T65" fmla="*/ 106 h 109"/>
                <a:gd name="T66" fmla="*/ 13 w 109"/>
                <a:gd name="T67" fmla="*/ 106 h 109"/>
                <a:gd name="T68" fmla="*/ 6 w 109"/>
                <a:gd name="T69" fmla="*/ 109 h 109"/>
                <a:gd name="T70" fmla="*/ 6 w 109"/>
                <a:gd name="T71" fmla="*/ 102 h 109"/>
                <a:gd name="T72" fmla="*/ 8 w 109"/>
                <a:gd name="T73" fmla="*/ 98 h 109"/>
                <a:gd name="T74" fmla="*/ 6 w 109"/>
                <a:gd name="T75" fmla="*/ 94 h 109"/>
                <a:gd name="T76" fmla="*/ 4 w 109"/>
                <a:gd name="T77" fmla="*/ 87 h 109"/>
                <a:gd name="T78" fmla="*/ 0 w 109"/>
                <a:gd name="T79" fmla="*/ 84 h 109"/>
                <a:gd name="T80" fmla="*/ 1 w 109"/>
                <a:gd name="T81" fmla="*/ 49 h 109"/>
                <a:gd name="T82" fmla="*/ 13 w 109"/>
                <a:gd name="T83" fmla="*/ 49 h 109"/>
                <a:gd name="T84" fmla="*/ 16 w 109"/>
                <a:gd name="T85" fmla="*/ 7 h 109"/>
                <a:gd name="T86" fmla="*/ 31 w 109"/>
                <a:gd name="T87" fmla="*/ 4 h 109"/>
                <a:gd name="T88" fmla="*/ 41 w 109"/>
                <a:gd name="T89" fmla="*/ 1 h 109"/>
                <a:gd name="T90" fmla="*/ 45 w 109"/>
                <a:gd name="T91" fmla="*/ 7 h 109"/>
                <a:gd name="T92" fmla="*/ 54 w 109"/>
                <a:gd name="T93" fmla="*/ 1 h 109"/>
                <a:gd name="T94" fmla="*/ 57 w 109"/>
                <a:gd name="T95" fmla="*/ 1 h 109"/>
                <a:gd name="T96" fmla="*/ 61 w 109"/>
                <a:gd name="T97" fmla="*/ 0 h 109"/>
                <a:gd name="T98" fmla="*/ 65 w 109"/>
                <a:gd name="T99" fmla="*/ 0 h 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9"/>
                <a:gd name="T151" fmla="*/ 0 h 109"/>
                <a:gd name="T152" fmla="*/ 109 w 109"/>
                <a:gd name="T153" fmla="*/ 109 h 1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9" h="109">
                  <a:moveTo>
                    <a:pt x="65" y="0"/>
                  </a:moveTo>
                  <a:lnTo>
                    <a:pt x="68" y="7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82" y="23"/>
                  </a:lnTo>
                  <a:lnTo>
                    <a:pt x="89" y="26"/>
                  </a:lnTo>
                  <a:lnTo>
                    <a:pt x="91" y="32"/>
                  </a:lnTo>
                  <a:lnTo>
                    <a:pt x="93" y="32"/>
                  </a:lnTo>
                  <a:lnTo>
                    <a:pt x="95" y="40"/>
                  </a:lnTo>
                  <a:lnTo>
                    <a:pt x="98" y="45"/>
                  </a:lnTo>
                  <a:lnTo>
                    <a:pt x="102" y="45"/>
                  </a:lnTo>
                  <a:lnTo>
                    <a:pt x="109" y="47"/>
                  </a:lnTo>
                  <a:lnTo>
                    <a:pt x="109" y="53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3" y="64"/>
                  </a:lnTo>
                  <a:lnTo>
                    <a:pt x="91" y="64"/>
                  </a:lnTo>
                  <a:lnTo>
                    <a:pt x="89" y="67"/>
                  </a:lnTo>
                  <a:lnTo>
                    <a:pt x="86" y="68"/>
                  </a:lnTo>
                  <a:lnTo>
                    <a:pt x="82" y="73"/>
                  </a:lnTo>
                  <a:lnTo>
                    <a:pt x="82" y="79"/>
                  </a:lnTo>
                  <a:lnTo>
                    <a:pt x="78" y="81"/>
                  </a:lnTo>
                  <a:lnTo>
                    <a:pt x="71" y="84"/>
                  </a:lnTo>
                  <a:lnTo>
                    <a:pt x="65" y="94"/>
                  </a:lnTo>
                  <a:lnTo>
                    <a:pt x="59" y="94"/>
                  </a:lnTo>
                  <a:lnTo>
                    <a:pt x="52" y="94"/>
                  </a:lnTo>
                  <a:lnTo>
                    <a:pt x="45" y="94"/>
                  </a:lnTo>
                  <a:lnTo>
                    <a:pt x="38" y="90"/>
                  </a:lnTo>
                  <a:lnTo>
                    <a:pt x="31" y="90"/>
                  </a:lnTo>
                  <a:lnTo>
                    <a:pt x="31" y="98"/>
                  </a:lnTo>
                  <a:lnTo>
                    <a:pt x="24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13" y="106"/>
                  </a:lnTo>
                  <a:lnTo>
                    <a:pt x="6" y="109"/>
                  </a:lnTo>
                  <a:lnTo>
                    <a:pt x="6" y="102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4" y="87"/>
                  </a:lnTo>
                  <a:lnTo>
                    <a:pt x="0" y="84"/>
                  </a:lnTo>
                  <a:lnTo>
                    <a:pt x="1" y="49"/>
                  </a:lnTo>
                  <a:lnTo>
                    <a:pt x="13" y="49"/>
                  </a:lnTo>
                  <a:lnTo>
                    <a:pt x="16" y="7"/>
                  </a:lnTo>
                  <a:lnTo>
                    <a:pt x="31" y="4"/>
                  </a:lnTo>
                  <a:lnTo>
                    <a:pt x="41" y="1"/>
                  </a:lnTo>
                  <a:lnTo>
                    <a:pt x="45" y="7"/>
                  </a:lnTo>
                  <a:lnTo>
                    <a:pt x="54" y="1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0" name="Group 481"/>
          <p:cNvGrpSpPr>
            <a:grpSpLocks/>
          </p:cNvGrpSpPr>
          <p:nvPr/>
        </p:nvGrpSpPr>
        <p:grpSpPr bwMode="auto">
          <a:xfrm>
            <a:off x="4284134" y="2475090"/>
            <a:ext cx="134056" cy="93133"/>
            <a:chOff x="2313" y="2151"/>
            <a:chExt cx="95" cy="66"/>
          </a:xfrm>
        </p:grpSpPr>
        <p:sp>
          <p:nvSpPr>
            <p:cNvPr id="142951" name="Freeform 479"/>
            <p:cNvSpPr>
              <a:spLocks/>
            </p:cNvSpPr>
            <p:nvPr/>
          </p:nvSpPr>
          <p:spPr bwMode="auto">
            <a:xfrm>
              <a:off x="2313" y="2151"/>
              <a:ext cx="95" cy="66"/>
            </a:xfrm>
            <a:custGeom>
              <a:avLst/>
              <a:gdLst>
                <a:gd name="T0" fmla="*/ 68 w 95"/>
                <a:gd name="T1" fmla="*/ 3 h 66"/>
                <a:gd name="T2" fmla="*/ 68 w 95"/>
                <a:gd name="T3" fmla="*/ 7 h 66"/>
                <a:gd name="T4" fmla="*/ 70 w 95"/>
                <a:gd name="T5" fmla="*/ 10 h 66"/>
                <a:gd name="T6" fmla="*/ 72 w 95"/>
                <a:gd name="T7" fmla="*/ 15 h 66"/>
                <a:gd name="T8" fmla="*/ 78 w 95"/>
                <a:gd name="T9" fmla="*/ 20 h 66"/>
                <a:gd name="T10" fmla="*/ 82 w 95"/>
                <a:gd name="T11" fmla="*/ 20 h 66"/>
                <a:gd name="T12" fmla="*/ 82 w 95"/>
                <a:gd name="T13" fmla="*/ 21 h 66"/>
                <a:gd name="T14" fmla="*/ 78 w 95"/>
                <a:gd name="T15" fmla="*/ 21 h 66"/>
                <a:gd name="T16" fmla="*/ 78 w 95"/>
                <a:gd name="T17" fmla="*/ 24 h 66"/>
                <a:gd name="T18" fmla="*/ 86 w 95"/>
                <a:gd name="T19" fmla="*/ 27 h 66"/>
                <a:gd name="T20" fmla="*/ 90 w 95"/>
                <a:gd name="T21" fmla="*/ 27 h 66"/>
                <a:gd name="T22" fmla="*/ 93 w 95"/>
                <a:gd name="T23" fmla="*/ 30 h 66"/>
                <a:gd name="T24" fmla="*/ 90 w 95"/>
                <a:gd name="T25" fmla="*/ 31 h 66"/>
                <a:gd name="T26" fmla="*/ 95 w 95"/>
                <a:gd name="T27" fmla="*/ 37 h 66"/>
                <a:gd name="T28" fmla="*/ 90 w 95"/>
                <a:gd name="T29" fmla="*/ 42 h 66"/>
                <a:gd name="T30" fmla="*/ 83 w 95"/>
                <a:gd name="T31" fmla="*/ 45 h 66"/>
                <a:gd name="T32" fmla="*/ 79 w 95"/>
                <a:gd name="T33" fmla="*/ 47 h 66"/>
                <a:gd name="T34" fmla="*/ 75 w 95"/>
                <a:gd name="T35" fmla="*/ 49 h 66"/>
                <a:gd name="T36" fmla="*/ 70 w 95"/>
                <a:gd name="T37" fmla="*/ 49 h 66"/>
                <a:gd name="T38" fmla="*/ 68 w 95"/>
                <a:gd name="T39" fmla="*/ 49 h 66"/>
                <a:gd name="T40" fmla="*/ 65 w 95"/>
                <a:gd name="T41" fmla="*/ 47 h 66"/>
                <a:gd name="T42" fmla="*/ 60 w 95"/>
                <a:gd name="T43" fmla="*/ 47 h 66"/>
                <a:gd name="T44" fmla="*/ 59 w 95"/>
                <a:gd name="T45" fmla="*/ 49 h 66"/>
                <a:gd name="T46" fmla="*/ 31 w 95"/>
                <a:gd name="T47" fmla="*/ 47 h 66"/>
                <a:gd name="T48" fmla="*/ 29 w 95"/>
                <a:gd name="T49" fmla="*/ 51 h 66"/>
                <a:gd name="T50" fmla="*/ 31 w 95"/>
                <a:gd name="T51" fmla="*/ 59 h 66"/>
                <a:gd name="T52" fmla="*/ 31 w 95"/>
                <a:gd name="T53" fmla="*/ 66 h 66"/>
                <a:gd name="T54" fmla="*/ 23 w 95"/>
                <a:gd name="T55" fmla="*/ 59 h 66"/>
                <a:gd name="T56" fmla="*/ 15 w 95"/>
                <a:gd name="T57" fmla="*/ 59 h 66"/>
                <a:gd name="T58" fmla="*/ 13 w 95"/>
                <a:gd name="T59" fmla="*/ 64 h 66"/>
                <a:gd name="T60" fmla="*/ 8 w 95"/>
                <a:gd name="T61" fmla="*/ 64 h 66"/>
                <a:gd name="T62" fmla="*/ 4 w 95"/>
                <a:gd name="T63" fmla="*/ 58 h 66"/>
                <a:gd name="T64" fmla="*/ 0 w 95"/>
                <a:gd name="T65" fmla="*/ 55 h 66"/>
                <a:gd name="T66" fmla="*/ 0 w 95"/>
                <a:gd name="T67" fmla="*/ 53 h 66"/>
                <a:gd name="T68" fmla="*/ 0 w 95"/>
                <a:gd name="T69" fmla="*/ 49 h 66"/>
                <a:gd name="T70" fmla="*/ 1 w 95"/>
                <a:gd name="T71" fmla="*/ 45 h 66"/>
                <a:gd name="T72" fmla="*/ 0 w 95"/>
                <a:gd name="T73" fmla="*/ 38 h 66"/>
                <a:gd name="T74" fmla="*/ 5 w 95"/>
                <a:gd name="T75" fmla="*/ 37 h 66"/>
                <a:gd name="T76" fmla="*/ 8 w 95"/>
                <a:gd name="T77" fmla="*/ 37 h 66"/>
                <a:gd name="T78" fmla="*/ 13 w 95"/>
                <a:gd name="T79" fmla="*/ 31 h 66"/>
                <a:gd name="T80" fmla="*/ 13 w 95"/>
                <a:gd name="T81" fmla="*/ 27 h 66"/>
                <a:gd name="T82" fmla="*/ 15 w 95"/>
                <a:gd name="T83" fmla="*/ 27 h 66"/>
                <a:gd name="T84" fmla="*/ 13 w 95"/>
                <a:gd name="T85" fmla="*/ 21 h 66"/>
                <a:gd name="T86" fmla="*/ 18 w 95"/>
                <a:gd name="T87" fmla="*/ 20 h 66"/>
                <a:gd name="T88" fmla="*/ 23 w 95"/>
                <a:gd name="T89" fmla="*/ 24 h 66"/>
                <a:gd name="T90" fmla="*/ 26 w 95"/>
                <a:gd name="T91" fmla="*/ 21 h 66"/>
                <a:gd name="T92" fmla="*/ 24 w 95"/>
                <a:gd name="T93" fmla="*/ 17 h 66"/>
                <a:gd name="T94" fmla="*/ 29 w 95"/>
                <a:gd name="T95" fmla="*/ 17 h 66"/>
                <a:gd name="T96" fmla="*/ 31 w 95"/>
                <a:gd name="T97" fmla="*/ 15 h 66"/>
                <a:gd name="T98" fmla="*/ 41 w 95"/>
                <a:gd name="T99" fmla="*/ 10 h 66"/>
                <a:gd name="T100" fmla="*/ 42 w 95"/>
                <a:gd name="T101" fmla="*/ 4 h 66"/>
                <a:gd name="T102" fmla="*/ 53 w 95"/>
                <a:gd name="T103" fmla="*/ 4 h 66"/>
                <a:gd name="T104" fmla="*/ 56 w 95"/>
                <a:gd name="T105" fmla="*/ 0 h 66"/>
                <a:gd name="T106" fmla="*/ 68 w 95"/>
                <a:gd name="T107" fmla="*/ 3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"/>
                <a:gd name="T163" fmla="*/ 0 h 66"/>
                <a:gd name="T164" fmla="*/ 95 w 95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" h="66">
                  <a:moveTo>
                    <a:pt x="68" y="3"/>
                  </a:moveTo>
                  <a:lnTo>
                    <a:pt x="68" y="7"/>
                  </a:lnTo>
                  <a:lnTo>
                    <a:pt x="70" y="10"/>
                  </a:lnTo>
                  <a:lnTo>
                    <a:pt x="72" y="15"/>
                  </a:lnTo>
                  <a:lnTo>
                    <a:pt x="78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78" y="21"/>
                  </a:lnTo>
                  <a:lnTo>
                    <a:pt x="78" y="24"/>
                  </a:lnTo>
                  <a:lnTo>
                    <a:pt x="86" y="27"/>
                  </a:lnTo>
                  <a:lnTo>
                    <a:pt x="90" y="27"/>
                  </a:lnTo>
                  <a:lnTo>
                    <a:pt x="93" y="30"/>
                  </a:lnTo>
                  <a:lnTo>
                    <a:pt x="90" y="31"/>
                  </a:lnTo>
                  <a:lnTo>
                    <a:pt x="95" y="37"/>
                  </a:lnTo>
                  <a:lnTo>
                    <a:pt x="90" y="42"/>
                  </a:lnTo>
                  <a:lnTo>
                    <a:pt x="83" y="45"/>
                  </a:lnTo>
                  <a:lnTo>
                    <a:pt x="79" y="47"/>
                  </a:lnTo>
                  <a:lnTo>
                    <a:pt x="75" y="49"/>
                  </a:lnTo>
                  <a:lnTo>
                    <a:pt x="70" y="49"/>
                  </a:lnTo>
                  <a:lnTo>
                    <a:pt x="68" y="49"/>
                  </a:lnTo>
                  <a:lnTo>
                    <a:pt x="65" y="47"/>
                  </a:lnTo>
                  <a:lnTo>
                    <a:pt x="60" y="47"/>
                  </a:lnTo>
                  <a:lnTo>
                    <a:pt x="59" y="49"/>
                  </a:lnTo>
                  <a:lnTo>
                    <a:pt x="31" y="47"/>
                  </a:lnTo>
                  <a:lnTo>
                    <a:pt x="29" y="51"/>
                  </a:lnTo>
                  <a:lnTo>
                    <a:pt x="31" y="59"/>
                  </a:lnTo>
                  <a:lnTo>
                    <a:pt x="31" y="66"/>
                  </a:lnTo>
                  <a:lnTo>
                    <a:pt x="23" y="59"/>
                  </a:lnTo>
                  <a:lnTo>
                    <a:pt x="15" y="59"/>
                  </a:lnTo>
                  <a:lnTo>
                    <a:pt x="13" y="64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0" y="38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3" y="21"/>
                  </a:lnTo>
                  <a:lnTo>
                    <a:pt x="18" y="20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41" y="10"/>
                  </a:lnTo>
                  <a:lnTo>
                    <a:pt x="42" y="4"/>
                  </a:lnTo>
                  <a:lnTo>
                    <a:pt x="53" y="4"/>
                  </a:lnTo>
                  <a:lnTo>
                    <a:pt x="56" y="0"/>
                  </a:lnTo>
                  <a:lnTo>
                    <a:pt x="6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52" name="Freeform 480"/>
            <p:cNvSpPr>
              <a:spLocks/>
            </p:cNvSpPr>
            <p:nvPr/>
          </p:nvSpPr>
          <p:spPr bwMode="auto">
            <a:xfrm>
              <a:off x="2313" y="2151"/>
              <a:ext cx="95" cy="66"/>
            </a:xfrm>
            <a:custGeom>
              <a:avLst/>
              <a:gdLst>
                <a:gd name="T0" fmla="*/ 68 w 95"/>
                <a:gd name="T1" fmla="*/ 3 h 66"/>
                <a:gd name="T2" fmla="*/ 68 w 95"/>
                <a:gd name="T3" fmla="*/ 7 h 66"/>
                <a:gd name="T4" fmla="*/ 70 w 95"/>
                <a:gd name="T5" fmla="*/ 10 h 66"/>
                <a:gd name="T6" fmla="*/ 72 w 95"/>
                <a:gd name="T7" fmla="*/ 15 h 66"/>
                <a:gd name="T8" fmla="*/ 78 w 95"/>
                <a:gd name="T9" fmla="*/ 20 h 66"/>
                <a:gd name="T10" fmla="*/ 82 w 95"/>
                <a:gd name="T11" fmla="*/ 20 h 66"/>
                <a:gd name="T12" fmla="*/ 82 w 95"/>
                <a:gd name="T13" fmla="*/ 21 h 66"/>
                <a:gd name="T14" fmla="*/ 78 w 95"/>
                <a:gd name="T15" fmla="*/ 21 h 66"/>
                <a:gd name="T16" fmla="*/ 78 w 95"/>
                <a:gd name="T17" fmla="*/ 24 h 66"/>
                <a:gd name="T18" fmla="*/ 86 w 95"/>
                <a:gd name="T19" fmla="*/ 27 h 66"/>
                <a:gd name="T20" fmla="*/ 90 w 95"/>
                <a:gd name="T21" fmla="*/ 27 h 66"/>
                <a:gd name="T22" fmla="*/ 93 w 95"/>
                <a:gd name="T23" fmla="*/ 30 h 66"/>
                <a:gd name="T24" fmla="*/ 90 w 95"/>
                <a:gd name="T25" fmla="*/ 31 h 66"/>
                <a:gd name="T26" fmla="*/ 95 w 95"/>
                <a:gd name="T27" fmla="*/ 37 h 66"/>
                <a:gd name="T28" fmla="*/ 90 w 95"/>
                <a:gd name="T29" fmla="*/ 42 h 66"/>
                <a:gd name="T30" fmla="*/ 83 w 95"/>
                <a:gd name="T31" fmla="*/ 45 h 66"/>
                <a:gd name="T32" fmla="*/ 79 w 95"/>
                <a:gd name="T33" fmla="*/ 47 h 66"/>
                <a:gd name="T34" fmla="*/ 75 w 95"/>
                <a:gd name="T35" fmla="*/ 49 h 66"/>
                <a:gd name="T36" fmla="*/ 70 w 95"/>
                <a:gd name="T37" fmla="*/ 49 h 66"/>
                <a:gd name="T38" fmla="*/ 68 w 95"/>
                <a:gd name="T39" fmla="*/ 49 h 66"/>
                <a:gd name="T40" fmla="*/ 65 w 95"/>
                <a:gd name="T41" fmla="*/ 47 h 66"/>
                <a:gd name="T42" fmla="*/ 60 w 95"/>
                <a:gd name="T43" fmla="*/ 47 h 66"/>
                <a:gd name="T44" fmla="*/ 59 w 95"/>
                <a:gd name="T45" fmla="*/ 49 h 66"/>
                <a:gd name="T46" fmla="*/ 31 w 95"/>
                <a:gd name="T47" fmla="*/ 47 h 66"/>
                <a:gd name="T48" fmla="*/ 29 w 95"/>
                <a:gd name="T49" fmla="*/ 51 h 66"/>
                <a:gd name="T50" fmla="*/ 31 w 95"/>
                <a:gd name="T51" fmla="*/ 59 h 66"/>
                <a:gd name="T52" fmla="*/ 31 w 95"/>
                <a:gd name="T53" fmla="*/ 66 h 66"/>
                <a:gd name="T54" fmla="*/ 23 w 95"/>
                <a:gd name="T55" fmla="*/ 59 h 66"/>
                <a:gd name="T56" fmla="*/ 15 w 95"/>
                <a:gd name="T57" fmla="*/ 59 h 66"/>
                <a:gd name="T58" fmla="*/ 13 w 95"/>
                <a:gd name="T59" fmla="*/ 64 h 66"/>
                <a:gd name="T60" fmla="*/ 8 w 95"/>
                <a:gd name="T61" fmla="*/ 64 h 66"/>
                <a:gd name="T62" fmla="*/ 4 w 95"/>
                <a:gd name="T63" fmla="*/ 58 h 66"/>
                <a:gd name="T64" fmla="*/ 0 w 95"/>
                <a:gd name="T65" fmla="*/ 55 h 66"/>
                <a:gd name="T66" fmla="*/ 0 w 95"/>
                <a:gd name="T67" fmla="*/ 53 h 66"/>
                <a:gd name="T68" fmla="*/ 0 w 95"/>
                <a:gd name="T69" fmla="*/ 49 h 66"/>
                <a:gd name="T70" fmla="*/ 1 w 95"/>
                <a:gd name="T71" fmla="*/ 45 h 66"/>
                <a:gd name="T72" fmla="*/ 0 w 95"/>
                <a:gd name="T73" fmla="*/ 38 h 66"/>
                <a:gd name="T74" fmla="*/ 5 w 95"/>
                <a:gd name="T75" fmla="*/ 37 h 66"/>
                <a:gd name="T76" fmla="*/ 8 w 95"/>
                <a:gd name="T77" fmla="*/ 37 h 66"/>
                <a:gd name="T78" fmla="*/ 13 w 95"/>
                <a:gd name="T79" fmla="*/ 31 h 66"/>
                <a:gd name="T80" fmla="*/ 13 w 95"/>
                <a:gd name="T81" fmla="*/ 27 h 66"/>
                <a:gd name="T82" fmla="*/ 15 w 95"/>
                <a:gd name="T83" fmla="*/ 27 h 66"/>
                <a:gd name="T84" fmla="*/ 13 w 95"/>
                <a:gd name="T85" fmla="*/ 21 h 66"/>
                <a:gd name="T86" fmla="*/ 18 w 95"/>
                <a:gd name="T87" fmla="*/ 20 h 66"/>
                <a:gd name="T88" fmla="*/ 23 w 95"/>
                <a:gd name="T89" fmla="*/ 24 h 66"/>
                <a:gd name="T90" fmla="*/ 26 w 95"/>
                <a:gd name="T91" fmla="*/ 21 h 66"/>
                <a:gd name="T92" fmla="*/ 24 w 95"/>
                <a:gd name="T93" fmla="*/ 17 h 66"/>
                <a:gd name="T94" fmla="*/ 29 w 95"/>
                <a:gd name="T95" fmla="*/ 17 h 66"/>
                <a:gd name="T96" fmla="*/ 31 w 95"/>
                <a:gd name="T97" fmla="*/ 15 h 66"/>
                <a:gd name="T98" fmla="*/ 41 w 95"/>
                <a:gd name="T99" fmla="*/ 10 h 66"/>
                <a:gd name="T100" fmla="*/ 42 w 95"/>
                <a:gd name="T101" fmla="*/ 4 h 66"/>
                <a:gd name="T102" fmla="*/ 53 w 95"/>
                <a:gd name="T103" fmla="*/ 4 h 66"/>
                <a:gd name="T104" fmla="*/ 56 w 95"/>
                <a:gd name="T105" fmla="*/ 0 h 66"/>
                <a:gd name="T106" fmla="*/ 68 w 95"/>
                <a:gd name="T107" fmla="*/ 3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"/>
                <a:gd name="T163" fmla="*/ 0 h 66"/>
                <a:gd name="T164" fmla="*/ 95 w 95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" h="66">
                  <a:moveTo>
                    <a:pt x="68" y="3"/>
                  </a:moveTo>
                  <a:lnTo>
                    <a:pt x="68" y="7"/>
                  </a:lnTo>
                  <a:lnTo>
                    <a:pt x="70" y="10"/>
                  </a:lnTo>
                  <a:lnTo>
                    <a:pt x="72" y="15"/>
                  </a:lnTo>
                  <a:lnTo>
                    <a:pt x="78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78" y="21"/>
                  </a:lnTo>
                  <a:lnTo>
                    <a:pt x="78" y="24"/>
                  </a:lnTo>
                  <a:lnTo>
                    <a:pt x="86" y="27"/>
                  </a:lnTo>
                  <a:lnTo>
                    <a:pt x="90" y="27"/>
                  </a:lnTo>
                  <a:lnTo>
                    <a:pt x="93" y="30"/>
                  </a:lnTo>
                  <a:lnTo>
                    <a:pt x="90" y="31"/>
                  </a:lnTo>
                  <a:lnTo>
                    <a:pt x="95" y="37"/>
                  </a:lnTo>
                  <a:lnTo>
                    <a:pt x="90" y="42"/>
                  </a:lnTo>
                  <a:lnTo>
                    <a:pt x="83" y="45"/>
                  </a:lnTo>
                  <a:lnTo>
                    <a:pt x="79" y="47"/>
                  </a:lnTo>
                  <a:lnTo>
                    <a:pt x="75" y="49"/>
                  </a:lnTo>
                  <a:lnTo>
                    <a:pt x="70" y="49"/>
                  </a:lnTo>
                  <a:lnTo>
                    <a:pt x="68" y="49"/>
                  </a:lnTo>
                  <a:lnTo>
                    <a:pt x="65" y="47"/>
                  </a:lnTo>
                  <a:lnTo>
                    <a:pt x="60" y="47"/>
                  </a:lnTo>
                  <a:lnTo>
                    <a:pt x="59" y="49"/>
                  </a:lnTo>
                  <a:lnTo>
                    <a:pt x="31" y="47"/>
                  </a:lnTo>
                  <a:lnTo>
                    <a:pt x="29" y="51"/>
                  </a:lnTo>
                  <a:lnTo>
                    <a:pt x="31" y="59"/>
                  </a:lnTo>
                  <a:lnTo>
                    <a:pt x="31" y="66"/>
                  </a:lnTo>
                  <a:lnTo>
                    <a:pt x="23" y="59"/>
                  </a:lnTo>
                  <a:lnTo>
                    <a:pt x="15" y="59"/>
                  </a:lnTo>
                  <a:lnTo>
                    <a:pt x="13" y="64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0" y="38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3" y="21"/>
                  </a:lnTo>
                  <a:lnTo>
                    <a:pt x="18" y="20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41" y="10"/>
                  </a:lnTo>
                  <a:lnTo>
                    <a:pt x="42" y="4"/>
                  </a:lnTo>
                  <a:lnTo>
                    <a:pt x="53" y="4"/>
                  </a:lnTo>
                  <a:lnTo>
                    <a:pt x="56" y="0"/>
                  </a:lnTo>
                  <a:lnTo>
                    <a:pt x="6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1" name="Group 484"/>
          <p:cNvGrpSpPr>
            <a:grpSpLocks/>
          </p:cNvGrpSpPr>
          <p:nvPr/>
        </p:nvGrpSpPr>
        <p:grpSpPr bwMode="auto">
          <a:xfrm>
            <a:off x="4873978" y="2758723"/>
            <a:ext cx="35278" cy="35277"/>
            <a:chOff x="2731" y="2352"/>
            <a:chExt cx="25" cy="25"/>
          </a:xfrm>
        </p:grpSpPr>
        <p:sp>
          <p:nvSpPr>
            <p:cNvPr id="142949" name="Freeform 482"/>
            <p:cNvSpPr>
              <a:spLocks/>
            </p:cNvSpPr>
            <p:nvPr/>
          </p:nvSpPr>
          <p:spPr bwMode="auto">
            <a:xfrm>
              <a:off x="2731" y="2352"/>
              <a:ext cx="25" cy="25"/>
            </a:xfrm>
            <a:custGeom>
              <a:avLst/>
              <a:gdLst>
                <a:gd name="T0" fmla="*/ 0 w 25"/>
                <a:gd name="T1" fmla="*/ 4 h 25"/>
                <a:gd name="T2" fmla="*/ 7 w 25"/>
                <a:gd name="T3" fmla="*/ 2 h 25"/>
                <a:gd name="T4" fmla="*/ 7 w 25"/>
                <a:gd name="T5" fmla="*/ 7 h 25"/>
                <a:gd name="T6" fmla="*/ 11 w 25"/>
                <a:gd name="T7" fmla="*/ 4 h 25"/>
                <a:gd name="T8" fmla="*/ 14 w 25"/>
                <a:gd name="T9" fmla="*/ 2 h 25"/>
                <a:gd name="T10" fmla="*/ 18 w 25"/>
                <a:gd name="T11" fmla="*/ 0 h 25"/>
                <a:gd name="T12" fmla="*/ 21 w 25"/>
                <a:gd name="T13" fmla="*/ 4 h 25"/>
                <a:gd name="T14" fmla="*/ 21 w 25"/>
                <a:gd name="T15" fmla="*/ 7 h 25"/>
                <a:gd name="T16" fmla="*/ 25 w 25"/>
                <a:gd name="T17" fmla="*/ 8 h 25"/>
                <a:gd name="T18" fmla="*/ 25 w 25"/>
                <a:gd name="T19" fmla="*/ 13 h 25"/>
                <a:gd name="T20" fmla="*/ 21 w 25"/>
                <a:gd name="T21" fmla="*/ 17 h 25"/>
                <a:gd name="T22" fmla="*/ 14 w 25"/>
                <a:gd name="T23" fmla="*/ 24 h 25"/>
                <a:gd name="T24" fmla="*/ 7 w 25"/>
                <a:gd name="T25" fmla="*/ 25 h 25"/>
                <a:gd name="T26" fmla="*/ 7 w 25"/>
                <a:gd name="T27" fmla="*/ 24 h 25"/>
                <a:gd name="T28" fmla="*/ 5 w 25"/>
                <a:gd name="T29" fmla="*/ 17 h 25"/>
                <a:gd name="T30" fmla="*/ 5 w 25"/>
                <a:gd name="T31" fmla="*/ 13 h 25"/>
                <a:gd name="T32" fmla="*/ 5 w 25"/>
                <a:gd name="T33" fmla="*/ 10 h 25"/>
                <a:gd name="T34" fmla="*/ 2 w 25"/>
                <a:gd name="T35" fmla="*/ 8 h 25"/>
                <a:gd name="T36" fmla="*/ 0 w 25"/>
                <a:gd name="T37" fmla="*/ 4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25"/>
                <a:gd name="T59" fmla="*/ 25 w 25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25">
                  <a:moveTo>
                    <a:pt x="0" y="4"/>
                  </a:moveTo>
                  <a:lnTo>
                    <a:pt x="7" y="2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1" y="17"/>
                  </a:lnTo>
                  <a:lnTo>
                    <a:pt x="14" y="24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50" name="Freeform 483"/>
            <p:cNvSpPr>
              <a:spLocks/>
            </p:cNvSpPr>
            <p:nvPr/>
          </p:nvSpPr>
          <p:spPr bwMode="auto">
            <a:xfrm>
              <a:off x="2731" y="2352"/>
              <a:ext cx="25" cy="25"/>
            </a:xfrm>
            <a:custGeom>
              <a:avLst/>
              <a:gdLst>
                <a:gd name="T0" fmla="*/ 0 w 25"/>
                <a:gd name="T1" fmla="*/ 4 h 25"/>
                <a:gd name="T2" fmla="*/ 7 w 25"/>
                <a:gd name="T3" fmla="*/ 2 h 25"/>
                <a:gd name="T4" fmla="*/ 7 w 25"/>
                <a:gd name="T5" fmla="*/ 7 h 25"/>
                <a:gd name="T6" fmla="*/ 11 w 25"/>
                <a:gd name="T7" fmla="*/ 4 h 25"/>
                <a:gd name="T8" fmla="*/ 14 w 25"/>
                <a:gd name="T9" fmla="*/ 2 h 25"/>
                <a:gd name="T10" fmla="*/ 18 w 25"/>
                <a:gd name="T11" fmla="*/ 0 h 25"/>
                <a:gd name="T12" fmla="*/ 21 w 25"/>
                <a:gd name="T13" fmla="*/ 4 h 25"/>
                <a:gd name="T14" fmla="*/ 21 w 25"/>
                <a:gd name="T15" fmla="*/ 7 h 25"/>
                <a:gd name="T16" fmla="*/ 25 w 25"/>
                <a:gd name="T17" fmla="*/ 8 h 25"/>
                <a:gd name="T18" fmla="*/ 25 w 25"/>
                <a:gd name="T19" fmla="*/ 13 h 25"/>
                <a:gd name="T20" fmla="*/ 21 w 25"/>
                <a:gd name="T21" fmla="*/ 17 h 25"/>
                <a:gd name="T22" fmla="*/ 14 w 25"/>
                <a:gd name="T23" fmla="*/ 24 h 25"/>
                <a:gd name="T24" fmla="*/ 7 w 25"/>
                <a:gd name="T25" fmla="*/ 25 h 25"/>
                <a:gd name="T26" fmla="*/ 7 w 25"/>
                <a:gd name="T27" fmla="*/ 24 h 25"/>
                <a:gd name="T28" fmla="*/ 5 w 25"/>
                <a:gd name="T29" fmla="*/ 17 h 25"/>
                <a:gd name="T30" fmla="*/ 5 w 25"/>
                <a:gd name="T31" fmla="*/ 13 h 25"/>
                <a:gd name="T32" fmla="*/ 5 w 25"/>
                <a:gd name="T33" fmla="*/ 10 h 25"/>
                <a:gd name="T34" fmla="*/ 2 w 25"/>
                <a:gd name="T35" fmla="*/ 8 h 25"/>
                <a:gd name="T36" fmla="*/ 0 w 25"/>
                <a:gd name="T37" fmla="*/ 4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25"/>
                <a:gd name="T59" fmla="*/ 25 w 25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25">
                  <a:moveTo>
                    <a:pt x="0" y="4"/>
                  </a:moveTo>
                  <a:lnTo>
                    <a:pt x="7" y="2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1" y="17"/>
                  </a:lnTo>
                  <a:lnTo>
                    <a:pt x="14" y="24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2" name="Group 487"/>
          <p:cNvGrpSpPr>
            <a:grpSpLocks/>
          </p:cNvGrpSpPr>
          <p:nvPr/>
        </p:nvGrpSpPr>
        <p:grpSpPr bwMode="auto">
          <a:xfrm>
            <a:off x="5094112" y="2517422"/>
            <a:ext cx="25400" cy="29634"/>
            <a:chOff x="2887" y="2181"/>
            <a:chExt cx="18" cy="21"/>
          </a:xfrm>
        </p:grpSpPr>
        <p:sp>
          <p:nvSpPr>
            <p:cNvPr id="142947" name="Freeform 485"/>
            <p:cNvSpPr>
              <a:spLocks/>
            </p:cNvSpPr>
            <p:nvPr/>
          </p:nvSpPr>
          <p:spPr bwMode="auto">
            <a:xfrm>
              <a:off x="2887" y="2181"/>
              <a:ext cx="18" cy="21"/>
            </a:xfrm>
            <a:custGeom>
              <a:avLst/>
              <a:gdLst>
                <a:gd name="T0" fmla="*/ 17 w 18"/>
                <a:gd name="T1" fmla="*/ 0 h 21"/>
                <a:gd name="T2" fmla="*/ 18 w 18"/>
                <a:gd name="T3" fmla="*/ 8 h 21"/>
                <a:gd name="T4" fmla="*/ 10 w 18"/>
                <a:gd name="T5" fmla="*/ 12 h 21"/>
                <a:gd name="T6" fmla="*/ 10 w 18"/>
                <a:gd name="T7" fmla="*/ 14 h 21"/>
                <a:gd name="T8" fmla="*/ 17 w 18"/>
                <a:gd name="T9" fmla="*/ 12 h 21"/>
                <a:gd name="T10" fmla="*/ 18 w 18"/>
                <a:gd name="T11" fmla="*/ 14 h 21"/>
                <a:gd name="T12" fmla="*/ 17 w 18"/>
                <a:gd name="T13" fmla="*/ 17 h 21"/>
                <a:gd name="T14" fmla="*/ 14 w 18"/>
                <a:gd name="T15" fmla="*/ 21 h 21"/>
                <a:gd name="T16" fmla="*/ 11 w 18"/>
                <a:gd name="T17" fmla="*/ 19 h 21"/>
                <a:gd name="T18" fmla="*/ 2 w 18"/>
                <a:gd name="T19" fmla="*/ 19 h 21"/>
                <a:gd name="T20" fmla="*/ 0 w 18"/>
                <a:gd name="T21" fmla="*/ 12 h 21"/>
                <a:gd name="T22" fmla="*/ 4 w 18"/>
                <a:gd name="T23" fmla="*/ 8 h 21"/>
                <a:gd name="T24" fmla="*/ 7 w 18"/>
                <a:gd name="T25" fmla="*/ 4 h 21"/>
                <a:gd name="T26" fmla="*/ 11 w 18"/>
                <a:gd name="T27" fmla="*/ 1 h 21"/>
                <a:gd name="T28" fmla="*/ 17 w 18"/>
                <a:gd name="T29" fmla="*/ 0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1"/>
                <a:gd name="T47" fmla="*/ 18 w 18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1">
                  <a:moveTo>
                    <a:pt x="17" y="0"/>
                  </a:moveTo>
                  <a:lnTo>
                    <a:pt x="18" y="8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18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4" y="8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48" name="Freeform 486"/>
            <p:cNvSpPr>
              <a:spLocks/>
            </p:cNvSpPr>
            <p:nvPr/>
          </p:nvSpPr>
          <p:spPr bwMode="auto">
            <a:xfrm>
              <a:off x="2887" y="2181"/>
              <a:ext cx="18" cy="21"/>
            </a:xfrm>
            <a:custGeom>
              <a:avLst/>
              <a:gdLst>
                <a:gd name="T0" fmla="*/ 17 w 18"/>
                <a:gd name="T1" fmla="*/ 0 h 21"/>
                <a:gd name="T2" fmla="*/ 18 w 18"/>
                <a:gd name="T3" fmla="*/ 8 h 21"/>
                <a:gd name="T4" fmla="*/ 10 w 18"/>
                <a:gd name="T5" fmla="*/ 12 h 21"/>
                <a:gd name="T6" fmla="*/ 10 w 18"/>
                <a:gd name="T7" fmla="*/ 14 h 21"/>
                <a:gd name="T8" fmla="*/ 17 w 18"/>
                <a:gd name="T9" fmla="*/ 12 h 21"/>
                <a:gd name="T10" fmla="*/ 18 w 18"/>
                <a:gd name="T11" fmla="*/ 14 h 21"/>
                <a:gd name="T12" fmla="*/ 17 w 18"/>
                <a:gd name="T13" fmla="*/ 17 h 21"/>
                <a:gd name="T14" fmla="*/ 14 w 18"/>
                <a:gd name="T15" fmla="*/ 21 h 21"/>
                <a:gd name="T16" fmla="*/ 11 w 18"/>
                <a:gd name="T17" fmla="*/ 19 h 21"/>
                <a:gd name="T18" fmla="*/ 2 w 18"/>
                <a:gd name="T19" fmla="*/ 19 h 21"/>
                <a:gd name="T20" fmla="*/ 0 w 18"/>
                <a:gd name="T21" fmla="*/ 12 h 21"/>
                <a:gd name="T22" fmla="*/ 4 w 18"/>
                <a:gd name="T23" fmla="*/ 8 h 21"/>
                <a:gd name="T24" fmla="*/ 7 w 18"/>
                <a:gd name="T25" fmla="*/ 4 h 21"/>
                <a:gd name="T26" fmla="*/ 11 w 18"/>
                <a:gd name="T27" fmla="*/ 1 h 21"/>
                <a:gd name="T28" fmla="*/ 17 w 18"/>
                <a:gd name="T29" fmla="*/ 0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1"/>
                <a:gd name="T47" fmla="*/ 18 w 18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1">
                  <a:moveTo>
                    <a:pt x="17" y="0"/>
                  </a:moveTo>
                  <a:lnTo>
                    <a:pt x="18" y="8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18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4" y="8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3" name="Group 490"/>
          <p:cNvGrpSpPr>
            <a:grpSpLocks/>
          </p:cNvGrpSpPr>
          <p:nvPr/>
        </p:nvGrpSpPr>
        <p:grpSpPr bwMode="auto">
          <a:xfrm>
            <a:off x="4231923" y="2547056"/>
            <a:ext cx="98778" cy="103011"/>
            <a:chOff x="2276" y="2202"/>
            <a:chExt cx="70" cy="73"/>
          </a:xfrm>
        </p:grpSpPr>
        <p:sp>
          <p:nvSpPr>
            <p:cNvPr id="142945" name="Freeform 488"/>
            <p:cNvSpPr>
              <a:spLocks/>
            </p:cNvSpPr>
            <p:nvPr/>
          </p:nvSpPr>
          <p:spPr bwMode="auto">
            <a:xfrm>
              <a:off x="2276" y="2202"/>
              <a:ext cx="70" cy="73"/>
            </a:xfrm>
            <a:custGeom>
              <a:avLst/>
              <a:gdLst>
                <a:gd name="T0" fmla="*/ 7 w 70"/>
                <a:gd name="T1" fmla="*/ 7 h 73"/>
                <a:gd name="T2" fmla="*/ 11 w 70"/>
                <a:gd name="T3" fmla="*/ 1 h 73"/>
                <a:gd name="T4" fmla="*/ 12 w 70"/>
                <a:gd name="T5" fmla="*/ 4 h 73"/>
                <a:gd name="T6" fmla="*/ 18 w 70"/>
                <a:gd name="T7" fmla="*/ 7 h 73"/>
                <a:gd name="T8" fmla="*/ 18 w 70"/>
                <a:gd name="T9" fmla="*/ 4 h 73"/>
                <a:gd name="T10" fmla="*/ 20 w 70"/>
                <a:gd name="T11" fmla="*/ 1 h 73"/>
                <a:gd name="T12" fmla="*/ 22 w 70"/>
                <a:gd name="T13" fmla="*/ 0 h 73"/>
                <a:gd name="T14" fmla="*/ 25 w 70"/>
                <a:gd name="T15" fmla="*/ 0 h 73"/>
                <a:gd name="T16" fmla="*/ 27 w 70"/>
                <a:gd name="T17" fmla="*/ 4 h 73"/>
                <a:gd name="T18" fmla="*/ 31 w 70"/>
                <a:gd name="T19" fmla="*/ 4 h 73"/>
                <a:gd name="T20" fmla="*/ 36 w 70"/>
                <a:gd name="T21" fmla="*/ 1 h 73"/>
                <a:gd name="T22" fmla="*/ 36 w 70"/>
                <a:gd name="T23" fmla="*/ 4 h 73"/>
                <a:gd name="T24" fmla="*/ 41 w 70"/>
                <a:gd name="T25" fmla="*/ 7 h 73"/>
                <a:gd name="T26" fmla="*/ 45 w 70"/>
                <a:gd name="T27" fmla="*/ 13 h 73"/>
                <a:gd name="T28" fmla="*/ 49 w 70"/>
                <a:gd name="T29" fmla="*/ 13 h 73"/>
                <a:gd name="T30" fmla="*/ 52 w 70"/>
                <a:gd name="T31" fmla="*/ 8 h 73"/>
                <a:gd name="T32" fmla="*/ 59 w 70"/>
                <a:gd name="T33" fmla="*/ 8 h 73"/>
                <a:gd name="T34" fmla="*/ 68 w 70"/>
                <a:gd name="T35" fmla="*/ 15 h 73"/>
                <a:gd name="T36" fmla="*/ 68 w 70"/>
                <a:gd name="T37" fmla="*/ 17 h 73"/>
                <a:gd name="T38" fmla="*/ 70 w 70"/>
                <a:gd name="T39" fmla="*/ 25 h 73"/>
                <a:gd name="T40" fmla="*/ 70 w 70"/>
                <a:gd name="T41" fmla="*/ 30 h 73"/>
                <a:gd name="T42" fmla="*/ 66 w 70"/>
                <a:gd name="T43" fmla="*/ 32 h 73"/>
                <a:gd name="T44" fmla="*/ 66 w 70"/>
                <a:gd name="T45" fmla="*/ 38 h 73"/>
                <a:gd name="T46" fmla="*/ 60 w 70"/>
                <a:gd name="T47" fmla="*/ 45 h 73"/>
                <a:gd name="T48" fmla="*/ 66 w 70"/>
                <a:gd name="T49" fmla="*/ 56 h 73"/>
                <a:gd name="T50" fmla="*/ 68 w 70"/>
                <a:gd name="T51" fmla="*/ 62 h 73"/>
                <a:gd name="T52" fmla="*/ 68 w 70"/>
                <a:gd name="T53" fmla="*/ 66 h 73"/>
                <a:gd name="T54" fmla="*/ 63 w 70"/>
                <a:gd name="T55" fmla="*/ 64 h 73"/>
                <a:gd name="T56" fmla="*/ 63 w 70"/>
                <a:gd name="T57" fmla="*/ 60 h 73"/>
                <a:gd name="T58" fmla="*/ 60 w 70"/>
                <a:gd name="T59" fmla="*/ 64 h 73"/>
                <a:gd name="T60" fmla="*/ 54 w 70"/>
                <a:gd name="T61" fmla="*/ 62 h 73"/>
                <a:gd name="T62" fmla="*/ 49 w 70"/>
                <a:gd name="T63" fmla="*/ 64 h 73"/>
                <a:gd name="T64" fmla="*/ 36 w 70"/>
                <a:gd name="T65" fmla="*/ 64 h 73"/>
                <a:gd name="T66" fmla="*/ 25 w 70"/>
                <a:gd name="T67" fmla="*/ 66 h 73"/>
                <a:gd name="T68" fmla="*/ 11 w 70"/>
                <a:gd name="T69" fmla="*/ 73 h 73"/>
                <a:gd name="T70" fmla="*/ 8 w 70"/>
                <a:gd name="T71" fmla="*/ 64 h 73"/>
                <a:gd name="T72" fmla="*/ 11 w 70"/>
                <a:gd name="T73" fmla="*/ 56 h 73"/>
                <a:gd name="T74" fmla="*/ 8 w 70"/>
                <a:gd name="T75" fmla="*/ 53 h 73"/>
                <a:gd name="T76" fmla="*/ 7 w 70"/>
                <a:gd name="T77" fmla="*/ 52 h 73"/>
                <a:gd name="T78" fmla="*/ 1 w 70"/>
                <a:gd name="T79" fmla="*/ 52 h 73"/>
                <a:gd name="T80" fmla="*/ 0 w 70"/>
                <a:gd name="T81" fmla="*/ 46 h 73"/>
                <a:gd name="T82" fmla="*/ 0 w 70"/>
                <a:gd name="T83" fmla="*/ 45 h 73"/>
                <a:gd name="T84" fmla="*/ 0 w 70"/>
                <a:gd name="T85" fmla="*/ 41 h 73"/>
                <a:gd name="T86" fmla="*/ 0 w 70"/>
                <a:gd name="T87" fmla="*/ 36 h 73"/>
                <a:gd name="T88" fmla="*/ 1 w 70"/>
                <a:gd name="T89" fmla="*/ 36 h 73"/>
                <a:gd name="T90" fmla="*/ 4 w 70"/>
                <a:gd name="T91" fmla="*/ 30 h 73"/>
                <a:gd name="T92" fmla="*/ 1 w 70"/>
                <a:gd name="T93" fmla="*/ 28 h 73"/>
                <a:gd name="T94" fmla="*/ 4 w 70"/>
                <a:gd name="T95" fmla="*/ 25 h 73"/>
                <a:gd name="T96" fmla="*/ 8 w 70"/>
                <a:gd name="T97" fmla="*/ 25 h 73"/>
                <a:gd name="T98" fmla="*/ 7 w 70"/>
                <a:gd name="T99" fmla="*/ 21 h 73"/>
                <a:gd name="T100" fmla="*/ 7 w 70"/>
                <a:gd name="T101" fmla="*/ 19 h 73"/>
                <a:gd name="T102" fmla="*/ 7 w 70"/>
                <a:gd name="T103" fmla="*/ 15 h 73"/>
                <a:gd name="T104" fmla="*/ 4 w 70"/>
                <a:gd name="T105" fmla="*/ 13 h 73"/>
                <a:gd name="T106" fmla="*/ 4 w 70"/>
                <a:gd name="T107" fmla="*/ 8 h 73"/>
                <a:gd name="T108" fmla="*/ 7 w 70"/>
                <a:gd name="T109" fmla="*/ 7 h 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"/>
                <a:gd name="T166" fmla="*/ 0 h 73"/>
                <a:gd name="T167" fmla="*/ 70 w 70"/>
                <a:gd name="T168" fmla="*/ 73 h 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" h="73">
                  <a:moveTo>
                    <a:pt x="7" y="7"/>
                  </a:moveTo>
                  <a:lnTo>
                    <a:pt x="11" y="1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6" y="1"/>
                  </a:lnTo>
                  <a:lnTo>
                    <a:pt x="36" y="4"/>
                  </a:lnTo>
                  <a:lnTo>
                    <a:pt x="41" y="7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8"/>
                  </a:lnTo>
                  <a:lnTo>
                    <a:pt x="59" y="8"/>
                  </a:lnTo>
                  <a:lnTo>
                    <a:pt x="68" y="15"/>
                  </a:lnTo>
                  <a:lnTo>
                    <a:pt x="68" y="17"/>
                  </a:lnTo>
                  <a:lnTo>
                    <a:pt x="70" y="25"/>
                  </a:lnTo>
                  <a:lnTo>
                    <a:pt x="70" y="30"/>
                  </a:lnTo>
                  <a:lnTo>
                    <a:pt x="66" y="32"/>
                  </a:lnTo>
                  <a:lnTo>
                    <a:pt x="66" y="38"/>
                  </a:lnTo>
                  <a:lnTo>
                    <a:pt x="60" y="45"/>
                  </a:lnTo>
                  <a:lnTo>
                    <a:pt x="66" y="56"/>
                  </a:lnTo>
                  <a:lnTo>
                    <a:pt x="68" y="62"/>
                  </a:lnTo>
                  <a:lnTo>
                    <a:pt x="68" y="66"/>
                  </a:lnTo>
                  <a:lnTo>
                    <a:pt x="63" y="64"/>
                  </a:lnTo>
                  <a:lnTo>
                    <a:pt x="63" y="60"/>
                  </a:lnTo>
                  <a:lnTo>
                    <a:pt x="60" y="64"/>
                  </a:lnTo>
                  <a:lnTo>
                    <a:pt x="54" y="62"/>
                  </a:lnTo>
                  <a:lnTo>
                    <a:pt x="49" y="64"/>
                  </a:lnTo>
                  <a:lnTo>
                    <a:pt x="36" y="64"/>
                  </a:lnTo>
                  <a:lnTo>
                    <a:pt x="25" y="66"/>
                  </a:lnTo>
                  <a:lnTo>
                    <a:pt x="11" y="73"/>
                  </a:lnTo>
                  <a:lnTo>
                    <a:pt x="8" y="64"/>
                  </a:lnTo>
                  <a:lnTo>
                    <a:pt x="11" y="56"/>
                  </a:lnTo>
                  <a:lnTo>
                    <a:pt x="8" y="53"/>
                  </a:lnTo>
                  <a:lnTo>
                    <a:pt x="7" y="52"/>
                  </a:lnTo>
                  <a:lnTo>
                    <a:pt x="1" y="52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4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3"/>
                  </a:lnTo>
                  <a:lnTo>
                    <a:pt x="4" y="8"/>
                  </a:lnTo>
                  <a:lnTo>
                    <a:pt x="7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46" name="Freeform 489"/>
            <p:cNvSpPr>
              <a:spLocks/>
            </p:cNvSpPr>
            <p:nvPr/>
          </p:nvSpPr>
          <p:spPr bwMode="auto">
            <a:xfrm>
              <a:off x="2276" y="2202"/>
              <a:ext cx="70" cy="73"/>
            </a:xfrm>
            <a:custGeom>
              <a:avLst/>
              <a:gdLst>
                <a:gd name="T0" fmla="*/ 7 w 70"/>
                <a:gd name="T1" fmla="*/ 7 h 73"/>
                <a:gd name="T2" fmla="*/ 11 w 70"/>
                <a:gd name="T3" fmla="*/ 1 h 73"/>
                <a:gd name="T4" fmla="*/ 12 w 70"/>
                <a:gd name="T5" fmla="*/ 4 h 73"/>
                <a:gd name="T6" fmla="*/ 18 w 70"/>
                <a:gd name="T7" fmla="*/ 7 h 73"/>
                <a:gd name="T8" fmla="*/ 18 w 70"/>
                <a:gd name="T9" fmla="*/ 4 h 73"/>
                <a:gd name="T10" fmla="*/ 20 w 70"/>
                <a:gd name="T11" fmla="*/ 1 h 73"/>
                <a:gd name="T12" fmla="*/ 22 w 70"/>
                <a:gd name="T13" fmla="*/ 0 h 73"/>
                <a:gd name="T14" fmla="*/ 25 w 70"/>
                <a:gd name="T15" fmla="*/ 0 h 73"/>
                <a:gd name="T16" fmla="*/ 27 w 70"/>
                <a:gd name="T17" fmla="*/ 4 h 73"/>
                <a:gd name="T18" fmla="*/ 31 w 70"/>
                <a:gd name="T19" fmla="*/ 4 h 73"/>
                <a:gd name="T20" fmla="*/ 36 w 70"/>
                <a:gd name="T21" fmla="*/ 1 h 73"/>
                <a:gd name="T22" fmla="*/ 36 w 70"/>
                <a:gd name="T23" fmla="*/ 4 h 73"/>
                <a:gd name="T24" fmla="*/ 41 w 70"/>
                <a:gd name="T25" fmla="*/ 7 h 73"/>
                <a:gd name="T26" fmla="*/ 45 w 70"/>
                <a:gd name="T27" fmla="*/ 13 h 73"/>
                <a:gd name="T28" fmla="*/ 49 w 70"/>
                <a:gd name="T29" fmla="*/ 13 h 73"/>
                <a:gd name="T30" fmla="*/ 52 w 70"/>
                <a:gd name="T31" fmla="*/ 8 h 73"/>
                <a:gd name="T32" fmla="*/ 59 w 70"/>
                <a:gd name="T33" fmla="*/ 8 h 73"/>
                <a:gd name="T34" fmla="*/ 68 w 70"/>
                <a:gd name="T35" fmla="*/ 15 h 73"/>
                <a:gd name="T36" fmla="*/ 68 w 70"/>
                <a:gd name="T37" fmla="*/ 17 h 73"/>
                <a:gd name="T38" fmla="*/ 70 w 70"/>
                <a:gd name="T39" fmla="*/ 25 h 73"/>
                <a:gd name="T40" fmla="*/ 70 w 70"/>
                <a:gd name="T41" fmla="*/ 30 h 73"/>
                <a:gd name="T42" fmla="*/ 66 w 70"/>
                <a:gd name="T43" fmla="*/ 32 h 73"/>
                <a:gd name="T44" fmla="*/ 66 w 70"/>
                <a:gd name="T45" fmla="*/ 38 h 73"/>
                <a:gd name="T46" fmla="*/ 60 w 70"/>
                <a:gd name="T47" fmla="*/ 45 h 73"/>
                <a:gd name="T48" fmla="*/ 66 w 70"/>
                <a:gd name="T49" fmla="*/ 56 h 73"/>
                <a:gd name="T50" fmla="*/ 68 w 70"/>
                <a:gd name="T51" fmla="*/ 62 h 73"/>
                <a:gd name="T52" fmla="*/ 68 w 70"/>
                <a:gd name="T53" fmla="*/ 66 h 73"/>
                <a:gd name="T54" fmla="*/ 63 w 70"/>
                <a:gd name="T55" fmla="*/ 64 h 73"/>
                <a:gd name="T56" fmla="*/ 63 w 70"/>
                <a:gd name="T57" fmla="*/ 60 h 73"/>
                <a:gd name="T58" fmla="*/ 60 w 70"/>
                <a:gd name="T59" fmla="*/ 64 h 73"/>
                <a:gd name="T60" fmla="*/ 54 w 70"/>
                <a:gd name="T61" fmla="*/ 62 h 73"/>
                <a:gd name="T62" fmla="*/ 49 w 70"/>
                <a:gd name="T63" fmla="*/ 64 h 73"/>
                <a:gd name="T64" fmla="*/ 36 w 70"/>
                <a:gd name="T65" fmla="*/ 64 h 73"/>
                <a:gd name="T66" fmla="*/ 25 w 70"/>
                <a:gd name="T67" fmla="*/ 66 h 73"/>
                <a:gd name="T68" fmla="*/ 11 w 70"/>
                <a:gd name="T69" fmla="*/ 73 h 73"/>
                <a:gd name="T70" fmla="*/ 8 w 70"/>
                <a:gd name="T71" fmla="*/ 64 h 73"/>
                <a:gd name="T72" fmla="*/ 11 w 70"/>
                <a:gd name="T73" fmla="*/ 56 h 73"/>
                <a:gd name="T74" fmla="*/ 8 w 70"/>
                <a:gd name="T75" fmla="*/ 53 h 73"/>
                <a:gd name="T76" fmla="*/ 7 w 70"/>
                <a:gd name="T77" fmla="*/ 52 h 73"/>
                <a:gd name="T78" fmla="*/ 1 w 70"/>
                <a:gd name="T79" fmla="*/ 52 h 73"/>
                <a:gd name="T80" fmla="*/ 0 w 70"/>
                <a:gd name="T81" fmla="*/ 46 h 73"/>
                <a:gd name="T82" fmla="*/ 0 w 70"/>
                <a:gd name="T83" fmla="*/ 45 h 73"/>
                <a:gd name="T84" fmla="*/ 0 w 70"/>
                <a:gd name="T85" fmla="*/ 41 h 73"/>
                <a:gd name="T86" fmla="*/ 0 w 70"/>
                <a:gd name="T87" fmla="*/ 36 h 73"/>
                <a:gd name="T88" fmla="*/ 1 w 70"/>
                <a:gd name="T89" fmla="*/ 36 h 73"/>
                <a:gd name="T90" fmla="*/ 4 w 70"/>
                <a:gd name="T91" fmla="*/ 30 h 73"/>
                <a:gd name="T92" fmla="*/ 1 w 70"/>
                <a:gd name="T93" fmla="*/ 28 h 73"/>
                <a:gd name="T94" fmla="*/ 4 w 70"/>
                <a:gd name="T95" fmla="*/ 25 h 73"/>
                <a:gd name="T96" fmla="*/ 8 w 70"/>
                <a:gd name="T97" fmla="*/ 25 h 73"/>
                <a:gd name="T98" fmla="*/ 7 w 70"/>
                <a:gd name="T99" fmla="*/ 21 h 73"/>
                <a:gd name="T100" fmla="*/ 7 w 70"/>
                <a:gd name="T101" fmla="*/ 19 h 73"/>
                <a:gd name="T102" fmla="*/ 7 w 70"/>
                <a:gd name="T103" fmla="*/ 15 h 73"/>
                <a:gd name="T104" fmla="*/ 4 w 70"/>
                <a:gd name="T105" fmla="*/ 13 h 73"/>
                <a:gd name="T106" fmla="*/ 4 w 70"/>
                <a:gd name="T107" fmla="*/ 8 h 73"/>
                <a:gd name="T108" fmla="*/ 7 w 70"/>
                <a:gd name="T109" fmla="*/ 7 h 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"/>
                <a:gd name="T166" fmla="*/ 0 h 73"/>
                <a:gd name="T167" fmla="*/ 70 w 70"/>
                <a:gd name="T168" fmla="*/ 73 h 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" h="73">
                  <a:moveTo>
                    <a:pt x="7" y="7"/>
                  </a:moveTo>
                  <a:lnTo>
                    <a:pt x="11" y="1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6" y="1"/>
                  </a:lnTo>
                  <a:lnTo>
                    <a:pt x="36" y="4"/>
                  </a:lnTo>
                  <a:lnTo>
                    <a:pt x="41" y="7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8"/>
                  </a:lnTo>
                  <a:lnTo>
                    <a:pt x="59" y="8"/>
                  </a:lnTo>
                  <a:lnTo>
                    <a:pt x="68" y="15"/>
                  </a:lnTo>
                  <a:lnTo>
                    <a:pt x="68" y="17"/>
                  </a:lnTo>
                  <a:lnTo>
                    <a:pt x="70" y="25"/>
                  </a:lnTo>
                  <a:lnTo>
                    <a:pt x="70" y="30"/>
                  </a:lnTo>
                  <a:lnTo>
                    <a:pt x="66" y="32"/>
                  </a:lnTo>
                  <a:lnTo>
                    <a:pt x="66" y="38"/>
                  </a:lnTo>
                  <a:lnTo>
                    <a:pt x="60" y="45"/>
                  </a:lnTo>
                  <a:lnTo>
                    <a:pt x="66" y="56"/>
                  </a:lnTo>
                  <a:lnTo>
                    <a:pt x="68" y="62"/>
                  </a:lnTo>
                  <a:lnTo>
                    <a:pt x="68" y="66"/>
                  </a:lnTo>
                  <a:lnTo>
                    <a:pt x="63" y="64"/>
                  </a:lnTo>
                  <a:lnTo>
                    <a:pt x="63" y="60"/>
                  </a:lnTo>
                  <a:lnTo>
                    <a:pt x="60" y="64"/>
                  </a:lnTo>
                  <a:lnTo>
                    <a:pt x="54" y="62"/>
                  </a:lnTo>
                  <a:lnTo>
                    <a:pt x="49" y="64"/>
                  </a:lnTo>
                  <a:lnTo>
                    <a:pt x="36" y="64"/>
                  </a:lnTo>
                  <a:lnTo>
                    <a:pt x="25" y="66"/>
                  </a:lnTo>
                  <a:lnTo>
                    <a:pt x="11" y="73"/>
                  </a:lnTo>
                  <a:lnTo>
                    <a:pt x="8" y="64"/>
                  </a:lnTo>
                  <a:lnTo>
                    <a:pt x="11" y="56"/>
                  </a:lnTo>
                  <a:lnTo>
                    <a:pt x="8" y="53"/>
                  </a:lnTo>
                  <a:lnTo>
                    <a:pt x="7" y="52"/>
                  </a:lnTo>
                  <a:lnTo>
                    <a:pt x="1" y="52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4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3"/>
                  </a:lnTo>
                  <a:lnTo>
                    <a:pt x="4" y="8"/>
                  </a:lnTo>
                  <a:lnTo>
                    <a:pt x="7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4" name="Group 493"/>
          <p:cNvGrpSpPr>
            <a:grpSpLocks/>
          </p:cNvGrpSpPr>
          <p:nvPr/>
        </p:nvGrpSpPr>
        <p:grpSpPr bwMode="auto">
          <a:xfrm>
            <a:off x="4526844" y="2682523"/>
            <a:ext cx="103012" cy="100188"/>
            <a:chOff x="2485" y="2298"/>
            <a:chExt cx="73" cy="71"/>
          </a:xfrm>
        </p:grpSpPr>
        <p:sp>
          <p:nvSpPr>
            <p:cNvPr id="142943" name="Freeform 491"/>
            <p:cNvSpPr>
              <a:spLocks/>
            </p:cNvSpPr>
            <p:nvPr/>
          </p:nvSpPr>
          <p:spPr bwMode="auto">
            <a:xfrm>
              <a:off x="2485" y="2298"/>
              <a:ext cx="73" cy="71"/>
            </a:xfrm>
            <a:custGeom>
              <a:avLst/>
              <a:gdLst>
                <a:gd name="T0" fmla="*/ 33 w 73"/>
                <a:gd name="T1" fmla="*/ 1 h 71"/>
                <a:gd name="T2" fmla="*/ 33 w 73"/>
                <a:gd name="T3" fmla="*/ 0 h 71"/>
                <a:gd name="T4" fmla="*/ 43 w 73"/>
                <a:gd name="T5" fmla="*/ 0 h 71"/>
                <a:gd name="T6" fmla="*/ 51 w 73"/>
                <a:gd name="T7" fmla="*/ 0 h 71"/>
                <a:gd name="T8" fmla="*/ 56 w 73"/>
                <a:gd name="T9" fmla="*/ 0 h 71"/>
                <a:gd name="T10" fmla="*/ 59 w 73"/>
                <a:gd name="T11" fmla="*/ 0 h 71"/>
                <a:gd name="T12" fmla="*/ 56 w 73"/>
                <a:gd name="T13" fmla="*/ 4 h 71"/>
                <a:gd name="T14" fmla="*/ 56 w 73"/>
                <a:gd name="T15" fmla="*/ 12 h 71"/>
                <a:gd name="T16" fmla="*/ 60 w 73"/>
                <a:gd name="T17" fmla="*/ 11 h 71"/>
                <a:gd name="T18" fmla="*/ 66 w 73"/>
                <a:gd name="T19" fmla="*/ 11 h 71"/>
                <a:gd name="T20" fmla="*/ 67 w 73"/>
                <a:gd name="T21" fmla="*/ 12 h 71"/>
                <a:gd name="T22" fmla="*/ 70 w 73"/>
                <a:gd name="T23" fmla="*/ 16 h 71"/>
                <a:gd name="T24" fmla="*/ 67 w 73"/>
                <a:gd name="T25" fmla="*/ 19 h 71"/>
                <a:gd name="T26" fmla="*/ 66 w 73"/>
                <a:gd name="T27" fmla="*/ 22 h 71"/>
                <a:gd name="T28" fmla="*/ 66 w 73"/>
                <a:gd name="T29" fmla="*/ 28 h 71"/>
                <a:gd name="T30" fmla="*/ 73 w 73"/>
                <a:gd name="T31" fmla="*/ 33 h 71"/>
                <a:gd name="T32" fmla="*/ 73 w 73"/>
                <a:gd name="T33" fmla="*/ 43 h 71"/>
                <a:gd name="T34" fmla="*/ 70 w 73"/>
                <a:gd name="T35" fmla="*/ 47 h 71"/>
                <a:gd name="T36" fmla="*/ 67 w 73"/>
                <a:gd name="T37" fmla="*/ 51 h 71"/>
                <a:gd name="T38" fmla="*/ 67 w 73"/>
                <a:gd name="T39" fmla="*/ 57 h 71"/>
                <a:gd name="T40" fmla="*/ 66 w 73"/>
                <a:gd name="T41" fmla="*/ 57 h 71"/>
                <a:gd name="T42" fmla="*/ 63 w 73"/>
                <a:gd name="T43" fmla="*/ 51 h 71"/>
                <a:gd name="T44" fmla="*/ 56 w 73"/>
                <a:gd name="T45" fmla="*/ 54 h 71"/>
                <a:gd name="T46" fmla="*/ 47 w 73"/>
                <a:gd name="T47" fmla="*/ 47 h 71"/>
                <a:gd name="T48" fmla="*/ 44 w 73"/>
                <a:gd name="T49" fmla="*/ 54 h 71"/>
                <a:gd name="T50" fmla="*/ 40 w 73"/>
                <a:gd name="T51" fmla="*/ 54 h 71"/>
                <a:gd name="T52" fmla="*/ 37 w 73"/>
                <a:gd name="T53" fmla="*/ 51 h 71"/>
                <a:gd name="T54" fmla="*/ 36 w 73"/>
                <a:gd name="T55" fmla="*/ 58 h 71"/>
                <a:gd name="T56" fmla="*/ 40 w 73"/>
                <a:gd name="T57" fmla="*/ 61 h 71"/>
                <a:gd name="T58" fmla="*/ 40 w 73"/>
                <a:gd name="T59" fmla="*/ 69 h 71"/>
                <a:gd name="T60" fmla="*/ 37 w 73"/>
                <a:gd name="T61" fmla="*/ 69 h 71"/>
                <a:gd name="T62" fmla="*/ 36 w 73"/>
                <a:gd name="T63" fmla="*/ 67 h 71"/>
                <a:gd name="T64" fmla="*/ 33 w 73"/>
                <a:gd name="T65" fmla="*/ 69 h 71"/>
                <a:gd name="T66" fmla="*/ 29 w 73"/>
                <a:gd name="T67" fmla="*/ 71 h 71"/>
                <a:gd name="T68" fmla="*/ 17 w 73"/>
                <a:gd name="T69" fmla="*/ 61 h 71"/>
                <a:gd name="T70" fmla="*/ 13 w 73"/>
                <a:gd name="T71" fmla="*/ 57 h 71"/>
                <a:gd name="T72" fmla="*/ 17 w 73"/>
                <a:gd name="T73" fmla="*/ 58 h 71"/>
                <a:gd name="T74" fmla="*/ 17 w 73"/>
                <a:gd name="T75" fmla="*/ 57 h 71"/>
                <a:gd name="T76" fmla="*/ 10 w 73"/>
                <a:gd name="T77" fmla="*/ 54 h 71"/>
                <a:gd name="T78" fmla="*/ 7 w 73"/>
                <a:gd name="T79" fmla="*/ 50 h 71"/>
                <a:gd name="T80" fmla="*/ 10 w 73"/>
                <a:gd name="T81" fmla="*/ 50 h 71"/>
                <a:gd name="T82" fmla="*/ 7 w 73"/>
                <a:gd name="T83" fmla="*/ 47 h 71"/>
                <a:gd name="T84" fmla="*/ 10 w 73"/>
                <a:gd name="T85" fmla="*/ 44 h 71"/>
                <a:gd name="T86" fmla="*/ 7 w 73"/>
                <a:gd name="T87" fmla="*/ 43 h 71"/>
                <a:gd name="T88" fmla="*/ 6 w 73"/>
                <a:gd name="T89" fmla="*/ 44 h 71"/>
                <a:gd name="T90" fmla="*/ 3 w 73"/>
                <a:gd name="T91" fmla="*/ 39 h 71"/>
                <a:gd name="T92" fmla="*/ 0 w 73"/>
                <a:gd name="T93" fmla="*/ 34 h 71"/>
                <a:gd name="T94" fmla="*/ 6 w 73"/>
                <a:gd name="T95" fmla="*/ 34 h 71"/>
                <a:gd name="T96" fmla="*/ 7 w 73"/>
                <a:gd name="T97" fmla="*/ 26 h 71"/>
                <a:gd name="T98" fmla="*/ 10 w 73"/>
                <a:gd name="T99" fmla="*/ 28 h 71"/>
                <a:gd name="T100" fmla="*/ 14 w 73"/>
                <a:gd name="T101" fmla="*/ 26 h 71"/>
                <a:gd name="T102" fmla="*/ 7 w 73"/>
                <a:gd name="T103" fmla="*/ 23 h 71"/>
                <a:gd name="T104" fmla="*/ 7 w 73"/>
                <a:gd name="T105" fmla="*/ 19 h 71"/>
                <a:gd name="T106" fmla="*/ 10 w 73"/>
                <a:gd name="T107" fmla="*/ 19 h 71"/>
                <a:gd name="T108" fmla="*/ 10 w 73"/>
                <a:gd name="T109" fmla="*/ 15 h 71"/>
                <a:gd name="T110" fmla="*/ 19 w 73"/>
                <a:gd name="T111" fmla="*/ 15 h 71"/>
                <a:gd name="T112" fmla="*/ 26 w 73"/>
                <a:gd name="T113" fmla="*/ 15 h 71"/>
                <a:gd name="T114" fmla="*/ 33 w 73"/>
                <a:gd name="T115" fmla="*/ 15 h 71"/>
                <a:gd name="T116" fmla="*/ 33 w 73"/>
                <a:gd name="T117" fmla="*/ 1 h 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"/>
                <a:gd name="T178" fmla="*/ 0 h 71"/>
                <a:gd name="T179" fmla="*/ 73 w 73"/>
                <a:gd name="T180" fmla="*/ 71 h 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" h="71">
                  <a:moveTo>
                    <a:pt x="33" y="1"/>
                  </a:moveTo>
                  <a:lnTo>
                    <a:pt x="3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56" y="4"/>
                  </a:lnTo>
                  <a:lnTo>
                    <a:pt x="56" y="12"/>
                  </a:lnTo>
                  <a:lnTo>
                    <a:pt x="60" y="11"/>
                  </a:lnTo>
                  <a:lnTo>
                    <a:pt x="66" y="11"/>
                  </a:lnTo>
                  <a:lnTo>
                    <a:pt x="67" y="12"/>
                  </a:lnTo>
                  <a:lnTo>
                    <a:pt x="70" y="16"/>
                  </a:lnTo>
                  <a:lnTo>
                    <a:pt x="67" y="19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73" y="33"/>
                  </a:lnTo>
                  <a:lnTo>
                    <a:pt x="73" y="43"/>
                  </a:lnTo>
                  <a:lnTo>
                    <a:pt x="70" y="47"/>
                  </a:lnTo>
                  <a:lnTo>
                    <a:pt x="67" y="51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3" y="51"/>
                  </a:lnTo>
                  <a:lnTo>
                    <a:pt x="56" y="54"/>
                  </a:lnTo>
                  <a:lnTo>
                    <a:pt x="47" y="47"/>
                  </a:lnTo>
                  <a:lnTo>
                    <a:pt x="44" y="54"/>
                  </a:lnTo>
                  <a:lnTo>
                    <a:pt x="40" y="54"/>
                  </a:lnTo>
                  <a:lnTo>
                    <a:pt x="37" y="51"/>
                  </a:lnTo>
                  <a:lnTo>
                    <a:pt x="36" y="58"/>
                  </a:lnTo>
                  <a:lnTo>
                    <a:pt x="40" y="61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6" y="67"/>
                  </a:lnTo>
                  <a:lnTo>
                    <a:pt x="33" y="69"/>
                  </a:lnTo>
                  <a:lnTo>
                    <a:pt x="29" y="71"/>
                  </a:lnTo>
                  <a:lnTo>
                    <a:pt x="17" y="61"/>
                  </a:lnTo>
                  <a:lnTo>
                    <a:pt x="13" y="57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0" y="54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7" y="47"/>
                  </a:lnTo>
                  <a:lnTo>
                    <a:pt x="10" y="44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6" y="34"/>
                  </a:lnTo>
                  <a:lnTo>
                    <a:pt x="7" y="26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7" y="2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3" y="15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44" name="Freeform 492"/>
            <p:cNvSpPr>
              <a:spLocks/>
            </p:cNvSpPr>
            <p:nvPr/>
          </p:nvSpPr>
          <p:spPr bwMode="auto">
            <a:xfrm>
              <a:off x="2485" y="2298"/>
              <a:ext cx="73" cy="71"/>
            </a:xfrm>
            <a:custGeom>
              <a:avLst/>
              <a:gdLst>
                <a:gd name="T0" fmla="*/ 33 w 73"/>
                <a:gd name="T1" fmla="*/ 1 h 71"/>
                <a:gd name="T2" fmla="*/ 33 w 73"/>
                <a:gd name="T3" fmla="*/ 0 h 71"/>
                <a:gd name="T4" fmla="*/ 43 w 73"/>
                <a:gd name="T5" fmla="*/ 0 h 71"/>
                <a:gd name="T6" fmla="*/ 51 w 73"/>
                <a:gd name="T7" fmla="*/ 0 h 71"/>
                <a:gd name="T8" fmla="*/ 56 w 73"/>
                <a:gd name="T9" fmla="*/ 0 h 71"/>
                <a:gd name="T10" fmla="*/ 59 w 73"/>
                <a:gd name="T11" fmla="*/ 0 h 71"/>
                <a:gd name="T12" fmla="*/ 56 w 73"/>
                <a:gd name="T13" fmla="*/ 4 h 71"/>
                <a:gd name="T14" fmla="*/ 56 w 73"/>
                <a:gd name="T15" fmla="*/ 12 h 71"/>
                <a:gd name="T16" fmla="*/ 60 w 73"/>
                <a:gd name="T17" fmla="*/ 11 h 71"/>
                <a:gd name="T18" fmla="*/ 66 w 73"/>
                <a:gd name="T19" fmla="*/ 11 h 71"/>
                <a:gd name="T20" fmla="*/ 67 w 73"/>
                <a:gd name="T21" fmla="*/ 12 h 71"/>
                <a:gd name="T22" fmla="*/ 70 w 73"/>
                <a:gd name="T23" fmla="*/ 16 h 71"/>
                <a:gd name="T24" fmla="*/ 67 w 73"/>
                <a:gd name="T25" fmla="*/ 19 h 71"/>
                <a:gd name="T26" fmla="*/ 66 w 73"/>
                <a:gd name="T27" fmla="*/ 22 h 71"/>
                <a:gd name="T28" fmla="*/ 66 w 73"/>
                <a:gd name="T29" fmla="*/ 28 h 71"/>
                <a:gd name="T30" fmla="*/ 73 w 73"/>
                <a:gd name="T31" fmla="*/ 33 h 71"/>
                <a:gd name="T32" fmla="*/ 73 w 73"/>
                <a:gd name="T33" fmla="*/ 43 h 71"/>
                <a:gd name="T34" fmla="*/ 70 w 73"/>
                <a:gd name="T35" fmla="*/ 47 h 71"/>
                <a:gd name="T36" fmla="*/ 67 w 73"/>
                <a:gd name="T37" fmla="*/ 51 h 71"/>
                <a:gd name="T38" fmla="*/ 67 w 73"/>
                <a:gd name="T39" fmla="*/ 57 h 71"/>
                <a:gd name="T40" fmla="*/ 66 w 73"/>
                <a:gd name="T41" fmla="*/ 57 h 71"/>
                <a:gd name="T42" fmla="*/ 63 w 73"/>
                <a:gd name="T43" fmla="*/ 51 h 71"/>
                <a:gd name="T44" fmla="*/ 56 w 73"/>
                <a:gd name="T45" fmla="*/ 54 h 71"/>
                <a:gd name="T46" fmla="*/ 47 w 73"/>
                <a:gd name="T47" fmla="*/ 47 h 71"/>
                <a:gd name="T48" fmla="*/ 44 w 73"/>
                <a:gd name="T49" fmla="*/ 54 h 71"/>
                <a:gd name="T50" fmla="*/ 40 w 73"/>
                <a:gd name="T51" fmla="*/ 54 h 71"/>
                <a:gd name="T52" fmla="*/ 37 w 73"/>
                <a:gd name="T53" fmla="*/ 51 h 71"/>
                <a:gd name="T54" fmla="*/ 36 w 73"/>
                <a:gd name="T55" fmla="*/ 58 h 71"/>
                <a:gd name="T56" fmla="*/ 40 w 73"/>
                <a:gd name="T57" fmla="*/ 61 h 71"/>
                <a:gd name="T58" fmla="*/ 40 w 73"/>
                <a:gd name="T59" fmla="*/ 69 h 71"/>
                <a:gd name="T60" fmla="*/ 37 w 73"/>
                <a:gd name="T61" fmla="*/ 69 h 71"/>
                <a:gd name="T62" fmla="*/ 36 w 73"/>
                <a:gd name="T63" fmla="*/ 67 h 71"/>
                <a:gd name="T64" fmla="*/ 33 w 73"/>
                <a:gd name="T65" fmla="*/ 69 h 71"/>
                <a:gd name="T66" fmla="*/ 29 w 73"/>
                <a:gd name="T67" fmla="*/ 71 h 71"/>
                <a:gd name="T68" fmla="*/ 17 w 73"/>
                <a:gd name="T69" fmla="*/ 61 h 71"/>
                <a:gd name="T70" fmla="*/ 13 w 73"/>
                <a:gd name="T71" fmla="*/ 57 h 71"/>
                <a:gd name="T72" fmla="*/ 17 w 73"/>
                <a:gd name="T73" fmla="*/ 58 h 71"/>
                <a:gd name="T74" fmla="*/ 17 w 73"/>
                <a:gd name="T75" fmla="*/ 57 h 71"/>
                <a:gd name="T76" fmla="*/ 10 w 73"/>
                <a:gd name="T77" fmla="*/ 54 h 71"/>
                <a:gd name="T78" fmla="*/ 7 w 73"/>
                <a:gd name="T79" fmla="*/ 50 h 71"/>
                <a:gd name="T80" fmla="*/ 10 w 73"/>
                <a:gd name="T81" fmla="*/ 50 h 71"/>
                <a:gd name="T82" fmla="*/ 7 w 73"/>
                <a:gd name="T83" fmla="*/ 47 h 71"/>
                <a:gd name="T84" fmla="*/ 10 w 73"/>
                <a:gd name="T85" fmla="*/ 44 h 71"/>
                <a:gd name="T86" fmla="*/ 7 w 73"/>
                <a:gd name="T87" fmla="*/ 43 h 71"/>
                <a:gd name="T88" fmla="*/ 6 w 73"/>
                <a:gd name="T89" fmla="*/ 44 h 71"/>
                <a:gd name="T90" fmla="*/ 3 w 73"/>
                <a:gd name="T91" fmla="*/ 39 h 71"/>
                <a:gd name="T92" fmla="*/ 0 w 73"/>
                <a:gd name="T93" fmla="*/ 34 h 71"/>
                <a:gd name="T94" fmla="*/ 6 w 73"/>
                <a:gd name="T95" fmla="*/ 34 h 71"/>
                <a:gd name="T96" fmla="*/ 7 w 73"/>
                <a:gd name="T97" fmla="*/ 26 h 71"/>
                <a:gd name="T98" fmla="*/ 10 w 73"/>
                <a:gd name="T99" fmla="*/ 28 h 71"/>
                <a:gd name="T100" fmla="*/ 14 w 73"/>
                <a:gd name="T101" fmla="*/ 26 h 71"/>
                <a:gd name="T102" fmla="*/ 7 w 73"/>
                <a:gd name="T103" fmla="*/ 23 h 71"/>
                <a:gd name="T104" fmla="*/ 7 w 73"/>
                <a:gd name="T105" fmla="*/ 19 h 71"/>
                <a:gd name="T106" fmla="*/ 10 w 73"/>
                <a:gd name="T107" fmla="*/ 19 h 71"/>
                <a:gd name="T108" fmla="*/ 10 w 73"/>
                <a:gd name="T109" fmla="*/ 15 h 71"/>
                <a:gd name="T110" fmla="*/ 19 w 73"/>
                <a:gd name="T111" fmla="*/ 15 h 71"/>
                <a:gd name="T112" fmla="*/ 26 w 73"/>
                <a:gd name="T113" fmla="*/ 15 h 71"/>
                <a:gd name="T114" fmla="*/ 33 w 73"/>
                <a:gd name="T115" fmla="*/ 15 h 71"/>
                <a:gd name="T116" fmla="*/ 33 w 73"/>
                <a:gd name="T117" fmla="*/ 1 h 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"/>
                <a:gd name="T178" fmla="*/ 0 h 71"/>
                <a:gd name="T179" fmla="*/ 73 w 73"/>
                <a:gd name="T180" fmla="*/ 71 h 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" h="71">
                  <a:moveTo>
                    <a:pt x="33" y="1"/>
                  </a:moveTo>
                  <a:lnTo>
                    <a:pt x="3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56" y="4"/>
                  </a:lnTo>
                  <a:lnTo>
                    <a:pt x="56" y="12"/>
                  </a:lnTo>
                  <a:lnTo>
                    <a:pt x="60" y="11"/>
                  </a:lnTo>
                  <a:lnTo>
                    <a:pt x="66" y="11"/>
                  </a:lnTo>
                  <a:lnTo>
                    <a:pt x="67" y="12"/>
                  </a:lnTo>
                  <a:lnTo>
                    <a:pt x="70" y="16"/>
                  </a:lnTo>
                  <a:lnTo>
                    <a:pt x="67" y="19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73" y="33"/>
                  </a:lnTo>
                  <a:lnTo>
                    <a:pt x="73" y="43"/>
                  </a:lnTo>
                  <a:lnTo>
                    <a:pt x="70" y="47"/>
                  </a:lnTo>
                  <a:lnTo>
                    <a:pt x="67" y="51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3" y="51"/>
                  </a:lnTo>
                  <a:lnTo>
                    <a:pt x="56" y="54"/>
                  </a:lnTo>
                  <a:lnTo>
                    <a:pt x="47" y="47"/>
                  </a:lnTo>
                  <a:lnTo>
                    <a:pt x="44" y="54"/>
                  </a:lnTo>
                  <a:lnTo>
                    <a:pt x="40" y="54"/>
                  </a:lnTo>
                  <a:lnTo>
                    <a:pt x="37" y="51"/>
                  </a:lnTo>
                  <a:lnTo>
                    <a:pt x="36" y="58"/>
                  </a:lnTo>
                  <a:lnTo>
                    <a:pt x="40" y="61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6" y="67"/>
                  </a:lnTo>
                  <a:lnTo>
                    <a:pt x="33" y="69"/>
                  </a:lnTo>
                  <a:lnTo>
                    <a:pt x="29" y="71"/>
                  </a:lnTo>
                  <a:lnTo>
                    <a:pt x="17" y="61"/>
                  </a:lnTo>
                  <a:lnTo>
                    <a:pt x="13" y="57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0" y="54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7" y="47"/>
                  </a:lnTo>
                  <a:lnTo>
                    <a:pt x="10" y="44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6" y="34"/>
                  </a:lnTo>
                  <a:lnTo>
                    <a:pt x="7" y="26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7" y="2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3" y="15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5" name="Group 496"/>
          <p:cNvGrpSpPr>
            <a:grpSpLocks/>
          </p:cNvGrpSpPr>
          <p:nvPr/>
        </p:nvGrpSpPr>
        <p:grpSpPr bwMode="auto">
          <a:xfrm>
            <a:off x="4085167" y="2494845"/>
            <a:ext cx="56444" cy="12700"/>
            <a:chOff x="2172" y="2165"/>
            <a:chExt cx="40" cy="9"/>
          </a:xfrm>
        </p:grpSpPr>
        <p:sp>
          <p:nvSpPr>
            <p:cNvPr id="142941" name="Freeform 494"/>
            <p:cNvSpPr>
              <a:spLocks/>
            </p:cNvSpPr>
            <p:nvPr/>
          </p:nvSpPr>
          <p:spPr bwMode="auto">
            <a:xfrm>
              <a:off x="2172" y="2165"/>
              <a:ext cx="40" cy="9"/>
            </a:xfrm>
            <a:custGeom>
              <a:avLst/>
              <a:gdLst>
                <a:gd name="T0" fmla="*/ 2 w 40"/>
                <a:gd name="T1" fmla="*/ 2 h 9"/>
                <a:gd name="T2" fmla="*/ 16 w 40"/>
                <a:gd name="T3" fmla="*/ 0 h 9"/>
                <a:gd name="T4" fmla="*/ 26 w 40"/>
                <a:gd name="T5" fmla="*/ 0 h 9"/>
                <a:gd name="T6" fmla="*/ 32 w 40"/>
                <a:gd name="T7" fmla="*/ 2 h 9"/>
                <a:gd name="T8" fmla="*/ 40 w 40"/>
                <a:gd name="T9" fmla="*/ 2 h 9"/>
                <a:gd name="T10" fmla="*/ 34 w 40"/>
                <a:gd name="T11" fmla="*/ 6 h 9"/>
                <a:gd name="T12" fmla="*/ 23 w 40"/>
                <a:gd name="T13" fmla="*/ 2 h 9"/>
                <a:gd name="T14" fmla="*/ 19 w 40"/>
                <a:gd name="T15" fmla="*/ 5 h 9"/>
                <a:gd name="T16" fmla="*/ 14 w 40"/>
                <a:gd name="T17" fmla="*/ 5 h 9"/>
                <a:gd name="T18" fmla="*/ 14 w 40"/>
                <a:gd name="T19" fmla="*/ 6 h 9"/>
                <a:gd name="T20" fmla="*/ 0 w 40"/>
                <a:gd name="T21" fmla="*/ 9 h 9"/>
                <a:gd name="T22" fmla="*/ 0 w 40"/>
                <a:gd name="T23" fmla="*/ 6 h 9"/>
                <a:gd name="T24" fmla="*/ 2 w 40"/>
                <a:gd name="T25" fmla="*/ 5 h 9"/>
                <a:gd name="T26" fmla="*/ 2 w 40"/>
                <a:gd name="T27" fmla="*/ 2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"/>
                <a:gd name="T43" fmla="*/ 0 h 9"/>
                <a:gd name="T44" fmla="*/ 40 w 40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" h="9">
                  <a:moveTo>
                    <a:pt x="2" y="2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34" y="6"/>
                  </a:lnTo>
                  <a:lnTo>
                    <a:pt x="23" y="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42" name="Freeform 495"/>
            <p:cNvSpPr>
              <a:spLocks/>
            </p:cNvSpPr>
            <p:nvPr/>
          </p:nvSpPr>
          <p:spPr bwMode="auto">
            <a:xfrm>
              <a:off x="2172" y="2165"/>
              <a:ext cx="40" cy="9"/>
            </a:xfrm>
            <a:custGeom>
              <a:avLst/>
              <a:gdLst>
                <a:gd name="T0" fmla="*/ 2 w 40"/>
                <a:gd name="T1" fmla="*/ 2 h 9"/>
                <a:gd name="T2" fmla="*/ 16 w 40"/>
                <a:gd name="T3" fmla="*/ 0 h 9"/>
                <a:gd name="T4" fmla="*/ 26 w 40"/>
                <a:gd name="T5" fmla="*/ 0 h 9"/>
                <a:gd name="T6" fmla="*/ 32 w 40"/>
                <a:gd name="T7" fmla="*/ 2 h 9"/>
                <a:gd name="T8" fmla="*/ 40 w 40"/>
                <a:gd name="T9" fmla="*/ 2 h 9"/>
                <a:gd name="T10" fmla="*/ 34 w 40"/>
                <a:gd name="T11" fmla="*/ 6 h 9"/>
                <a:gd name="T12" fmla="*/ 23 w 40"/>
                <a:gd name="T13" fmla="*/ 2 h 9"/>
                <a:gd name="T14" fmla="*/ 19 w 40"/>
                <a:gd name="T15" fmla="*/ 5 h 9"/>
                <a:gd name="T16" fmla="*/ 14 w 40"/>
                <a:gd name="T17" fmla="*/ 5 h 9"/>
                <a:gd name="T18" fmla="*/ 14 w 40"/>
                <a:gd name="T19" fmla="*/ 6 h 9"/>
                <a:gd name="T20" fmla="*/ 0 w 40"/>
                <a:gd name="T21" fmla="*/ 9 h 9"/>
                <a:gd name="T22" fmla="*/ 0 w 40"/>
                <a:gd name="T23" fmla="*/ 6 h 9"/>
                <a:gd name="T24" fmla="*/ 2 w 40"/>
                <a:gd name="T25" fmla="*/ 5 h 9"/>
                <a:gd name="T26" fmla="*/ 2 w 40"/>
                <a:gd name="T27" fmla="*/ 2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"/>
                <a:gd name="T43" fmla="*/ 0 h 9"/>
                <a:gd name="T44" fmla="*/ 40 w 40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" h="9">
                  <a:moveTo>
                    <a:pt x="2" y="2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34" y="6"/>
                  </a:lnTo>
                  <a:lnTo>
                    <a:pt x="23" y="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6" name="Group 499"/>
          <p:cNvGrpSpPr>
            <a:grpSpLocks/>
          </p:cNvGrpSpPr>
          <p:nvPr/>
        </p:nvGrpSpPr>
        <p:grpSpPr bwMode="auto">
          <a:xfrm>
            <a:off x="4316589" y="2541412"/>
            <a:ext cx="79022" cy="98778"/>
            <a:chOff x="2336" y="2198"/>
            <a:chExt cx="56" cy="70"/>
          </a:xfrm>
        </p:grpSpPr>
        <p:sp>
          <p:nvSpPr>
            <p:cNvPr id="142939" name="Freeform 497"/>
            <p:cNvSpPr>
              <a:spLocks/>
            </p:cNvSpPr>
            <p:nvPr/>
          </p:nvSpPr>
          <p:spPr bwMode="auto">
            <a:xfrm>
              <a:off x="2336" y="2198"/>
              <a:ext cx="56" cy="70"/>
            </a:xfrm>
            <a:custGeom>
              <a:avLst/>
              <a:gdLst>
                <a:gd name="T0" fmla="*/ 7 w 56"/>
                <a:gd name="T1" fmla="*/ 18 h 70"/>
                <a:gd name="T2" fmla="*/ 7 w 56"/>
                <a:gd name="T3" fmla="*/ 12 h 70"/>
                <a:gd name="T4" fmla="*/ 6 w 56"/>
                <a:gd name="T5" fmla="*/ 4 h 70"/>
                <a:gd name="T6" fmla="*/ 7 w 56"/>
                <a:gd name="T7" fmla="*/ 0 h 70"/>
                <a:gd name="T8" fmla="*/ 36 w 56"/>
                <a:gd name="T9" fmla="*/ 1 h 70"/>
                <a:gd name="T10" fmla="*/ 37 w 56"/>
                <a:gd name="T11" fmla="*/ 0 h 70"/>
                <a:gd name="T12" fmla="*/ 41 w 56"/>
                <a:gd name="T13" fmla="*/ 0 h 70"/>
                <a:gd name="T14" fmla="*/ 44 w 56"/>
                <a:gd name="T15" fmla="*/ 1 h 70"/>
                <a:gd name="T16" fmla="*/ 41 w 56"/>
                <a:gd name="T17" fmla="*/ 4 h 70"/>
                <a:gd name="T18" fmla="*/ 47 w 56"/>
                <a:gd name="T19" fmla="*/ 8 h 70"/>
                <a:gd name="T20" fmla="*/ 47 w 56"/>
                <a:gd name="T21" fmla="*/ 12 h 70"/>
                <a:gd name="T22" fmla="*/ 44 w 56"/>
                <a:gd name="T23" fmla="*/ 17 h 70"/>
                <a:gd name="T24" fmla="*/ 49 w 56"/>
                <a:gd name="T25" fmla="*/ 18 h 70"/>
                <a:gd name="T26" fmla="*/ 49 w 56"/>
                <a:gd name="T27" fmla="*/ 22 h 70"/>
                <a:gd name="T28" fmla="*/ 49 w 56"/>
                <a:gd name="T29" fmla="*/ 25 h 70"/>
                <a:gd name="T30" fmla="*/ 52 w 56"/>
                <a:gd name="T31" fmla="*/ 29 h 70"/>
                <a:gd name="T32" fmla="*/ 49 w 56"/>
                <a:gd name="T33" fmla="*/ 33 h 70"/>
                <a:gd name="T34" fmla="*/ 49 w 56"/>
                <a:gd name="T35" fmla="*/ 38 h 70"/>
                <a:gd name="T36" fmla="*/ 49 w 56"/>
                <a:gd name="T37" fmla="*/ 45 h 70"/>
                <a:gd name="T38" fmla="*/ 52 w 56"/>
                <a:gd name="T39" fmla="*/ 53 h 70"/>
                <a:gd name="T40" fmla="*/ 56 w 56"/>
                <a:gd name="T41" fmla="*/ 56 h 70"/>
                <a:gd name="T42" fmla="*/ 54 w 56"/>
                <a:gd name="T43" fmla="*/ 59 h 70"/>
                <a:gd name="T44" fmla="*/ 44 w 56"/>
                <a:gd name="T45" fmla="*/ 60 h 70"/>
                <a:gd name="T46" fmla="*/ 37 w 56"/>
                <a:gd name="T47" fmla="*/ 63 h 70"/>
                <a:gd name="T48" fmla="*/ 24 w 56"/>
                <a:gd name="T49" fmla="*/ 67 h 70"/>
                <a:gd name="T50" fmla="*/ 17 w 56"/>
                <a:gd name="T51" fmla="*/ 70 h 70"/>
                <a:gd name="T52" fmla="*/ 7 w 56"/>
                <a:gd name="T53" fmla="*/ 70 h 70"/>
                <a:gd name="T54" fmla="*/ 7 w 56"/>
                <a:gd name="T55" fmla="*/ 66 h 70"/>
                <a:gd name="T56" fmla="*/ 6 w 56"/>
                <a:gd name="T57" fmla="*/ 59 h 70"/>
                <a:gd name="T58" fmla="*/ 0 w 56"/>
                <a:gd name="T59" fmla="*/ 48 h 70"/>
                <a:gd name="T60" fmla="*/ 6 w 56"/>
                <a:gd name="T61" fmla="*/ 42 h 70"/>
                <a:gd name="T62" fmla="*/ 6 w 56"/>
                <a:gd name="T63" fmla="*/ 35 h 70"/>
                <a:gd name="T64" fmla="*/ 10 w 56"/>
                <a:gd name="T65" fmla="*/ 33 h 70"/>
                <a:gd name="T66" fmla="*/ 10 w 56"/>
                <a:gd name="T67" fmla="*/ 29 h 70"/>
                <a:gd name="T68" fmla="*/ 7 w 56"/>
                <a:gd name="T69" fmla="*/ 21 h 70"/>
                <a:gd name="T70" fmla="*/ 7 w 56"/>
                <a:gd name="T71" fmla="*/ 18 h 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"/>
                <a:gd name="T109" fmla="*/ 0 h 70"/>
                <a:gd name="T110" fmla="*/ 56 w 56"/>
                <a:gd name="T111" fmla="*/ 70 h 7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" h="70">
                  <a:moveTo>
                    <a:pt x="7" y="18"/>
                  </a:moveTo>
                  <a:lnTo>
                    <a:pt x="7" y="12"/>
                  </a:lnTo>
                  <a:lnTo>
                    <a:pt x="6" y="4"/>
                  </a:lnTo>
                  <a:lnTo>
                    <a:pt x="7" y="0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1"/>
                  </a:lnTo>
                  <a:lnTo>
                    <a:pt x="41" y="4"/>
                  </a:lnTo>
                  <a:lnTo>
                    <a:pt x="47" y="8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2" y="29"/>
                  </a:lnTo>
                  <a:lnTo>
                    <a:pt x="49" y="33"/>
                  </a:lnTo>
                  <a:lnTo>
                    <a:pt x="49" y="38"/>
                  </a:lnTo>
                  <a:lnTo>
                    <a:pt x="49" y="45"/>
                  </a:lnTo>
                  <a:lnTo>
                    <a:pt x="52" y="53"/>
                  </a:lnTo>
                  <a:lnTo>
                    <a:pt x="56" y="56"/>
                  </a:lnTo>
                  <a:lnTo>
                    <a:pt x="54" y="59"/>
                  </a:lnTo>
                  <a:lnTo>
                    <a:pt x="44" y="60"/>
                  </a:lnTo>
                  <a:lnTo>
                    <a:pt x="37" y="63"/>
                  </a:lnTo>
                  <a:lnTo>
                    <a:pt x="24" y="67"/>
                  </a:lnTo>
                  <a:lnTo>
                    <a:pt x="17" y="70"/>
                  </a:lnTo>
                  <a:lnTo>
                    <a:pt x="7" y="70"/>
                  </a:lnTo>
                  <a:lnTo>
                    <a:pt x="7" y="66"/>
                  </a:lnTo>
                  <a:lnTo>
                    <a:pt x="6" y="59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6" y="35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40" name="Freeform 498"/>
            <p:cNvSpPr>
              <a:spLocks/>
            </p:cNvSpPr>
            <p:nvPr/>
          </p:nvSpPr>
          <p:spPr bwMode="auto">
            <a:xfrm>
              <a:off x="2336" y="2198"/>
              <a:ext cx="56" cy="70"/>
            </a:xfrm>
            <a:custGeom>
              <a:avLst/>
              <a:gdLst>
                <a:gd name="T0" fmla="*/ 7 w 56"/>
                <a:gd name="T1" fmla="*/ 18 h 70"/>
                <a:gd name="T2" fmla="*/ 7 w 56"/>
                <a:gd name="T3" fmla="*/ 12 h 70"/>
                <a:gd name="T4" fmla="*/ 6 w 56"/>
                <a:gd name="T5" fmla="*/ 4 h 70"/>
                <a:gd name="T6" fmla="*/ 7 w 56"/>
                <a:gd name="T7" fmla="*/ 0 h 70"/>
                <a:gd name="T8" fmla="*/ 36 w 56"/>
                <a:gd name="T9" fmla="*/ 1 h 70"/>
                <a:gd name="T10" fmla="*/ 37 w 56"/>
                <a:gd name="T11" fmla="*/ 0 h 70"/>
                <a:gd name="T12" fmla="*/ 41 w 56"/>
                <a:gd name="T13" fmla="*/ 0 h 70"/>
                <a:gd name="T14" fmla="*/ 44 w 56"/>
                <a:gd name="T15" fmla="*/ 1 h 70"/>
                <a:gd name="T16" fmla="*/ 41 w 56"/>
                <a:gd name="T17" fmla="*/ 4 h 70"/>
                <a:gd name="T18" fmla="*/ 47 w 56"/>
                <a:gd name="T19" fmla="*/ 8 h 70"/>
                <a:gd name="T20" fmla="*/ 47 w 56"/>
                <a:gd name="T21" fmla="*/ 12 h 70"/>
                <a:gd name="T22" fmla="*/ 44 w 56"/>
                <a:gd name="T23" fmla="*/ 17 h 70"/>
                <a:gd name="T24" fmla="*/ 49 w 56"/>
                <a:gd name="T25" fmla="*/ 18 h 70"/>
                <a:gd name="T26" fmla="*/ 49 w 56"/>
                <a:gd name="T27" fmla="*/ 22 h 70"/>
                <a:gd name="T28" fmla="*/ 49 w 56"/>
                <a:gd name="T29" fmla="*/ 25 h 70"/>
                <a:gd name="T30" fmla="*/ 52 w 56"/>
                <a:gd name="T31" fmla="*/ 29 h 70"/>
                <a:gd name="T32" fmla="*/ 49 w 56"/>
                <a:gd name="T33" fmla="*/ 33 h 70"/>
                <a:gd name="T34" fmla="*/ 49 w 56"/>
                <a:gd name="T35" fmla="*/ 38 h 70"/>
                <a:gd name="T36" fmla="*/ 49 w 56"/>
                <a:gd name="T37" fmla="*/ 45 h 70"/>
                <a:gd name="T38" fmla="*/ 52 w 56"/>
                <a:gd name="T39" fmla="*/ 53 h 70"/>
                <a:gd name="T40" fmla="*/ 56 w 56"/>
                <a:gd name="T41" fmla="*/ 56 h 70"/>
                <a:gd name="T42" fmla="*/ 54 w 56"/>
                <a:gd name="T43" fmla="*/ 59 h 70"/>
                <a:gd name="T44" fmla="*/ 44 w 56"/>
                <a:gd name="T45" fmla="*/ 60 h 70"/>
                <a:gd name="T46" fmla="*/ 37 w 56"/>
                <a:gd name="T47" fmla="*/ 63 h 70"/>
                <a:gd name="T48" fmla="*/ 24 w 56"/>
                <a:gd name="T49" fmla="*/ 67 h 70"/>
                <a:gd name="T50" fmla="*/ 17 w 56"/>
                <a:gd name="T51" fmla="*/ 70 h 70"/>
                <a:gd name="T52" fmla="*/ 7 w 56"/>
                <a:gd name="T53" fmla="*/ 70 h 70"/>
                <a:gd name="T54" fmla="*/ 7 w 56"/>
                <a:gd name="T55" fmla="*/ 66 h 70"/>
                <a:gd name="T56" fmla="*/ 6 w 56"/>
                <a:gd name="T57" fmla="*/ 59 h 70"/>
                <a:gd name="T58" fmla="*/ 0 w 56"/>
                <a:gd name="T59" fmla="*/ 48 h 70"/>
                <a:gd name="T60" fmla="*/ 6 w 56"/>
                <a:gd name="T61" fmla="*/ 42 h 70"/>
                <a:gd name="T62" fmla="*/ 6 w 56"/>
                <a:gd name="T63" fmla="*/ 35 h 70"/>
                <a:gd name="T64" fmla="*/ 10 w 56"/>
                <a:gd name="T65" fmla="*/ 33 h 70"/>
                <a:gd name="T66" fmla="*/ 10 w 56"/>
                <a:gd name="T67" fmla="*/ 29 h 70"/>
                <a:gd name="T68" fmla="*/ 7 w 56"/>
                <a:gd name="T69" fmla="*/ 21 h 70"/>
                <a:gd name="T70" fmla="*/ 7 w 56"/>
                <a:gd name="T71" fmla="*/ 18 h 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"/>
                <a:gd name="T109" fmla="*/ 0 h 70"/>
                <a:gd name="T110" fmla="*/ 56 w 56"/>
                <a:gd name="T111" fmla="*/ 70 h 7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" h="70">
                  <a:moveTo>
                    <a:pt x="7" y="18"/>
                  </a:moveTo>
                  <a:lnTo>
                    <a:pt x="7" y="12"/>
                  </a:lnTo>
                  <a:lnTo>
                    <a:pt x="6" y="4"/>
                  </a:lnTo>
                  <a:lnTo>
                    <a:pt x="7" y="0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1"/>
                  </a:lnTo>
                  <a:lnTo>
                    <a:pt x="41" y="4"/>
                  </a:lnTo>
                  <a:lnTo>
                    <a:pt x="47" y="8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2" y="29"/>
                  </a:lnTo>
                  <a:lnTo>
                    <a:pt x="49" y="33"/>
                  </a:lnTo>
                  <a:lnTo>
                    <a:pt x="49" y="38"/>
                  </a:lnTo>
                  <a:lnTo>
                    <a:pt x="49" y="45"/>
                  </a:lnTo>
                  <a:lnTo>
                    <a:pt x="52" y="53"/>
                  </a:lnTo>
                  <a:lnTo>
                    <a:pt x="56" y="56"/>
                  </a:lnTo>
                  <a:lnTo>
                    <a:pt x="54" y="59"/>
                  </a:lnTo>
                  <a:lnTo>
                    <a:pt x="44" y="60"/>
                  </a:lnTo>
                  <a:lnTo>
                    <a:pt x="37" y="63"/>
                  </a:lnTo>
                  <a:lnTo>
                    <a:pt x="24" y="67"/>
                  </a:lnTo>
                  <a:lnTo>
                    <a:pt x="17" y="70"/>
                  </a:lnTo>
                  <a:lnTo>
                    <a:pt x="7" y="70"/>
                  </a:lnTo>
                  <a:lnTo>
                    <a:pt x="7" y="66"/>
                  </a:lnTo>
                  <a:lnTo>
                    <a:pt x="6" y="59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6" y="35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7" name="Group 502"/>
          <p:cNvGrpSpPr>
            <a:grpSpLocks/>
          </p:cNvGrpSpPr>
          <p:nvPr/>
        </p:nvGrpSpPr>
        <p:grpSpPr bwMode="auto">
          <a:xfrm>
            <a:off x="4117623" y="2513190"/>
            <a:ext cx="127000" cy="87489"/>
            <a:chOff x="2195" y="2178"/>
            <a:chExt cx="90" cy="62"/>
          </a:xfrm>
        </p:grpSpPr>
        <p:sp>
          <p:nvSpPr>
            <p:cNvPr id="142937" name="Freeform 500"/>
            <p:cNvSpPr>
              <a:spLocks/>
            </p:cNvSpPr>
            <p:nvPr/>
          </p:nvSpPr>
          <p:spPr bwMode="auto">
            <a:xfrm>
              <a:off x="2195" y="2178"/>
              <a:ext cx="90" cy="62"/>
            </a:xfrm>
            <a:custGeom>
              <a:avLst/>
              <a:gdLst>
                <a:gd name="T0" fmla="*/ 17 w 90"/>
                <a:gd name="T1" fmla="*/ 0 h 62"/>
                <a:gd name="T2" fmla="*/ 25 w 90"/>
                <a:gd name="T3" fmla="*/ 0 h 62"/>
                <a:gd name="T4" fmla="*/ 25 w 90"/>
                <a:gd name="T5" fmla="*/ 3 h 62"/>
                <a:gd name="T6" fmla="*/ 32 w 90"/>
                <a:gd name="T7" fmla="*/ 4 h 62"/>
                <a:gd name="T8" fmla="*/ 37 w 90"/>
                <a:gd name="T9" fmla="*/ 3 h 62"/>
                <a:gd name="T10" fmla="*/ 40 w 90"/>
                <a:gd name="T11" fmla="*/ 3 h 62"/>
                <a:gd name="T12" fmla="*/ 47 w 90"/>
                <a:gd name="T13" fmla="*/ 3 h 62"/>
                <a:gd name="T14" fmla="*/ 47 w 90"/>
                <a:gd name="T15" fmla="*/ 4 h 62"/>
                <a:gd name="T16" fmla="*/ 48 w 90"/>
                <a:gd name="T17" fmla="*/ 7 h 62"/>
                <a:gd name="T18" fmla="*/ 51 w 90"/>
                <a:gd name="T19" fmla="*/ 7 h 62"/>
                <a:gd name="T20" fmla="*/ 55 w 90"/>
                <a:gd name="T21" fmla="*/ 11 h 62"/>
                <a:gd name="T22" fmla="*/ 62 w 90"/>
                <a:gd name="T23" fmla="*/ 7 h 62"/>
                <a:gd name="T24" fmla="*/ 67 w 90"/>
                <a:gd name="T25" fmla="*/ 7 h 62"/>
                <a:gd name="T26" fmla="*/ 70 w 90"/>
                <a:gd name="T27" fmla="*/ 4 h 62"/>
                <a:gd name="T28" fmla="*/ 71 w 90"/>
                <a:gd name="T29" fmla="*/ 3 h 62"/>
                <a:gd name="T30" fmla="*/ 76 w 90"/>
                <a:gd name="T31" fmla="*/ 11 h 62"/>
                <a:gd name="T32" fmla="*/ 78 w 90"/>
                <a:gd name="T33" fmla="*/ 13 h 62"/>
                <a:gd name="T34" fmla="*/ 81 w 90"/>
                <a:gd name="T35" fmla="*/ 15 h 62"/>
                <a:gd name="T36" fmla="*/ 81 w 90"/>
                <a:gd name="T37" fmla="*/ 20 h 62"/>
                <a:gd name="T38" fmla="*/ 82 w 90"/>
                <a:gd name="T39" fmla="*/ 22 h 62"/>
                <a:gd name="T40" fmla="*/ 82 w 90"/>
                <a:gd name="T41" fmla="*/ 25 h 62"/>
                <a:gd name="T42" fmla="*/ 88 w 90"/>
                <a:gd name="T43" fmla="*/ 30 h 62"/>
                <a:gd name="T44" fmla="*/ 85 w 90"/>
                <a:gd name="T45" fmla="*/ 32 h 62"/>
                <a:gd name="T46" fmla="*/ 85 w 90"/>
                <a:gd name="T47" fmla="*/ 37 h 62"/>
                <a:gd name="T48" fmla="*/ 88 w 90"/>
                <a:gd name="T49" fmla="*/ 39 h 62"/>
                <a:gd name="T50" fmla="*/ 88 w 90"/>
                <a:gd name="T51" fmla="*/ 43 h 62"/>
                <a:gd name="T52" fmla="*/ 88 w 90"/>
                <a:gd name="T53" fmla="*/ 45 h 62"/>
                <a:gd name="T54" fmla="*/ 90 w 90"/>
                <a:gd name="T55" fmla="*/ 49 h 62"/>
                <a:gd name="T56" fmla="*/ 85 w 90"/>
                <a:gd name="T57" fmla="*/ 49 h 62"/>
                <a:gd name="T58" fmla="*/ 82 w 90"/>
                <a:gd name="T59" fmla="*/ 52 h 62"/>
                <a:gd name="T60" fmla="*/ 85 w 90"/>
                <a:gd name="T61" fmla="*/ 53 h 62"/>
                <a:gd name="T62" fmla="*/ 82 w 90"/>
                <a:gd name="T63" fmla="*/ 60 h 62"/>
                <a:gd name="T64" fmla="*/ 81 w 90"/>
                <a:gd name="T65" fmla="*/ 60 h 62"/>
                <a:gd name="T66" fmla="*/ 76 w 90"/>
                <a:gd name="T67" fmla="*/ 58 h 62"/>
                <a:gd name="T68" fmla="*/ 76 w 90"/>
                <a:gd name="T69" fmla="*/ 62 h 62"/>
                <a:gd name="T70" fmla="*/ 71 w 90"/>
                <a:gd name="T71" fmla="*/ 62 h 62"/>
                <a:gd name="T72" fmla="*/ 67 w 90"/>
                <a:gd name="T73" fmla="*/ 62 h 62"/>
                <a:gd name="T74" fmla="*/ 67 w 90"/>
                <a:gd name="T75" fmla="*/ 56 h 62"/>
                <a:gd name="T76" fmla="*/ 64 w 90"/>
                <a:gd name="T77" fmla="*/ 49 h 62"/>
                <a:gd name="T78" fmla="*/ 58 w 90"/>
                <a:gd name="T79" fmla="*/ 49 h 62"/>
                <a:gd name="T80" fmla="*/ 52 w 90"/>
                <a:gd name="T81" fmla="*/ 49 h 62"/>
                <a:gd name="T82" fmla="*/ 52 w 90"/>
                <a:gd name="T83" fmla="*/ 43 h 62"/>
                <a:gd name="T84" fmla="*/ 51 w 90"/>
                <a:gd name="T85" fmla="*/ 41 h 62"/>
                <a:gd name="T86" fmla="*/ 51 w 90"/>
                <a:gd name="T87" fmla="*/ 37 h 62"/>
                <a:gd name="T88" fmla="*/ 47 w 90"/>
                <a:gd name="T89" fmla="*/ 30 h 62"/>
                <a:gd name="T90" fmla="*/ 34 w 90"/>
                <a:gd name="T91" fmla="*/ 32 h 62"/>
                <a:gd name="T92" fmla="*/ 32 w 90"/>
                <a:gd name="T93" fmla="*/ 32 h 62"/>
                <a:gd name="T94" fmla="*/ 28 w 90"/>
                <a:gd name="T95" fmla="*/ 39 h 62"/>
                <a:gd name="T96" fmla="*/ 25 w 90"/>
                <a:gd name="T97" fmla="*/ 39 h 62"/>
                <a:gd name="T98" fmla="*/ 21 w 90"/>
                <a:gd name="T99" fmla="*/ 43 h 62"/>
                <a:gd name="T100" fmla="*/ 18 w 90"/>
                <a:gd name="T101" fmla="*/ 39 h 62"/>
                <a:gd name="T102" fmla="*/ 17 w 90"/>
                <a:gd name="T103" fmla="*/ 35 h 62"/>
                <a:gd name="T104" fmla="*/ 7 w 90"/>
                <a:gd name="T105" fmla="*/ 28 h 62"/>
                <a:gd name="T106" fmla="*/ 4 w 90"/>
                <a:gd name="T107" fmla="*/ 24 h 62"/>
                <a:gd name="T108" fmla="*/ 0 w 90"/>
                <a:gd name="T109" fmla="*/ 22 h 62"/>
                <a:gd name="T110" fmla="*/ 4 w 90"/>
                <a:gd name="T111" fmla="*/ 15 h 62"/>
                <a:gd name="T112" fmla="*/ 14 w 90"/>
                <a:gd name="T113" fmla="*/ 11 h 62"/>
                <a:gd name="T114" fmla="*/ 17 w 90"/>
                <a:gd name="T115" fmla="*/ 7 h 62"/>
                <a:gd name="T116" fmla="*/ 14 w 90"/>
                <a:gd name="T117" fmla="*/ 4 h 62"/>
                <a:gd name="T118" fmla="*/ 17 w 90"/>
                <a:gd name="T119" fmla="*/ 3 h 62"/>
                <a:gd name="T120" fmla="*/ 17 w 90"/>
                <a:gd name="T121" fmla="*/ 0 h 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2"/>
                <a:gd name="T185" fmla="*/ 90 w 90"/>
                <a:gd name="T186" fmla="*/ 62 h 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2">
                  <a:moveTo>
                    <a:pt x="17" y="0"/>
                  </a:moveTo>
                  <a:lnTo>
                    <a:pt x="25" y="0"/>
                  </a:lnTo>
                  <a:lnTo>
                    <a:pt x="25" y="3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7"/>
                  </a:lnTo>
                  <a:lnTo>
                    <a:pt x="51" y="7"/>
                  </a:lnTo>
                  <a:lnTo>
                    <a:pt x="55" y="11"/>
                  </a:lnTo>
                  <a:lnTo>
                    <a:pt x="62" y="7"/>
                  </a:lnTo>
                  <a:lnTo>
                    <a:pt x="67" y="7"/>
                  </a:lnTo>
                  <a:lnTo>
                    <a:pt x="70" y="4"/>
                  </a:lnTo>
                  <a:lnTo>
                    <a:pt x="71" y="3"/>
                  </a:lnTo>
                  <a:lnTo>
                    <a:pt x="76" y="11"/>
                  </a:lnTo>
                  <a:lnTo>
                    <a:pt x="78" y="13"/>
                  </a:lnTo>
                  <a:lnTo>
                    <a:pt x="81" y="15"/>
                  </a:lnTo>
                  <a:lnTo>
                    <a:pt x="81" y="20"/>
                  </a:lnTo>
                  <a:lnTo>
                    <a:pt x="82" y="22"/>
                  </a:lnTo>
                  <a:lnTo>
                    <a:pt x="82" y="25"/>
                  </a:lnTo>
                  <a:lnTo>
                    <a:pt x="88" y="30"/>
                  </a:lnTo>
                  <a:lnTo>
                    <a:pt x="85" y="32"/>
                  </a:lnTo>
                  <a:lnTo>
                    <a:pt x="85" y="37"/>
                  </a:lnTo>
                  <a:lnTo>
                    <a:pt x="88" y="39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90" y="49"/>
                  </a:lnTo>
                  <a:lnTo>
                    <a:pt x="85" y="49"/>
                  </a:lnTo>
                  <a:lnTo>
                    <a:pt x="82" y="52"/>
                  </a:lnTo>
                  <a:lnTo>
                    <a:pt x="85" y="53"/>
                  </a:lnTo>
                  <a:lnTo>
                    <a:pt x="82" y="60"/>
                  </a:lnTo>
                  <a:lnTo>
                    <a:pt x="81" y="60"/>
                  </a:lnTo>
                  <a:lnTo>
                    <a:pt x="76" y="58"/>
                  </a:lnTo>
                  <a:lnTo>
                    <a:pt x="76" y="62"/>
                  </a:lnTo>
                  <a:lnTo>
                    <a:pt x="71" y="62"/>
                  </a:lnTo>
                  <a:lnTo>
                    <a:pt x="67" y="62"/>
                  </a:lnTo>
                  <a:lnTo>
                    <a:pt x="67" y="56"/>
                  </a:lnTo>
                  <a:lnTo>
                    <a:pt x="64" y="49"/>
                  </a:lnTo>
                  <a:lnTo>
                    <a:pt x="58" y="49"/>
                  </a:lnTo>
                  <a:lnTo>
                    <a:pt x="52" y="49"/>
                  </a:lnTo>
                  <a:lnTo>
                    <a:pt x="52" y="43"/>
                  </a:lnTo>
                  <a:lnTo>
                    <a:pt x="51" y="41"/>
                  </a:lnTo>
                  <a:lnTo>
                    <a:pt x="51" y="37"/>
                  </a:lnTo>
                  <a:lnTo>
                    <a:pt x="47" y="30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28" y="39"/>
                  </a:lnTo>
                  <a:lnTo>
                    <a:pt x="25" y="39"/>
                  </a:lnTo>
                  <a:lnTo>
                    <a:pt x="21" y="43"/>
                  </a:lnTo>
                  <a:lnTo>
                    <a:pt x="18" y="39"/>
                  </a:lnTo>
                  <a:lnTo>
                    <a:pt x="17" y="35"/>
                  </a:lnTo>
                  <a:lnTo>
                    <a:pt x="7" y="28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4" y="11"/>
                  </a:lnTo>
                  <a:lnTo>
                    <a:pt x="17" y="7"/>
                  </a:lnTo>
                  <a:lnTo>
                    <a:pt x="14" y="4"/>
                  </a:lnTo>
                  <a:lnTo>
                    <a:pt x="17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38" name="Freeform 501"/>
            <p:cNvSpPr>
              <a:spLocks/>
            </p:cNvSpPr>
            <p:nvPr/>
          </p:nvSpPr>
          <p:spPr bwMode="auto">
            <a:xfrm>
              <a:off x="2195" y="2178"/>
              <a:ext cx="90" cy="62"/>
            </a:xfrm>
            <a:custGeom>
              <a:avLst/>
              <a:gdLst>
                <a:gd name="T0" fmla="*/ 17 w 90"/>
                <a:gd name="T1" fmla="*/ 0 h 62"/>
                <a:gd name="T2" fmla="*/ 25 w 90"/>
                <a:gd name="T3" fmla="*/ 0 h 62"/>
                <a:gd name="T4" fmla="*/ 25 w 90"/>
                <a:gd name="T5" fmla="*/ 3 h 62"/>
                <a:gd name="T6" fmla="*/ 32 w 90"/>
                <a:gd name="T7" fmla="*/ 4 h 62"/>
                <a:gd name="T8" fmla="*/ 37 w 90"/>
                <a:gd name="T9" fmla="*/ 3 h 62"/>
                <a:gd name="T10" fmla="*/ 40 w 90"/>
                <a:gd name="T11" fmla="*/ 3 h 62"/>
                <a:gd name="T12" fmla="*/ 47 w 90"/>
                <a:gd name="T13" fmla="*/ 3 h 62"/>
                <a:gd name="T14" fmla="*/ 47 w 90"/>
                <a:gd name="T15" fmla="*/ 4 h 62"/>
                <a:gd name="T16" fmla="*/ 48 w 90"/>
                <a:gd name="T17" fmla="*/ 7 h 62"/>
                <a:gd name="T18" fmla="*/ 51 w 90"/>
                <a:gd name="T19" fmla="*/ 7 h 62"/>
                <a:gd name="T20" fmla="*/ 55 w 90"/>
                <a:gd name="T21" fmla="*/ 11 h 62"/>
                <a:gd name="T22" fmla="*/ 62 w 90"/>
                <a:gd name="T23" fmla="*/ 7 h 62"/>
                <a:gd name="T24" fmla="*/ 67 w 90"/>
                <a:gd name="T25" fmla="*/ 7 h 62"/>
                <a:gd name="T26" fmla="*/ 70 w 90"/>
                <a:gd name="T27" fmla="*/ 4 h 62"/>
                <a:gd name="T28" fmla="*/ 71 w 90"/>
                <a:gd name="T29" fmla="*/ 3 h 62"/>
                <a:gd name="T30" fmla="*/ 76 w 90"/>
                <a:gd name="T31" fmla="*/ 11 h 62"/>
                <a:gd name="T32" fmla="*/ 78 w 90"/>
                <a:gd name="T33" fmla="*/ 13 h 62"/>
                <a:gd name="T34" fmla="*/ 81 w 90"/>
                <a:gd name="T35" fmla="*/ 15 h 62"/>
                <a:gd name="T36" fmla="*/ 81 w 90"/>
                <a:gd name="T37" fmla="*/ 20 h 62"/>
                <a:gd name="T38" fmla="*/ 82 w 90"/>
                <a:gd name="T39" fmla="*/ 22 h 62"/>
                <a:gd name="T40" fmla="*/ 82 w 90"/>
                <a:gd name="T41" fmla="*/ 25 h 62"/>
                <a:gd name="T42" fmla="*/ 88 w 90"/>
                <a:gd name="T43" fmla="*/ 30 h 62"/>
                <a:gd name="T44" fmla="*/ 85 w 90"/>
                <a:gd name="T45" fmla="*/ 32 h 62"/>
                <a:gd name="T46" fmla="*/ 85 w 90"/>
                <a:gd name="T47" fmla="*/ 37 h 62"/>
                <a:gd name="T48" fmla="*/ 88 w 90"/>
                <a:gd name="T49" fmla="*/ 39 h 62"/>
                <a:gd name="T50" fmla="*/ 88 w 90"/>
                <a:gd name="T51" fmla="*/ 43 h 62"/>
                <a:gd name="T52" fmla="*/ 88 w 90"/>
                <a:gd name="T53" fmla="*/ 45 h 62"/>
                <a:gd name="T54" fmla="*/ 90 w 90"/>
                <a:gd name="T55" fmla="*/ 49 h 62"/>
                <a:gd name="T56" fmla="*/ 85 w 90"/>
                <a:gd name="T57" fmla="*/ 49 h 62"/>
                <a:gd name="T58" fmla="*/ 82 w 90"/>
                <a:gd name="T59" fmla="*/ 52 h 62"/>
                <a:gd name="T60" fmla="*/ 85 w 90"/>
                <a:gd name="T61" fmla="*/ 53 h 62"/>
                <a:gd name="T62" fmla="*/ 82 w 90"/>
                <a:gd name="T63" fmla="*/ 60 h 62"/>
                <a:gd name="T64" fmla="*/ 81 w 90"/>
                <a:gd name="T65" fmla="*/ 60 h 62"/>
                <a:gd name="T66" fmla="*/ 76 w 90"/>
                <a:gd name="T67" fmla="*/ 58 h 62"/>
                <a:gd name="T68" fmla="*/ 76 w 90"/>
                <a:gd name="T69" fmla="*/ 62 h 62"/>
                <a:gd name="T70" fmla="*/ 71 w 90"/>
                <a:gd name="T71" fmla="*/ 62 h 62"/>
                <a:gd name="T72" fmla="*/ 67 w 90"/>
                <a:gd name="T73" fmla="*/ 62 h 62"/>
                <a:gd name="T74" fmla="*/ 67 w 90"/>
                <a:gd name="T75" fmla="*/ 56 h 62"/>
                <a:gd name="T76" fmla="*/ 64 w 90"/>
                <a:gd name="T77" fmla="*/ 49 h 62"/>
                <a:gd name="T78" fmla="*/ 58 w 90"/>
                <a:gd name="T79" fmla="*/ 49 h 62"/>
                <a:gd name="T80" fmla="*/ 52 w 90"/>
                <a:gd name="T81" fmla="*/ 49 h 62"/>
                <a:gd name="T82" fmla="*/ 52 w 90"/>
                <a:gd name="T83" fmla="*/ 43 h 62"/>
                <a:gd name="T84" fmla="*/ 51 w 90"/>
                <a:gd name="T85" fmla="*/ 41 h 62"/>
                <a:gd name="T86" fmla="*/ 51 w 90"/>
                <a:gd name="T87" fmla="*/ 37 h 62"/>
                <a:gd name="T88" fmla="*/ 47 w 90"/>
                <a:gd name="T89" fmla="*/ 30 h 62"/>
                <a:gd name="T90" fmla="*/ 34 w 90"/>
                <a:gd name="T91" fmla="*/ 32 h 62"/>
                <a:gd name="T92" fmla="*/ 32 w 90"/>
                <a:gd name="T93" fmla="*/ 32 h 62"/>
                <a:gd name="T94" fmla="*/ 28 w 90"/>
                <a:gd name="T95" fmla="*/ 39 h 62"/>
                <a:gd name="T96" fmla="*/ 25 w 90"/>
                <a:gd name="T97" fmla="*/ 39 h 62"/>
                <a:gd name="T98" fmla="*/ 21 w 90"/>
                <a:gd name="T99" fmla="*/ 43 h 62"/>
                <a:gd name="T100" fmla="*/ 18 w 90"/>
                <a:gd name="T101" fmla="*/ 39 h 62"/>
                <a:gd name="T102" fmla="*/ 17 w 90"/>
                <a:gd name="T103" fmla="*/ 35 h 62"/>
                <a:gd name="T104" fmla="*/ 7 w 90"/>
                <a:gd name="T105" fmla="*/ 28 h 62"/>
                <a:gd name="T106" fmla="*/ 4 w 90"/>
                <a:gd name="T107" fmla="*/ 24 h 62"/>
                <a:gd name="T108" fmla="*/ 0 w 90"/>
                <a:gd name="T109" fmla="*/ 22 h 62"/>
                <a:gd name="T110" fmla="*/ 4 w 90"/>
                <a:gd name="T111" fmla="*/ 15 h 62"/>
                <a:gd name="T112" fmla="*/ 14 w 90"/>
                <a:gd name="T113" fmla="*/ 11 h 62"/>
                <a:gd name="T114" fmla="*/ 17 w 90"/>
                <a:gd name="T115" fmla="*/ 7 h 62"/>
                <a:gd name="T116" fmla="*/ 14 w 90"/>
                <a:gd name="T117" fmla="*/ 4 h 62"/>
                <a:gd name="T118" fmla="*/ 17 w 90"/>
                <a:gd name="T119" fmla="*/ 3 h 62"/>
                <a:gd name="T120" fmla="*/ 17 w 90"/>
                <a:gd name="T121" fmla="*/ 0 h 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2"/>
                <a:gd name="T185" fmla="*/ 90 w 90"/>
                <a:gd name="T186" fmla="*/ 62 h 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2">
                  <a:moveTo>
                    <a:pt x="17" y="0"/>
                  </a:moveTo>
                  <a:lnTo>
                    <a:pt x="25" y="0"/>
                  </a:lnTo>
                  <a:lnTo>
                    <a:pt x="25" y="3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7"/>
                  </a:lnTo>
                  <a:lnTo>
                    <a:pt x="51" y="7"/>
                  </a:lnTo>
                  <a:lnTo>
                    <a:pt x="55" y="11"/>
                  </a:lnTo>
                  <a:lnTo>
                    <a:pt x="62" y="7"/>
                  </a:lnTo>
                  <a:lnTo>
                    <a:pt x="67" y="7"/>
                  </a:lnTo>
                  <a:lnTo>
                    <a:pt x="70" y="4"/>
                  </a:lnTo>
                  <a:lnTo>
                    <a:pt x="71" y="3"/>
                  </a:lnTo>
                  <a:lnTo>
                    <a:pt x="76" y="11"/>
                  </a:lnTo>
                  <a:lnTo>
                    <a:pt x="78" y="13"/>
                  </a:lnTo>
                  <a:lnTo>
                    <a:pt x="81" y="15"/>
                  </a:lnTo>
                  <a:lnTo>
                    <a:pt x="81" y="20"/>
                  </a:lnTo>
                  <a:lnTo>
                    <a:pt x="82" y="22"/>
                  </a:lnTo>
                  <a:lnTo>
                    <a:pt x="82" y="25"/>
                  </a:lnTo>
                  <a:lnTo>
                    <a:pt x="88" y="30"/>
                  </a:lnTo>
                  <a:lnTo>
                    <a:pt x="85" y="32"/>
                  </a:lnTo>
                  <a:lnTo>
                    <a:pt x="85" y="37"/>
                  </a:lnTo>
                  <a:lnTo>
                    <a:pt x="88" y="39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90" y="49"/>
                  </a:lnTo>
                  <a:lnTo>
                    <a:pt x="85" y="49"/>
                  </a:lnTo>
                  <a:lnTo>
                    <a:pt x="82" y="52"/>
                  </a:lnTo>
                  <a:lnTo>
                    <a:pt x="85" y="53"/>
                  </a:lnTo>
                  <a:lnTo>
                    <a:pt x="82" y="60"/>
                  </a:lnTo>
                  <a:lnTo>
                    <a:pt x="81" y="60"/>
                  </a:lnTo>
                  <a:lnTo>
                    <a:pt x="76" y="58"/>
                  </a:lnTo>
                  <a:lnTo>
                    <a:pt x="76" y="62"/>
                  </a:lnTo>
                  <a:lnTo>
                    <a:pt x="71" y="62"/>
                  </a:lnTo>
                  <a:lnTo>
                    <a:pt x="67" y="62"/>
                  </a:lnTo>
                  <a:lnTo>
                    <a:pt x="67" y="56"/>
                  </a:lnTo>
                  <a:lnTo>
                    <a:pt x="64" y="49"/>
                  </a:lnTo>
                  <a:lnTo>
                    <a:pt x="58" y="49"/>
                  </a:lnTo>
                  <a:lnTo>
                    <a:pt x="52" y="49"/>
                  </a:lnTo>
                  <a:lnTo>
                    <a:pt x="52" y="43"/>
                  </a:lnTo>
                  <a:lnTo>
                    <a:pt x="51" y="41"/>
                  </a:lnTo>
                  <a:lnTo>
                    <a:pt x="51" y="37"/>
                  </a:lnTo>
                  <a:lnTo>
                    <a:pt x="47" y="30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28" y="39"/>
                  </a:lnTo>
                  <a:lnTo>
                    <a:pt x="25" y="39"/>
                  </a:lnTo>
                  <a:lnTo>
                    <a:pt x="21" y="43"/>
                  </a:lnTo>
                  <a:lnTo>
                    <a:pt x="18" y="39"/>
                  </a:lnTo>
                  <a:lnTo>
                    <a:pt x="17" y="35"/>
                  </a:lnTo>
                  <a:lnTo>
                    <a:pt x="7" y="28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4" y="11"/>
                  </a:lnTo>
                  <a:lnTo>
                    <a:pt x="17" y="7"/>
                  </a:lnTo>
                  <a:lnTo>
                    <a:pt x="14" y="4"/>
                  </a:lnTo>
                  <a:lnTo>
                    <a:pt x="17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8" name="Group 505"/>
          <p:cNvGrpSpPr>
            <a:grpSpLocks/>
          </p:cNvGrpSpPr>
          <p:nvPr/>
        </p:nvGrpSpPr>
        <p:grpSpPr bwMode="auto">
          <a:xfrm>
            <a:off x="4089400" y="2513190"/>
            <a:ext cx="52212" cy="29633"/>
            <a:chOff x="2175" y="2178"/>
            <a:chExt cx="37" cy="21"/>
          </a:xfrm>
        </p:grpSpPr>
        <p:sp>
          <p:nvSpPr>
            <p:cNvPr id="142935" name="Freeform 503"/>
            <p:cNvSpPr>
              <a:spLocks/>
            </p:cNvSpPr>
            <p:nvPr/>
          </p:nvSpPr>
          <p:spPr bwMode="auto">
            <a:xfrm>
              <a:off x="2175" y="2178"/>
              <a:ext cx="37" cy="21"/>
            </a:xfrm>
            <a:custGeom>
              <a:avLst/>
              <a:gdLst>
                <a:gd name="T0" fmla="*/ 0 w 37"/>
                <a:gd name="T1" fmla="*/ 4 h 21"/>
                <a:gd name="T2" fmla="*/ 8 w 37"/>
                <a:gd name="T3" fmla="*/ 3 h 21"/>
                <a:gd name="T4" fmla="*/ 13 w 37"/>
                <a:gd name="T5" fmla="*/ 3 h 21"/>
                <a:gd name="T6" fmla="*/ 18 w 37"/>
                <a:gd name="T7" fmla="*/ 0 h 21"/>
                <a:gd name="T8" fmla="*/ 37 w 37"/>
                <a:gd name="T9" fmla="*/ 0 h 21"/>
                <a:gd name="T10" fmla="*/ 37 w 37"/>
                <a:gd name="T11" fmla="*/ 3 h 21"/>
                <a:gd name="T12" fmla="*/ 34 w 37"/>
                <a:gd name="T13" fmla="*/ 4 h 21"/>
                <a:gd name="T14" fmla="*/ 37 w 37"/>
                <a:gd name="T15" fmla="*/ 7 h 21"/>
                <a:gd name="T16" fmla="*/ 34 w 37"/>
                <a:gd name="T17" fmla="*/ 10 h 21"/>
                <a:gd name="T18" fmla="*/ 24 w 37"/>
                <a:gd name="T19" fmla="*/ 15 h 21"/>
                <a:gd name="T20" fmla="*/ 20 w 37"/>
                <a:gd name="T21" fmla="*/ 21 h 21"/>
                <a:gd name="T22" fmla="*/ 18 w 37"/>
                <a:gd name="T23" fmla="*/ 17 h 21"/>
                <a:gd name="T24" fmla="*/ 16 w 37"/>
                <a:gd name="T25" fmla="*/ 20 h 21"/>
                <a:gd name="T26" fmla="*/ 16 w 37"/>
                <a:gd name="T27" fmla="*/ 10 h 21"/>
                <a:gd name="T28" fmla="*/ 8 w 37"/>
                <a:gd name="T29" fmla="*/ 10 h 21"/>
                <a:gd name="T30" fmla="*/ 8 w 37"/>
                <a:gd name="T31" fmla="*/ 9 h 21"/>
                <a:gd name="T32" fmla="*/ 4 w 37"/>
                <a:gd name="T33" fmla="*/ 7 h 21"/>
                <a:gd name="T34" fmla="*/ 0 w 37"/>
                <a:gd name="T35" fmla="*/ 4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21"/>
                <a:gd name="T56" fmla="*/ 37 w 37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21">
                  <a:moveTo>
                    <a:pt x="0" y="4"/>
                  </a:moveTo>
                  <a:lnTo>
                    <a:pt x="8" y="3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20" y="21"/>
                  </a:lnTo>
                  <a:lnTo>
                    <a:pt x="18" y="17"/>
                  </a:lnTo>
                  <a:lnTo>
                    <a:pt x="16" y="20"/>
                  </a:lnTo>
                  <a:lnTo>
                    <a:pt x="16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36" name="Freeform 504"/>
            <p:cNvSpPr>
              <a:spLocks/>
            </p:cNvSpPr>
            <p:nvPr/>
          </p:nvSpPr>
          <p:spPr bwMode="auto">
            <a:xfrm>
              <a:off x="2175" y="2178"/>
              <a:ext cx="37" cy="21"/>
            </a:xfrm>
            <a:custGeom>
              <a:avLst/>
              <a:gdLst>
                <a:gd name="T0" fmla="*/ 0 w 37"/>
                <a:gd name="T1" fmla="*/ 4 h 21"/>
                <a:gd name="T2" fmla="*/ 8 w 37"/>
                <a:gd name="T3" fmla="*/ 3 h 21"/>
                <a:gd name="T4" fmla="*/ 13 w 37"/>
                <a:gd name="T5" fmla="*/ 3 h 21"/>
                <a:gd name="T6" fmla="*/ 18 w 37"/>
                <a:gd name="T7" fmla="*/ 0 h 21"/>
                <a:gd name="T8" fmla="*/ 37 w 37"/>
                <a:gd name="T9" fmla="*/ 0 h 21"/>
                <a:gd name="T10" fmla="*/ 37 w 37"/>
                <a:gd name="T11" fmla="*/ 3 h 21"/>
                <a:gd name="T12" fmla="*/ 34 w 37"/>
                <a:gd name="T13" fmla="*/ 4 h 21"/>
                <a:gd name="T14" fmla="*/ 37 w 37"/>
                <a:gd name="T15" fmla="*/ 7 h 21"/>
                <a:gd name="T16" fmla="*/ 34 w 37"/>
                <a:gd name="T17" fmla="*/ 10 h 21"/>
                <a:gd name="T18" fmla="*/ 24 w 37"/>
                <a:gd name="T19" fmla="*/ 15 h 21"/>
                <a:gd name="T20" fmla="*/ 20 w 37"/>
                <a:gd name="T21" fmla="*/ 21 h 21"/>
                <a:gd name="T22" fmla="*/ 18 w 37"/>
                <a:gd name="T23" fmla="*/ 17 h 21"/>
                <a:gd name="T24" fmla="*/ 16 w 37"/>
                <a:gd name="T25" fmla="*/ 20 h 21"/>
                <a:gd name="T26" fmla="*/ 16 w 37"/>
                <a:gd name="T27" fmla="*/ 10 h 21"/>
                <a:gd name="T28" fmla="*/ 8 w 37"/>
                <a:gd name="T29" fmla="*/ 10 h 21"/>
                <a:gd name="T30" fmla="*/ 8 w 37"/>
                <a:gd name="T31" fmla="*/ 9 h 21"/>
                <a:gd name="T32" fmla="*/ 4 w 37"/>
                <a:gd name="T33" fmla="*/ 7 h 21"/>
                <a:gd name="T34" fmla="*/ 0 w 37"/>
                <a:gd name="T35" fmla="*/ 4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21"/>
                <a:gd name="T56" fmla="*/ 37 w 37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21">
                  <a:moveTo>
                    <a:pt x="0" y="4"/>
                  </a:moveTo>
                  <a:lnTo>
                    <a:pt x="8" y="3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20" y="21"/>
                  </a:lnTo>
                  <a:lnTo>
                    <a:pt x="18" y="17"/>
                  </a:lnTo>
                  <a:lnTo>
                    <a:pt x="16" y="20"/>
                  </a:lnTo>
                  <a:lnTo>
                    <a:pt x="16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79" name="Group 508"/>
          <p:cNvGrpSpPr>
            <a:grpSpLocks/>
          </p:cNvGrpSpPr>
          <p:nvPr/>
        </p:nvGrpSpPr>
        <p:grpSpPr bwMode="auto">
          <a:xfrm>
            <a:off x="4521200" y="2507545"/>
            <a:ext cx="131234" cy="179211"/>
            <a:chOff x="2481" y="2174"/>
            <a:chExt cx="93" cy="127"/>
          </a:xfrm>
        </p:grpSpPr>
        <p:sp>
          <p:nvSpPr>
            <p:cNvPr id="142933" name="Freeform 506"/>
            <p:cNvSpPr>
              <a:spLocks/>
            </p:cNvSpPr>
            <p:nvPr/>
          </p:nvSpPr>
          <p:spPr bwMode="auto">
            <a:xfrm>
              <a:off x="2481" y="2174"/>
              <a:ext cx="93" cy="127"/>
            </a:xfrm>
            <a:custGeom>
              <a:avLst/>
              <a:gdLst>
                <a:gd name="T0" fmla="*/ 74 w 93"/>
                <a:gd name="T1" fmla="*/ 0 h 127"/>
                <a:gd name="T2" fmla="*/ 78 w 93"/>
                <a:gd name="T3" fmla="*/ 7 h 127"/>
                <a:gd name="T4" fmla="*/ 81 w 93"/>
                <a:gd name="T5" fmla="*/ 19 h 127"/>
                <a:gd name="T6" fmla="*/ 82 w 93"/>
                <a:gd name="T7" fmla="*/ 32 h 127"/>
                <a:gd name="T8" fmla="*/ 76 w 93"/>
                <a:gd name="T9" fmla="*/ 36 h 127"/>
                <a:gd name="T10" fmla="*/ 69 w 93"/>
                <a:gd name="T11" fmla="*/ 42 h 127"/>
                <a:gd name="T12" fmla="*/ 82 w 93"/>
                <a:gd name="T13" fmla="*/ 52 h 127"/>
                <a:gd name="T14" fmla="*/ 88 w 93"/>
                <a:gd name="T15" fmla="*/ 63 h 127"/>
                <a:gd name="T16" fmla="*/ 82 w 93"/>
                <a:gd name="T17" fmla="*/ 70 h 127"/>
                <a:gd name="T18" fmla="*/ 76 w 93"/>
                <a:gd name="T19" fmla="*/ 81 h 127"/>
                <a:gd name="T20" fmla="*/ 78 w 93"/>
                <a:gd name="T21" fmla="*/ 92 h 127"/>
                <a:gd name="T22" fmla="*/ 82 w 93"/>
                <a:gd name="T23" fmla="*/ 101 h 127"/>
                <a:gd name="T24" fmla="*/ 92 w 93"/>
                <a:gd name="T25" fmla="*/ 116 h 127"/>
                <a:gd name="T26" fmla="*/ 92 w 93"/>
                <a:gd name="T27" fmla="*/ 122 h 127"/>
                <a:gd name="T28" fmla="*/ 78 w 93"/>
                <a:gd name="T29" fmla="*/ 122 h 127"/>
                <a:gd name="T30" fmla="*/ 55 w 93"/>
                <a:gd name="T31" fmla="*/ 125 h 127"/>
                <a:gd name="T32" fmla="*/ 37 w 93"/>
                <a:gd name="T33" fmla="*/ 125 h 127"/>
                <a:gd name="T34" fmla="*/ 21 w 93"/>
                <a:gd name="T35" fmla="*/ 125 h 127"/>
                <a:gd name="T36" fmla="*/ 17 w 93"/>
                <a:gd name="T37" fmla="*/ 113 h 127"/>
                <a:gd name="T38" fmla="*/ 11 w 93"/>
                <a:gd name="T39" fmla="*/ 105 h 127"/>
                <a:gd name="T40" fmla="*/ 7 w 93"/>
                <a:gd name="T41" fmla="*/ 101 h 127"/>
                <a:gd name="T42" fmla="*/ 0 w 93"/>
                <a:gd name="T43" fmla="*/ 99 h 127"/>
                <a:gd name="T44" fmla="*/ 7 w 93"/>
                <a:gd name="T45" fmla="*/ 81 h 127"/>
                <a:gd name="T46" fmla="*/ 21 w 93"/>
                <a:gd name="T47" fmla="*/ 70 h 127"/>
                <a:gd name="T48" fmla="*/ 28 w 93"/>
                <a:gd name="T49" fmla="*/ 70 h 127"/>
                <a:gd name="T50" fmla="*/ 32 w 93"/>
                <a:gd name="T51" fmla="*/ 75 h 127"/>
                <a:gd name="T52" fmla="*/ 41 w 93"/>
                <a:gd name="T53" fmla="*/ 70 h 127"/>
                <a:gd name="T54" fmla="*/ 41 w 93"/>
                <a:gd name="T55" fmla="*/ 67 h 127"/>
                <a:gd name="T56" fmla="*/ 52 w 93"/>
                <a:gd name="T57" fmla="*/ 50 h 127"/>
                <a:gd name="T58" fmla="*/ 59 w 93"/>
                <a:gd name="T59" fmla="*/ 42 h 127"/>
                <a:gd name="T60" fmla="*/ 62 w 93"/>
                <a:gd name="T61" fmla="*/ 32 h 127"/>
                <a:gd name="T62" fmla="*/ 66 w 93"/>
                <a:gd name="T63" fmla="*/ 22 h 127"/>
                <a:gd name="T64" fmla="*/ 76 w 93"/>
                <a:gd name="T65" fmla="*/ 18 h 127"/>
                <a:gd name="T66" fmla="*/ 69 w 93"/>
                <a:gd name="T67" fmla="*/ 8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"/>
                <a:gd name="T103" fmla="*/ 0 h 127"/>
                <a:gd name="T104" fmla="*/ 93 w 93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" h="127">
                  <a:moveTo>
                    <a:pt x="69" y="0"/>
                  </a:moveTo>
                  <a:lnTo>
                    <a:pt x="74" y="0"/>
                  </a:lnTo>
                  <a:lnTo>
                    <a:pt x="74" y="4"/>
                  </a:lnTo>
                  <a:lnTo>
                    <a:pt x="78" y="7"/>
                  </a:lnTo>
                  <a:lnTo>
                    <a:pt x="81" y="14"/>
                  </a:lnTo>
                  <a:lnTo>
                    <a:pt x="81" y="19"/>
                  </a:lnTo>
                  <a:lnTo>
                    <a:pt x="81" y="26"/>
                  </a:lnTo>
                  <a:lnTo>
                    <a:pt x="82" y="32"/>
                  </a:lnTo>
                  <a:lnTo>
                    <a:pt x="88" y="36"/>
                  </a:lnTo>
                  <a:lnTo>
                    <a:pt x="76" y="36"/>
                  </a:lnTo>
                  <a:lnTo>
                    <a:pt x="71" y="36"/>
                  </a:lnTo>
                  <a:lnTo>
                    <a:pt x="69" y="42"/>
                  </a:lnTo>
                  <a:lnTo>
                    <a:pt x="78" y="50"/>
                  </a:lnTo>
                  <a:lnTo>
                    <a:pt x="82" y="52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7"/>
                  </a:lnTo>
                  <a:lnTo>
                    <a:pt x="82" y="70"/>
                  </a:lnTo>
                  <a:lnTo>
                    <a:pt x="78" y="80"/>
                  </a:lnTo>
                  <a:lnTo>
                    <a:pt x="76" y="81"/>
                  </a:lnTo>
                  <a:lnTo>
                    <a:pt x="76" y="91"/>
                  </a:lnTo>
                  <a:lnTo>
                    <a:pt x="78" y="92"/>
                  </a:lnTo>
                  <a:lnTo>
                    <a:pt x="78" y="99"/>
                  </a:lnTo>
                  <a:lnTo>
                    <a:pt x="82" y="101"/>
                  </a:lnTo>
                  <a:lnTo>
                    <a:pt x="82" y="108"/>
                  </a:lnTo>
                  <a:lnTo>
                    <a:pt x="92" y="116"/>
                  </a:lnTo>
                  <a:lnTo>
                    <a:pt x="93" y="116"/>
                  </a:lnTo>
                  <a:lnTo>
                    <a:pt x="92" y="122"/>
                  </a:lnTo>
                  <a:lnTo>
                    <a:pt x="93" y="125"/>
                  </a:lnTo>
                  <a:lnTo>
                    <a:pt x="78" y="122"/>
                  </a:lnTo>
                  <a:lnTo>
                    <a:pt x="59" y="125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37" y="125"/>
                  </a:lnTo>
                  <a:lnTo>
                    <a:pt x="37" y="127"/>
                  </a:lnTo>
                  <a:lnTo>
                    <a:pt x="21" y="125"/>
                  </a:lnTo>
                  <a:lnTo>
                    <a:pt x="17" y="122"/>
                  </a:lnTo>
                  <a:lnTo>
                    <a:pt x="17" y="113"/>
                  </a:lnTo>
                  <a:lnTo>
                    <a:pt x="17" y="108"/>
                  </a:lnTo>
                  <a:lnTo>
                    <a:pt x="11" y="105"/>
                  </a:lnTo>
                  <a:lnTo>
                    <a:pt x="10" y="105"/>
                  </a:lnTo>
                  <a:lnTo>
                    <a:pt x="7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4" y="91"/>
                  </a:lnTo>
                  <a:lnTo>
                    <a:pt x="7" y="81"/>
                  </a:lnTo>
                  <a:lnTo>
                    <a:pt x="14" y="75"/>
                  </a:lnTo>
                  <a:lnTo>
                    <a:pt x="21" y="70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7" y="75"/>
                  </a:lnTo>
                  <a:lnTo>
                    <a:pt x="41" y="70"/>
                  </a:lnTo>
                  <a:lnTo>
                    <a:pt x="43" y="70"/>
                  </a:lnTo>
                  <a:lnTo>
                    <a:pt x="41" y="67"/>
                  </a:lnTo>
                  <a:lnTo>
                    <a:pt x="48" y="53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9" y="42"/>
                  </a:lnTo>
                  <a:lnTo>
                    <a:pt x="58" y="36"/>
                  </a:lnTo>
                  <a:lnTo>
                    <a:pt x="62" y="32"/>
                  </a:lnTo>
                  <a:lnTo>
                    <a:pt x="62" y="28"/>
                  </a:lnTo>
                  <a:lnTo>
                    <a:pt x="66" y="22"/>
                  </a:lnTo>
                  <a:lnTo>
                    <a:pt x="71" y="24"/>
                  </a:lnTo>
                  <a:lnTo>
                    <a:pt x="76" y="18"/>
                  </a:lnTo>
                  <a:lnTo>
                    <a:pt x="74" y="11"/>
                  </a:lnTo>
                  <a:lnTo>
                    <a:pt x="69" y="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34" name="Freeform 507"/>
            <p:cNvSpPr>
              <a:spLocks/>
            </p:cNvSpPr>
            <p:nvPr/>
          </p:nvSpPr>
          <p:spPr bwMode="auto">
            <a:xfrm>
              <a:off x="2481" y="2174"/>
              <a:ext cx="93" cy="127"/>
            </a:xfrm>
            <a:custGeom>
              <a:avLst/>
              <a:gdLst>
                <a:gd name="T0" fmla="*/ 74 w 93"/>
                <a:gd name="T1" fmla="*/ 0 h 127"/>
                <a:gd name="T2" fmla="*/ 78 w 93"/>
                <a:gd name="T3" fmla="*/ 7 h 127"/>
                <a:gd name="T4" fmla="*/ 81 w 93"/>
                <a:gd name="T5" fmla="*/ 19 h 127"/>
                <a:gd name="T6" fmla="*/ 82 w 93"/>
                <a:gd name="T7" fmla="*/ 32 h 127"/>
                <a:gd name="T8" fmla="*/ 76 w 93"/>
                <a:gd name="T9" fmla="*/ 36 h 127"/>
                <a:gd name="T10" fmla="*/ 69 w 93"/>
                <a:gd name="T11" fmla="*/ 42 h 127"/>
                <a:gd name="T12" fmla="*/ 82 w 93"/>
                <a:gd name="T13" fmla="*/ 52 h 127"/>
                <a:gd name="T14" fmla="*/ 88 w 93"/>
                <a:gd name="T15" fmla="*/ 63 h 127"/>
                <a:gd name="T16" fmla="*/ 82 w 93"/>
                <a:gd name="T17" fmla="*/ 70 h 127"/>
                <a:gd name="T18" fmla="*/ 76 w 93"/>
                <a:gd name="T19" fmla="*/ 81 h 127"/>
                <a:gd name="T20" fmla="*/ 78 w 93"/>
                <a:gd name="T21" fmla="*/ 92 h 127"/>
                <a:gd name="T22" fmla="*/ 82 w 93"/>
                <a:gd name="T23" fmla="*/ 101 h 127"/>
                <a:gd name="T24" fmla="*/ 92 w 93"/>
                <a:gd name="T25" fmla="*/ 116 h 127"/>
                <a:gd name="T26" fmla="*/ 92 w 93"/>
                <a:gd name="T27" fmla="*/ 122 h 127"/>
                <a:gd name="T28" fmla="*/ 78 w 93"/>
                <a:gd name="T29" fmla="*/ 122 h 127"/>
                <a:gd name="T30" fmla="*/ 55 w 93"/>
                <a:gd name="T31" fmla="*/ 125 h 127"/>
                <a:gd name="T32" fmla="*/ 37 w 93"/>
                <a:gd name="T33" fmla="*/ 125 h 127"/>
                <a:gd name="T34" fmla="*/ 21 w 93"/>
                <a:gd name="T35" fmla="*/ 125 h 127"/>
                <a:gd name="T36" fmla="*/ 17 w 93"/>
                <a:gd name="T37" fmla="*/ 113 h 127"/>
                <a:gd name="T38" fmla="*/ 11 w 93"/>
                <a:gd name="T39" fmla="*/ 105 h 127"/>
                <a:gd name="T40" fmla="*/ 7 w 93"/>
                <a:gd name="T41" fmla="*/ 101 h 127"/>
                <a:gd name="T42" fmla="*/ 0 w 93"/>
                <a:gd name="T43" fmla="*/ 99 h 127"/>
                <a:gd name="T44" fmla="*/ 7 w 93"/>
                <a:gd name="T45" fmla="*/ 81 h 127"/>
                <a:gd name="T46" fmla="*/ 21 w 93"/>
                <a:gd name="T47" fmla="*/ 70 h 127"/>
                <a:gd name="T48" fmla="*/ 28 w 93"/>
                <a:gd name="T49" fmla="*/ 70 h 127"/>
                <a:gd name="T50" fmla="*/ 32 w 93"/>
                <a:gd name="T51" fmla="*/ 75 h 127"/>
                <a:gd name="T52" fmla="*/ 41 w 93"/>
                <a:gd name="T53" fmla="*/ 70 h 127"/>
                <a:gd name="T54" fmla="*/ 41 w 93"/>
                <a:gd name="T55" fmla="*/ 67 h 127"/>
                <a:gd name="T56" fmla="*/ 52 w 93"/>
                <a:gd name="T57" fmla="*/ 50 h 127"/>
                <a:gd name="T58" fmla="*/ 59 w 93"/>
                <a:gd name="T59" fmla="*/ 42 h 127"/>
                <a:gd name="T60" fmla="*/ 62 w 93"/>
                <a:gd name="T61" fmla="*/ 32 h 127"/>
                <a:gd name="T62" fmla="*/ 66 w 93"/>
                <a:gd name="T63" fmla="*/ 22 h 127"/>
                <a:gd name="T64" fmla="*/ 76 w 93"/>
                <a:gd name="T65" fmla="*/ 18 h 127"/>
                <a:gd name="T66" fmla="*/ 69 w 93"/>
                <a:gd name="T67" fmla="*/ 8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"/>
                <a:gd name="T103" fmla="*/ 0 h 127"/>
                <a:gd name="T104" fmla="*/ 93 w 93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" h="127">
                  <a:moveTo>
                    <a:pt x="69" y="0"/>
                  </a:moveTo>
                  <a:lnTo>
                    <a:pt x="74" y="0"/>
                  </a:lnTo>
                  <a:lnTo>
                    <a:pt x="74" y="4"/>
                  </a:lnTo>
                  <a:lnTo>
                    <a:pt x="78" y="7"/>
                  </a:lnTo>
                  <a:lnTo>
                    <a:pt x="81" y="14"/>
                  </a:lnTo>
                  <a:lnTo>
                    <a:pt x="81" y="19"/>
                  </a:lnTo>
                  <a:lnTo>
                    <a:pt x="81" y="26"/>
                  </a:lnTo>
                  <a:lnTo>
                    <a:pt x="82" y="32"/>
                  </a:lnTo>
                  <a:lnTo>
                    <a:pt x="88" y="36"/>
                  </a:lnTo>
                  <a:lnTo>
                    <a:pt x="76" y="36"/>
                  </a:lnTo>
                  <a:lnTo>
                    <a:pt x="71" y="36"/>
                  </a:lnTo>
                  <a:lnTo>
                    <a:pt x="69" y="42"/>
                  </a:lnTo>
                  <a:lnTo>
                    <a:pt x="78" y="50"/>
                  </a:lnTo>
                  <a:lnTo>
                    <a:pt x="82" y="52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7"/>
                  </a:lnTo>
                  <a:lnTo>
                    <a:pt x="82" y="70"/>
                  </a:lnTo>
                  <a:lnTo>
                    <a:pt x="78" y="80"/>
                  </a:lnTo>
                  <a:lnTo>
                    <a:pt x="76" y="81"/>
                  </a:lnTo>
                  <a:lnTo>
                    <a:pt x="76" y="91"/>
                  </a:lnTo>
                  <a:lnTo>
                    <a:pt x="78" y="92"/>
                  </a:lnTo>
                  <a:lnTo>
                    <a:pt x="78" y="99"/>
                  </a:lnTo>
                  <a:lnTo>
                    <a:pt x="82" y="101"/>
                  </a:lnTo>
                  <a:lnTo>
                    <a:pt x="82" y="108"/>
                  </a:lnTo>
                  <a:lnTo>
                    <a:pt x="92" y="116"/>
                  </a:lnTo>
                  <a:lnTo>
                    <a:pt x="93" y="116"/>
                  </a:lnTo>
                  <a:lnTo>
                    <a:pt x="92" y="122"/>
                  </a:lnTo>
                  <a:lnTo>
                    <a:pt x="93" y="125"/>
                  </a:lnTo>
                  <a:lnTo>
                    <a:pt x="78" y="122"/>
                  </a:lnTo>
                  <a:lnTo>
                    <a:pt x="59" y="125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37" y="125"/>
                  </a:lnTo>
                  <a:lnTo>
                    <a:pt x="37" y="127"/>
                  </a:lnTo>
                  <a:lnTo>
                    <a:pt x="21" y="125"/>
                  </a:lnTo>
                  <a:lnTo>
                    <a:pt x="17" y="122"/>
                  </a:lnTo>
                  <a:lnTo>
                    <a:pt x="17" y="113"/>
                  </a:lnTo>
                  <a:lnTo>
                    <a:pt x="17" y="108"/>
                  </a:lnTo>
                  <a:lnTo>
                    <a:pt x="11" y="105"/>
                  </a:lnTo>
                  <a:lnTo>
                    <a:pt x="10" y="105"/>
                  </a:lnTo>
                  <a:lnTo>
                    <a:pt x="7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4" y="91"/>
                  </a:lnTo>
                  <a:lnTo>
                    <a:pt x="7" y="81"/>
                  </a:lnTo>
                  <a:lnTo>
                    <a:pt x="14" y="75"/>
                  </a:lnTo>
                  <a:lnTo>
                    <a:pt x="21" y="70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7" y="75"/>
                  </a:lnTo>
                  <a:lnTo>
                    <a:pt x="41" y="70"/>
                  </a:lnTo>
                  <a:lnTo>
                    <a:pt x="43" y="70"/>
                  </a:lnTo>
                  <a:lnTo>
                    <a:pt x="41" y="67"/>
                  </a:lnTo>
                  <a:lnTo>
                    <a:pt x="48" y="53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9" y="42"/>
                  </a:lnTo>
                  <a:lnTo>
                    <a:pt x="58" y="36"/>
                  </a:lnTo>
                  <a:lnTo>
                    <a:pt x="62" y="32"/>
                  </a:lnTo>
                  <a:lnTo>
                    <a:pt x="62" y="28"/>
                  </a:lnTo>
                  <a:lnTo>
                    <a:pt x="66" y="22"/>
                  </a:lnTo>
                  <a:lnTo>
                    <a:pt x="71" y="24"/>
                  </a:lnTo>
                  <a:lnTo>
                    <a:pt x="76" y="18"/>
                  </a:lnTo>
                  <a:lnTo>
                    <a:pt x="74" y="11"/>
                  </a:lnTo>
                  <a:lnTo>
                    <a:pt x="69" y="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0" name="Group 511"/>
          <p:cNvGrpSpPr>
            <a:grpSpLocks/>
          </p:cNvGrpSpPr>
          <p:nvPr/>
        </p:nvGrpSpPr>
        <p:grpSpPr bwMode="auto">
          <a:xfrm>
            <a:off x="4960056" y="2640190"/>
            <a:ext cx="139700" cy="160867"/>
            <a:chOff x="2792" y="2268"/>
            <a:chExt cx="99" cy="114"/>
          </a:xfrm>
        </p:grpSpPr>
        <p:sp>
          <p:nvSpPr>
            <p:cNvPr id="142931" name="Freeform 509"/>
            <p:cNvSpPr>
              <a:spLocks/>
            </p:cNvSpPr>
            <p:nvPr/>
          </p:nvSpPr>
          <p:spPr bwMode="auto">
            <a:xfrm>
              <a:off x="2792" y="2268"/>
              <a:ext cx="99" cy="114"/>
            </a:xfrm>
            <a:custGeom>
              <a:avLst/>
              <a:gdLst>
                <a:gd name="T0" fmla="*/ 3 w 99"/>
                <a:gd name="T1" fmla="*/ 10 h 114"/>
                <a:gd name="T2" fmla="*/ 5 w 99"/>
                <a:gd name="T3" fmla="*/ 6 h 114"/>
                <a:gd name="T4" fmla="*/ 12 w 99"/>
                <a:gd name="T5" fmla="*/ 4 h 114"/>
                <a:gd name="T6" fmla="*/ 19 w 99"/>
                <a:gd name="T7" fmla="*/ 0 h 114"/>
                <a:gd name="T8" fmla="*/ 22 w 99"/>
                <a:gd name="T9" fmla="*/ 4 h 114"/>
                <a:gd name="T10" fmla="*/ 23 w 99"/>
                <a:gd name="T11" fmla="*/ 4 h 114"/>
                <a:gd name="T12" fmla="*/ 30 w 99"/>
                <a:gd name="T13" fmla="*/ 6 h 114"/>
                <a:gd name="T14" fmla="*/ 44 w 99"/>
                <a:gd name="T15" fmla="*/ 10 h 114"/>
                <a:gd name="T16" fmla="*/ 56 w 99"/>
                <a:gd name="T17" fmla="*/ 17 h 114"/>
                <a:gd name="T18" fmla="*/ 69 w 99"/>
                <a:gd name="T19" fmla="*/ 18 h 114"/>
                <a:gd name="T20" fmla="*/ 74 w 99"/>
                <a:gd name="T21" fmla="*/ 10 h 114"/>
                <a:gd name="T22" fmla="*/ 79 w 99"/>
                <a:gd name="T23" fmla="*/ 10 h 114"/>
                <a:gd name="T24" fmla="*/ 86 w 99"/>
                <a:gd name="T25" fmla="*/ 10 h 114"/>
                <a:gd name="T26" fmla="*/ 90 w 99"/>
                <a:gd name="T27" fmla="*/ 13 h 114"/>
                <a:gd name="T28" fmla="*/ 99 w 99"/>
                <a:gd name="T29" fmla="*/ 13 h 114"/>
                <a:gd name="T30" fmla="*/ 87 w 99"/>
                <a:gd name="T31" fmla="*/ 25 h 114"/>
                <a:gd name="T32" fmla="*/ 87 w 99"/>
                <a:gd name="T33" fmla="*/ 66 h 114"/>
                <a:gd name="T34" fmla="*/ 94 w 99"/>
                <a:gd name="T35" fmla="*/ 74 h 114"/>
                <a:gd name="T36" fmla="*/ 93 w 99"/>
                <a:gd name="T37" fmla="*/ 80 h 114"/>
                <a:gd name="T38" fmla="*/ 86 w 99"/>
                <a:gd name="T39" fmla="*/ 83 h 114"/>
                <a:gd name="T40" fmla="*/ 86 w 99"/>
                <a:gd name="T41" fmla="*/ 86 h 114"/>
                <a:gd name="T42" fmla="*/ 81 w 99"/>
                <a:gd name="T43" fmla="*/ 87 h 114"/>
                <a:gd name="T44" fmla="*/ 76 w 99"/>
                <a:gd name="T45" fmla="*/ 90 h 114"/>
                <a:gd name="T46" fmla="*/ 74 w 99"/>
                <a:gd name="T47" fmla="*/ 97 h 114"/>
                <a:gd name="T48" fmla="*/ 69 w 99"/>
                <a:gd name="T49" fmla="*/ 108 h 114"/>
                <a:gd name="T50" fmla="*/ 64 w 99"/>
                <a:gd name="T51" fmla="*/ 114 h 114"/>
                <a:gd name="T52" fmla="*/ 49 w 99"/>
                <a:gd name="T53" fmla="*/ 101 h 114"/>
                <a:gd name="T54" fmla="*/ 49 w 99"/>
                <a:gd name="T55" fmla="*/ 94 h 114"/>
                <a:gd name="T56" fmla="*/ 5 w 99"/>
                <a:gd name="T57" fmla="*/ 69 h 114"/>
                <a:gd name="T58" fmla="*/ 0 w 99"/>
                <a:gd name="T59" fmla="*/ 69 h 114"/>
                <a:gd name="T60" fmla="*/ 0 w 99"/>
                <a:gd name="T61" fmla="*/ 55 h 114"/>
                <a:gd name="T62" fmla="*/ 9 w 99"/>
                <a:gd name="T63" fmla="*/ 42 h 114"/>
                <a:gd name="T64" fmla="*/ 15 w 99"/>
                <a:gd name="T65" fmla="*/ 35 h 114"/>
                <a:gd name="T66" fmla="*/ 9 w 99"/>
                <a:gd name="T67" fmla="*/ 25 h 114"/>
                <a:gd name="T68" fmla="*/ 8 w 99"/>
                <a:gd name="T69" fmla="*/ 18 h 114"/>
                <a:gd name="T70" fmla="*/ 8 w 99"/>
                <a:gd name="T71" fmla="*/ 14 h 114"/>
                <a:gd name="T72" fmla="*/ 3 w 99"/>
                <a:gd name="T73" fmla="*/ 13 h 114"/>
                <a:gd name="T74" fmla="*/ 3 w 99"/>
                <a:gd name="T75" fmla="*/ 10 h 1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"/>
                <a:gd name="T115" fmla="*/ 0 h 114"/>
                <a:gd name="T116" fmla="*/ 99 w 99"/>
                <a:gd name="T117" fmla="*/ 114 h 1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" h="114">
                  <a:moveTo>
                    <a:pt x="3" y="10"/>
                  </a:moveTo>
                  <a:lnTo>
                    <a:pt x="5" y="6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30" y="6"/>
                  </a:lnTo>
                  <a:lnTo>
                    <a:pt x="44" y="10"/>
                  </a:lnTo>
                  <a:lnTo>
                    <a:pt x="56" y="17"/>
                  </a:lnTo>
                  <a:lnTo>
                    <a:pt x="69" y="18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6" y="10"/>
                  </a:lnTo>
                  <a:lnTo>
                    <a:pt x="90" y="13"/>
                  </a:lnTo>
                  <a:lnTo>
                    <a:pt x="99" y="13"/>
                  </a:lnTo>
                  <a:lnTo>
                    <a:pt x="87" y="25"/>
                  </a:lnTo>
                  <a:lnTo>
                    <a:pt x="87" y="66"/>
                  </a:lnTo>
                  <a:lnTo>
                    <a:pt x="94" y="74"/>
                  </a:lnTo>
                  <a:lnTo>
                    <a:pt x="93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1" y="87"/>
                  </a:lnTo>
                  <a:lnTo>
                    <a:pt x="76" y="90"/>
                  </a:lnTo>
                  <a:lnTo>
                    <a:pt x="74" y="97"/>
                  </a:lnTo>
                  <a:lnTo>
                    <a:pt x="69" y="108"/>
                  </a:lnTo>
                  <a:lnTo>
                    <a:pt x="64" y="114"/>
                  </a:lnTo>
                  <a:lnTo>
                    <a:pt x="49" y="101"/>
                  </a:lnTo>
                  <a:lnTo>
                    <a:pt x="49" y="94"/>
                  </a:lnTo>
                  <a:lnTo>
                    <a:pt x="5" y="69"/>
                  </a:lnTo>
                  <a:lnTo>
                    <a:pt x="0" y="69"/>
                  </a:lnTo>
                  <a:lnTo>
                    <a:pt x="0" y="55"/>
                  </a:lnTo>
                  <a:lnTo>
                    <a:pt x="9" y="42"/>
                  </a:lnTo>
                  <a:lnTo>
                    <a:pt x="15" y="35"/>
                  </a:lnTo>
                  <a:lnTo>
                    <a:pt x="9" y="25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3" y="13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32" name="Freeform 510"/>
            <p:cNvSpPr>
              <a:spLocks/>
            </p:cNvSpPr>
            <p:nvPr/>
          </p:nvSpPr>
          <p:spPr bwMode="auto">
            <a:xfrm>
              <a:off x="2792" y="2268"/>
              <a:ext cx="99" cy="114"/>
            </a:xfrm>
            <a:custGeom>
              <a:avLst/>
              <a:gdLst>
                <a:gd name="T0" fmla="*/ 3 w 99"/>
                <a:gd name="T1" fmla="*/ 10 h 114"/>
                <a:gd name="T2" fmla="*/ 5 w 99"/>
                <a:gd name="T3" fmla="*/ 6 h 114"/>
                <a:gd name="T4" fmla="*/ 12 w 99"/>
                <a:gd name="T5" fmla="*/ 4 h 114"/>
                <a:gd name="T6" fmla="*/ 19 w 99"/>
                <a:gd name="T7" fmla="*/ 0 h 114"/>
                <a:gd name="T8" fmla="*/ 22 w 99"/>
                <a:gd name="T9" fmla="*/ 4 h 114"/>
                <a:gd name="T10" fmla="*/ 23 w 99"/>
                <a:gd name="T11" fmla="*/ 4 h 114"/>
                <a:gd name="T12" fmla="*/ 30 w 99"/>
                <a:gd name="T13" fmla="*/ 6 h 114"/>
                <a:gd name="T14" fmla="*/ 44 w 99"/>
                <a:gd name="T15" fmla="*/ 10 h 114"/>
                <a:gd name="T16" fmla="*/ 56 w 99"/>
                <a:gd name="T17" fmla="*/ 17 h 114"/>
                <a:gd name="T18" fmla="*/ 69 w 99"/>
                <a:gd name="T19" fmla="*/ 18 h 114"/>
                <a:gd name="T20" fmla="*/ 74 w 99"/>
                <a:gd name="T21" fmla="*/ 10 h 114"/>
                <a:gd name="T22" fmla="*/ 79 w 99"/>
                <a:gd name="T23" fmla="*/ 10 h 114"/>
                <a:gd name="T24" fmla="*/ 86 w 99"/>
                <a:gd name="T25" fmla="*/ 10 h 114"/>
                <a:gd name="T26" fmla="*/ 90 w 99"/>
                <a:gd name="T27" fmla="*/ 13 h 114"/>
                <a:gd name="T28" fmla="*/ 99 w 99"/>
                <a:gd name="T29" fmla="*/ 13 h 114"/>
                <a:gd name="T30" fmla="*/ 87 w 99"/>
                <a:gd name="T31" fmla="*/ 25 h 114"/>
                <a:gd name="T32" fmla="*/ 87 w 99"/>
                <a:gd name="T33" fmla="*/ 66 h 114"/>
                <a:gd name="T34" fmla="*/ 94 w 99"/>
                <a:gd name="T35" fmla="*/ 74 h 114"/>
                <a:gd name="T36" fmla="*/ 93 w 99"/>
                <a:gd name="T37" fmla="*/ 80 h 114"/>
                <a:gd name="T38" fmla="*/ 86 w 99"/>
                <a:gd name="T39" fmla="*/ 83 h 114"/>
                <a:gd name="T40" fmla="*/ 86 w 99"/>
                <a:gd name="T41" fmla="*/ 86 h 114"/>
                <a:gd name="T42" fmla="*/ 81 w 99"/>
                <a:gd name="T43" fmla="*/ 87 h 114"/>
                <a:gd name="T44" fmla="*/ 76 w 99"/>
                <a:gd name="T45" fmla="*/ 90 h 114"/>
                <a:gd name="T46" fmla="*/ 74 w 99"/>
                <a:gd name="T47" fmla="*/ 97 h 114"/>
                <a:gd name="T48" fmla="*/ 69 w 99"/>
                <a:gd name="T49" fmla="*/ 108 h 114"/>
                <a:gd name="T50" fmla="*/ 64 w 99"/>
                <a:gd name="T51" fmla="*/ 114 h 114"/>
                <a:gd name="T52" fmla="*/ 49 w 99"/>
                <a:gd name="T53" fmla="*/ 101 h 114"/>
                <a:gd name="T54" fmla="*/ 49 w 99"/>
                <a:gd name="T55" fmla="*/ 94 h 114"/>
                <a:gd name="T56" fmla="*/ 5 w 99"/>
                <a:gd name="T57" fmla="*/ 69 h 114"/>
                <a:gd name="T58" fmla="*/ 0 w 99"/>
                <a:gd name="T59" fmla="*/ 69 h 114"/>
                <a:gd name="T60" fmla="*/ 0 w 99"/>
                <a:gd name="T61" fmla="*/ 55 h 114"/>
                <a:gd name="T62" fmla="*/ 9 w 99"/>
                <a:gd name="T63" fmla="*/ 42 h 114"/>
                <a:gd name="T64" fmla="*/ 15 w 99"/>
                <a:gd name="T65" fmla="*/ 35 h 114"/>
                <a:gd name="T66" fmla="*/ 9 w 99"/>
                <a:gd name="T67" fmla="*/ 25 h 114"/>
                <a:gd name="T68" fmla="*/ 8 w 99"/>
                <a:gd name="T69" fmla="*/ 18 h 114"/>
                <a:gd name="T70" fmla="*/ 8 w 99"/>
                <a:gd name="T71" fmla="*/ 14 h 114"/>
                <a:gd name="T72" fmla="*/ 3 w 99"/>
                <a:gd name="T73" fmla="*/ 13 h 114"/>
                <a:gd name="T74" fmla="*/ 3 w 99"/>
                <a:gd name="T75" fmla="*/ 10 h 1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"/>
                <a:gd name="T115" fmla="*/ 0 h 114"/>
                <a:gd name="T116" fmla="*/ 99 w 99"/>
                <a:gd name="T117" fmla="*/ 114 h 1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" h="114">
                  <a:moveTo>
                    <a:pt x="3" y="10"/>
                  </a:moveTo>
                  <a:lnTo>
                    <a:pt x="5" y="6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30" y="6"/>
                  </a:lnTo>
                  <a:lnTo>
                    <a:pt x="44" y="10"/>
                  </a:lnTo>
                  <a:lnTo>
                    <a:pt x="56" y="17"/>
                  </a:lnTo>
                  <a:lnTo>
                    <a:pt x="69" y="18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6" y="10"/>
                  </a:lnTo>
                  <a:lnTo>
                    <a:pt x="90" y="13"/>
                  </a:lnTo>
                  <a:lnTo>
                    <a:pt x="99" y="13"/>
                  </a:lnTo>
                  <a:lnTo>
                    <a:pt x="87" y="25"/>
                  </a:lnTo>
                  <a:lnTo>
                    <a:pt x="87" y="66"/>
                  </a:lnTo>
                  <a:lnTo>
                    <a:pt x="94" y="74"/>
                  </a:lnTo>
                  <a:lnTo>
                    <a:pt x="93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1" y="87"/>
                  </a:lnTo>
                  <a:lnTo>
                    <a:pt x="76" y="90"/>
                  </a:lnTo>
                  <a:lnTo>
                    <a:pt x="74" y="97"/>
                  </a:lnTo>
                  <a:lnTo>
                    <a:pt x="69" y="108"/>
                  </a:lnTo>
                  <a:lnTo>
                    <a:pt x="64" y="114"/>
                  </a:lnTo>
                  <a:lnTo>
                    <a:pt x="49" y="101"/>
                  </a:lnTo>
                  <a:lnTo>
                    <a:pt x="49" y="94"/>
                  </a:lnTo>
                  <a:lnTo>
                    <a:pt x="5" y="69"/>
                  </a:lnTo>
                  <a:lnTo>
                    <a:pt x="0" y="69"/>
                  </a:lnTo>
                  <a:lnTo>
                    <a:pt x="0" y="55"/>
                  </a:lnTo>
                  <a:lnTo>
                    <a:pt x="9" y="42"/>
                  </a:lnTo>
                  <a:lnTo>
                    <a:pt x="15" y="35"/>
                  </a:lnTo>
                  <a:lnTo>
                    <a:pt x="9" y="25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3" y="13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1" name="Group 514"/>
          <p:cNvGrpSpPr>
            <a:grpSpLocks/>
          </p:cNvGrpSpPr>
          <p:nvPr/>
        </p:nvGrpSpPr>
        <p:grpSpPr bwMode="auto">
          <a:xfrm>
            <a:off x="5118101" y="2909712"/>
            <a:ext cx="1411" cy="9878"/>
            <a:chOff x="2904" y="2459"/>
            <a:chExt cx="1" cy="7"/>
          </a:xfrm>
        </p:grpSpPr>
        <p:sp>
          <p:nvSpPr>
            <p:cNvPr id="142929" name="Freeform 512"/>
            <p:cNvSpPr>
              <a:spLocks/>
            </p:cNvSpPr>
            <p:nvPr/>
          </p:nvSpPr>
          <p:spPr bwMode="auto">
            <a:xfrm>
              <a:off x="2904" y="2459"/>
              <a:ext cx="1" cy="7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2 h 7"/>
                <a:gd name="T6" fmla="*/ 0 w 1"/>
                <a:gd name="T7" fmla="*/ 0 h 7"/>
                <a:gd name="T8" fmla="*/ 1 w 1"/>
                <a:gd name="T9" fmla="*/ 0 h 7"/>
                <a:gd name="T10" fmla="*/ 1 w 1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7"/>
                <a:gd name="T20" fmla="*/ 1 w 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7">
                  <a:moveTo>
                    <a:pt x="1" y="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30" name="Freeform 513"/>
            <p:cNvSpPr>
              <a:spLocks/>
            </p:cNvSpPr>
            <p:nvPr/>
          </p:nvSpPr>
          <p:spPr bwMode="auto">
            <a:xfrm>
              <a:off x="2904" y="2459"/>
              <a:ext cx="1" cy="7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2 h 7"/>
                <a:gd name="T6" fmla="*/ 0 w 1"/>
                <a:gd name="T7" fmla="*/ 0 h 7"/>
                <a:gd name="T8" fmla="*/ 1 w 1"/>
                <a:gd name="T9" fmla="*/ 0 h 7"/>
                <a:gd name="T10" fmla="*/ 1 w 1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7"/>
                <a:gd name="T20" fmla="*/ 1 w 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7">
                  <a:moveTo>
                    <a:pt x="1" y="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2" name="Group 517"/>
          <p:cNvGrpSpPr>
            <a:grpSpLocks/>
          </p:cNvGrpSpPr>
          <p:nvPr/>
        </p:nvGrpSpPr>
        <p:grpSpPr bwMode="auto">
          <a:xfrm>
            <a:off x="4567768" y="2661356"/>
            <a:ext cx="127000" cy="141111"/>
            <a:chOff x="2514" y="2283"/>
            <a:chExt cx="90" cy="100"/>
          </a:xfrm>
        </p:grpSpPr>
        <p:sp>
          <p:nvSpPr>
            <p:cNvPr id="142927" name="Freeform 515"/>
            <p:cNvSpPr>
              <a:spLocks/>
            </p:cNvSpPr>
            <p:nvPr/>
          </p:nvSpPr>
          <p:spPr bwMode="auto">
            <a:xfrm>
              <a:off x="2514" y="2283"/>
              <a:ext cx="90" cy="100"/>
            </a:xfrm>
            <a:custGeom>
              <a:avLst/>
              <a:gdLst>
                <a:gd name="T0" fmla="*/ 66 w 90"/>
                <a:gd name="T1" fmla="*/ 9 h 100"/>
                <a:gd name="T2" fmla="*/ 77 w 90"/>
                <a:gd name="T3" fmla="*/ 0 h 100"/>
                <a:gd name="T4" fmla="*/ 90 w 90"/>
                <a:gd name="T5" fmla="*/ 0 h 100"/>
                <a:gd name="T6" fmla="*/ 89 w 90"/>
                <a:gd name="T7" fmla="*/ 10 h 100"/>
                <a:gd name="T8" fmla="*/ 84 w 90"/>
                <a:gd name="T9" fmla="*/ 27 h 100"/>
                <a:gd name="T10" fmla="*/ 82 w 90"/>
                <a:gd name="T11" fmla="*/ 39 h 100"/>
                <a:gd name="T12" fmla="*/ 82 w 90"/>
                <a:gd name="T13" fmla="*/ 48 h 100"/>
                <a:gd name="T14" fmla="*/ 70 w 90"/>
                <a:gd name="T15" fmla="*/ 54 h 100"/>
                <a:gd name="T16" fmla="*/ 66 w 90"/>
                <a:gd name="T17" fmla="*/ 62 h 100"/>
                <a:gd name="T18" fmla="*/ 60 w 90"/>
                <a:gd name="T19" fmla="*/ 73 h 100"/>
                <a:gd name="T20" fmla="*/ 59 w 90"/>
                <a:gd name="T21" fmla="*/ 86 h 100"/>
                <a:gd name="T22" fmla="*/ 49 w 90"/>
                <a:gd name="T23" fmla="*/ 93 h 100"/>
                <a:gd name="T24" fmla="*/ 43 w 90"/>
                <a:gd name="T25" fmla="*/ 99 h 100"/>
                <a:gd name="T26" fmla="*/ 38 w 90"/>
                <a:gd name="T27" fmla="*/ 93 h 100"/>
                <a:gd name="T28" fmla="*/ 31 w 90"/>
                <a:gd name="T29" fmla="*/ 96 h 100"/>
                <a:gd name="T30" fmla="*/ 25 w 90"/>
                <a:gd name="T31" fmla="*/ 94 h 100"/>
                <a:gd name="T32" fmla="*/ 19 w 90"/>
                <a:gd name="T33" fmla="*/ 93 h 100"/>
                <a:gd name="T34" fmla="*/ 15 w 90"/>
                <a:gd name="T35" fmla="*/ 96 h 100"/>
                <a:gd name="T36" fmla="*/ 8 w 90"/>
                <a:gd name="T37" fmla="*/ 96 h 100"/>
                <a:gd name="T38" fmla="*/ 4 w 90"/>
                <a:gd name="T39" fmla="*/ 83 h 100"/>
                <a:gd name="T40" fmla="*/ 8 w 90"/>
                <a:gd name="T41" fmla="*/ 83 h 100"/>
                <a:gd name="T42" fmla="*/ 11 w 90"/>
                <a:gd name="T43" fmla="*/ 76 h 100"/>
                <a:gd name="T44" fmla="*/ 8 w 90"/>
                <a:gd name="T45" fmla="*/ 66 h 100"/>
                <a:gd name="T46" fmla="*/ 15 w 90"/>
                <a:gd name="T47" fmla="*/ 69 h 100"/>
                <a:gd name="T48" fmla="*/ 26 w 90"/>
                <a:gd name="T49" fmla="*/ 69 h 100"/>
                <a:gd name="T50" fmla="*/ 37 w 90"/>
                <a:gd name="T51" fmla="*/ 71 h 100"/>
                <a:gd name="T52" fmla="*/ 38 w 90"/>
                <a:gd name="T53" fmla="*/ 66 h 100"/>
                <a:gd name="T54" fmla="*/ 43 w 90"/>
                <a:gd name="T55" fmla="*/ 58 h 100"/>
                <a:gd name="T56" fmla="*/ 37 w 90"/>
                <a:gd name="T57" fmla="*/ 44 h 100"/>
                <a:gd name="T58" fmla="*/ 38 w 90"/>
                <a:gd name="T59" fmla="*/ 34 h 100"/>
                <a:gd name="T60" fmla="*/ 38 w 90"/>
                <a:gd name="T61" fmla="*/ 28 h 100"/>
                <a:gd name="T62" fmla="*/ 31 w 90"/>
                <a:gd name="T63" fmla="*/ 27 h 100"/>
                <a:gd name="T64" fmla="*/ 26 w 90"/>
                <a:gd name="T65" fmla="*/ 20 h 100"/>
                <a:gd name="T66" fmla="*/ 26 w 90"/>
                <a:gd name="T67" fmla="*/ 16 h 100"/>
                <a:gd name="T68" fmla="*/ 60 w 90"/>
                <a:gd name="T69" fmla="*/ 16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00"/>
                <a:gd name="T107" fmla="*/ 90 w 90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00">
                  <a:moveTo>
                    <a:pt x="60" y="16"/>
                  </a:moveTo>
                  <a:lnTo>
                    <a:pt x="66" y="9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9" y="10"/>
                  </a:lnTo>
                  <a:lnTo>
                    <a:pt x="84" y="20"/>
                  </a:lnTo>
                  <a:lnTo>
                    <a:pt x="84" y="27"/>
                  </a:lnTo>
                  <a:lnTo>
                    <a:pt x="82" y="32"/>
                  </a:lnTo>
                  <a:lnTo>
                    <a:pt x="82" y="39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74" y="54"/>
                  </a:lnTo>
                  <a:lnTo>
                    <a:pt x="70" y="54"/>
                  </a:lnTo>
                  <a:lnTo>
                    <a:pt x="67" y="59"/>
                  </a:lnTo>
                  <a:lnTo>
                    <a:pt x="66" y="62"/>
                  </a:lnTo>
                  <a:lnTo>
                    <a:pt x="60" y="66"/>
                  </a:lnTo>
                  <a:lnTo>
                    <a:pt x="60" y="73"/>
                  </a:lnTo>
                  <a:lnTo>
                    <a:pt x="60" y="79"/>
                  </a:lnTo>
                  <a:lnTo>
                    <a:pt x="59" y="86"/>
                  </a:lnTo>
                  <a:lnTo>
                    <a:pt x="55" y="90"/>
                  </a:lnTo>
                  <a:lnTo>
                    <a:pt x="49" y="93"/>
                  </a:lnTo>
                  <a:lnTo>
                    <a:pt x="48" y="94"/>
                  </a:lnTo>
                  <a:lnTo>
                    <a:pt x="43" y="99"/>
                  </a:lnTo>
                  <a:lnTo>
                    <a:pt x="40" y="94"/>
                  </a:lnTo>
                  <a:lnTo>
                    <a:pt x="38" y="93"/>
                  </a:lnTo>
                  <a:lnTo>
                    <a:pt x="34" y="93"/>
                  </a:lnTo>
                  <a:lnTo>
                    <a:pt x="31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2" y="94"/>
                  </a:lnTo>
                  <a:lnTo>
                    <a:pt x="19" y="93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100"/>
                  </a:lnTo>
                  <a:lnTo>
                    <a:pt x="8" y="96"/>
                  </a:lnTo>
                  <a:lnTo>
                    <a:pt x="0" y="86"/>
                  </a:lnTo>
                  <a:lnTo>
                    <a:pt x="4" y="83"/>
                  </a:lnTo>
                  <a:lnTo>
                    <a:pt x="7" y="82"/>
                  </a:lnTo>
                  <a:lnTo>
                    <a:pt x="8" y="83"/>
                  </a:lnTo>
                  <a:lnTo>
                    <a:pt x="11" y="83"/>
                  </a:lnTo>
                  <a:lnTo>
                    <a:pt x="11" y="76"/>
                  </a:lnTo>
                  <a:lnTo>
                    <a:pt x="7" y="73"/>
                  </a:lnTo>
                  <a:lnTo>
                    <a:pt x="8" y="66"/>
                  </a:lnTo>
                  <a:lnTo>
                    <a:pt x="11" y="69"/>
                  </a:lnTo>
                  <a:lnTo>
                    <a:pt x="15" y="69"/>
                  </a:lnTo>
                  <a:lnTo>
                    <a:pt x="18" y="62"/>
                  </a:lnTo>
                  <a:lnTo>
                    <a:pt x="26" y="69"/>
                  </a:lnTo>
                  <a:lnTo>
                    <a:pt x="34" y="66"/>
                  </a:lnTo>
                  <a:lnTo>
                    <a:pt x="37" y="71"/>
                  </a:lnTo>
                  <a:lnTo>
                    <a:pt x="38" y="71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3" y="48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7" y="27"/>
                  </a:lnTo>
                  <a:lnTo>
                    <a:pt x="31" y="27"/>
                  </a:lnTo>
                  <a:lnTo>
                    <a:pt x="26" y="28"/>
                  </a:lnTo>
                  <a:lnTo>
                    <a:pt x="26" y="20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45" y="13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28" name="Freeform 516"/>
            <p:cNvSpPr>
              <a:spLocks/>
            </p:cNvSpPr>
            <p:nvPr/>
          </p:nvSpPr>
          <p:spPr bwMode="auto">
            <a:xfrm>
              <a:off x="2514" y="2283"/>
              <a:ext cx="90" cy="100"/>
            </a:xfrm>
            <a:custGeom>
              <a:avLst/>
              <a:gdLst>
                <a:gd name="T0" fmla="*/ 66 w 90"/>
                <a:gd name="T1" fmla="*/ 9 h 100"/>
                <a:gd name="T2" fmla="*/ 77 w 90"/>
                <a:gd name="T3" fmla="*/ 0 h 100"/>
                <a:gd name="T4" fmla="*/ 90 w 90"/>
                <a:gd name="T5" fmla="*/ 0 h 100"/>
                <a:gd name="T6" fmla="*/ 89 w 90"/>
                <a:gd name="T7" fmla="*/ 10 h 100"/>
                <a:gd name="T8" fmla="*/ 84 w 90"/>
                <a:gd name="T9" fmla="*/ 27 h 100"/>
                <a:gd name="T10" fmla="*/ 82 w 90"/>
                <a:gd name="T11" fmla="*/ 39 h 100"/>
                <a:gd name="T12" fmla="*/ 82 w 90"/>
                <a:gd name="T13" fmla="*/ 48 h 100"/>
                <a:gd name="T14" fmla="*/ 70 w 90"/>
                <a:gd name="T15" fmla="*/ 54 h 100"/>
                <a:gd name="T16" fmla="*/ 66 w 90"/>
                <a:gd name="T17" fmla="*/ 62 h 100"/>
                <a:gd name="T18" fmla="*/ 60 w 90"/>
                <a:gd name="T19" fmla="*/ 73 h 100"/>
                <a:gd name="T20" fmla="*/ 59 w 90"/>
                <a:gd name="T21" fmla="*/ 86 h 100"/>
                <a:gd name="T22" fmla="*/ 49 w 90"/>
                <a:gd name="T23" fmla="*/ 93 h 100"/>
                <a:gd name="T24" fmla="*/ 43 w 90"/>
                <a:gd name="T25" fmla="*/ 99 h 100"/>
                <a:gd name="T26" fmla="*/ 38 w 90"/>
                <a:gd name="T27" fmla="*/ 93 h 100"/>
                <a:gd name="T28" fmla="*/ 31 w 90"/>
                <a:gd name="T29" fmla="*/ 96 h 100"/>
                <a:gd name="T30" fmla="*/ 25 w 90"/>
                <a:gd name="T31" fmla="*/ 94 h 100"/>
                <a:gd name="T32" fmla="*/ 19 w 90"/>
                <a:gd name="T33" fmla="*/ 93 h 100"/>
                <a:gd name="T34" fmla="*/ 15 w 90"/>
                <a:gd name="T35" fmla="*/ 96 h 100"/>
                <a:gd name="T36" fmla="*/ 8 w 90"/>
                <a:gd name="T37" fmla="*/ 96 h 100"/>
                <a:gd name="T38" fmla="*/ 4 w 90"/>
                <a:gd name="T39" fmla="*/ 83 h 100"/>
                <a:gd name="T40" fmla="*/ 8 w 90"/>
                <a:gd name="T41" fmla="*/ 83 h 100"/>
                <a:gd name="T42" fmla="*/ 11 w 90"/>
                <a:gd name="T43" fmla="*/ 76 h 100"/>
                <a:gd name="T44" fmla="*/ 8 w 90"/>
                <a:gd name="T45" fmla="*/ 66 h 100"/>
                <a:gd name="T46" fmla="*/ 15 w 90"/>
                <a:gd name="T47" fmla="*/ 69 h 100"/>
                <a:gd name="T48" fmla="*/ 26 w 90"/>
                <a:gd name="T49" fmla="*/ 69 h 100"/>
                <a:gd name="T50" fmla="*/ 37 w 90"/>
                <a:gd name="T51" fmla="*/ 71 h 100"/>
                <a:gd name="T52" fmla="*/ 38 w 90"/>
                <a:gd name="T53" fmla="*/ 66 h 100"/>
                <a:gd name="T54" fmla="*/ 43 w 90"/>
                <a:gd name="T55" fmla="*/ 58 h 100"/>
                <a:gd name="T56" fmla="*/ 37 w 90"/>
                <a:gd name="T57" fmla="*/ 44 h 100"/>
                <a:gd name="T58" fmla="*/ 38 w 90"/>
                <a:gd name="T59" fmla="*/ 34 h 100"/>
                <a:gd name="T60" fmla="*/ 38 w 90"/>
                <a:gd name="T61" fmla="*/ 28 h 100"/>
                <a:gd name="T62" fmla="*/ 31 w 90"/>
                <a:gd name="T63" fmla="*/ 27 h 100"/>
                <a:gd name="T64" fmla="*/ 26 w 90"/>
                <a:gd name="T65" fmla="*/ 20 h 100"/>
                <a:gd name="T66" fmla="*/ 26 w 90"/>
                <a:gd name="T67" fmla="*/ 16 h 100"/>
                <a:gd name="T68" fmla="*/ 60 w 90"/>
                <a:gd name="T69" fmla="*/ 16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00"/>
                <a:gd name="T107" fmla="*/ 90 w 90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00">
                  <a:moveTo>
                    <a:pt x="60" y="16"/>
                  </a:moveTo>
                  <a:lnTo>
                    <a:pt x="66" y="9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9" y="10"/>
                  </a:lnTo>
                  <a:lnTo>
                    <a:pt x="84" y="20"/>
                  </a:lnTo>
                  <a:lnTo>
                    <a:pt x="84" y="27"/>
                  </a:lnTo>
                  <a:lnTo>
                    <a:pt x="82" y="32"/>
                  </a:lnTo>
                  <a:lnTo>
                    <a:pt x="82" y="39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74" y="54"/>
                  </a:lnTo>
                  <a:lnTo>
                    <a:pt x="70" y="54"/>
                  </a:lnTo>
                  <a:lnTo>
                    <a:pt x="67" y="59"/>
                  </a:lnTo>
                  <a:lnTo>
                    <a:pt x="66" y="62"/>
                  </a:lnTo>
                  <a:lnTo>
                    <a:pt x="60" y="66"/>
                  </a:lnTo>
                  <a:lnTo>
                    <a:pt x="60" y="73"/>
                  </a:lnTo>
                  <a:lnTo>
                    <a:pt x="60" y="79"/>
                  </a:lnTo>
                  <a:lnTo>
                    <a:pt x="59" y="86"/>
                  </a:lnTo>
                  <a:lnTo>
                    <a:pt x="55" y="90"/>
                  </a:lnTo>
                  <a:lnTo>
                    <a:pt x="49" y="93"/>
                  </a:lnTo>
                  <a:lnTo>
                    <a:pt x="48" y="94"/>
                  </a:lnTo>
                  <a:lnTo>
                    <a:pt x="43" y="99"/>
                  </a:lnTo>
                  <a:lnTo>
                    <a:pt x="40" y="94"/>
                  </a:lnTo>
                  <a:lnTo>
                    <a:pt x="38" y="93"/>
                  </a:lnTo>
                  <a:lnTo>
                    <a:pt x="34" y="93"/>
                  </a:lnTo>
                  <a:lnTo>
                    <a:pt x="31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2" y="94"/>
                  </a:lnTo>
                  <a:lnTo>
                    <a:pt x="19" y="93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100"/>
                  </a:lnTo>
                  <a:lnTo>
                    <a:pt x="8" y="96"/>
                  </a:lnTo>
                  <a:lnTo>
                    <a:pt x="0" y="86"/>
                  </a:lnTo>
                  <a:lnTo>
                    <a:pt x="4" y="83"/>
                  </a:lnTo>
                  <a:lnTo>
                    <a:pt x="7" y="82"/>
                  </a:lnTo>
                  <a:lnTo>
                    <a:pt x="8" y="83"/>
                  </a:lnTo>
                  <a:lnTo>
                    <a:pt x="11" y="83"/>
                  </a:lnTo>
                  <a:lnTo>
                    <a:pt x="11" y="76"/>
                  </a:lnTo>
                  <a:lnTo>
                    <a:pt x="7" y="73"/>
                  </a:lnTo>
                  <a:lnTo>
                    <a:pt x="8" y="66"/>
                  </a:lnTo>
                  <a:lnTo>
                    <a:pt x="11" y="69"/>
                  </a:lnTo>
                  <a:lnTo>
                    <a:pt x="15" y="69"/>
                  </a:lnTo>
                  <a:lnTo>
                    <a:pt x="18" y="62"/>
                  </a:lnTo>
                  <a:lnTo>
                    <a:pt x="26" y="69"/>
                  </a:lnTo>
                  <a:lnTo>
                    <a:pt x="34" y="66"/>
                  </a:lnTo>
                  <a:lnTo>
                    <a:pt x="37" y="71"/>
                  </a:lnTo>
                  <a:lnTo>
                    <a:pt x="38" y="71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3" y="48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7" y="27"/>
                  </a:lnTo>
                  <a:lnTo>
                    <a:pt x="31" y="27"/>
                  </a:lnTo>
                  <a:lnTo>
                    <a:pt x="26" y="28"/>
                  </a:lnTo>
                  <a:lnTo>
                    <a:pt x="26" y="20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45" y="13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3" name="Group 520"/>
          <p:cNvGrpSpPr>
            <a:grpSpLocks/>
          </p:cNvGrpSpPr>
          <p:nvPr/>
        </p:nvGrpSpPr>
        <p:grpSpPr bwMode="auto">
          <a:xfrm>
            <a:off x="4182534" y="2580923"/>
            <a:ext cx="64911" cy="69144"/>
            <a:chOff x="2241" y="2226"/>
            <a:chExt cx="46" cy="49"/>
          </a:xfrm>
        </p:grpSpPr>
        <p:sp>
          <p:nvSpPr>
            <p:cNvPr id="142925" name="Freeform 518"/>
            <p:cNvSpPr>
              <a:spLocks/>
            </p:cNvSpPr>
            <p:nvPr/>
          </p:nvSpPr>
          <p:spPr bwMode="auto">
            <a:xfrm>
              <a:off x="2241" y="2226"/>
              <a:ext cx="46" cy="49"/>
            </a:xfrm>
            <a:custGeom>
              <a:avLst/>
              <a:gdLst>
                <a:gd name="T0" fmla="*/ 12 w 46"/>
                <a:gd name="T1" fmla="*/ 0 h 49"/>
                <a:gd name="T2" fmla="*/ 17 w 46"/>
                <a:gd name="T3" fmla="*/ 0 h 49"/>
                <a:gd name="T4" fmla="*/ 20 w 46"/>
                <a:gd name="T5" fmla="*/ 7 h 49"/>
                <a:gd name="T6" fmla="*/ 20 w 46"/>
                <a:gd name="T7" fmla="*/ 14 h 49"/>
                <a:gd name="T8" fmla="*/ 25 w 46"/>
                <a:gd name="T9" fmla="*/ 14 h 49"/>
                <a:gd name="T10" fmla="*/ 30 w 46"/>
                <a:gd name="T11" fmla="*/ 14 h 49"/>
                <a:gd name="T12" fmla="*/ 30 w 46"/>
                <a:gd name="T13" fmla="*/ 10 h 49"/>
                <a:gd name="T14" fmla="*/ 35 w 46"/>
                <a:gd name="T15" fmla="*/ 11 h 49"/>
                <a:gd name="T16" fmla="*/ 35 w 46"/>
                <a:gd name="T17" fmla="*/ 17 h 49"/>
                <a:gd name="T18" fmla="*/ 35 w 46"/>
                <a:gd name="T19" fmla="*/ 21 h 49"/>
                <a:gd name="T20" fmla="*/ 35 w 46"/>
                <a:gd name="T21" fmla="*/ 22 h 49"/>
                <a:gd name="T22" fmla="*/ 36 w 46"/>
                <a:gd name="T23" fmla="*/ 28 h 49"/>
                <a:gd name="T24" fmla="*/ 42 w 46"/>
                <a:gd name="T25" fmla="*/ 28 h 49"/>
                <a:gd name="T26" fmla="*/ 43 w 46"/>
                <a:gd name="T27" fmla="*/ 29 h 49"/>
                <a:gd name="T28" fmla="*/ 46 w 46"/>
                <a:gd name="T29" fmla="*/ 31 h 49"/>
                <a:gd name="T30" fmla="*/ 43 w 46"/>
                <a:gd name="T31" fmla="*/ 40 h 49"/>
                <a:gd name="T32" fmla="*/ 46 w 46"/>
                <a:gd name="T33" fmla="*/ 49 h 49"/>
                <a:gd name="T34" fmla="*/ 35 w 46"/>
                <a:gd name="T35" fmla="*/ 46 h 49"/>
                <a:gd name="T36" fmla="*/ 13 w 46"/>
                <a:gd name="T37" fmla="*/ 31 h 49"/>
                <a:gd name="T38" fmla="*/ 0 w 46"/>
                <a:gd name="T39" fmla="*/ 21 h 49"/>
                <a:gd name="T40" fmla="*/ 5 w 46"/>
                <a:gd name="T41" fmla="*/ 14 h 49"/>
                <a:gd name="T42" fmla="*/ 9 w 46"/>
                <a:gd name="T43" fmla="*/ 10 h 49"/>
                <a:gd name="T44" fmla="*/ 9 w 46"/>
                <a:gd name="T45" fmla="*/ 5 h 49"/>
                <a:gd name="T46" fmla="*/ 12 w 46"/>
                <a:gd name="T47" fmla="*/ 5 h 49"/>
                <a:gd name="T48" fmla="*/ 12 w 46"/>
                <a:gd name="T49" fmla="*/ 0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9"/>
                <a:gd name="T77" fmla="*/ 46 w 46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9">
                  <a:moveTo>
                    <a:pt x="12" y="0"/>
                  </a:moveTo>
                  <a:lnTo>
                    <a:pt x="17" y="0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8"/>
                  </a:lnTo>
                  <a:lnTo>
                    <a:pt x="42" y="28"/>
                  </a:lnTo>
                  <a:lnTo>
                    <a:pt x="43" y="29"/>
                  </a:lnTo>
                  <a:lnTo>
                    <a:pt x="46" y="31"/>
                  </a:lnTo>
                  <a:lnTo>
                    <a:pt x="43" y="40"/>
                  </a:lnTo>
                  <a:lnTo>
                    <a:pt x="46" y="49"/>
                  </a:lnTo>
                  <a:lnTo>
                    <a:pt x="35" y="46"/>
                  </a:lnTo>
                  <a:lnTo>
                    <a:pt x="13" y="31"/>
                  </a:lnTo>
                  <a:lnTo>
                    <a:pt x="0" y="21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26" name="Freeform 519"/>
            <p:cNvSpPr>
              <a:spLocks/>
            </p:cNvSpPr>
            <p:nvPr/>
          </p:nvSpPr>
          <p:spPr bwMode="auto">
            <a:xfrm>
              <a:off x="2241" y="2226"/>
              <a:ext cx="46" cy="49"/>
            </a:xfrm>
            <a:custGeom>
              <a:avLst/>
              <a:gdLst>
                <a:gd name="T0" fmla="*/ 12 w 46"/>
                <a:gd name="T1" fmla="*/ 0 h 49"/>
                <a:gd name="T2" fmla="*/ 17 w 46"/>
                <a:gd name="T3" fmla="*/ 0 h 49"/>
                <a:gd name="T4" fmla="*/ 20 w 46"/>
                <a:gd name="T5" fmla="*/ 7 h 49"/>
                <a:gd name="T6" fmla="*/ 20 w 46"/>
                <a:gd name="T7" fmla="*/ 14 h 49"/>
                <a:gd name="T8" fmla="*/ 25 w 46"/>
                <a:gd name="T9" fmla="*/ 14 h 49"/>
                <a:gd name="T10" fmla="*/ 30 w 46"/>
                <a:gd name="T11" fmla="*/ 14 h 49"/>
                <a:gd name="T12" fmla="*/ 30 w 46"/>
                <a:gd name="T13" fmla="*/ 10 h 49"/>
                <a:gd name="T14" fmla="*/ 35 w 46"/>
                <a:gd name="T15" fmla="*/ 11 h 49"/>
                <a:gd name="T16" fmla="*/ 35 w 46"/>
                <a:gd name="T17" fmla="*/ 17 h 49"/>
                <a:gd name="T18" fmla="*/ 35 w 46"/>
                <a:gd name="T19" fmla="*/ 21 h 49"/>
                <a:gd name="T20" fmla="*/ 35 w 46"/>
                <a:gd name="T21" fmla="*/ 22 h 49"/>
                <a:gd name="T22" fmla="*/ 36 w 46"/>
                <a:gd name="T23" fmla="*/ 28 h 49"/>
                <a:gd name="T24" fmla="*/ 42 w 46"/>
                <a:gd name="T25" fmla="*/ 28 h 49"/>
                <a:gd name="T26" fmla="*/ 43 w 46"/>
                <a:gd name="T27" fmla="*/ 29 h 49"/>
                <a:gd name="T28" fmla="*/ 46 w 46"/>
                <a:gd name="T29" fmla="*/ 31 h 49"/>
                <a:gd name="T30" fmla="*/ 43 w 46"/>
                <a:gd name="T31" fmla="*/ 40 h 49"/>
                <a:gd name="T32" fmla="*/ 46 w 46"/>
                <a:gd name="T33" fmla="*/ 49 h 49"/>
                <a:gd name="T34" fmla="*/ 35 w 46"/>
                <a:gd name="T35" fmla="*/ 46 h 49"/>
                <a:gd name="T36" fmla="*/ 13 w 46"/>
                <a:gd name="T37" fmla="*/ 31 h 49"/>
                <a:gd name="T38" fmla="*/ 0 w 46"/>
                <a:gd name="T39" fmla="*/ 21 h 49"/>
                <a:gd name="T40" fmla="*/ 5 w 46"/>
                <a:gd name="T41" fmla="*/ 14 h 49"/>
                <a:gd name="T42" fmla="*/ 9 w 46"/>
                <a:gd name="T43" fmla="*/ 10 h 49"/>
                <a:gd name="T44" fmla="*/ 9 w 46"/>
                <a:gd name="T45" fmla="*/ 5 h 49"/>
                <a:gd name="T46" fmla="*/ 12 w 46"/>
                <a:gd name="T47" fmla="*/ 5 h 49"/>
                <a:gd name="T48" fmla="*/ 12 w 46"/>
                <a:gd name="T49" fmla="*/ 0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9"/>
                <a:gd name="T77" fmla="*/ 46 w 46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9">
                  <a:moveTo>
                    <a:pt x="12" y="0"/>
                  </a:moveTo>
                  <a:lnTo>
                    <a:pt x="17" y="0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8"/>
                  </a:lnTo>
                  <a:lnTo>
                    <a:pt x="42" y="28"/>
                  </a:lnTo>
                  <a:lnTo>
                    <a:pt x="43" y="29"/>
                  </a:lnTo>
                  <a:lnTo>
                    <a:pt x="46" y="31"/>
                  </a:lnTo>
                  <a:lnTo>
                    <a:pt x="43" y="40"/>
                  </a:lnTo>
                  <a:lnTo>
                    <a:pt x="46" y="49"/>
                  </a:lnTo>
                  <a:lnTo>
                    <a:pt x="35" y="46"/>
                  </a:lnTo>
                  <a:lnTo>
                    <a:pt x="13" y="31"/>
                  </a:lnTo>
                  <a:lnTo>
                    <a:pt x="0" y="21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4" name="Group 523"/>
          <p:cNvGrpSpPr>
            <a:grpSpLocks/>
          </p:cNvGrpSpPr>
          <p:nvPr/>
        </p:nvGrpSpPr>
        <p:grpSpPr bwMode="auto">
          <a:xfrm>
            <a:off x="4536723" y="2170289"/>
            <a:ext cx="266700" cy="231422"/>
            <a:chOff x="2492" y="1935"/>
            <a:chExt cx="189" cy="164"/>
          </a:xfrm>
        </p:grpSpPr>
        <p:sp>
          <p:nvSpPr>
            <p:cNvPr id="142923" name="Freeform 521"/>
            <p:cNvSpPr>
              <a:spLocks/>
            </p:cNvSpPr>
            <p:nvPr/>
          </p:nvSpPr>
          <p:spPr bwMode="auto">
            <a:xfrm>
              <a:off x="2492" y="1935"/>
              <a:ext cx="189" cy="164"/>
            </a:xfrm>
            <a:custGeom>
              <a:avLst/>
              <a:gdLst>
                <a:gd name="T0" fmla="*/ 0 w 189"/>
                <a:gd name="T1" fmla="*/ 34 h 164"/>
                <a:gd name="T2" fmla="*/ 3 w 189"/>
                <a:gd name="T3" fmla="*/ 34 h 164"/>
                <a:gd name="T4" fmla="*/ 11 w 189"/>
                <a:gd name="T5" fmla="*/ 28 h 164"/>
                <a:gd name="T6" fmla="*/ 8 w 189"/>
                <a:gd name="T7" fmla="*/ 19 h 164"/>
                <a:gd name="T8" fmla="*/ 17 w 189"/>
                <a:gd name="T9" fmla="*/ 11 h 164"/>
                <a:gd name="T10" fmla="*/ 26 w 189"/>
                <a:gd name="T11" fmla="*/ 8 h 164"/>
                <a:gd name="T12" fmla="*/ 23 w 189"/>
                <a:gd name="T13" fmla="*/ 4 h 164"/>
                <a:gd name="T14" fmla="*/ 23 w 189"/>
                <a:gd name="T15" fmla="*/ 0 h 164"/>
                <a:gd name="T16" fmla="*/ 36 w 189"/>
                <a:gd name="T17" fmla="*/ 2 h 164"/>
                <a:gd name="T18" fmla="*/ 48 w 189"/>
                <a:gd name="T19" fmla="*/ 4 h 164"/>
                <a:gd name="T20" fmla="*/ 56 w 189"/>
                <a:gd name="T21" fmla="*/ 7 h 164"/>
                <a:gd name="T22" fmla="*/ 67 w 189"/>
                <a:gd name="T23" fmla="*/ 8 h 164"/>
                <a:gd name="T24" fmla="*/ 72 w 189"/>
                <a:gd name="T25" fmla="*/ 19 h 164"/>
                <a:gd name="T26" fmla="*/ 90 w 189"/>
                <a:gd name="T27" fmla="*/ 24 h 164"/>
                <a:gd name="T28" fmla="*/ 115 w 189"/>
                <a:gd name="T29" fmla="*/ 36 h 164"/>
                <a:gd name="T30" fmla="*/ 123 w 189"/>
                <a:gd name="T31" fmla="*/ 29 h 164"/>
                <a:gd name="T32" fmla="*/ 125 w 189"/>
                <a:gd name="T33" fmla="*/ 24 h 164"/>
                <a:gd name="T34" fmla="*/ 123 w 189"/>
                <a:gd name="T35" fmla="*/ 13 h 164"/>
                <a:gd name="T36" fmla="*/ 126 w 189"/>
                <a:gd name="T37" fmla="*/ 7 h 164"/>
                <a:gd name="T38" fmla="*/ 136 w 189"/>
                <a:gd name="T39" fmla="*/ 4 h 164"/>
                <a:gd name="T40" fmla="*/ 138 w 189"/>
                <a:gd name="T41" fmla="*/ 4 h 164"/>
                <a:gd name="T42" fmla="*/ 141 w 189"/>
                <a:gd name="T43" fmla="*/ 2 h 164"/>
                <a:gd name="T44" fmla="*/ 149 w 189"/>
                <a:gd name="T45" fmla="*/ 2 h 164"/>
                <a:gd name="T46" fmla="*/ 156 w 189"/>
                <a:gd name="T47" fmla="*/ 4 h 164"/>
                <a:gd name="T48" fmla="*/ 159 w 189"/>
                <a:gd name="T49" fmla="*/ 8 h 164"/>
                <a:gd name="T50" fmla="*/ 171 w 189"/>
                <a:gd name="T51" fmla="*/ 13 h 164"/>
                <a:gd name="T52" fmla="*/ 185 w 189"/>
                <a:gd name="T53" fmla="*/ 19 h 164"/>
                <a:gd name="T54" fmla="*/ 182 w 189"/>
                <a:gd name="T55" fmla="*/ 21 h 164"/>
                <a:gd name="T56" fmla="*/ 185 w 189"/>
                <a:gd name="T57" fmla="*/ 29 h 164"/>
                <a:gd name="T58" fmla="*/ 182 w 189"/>
                <a:gd name="T59" fmla="*/ 36 h 164"/>
                <a:gd name="T60" fmla="*/ 185 w 189"/>
                <a:gd name="T61" fmla="*/ 47 h 164"/>
                <a:gd name="T62" fmla="*/ 189 w 189"/>
                <a:gd name="T63" fmla="*/ 135 h 164"/>
                <a:gd name="T64" fmla="*/ 189 w 189"/>
                <a:gd name="T65" fmla="*/ 159 h 164"/>
                <a:gd name="T66" fmla="*/ 178 w 189"/>
                <a:gd name="T67" fmla="*/ 159 h 164"/>
                <a:gd name="T68" fmla="*/ 178 w 189"/>
                <a:gd name="T69" fmla="*/ 164 h 164"/>
                <a:gd name="T70" fmla="*/ 81 w 189"/>
                <a:gd name="T71" fmla="*/ 119 h 164"/>
                <a:gd name="T72" fmla="*/ 67 w 189"/>
                <a:gd name="T73" fmla="*/ 124 h 164"/>
                <a:gd name="T74" fmla="*/ 59 w 189"/>
                <a:gd name="T75" fmla="*/ 128 h 164"/>
                <a:gd name="T76" fmla="*/ 48 w 189"/>
                <a:gd name="T77" fmla="*/ 122 h 164"/>
                <a:gd name="T78" fmla="*/ 33 w 189"/>
                <a:gd name="T79" fmla="*/ 117 h 164"/>
                <a:gd name="T80" fmla="*/ 26 w 189"/>
                <a:gd name="T81" fmla="*/ 108 h 164"/>
                <a:gd name="T82" fmla="*/ 17 w 189"/>
                <a:gd name="T83" fmla="*/ 104 h 164"/>
                <a:gd name="T84" fmla="*/ 12 w 189"/>
                <a:gd name="T85" fmla="*/ 107 h 164"/>
                <a:gd name="T86" fmla="*/ 8 w 189"/>
                <a:gd name="T87" fmla="*/ 100 h 164"/>
                <a:gd name="T88" fmla="*/ 8 w 189"/>
                <a:gd name="T89" fmla="*/ 97 h 164"/>
                <a:gd name="T90" fmla="*/ 0 w 189"/>
                <a:gd name="T91" fmla="*/ 86 h 164"/>
                <a:gd name="T92" fmla="*/ 6 w 189"/>
                <a:gd name="T93" fmla="*/ 80 h 164"/>
                <a:gd name="T94" fmla="*/ 3 w 189"/>
                <a:gd name="T95" fmla="*/ 70 h 164"/>
                <a:gd name="T96" fmla="*/ 6 w 189"/>
                <a:gd name="T97" fmla="*/ 64 h 164"/>
                <a:gd name="T98" fmla="*/ 3 w 189"/>
                <a:gd name="T99" fmla="*/ 49 h 164"/>
                <a:gd name="T100" fmla="*/ 0 w 189"/>
                <a:gd name="T101" fmla="*/ 34 h 1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9"/>
                <a:gd name="T154" fmla="*/ 0 h 164"/>
                <a:gd name="T155" fmla="*/ 189 w 189"/>
                <a:gd name="T156" fmla="*/ 164 h 1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9" h="164">
                  <a:moveTo>
                    <a:pt x="0" y="34"/>
                  </a:moveTo>
                  <a:lnTo>
                    <a:pt x="3" y="34"/>
                  </a:lnTo>
                  <a:lnTo>
                    <a:pt x="11" y="28"/>
                  </a:lnTo>
                  <a:lnTo>
                    <a:pt x="8" y="19"/>
                  </a:lnTo>
                  <a:lnTo>
                    <a:pt x="17" y="11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36" y="2"/>
                  </a:lnTo>
                  <a:lnTo>
                    <a:pt x="48" y="4"/>
                  </a:lnTo>
                  <a:lnTo>
                    <a:pt x="56" y="7"/>
                  </a:lnTo>
                  <a:lnTo>
                    <a:pt x="67" y="8"/>
                  </a:lnTo>
                  <a:lnTo>
                    <a:pt x="72" y="19"/>
                  </a:lnTo>
                  <a:lnTo>
                    <a:pt x="90" y="24"/>
                  </a:lnTo>
                  <a:lnTo>
                    <a:pt x="115" y="36"/>
                  </a:lnTo>
                  <a:lnTo>
                    <a:pt x="123" y="29"/>
                  </a:lnTo>
                  <a:lnTo>
                    <a:pt x="125" y="24"/>
                  </a:lnTo>
                  <a:lnTo>
                    <a:pt x="123" y="13"/>
                  </a:lnTo>
                  <a:lnTo>
                    <a:pt x="126" y="7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41" y="2"/>
                  </a:lnTo>
                  <a:lnTo>
                    <a:pt x="149" y="2"/>
                  </a:lnTo>
                  <a:lnTo>
                    <a:pt x="156" y="4"/>
                  </a:lnTo>
                  <a:lnTo>
                    <a:pt x="159" y="8"/>
                  </a:lnTo>
                  <a:lnTo>
                    <a:pt x="171" y="13"/>
                  </a:lnTo>
                  <a:lnTo>
                    <a:pt x="185" y="19"/>
                  </a:lnTo>
                  <a:lnTo>
                    <a:pt x="182" y="21"/>
                  </a:lnTo>
                  <a:lnTo>
                    <a:pt x="185" y="29"/>
                  </a:lnTo>
                  <a:lnTo>
                    <a:pt x="182" y="36"/>
                  </a:lnTo>
                  <a:lnTo>
                    <a:pt x="185" y="47"/>
                  </a:lnTo>
                  <a:lnTo>
                    <a:pt x="189" y="135"/>
                  </a:lnTo>
                  <a:lnTo>
                    <a:pt x="189" y="159"/>
                  </a:lnTo>
                  <a:lnTo>
                    <a:pt x="178" y="159"/>
                  </a:lnTo>
                  <a:lnTo>
                    <a:pt x="178" y="164"/>
                  </a:lnTo>
                  <a:lnTo>
                    <a:pt x="81" y="119"/>
                  </a:lnTo>
                  <a:lnTo>
                    <a:pt x="67" y="124"/>
                  </a:lnTo>
                  <a:lnTo>
                    <a:pt x="59" y="128"/>
                  </a:lnTo>
                  <a:lnTo>
                    <a:pt x="48" y="122"/>
                  </a:lnTo>
                  <a:lnTo>
                    <a:pt x="33" y="117"/>
                  </a:lnTo>
                  <a:lnTo>
                    <a:pt x="26" y="108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00"/>
                  </a:lnTo>
                  <a:lnTo>
                    <a:pt x="8" y="97"/>
                  </a:lnTo>
                  <a:lnTo>
                    <a:pt x="0" y="86"/>
                  </a:lnTo>
                  <a:lnTo>
                    <a:pt x="6" y="80"/>
                  </a:lnTo>
                  <a:lnTo>
                    <a:pt x="3" y="70"/>
                  </a:lnTo>
                  <a:lnTo>
                    <a:pt x="6" y="64"/>
                  </a:lnTo>
                  <a:lnTo>
                    <a:pt x="3" y="4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24" name="Freeform 522"/>
            <p:cNvSpPr>
              <a:spLocks/>
            </p:cNvSpPr>
            <p:nvPr/>
          </p:nvSpPr>
          <p:spPr bwMode="auto">
            <a:xfrm>
              <a:off x="2492" y="1935"/>
              <a:ext cx="189" cy="164"/>
            </a:xfrm>
            <a:custGeom>
              <a:avLst/>
              <a:gdLst>
                <a:gd name="T0" fmla="*/ 0 w 189"/>
                <a:gd name="T1" fmla="*/ 34 h 164"/>
                <a:gd name="T2" fmla="*/ 3 w 189"/>
                <a:gd name="T3" fmla="*/ 34 h 164"/>
                <a:gd name="T4" fmla="*/ 11 w 189"/>
                <a:gd name="T5" fmla="*/ 28 h 164"/>
                <a:gd name="T6" fmla="*/ 8 w 189"/>
                <a:gd name="T7" fmla="*/ 19 h 164"/>
                <a:gd name="T8" fmla="*/ 17 w 189"/>
                <a:gd name="T9" fmla="*/ 11 h 164"/>
                <a:gd name="T10" fmla="*/ 26 w 189"/>
                <a:gd name="T11" fmla="*/ 8 h 164"/>
                <a:gd name="T12" fmla="*/ 23 w 189"/>
                <a:gd name="T13" fmla="*/ 4 h 164"/>
                <a:gd name="T14" fmla="*/ 23 w 189"/>
                <a:gd name="T15" fmla="*/ 0 h 164"/>
                <a:gd name="T16" fmla="*/ 36 w 189"/>
                <a:gd name="T17" fmla="*/ 2 h 164"/>
                <a:gd name="T18" fmla="*/ 48 w 189"/>
                <a:gd name="T19" fmla="*/ 4 h 164"/>
                <a:gd name="T20" fmla="*/ 56 w 189"/>
                <a:gd name="T21" fmla="*/ 7 h 164"/>
                <a:gd name="T22" fmla="*/ 67 w 189"/>
                <a:gd name="T23" fmla="*/ 8 h 164"/>
                <a:gd name="T24" fmla="*/ 72 w 189"/>
                <a:gd name="T25" fmla="*/ 19 h 164"/>
                <a:gd name="T26" fmla="*/ 90 w 189"/>
                <a:gd name="T27" fmla="*/ 24 h 164"/>
                <a:gd name="T28" fmla="*/ 115 w 189"/>
                <a:gd name="T29" fmla="*/ 36 h 164"/>
                <a:gd name="T30" fmla="*/ 123 w 189"/>
                <a:gd name="T31" fmla="*/ 29 h 164"/>
                <a:gd name="T32" fmla="*/ 125 w 189"/>
                <a:gd name="T33" fmla="*/ 24 h 164"/>
                <a:gd name="T34" fmla="*/ 123 w 189"/>
                <a:gd name="T35" fmla="*/ 13 h 164"/>
                <a:gd name="T36" fmla="*/ 126 w 189"/>
                <a:gd name="T37" fmla="*/ 7 h 164"/>
                <a:gd name="T38" fmla="*/ 136 w 189"/>
                <a:gd name="T39" fmla="*/ 4 h 164"/>
                <a:gd name="T40" fmla="*/ 138 w 189"/>
                <a:gd name="T41" fmla="*/ 4 h 164"/>
                <a:gd name="T42" fmla="*/ 141 w 189"/>
                <a:gd name="T43" fmla="*/ 2 h 164"/>
                <a:gd name="T44" fmla="*/ 149 w 189"/>
                <a:gd name="T45" fmla="*/ 2 h 164"/>
                <a:gd name="T46" fmla="*/ 156 w 189"/>
                <a:gd name="T47" fmla="*/ 4 h 164"/>
                <a:gd name="T48" fmla="*/ 159 w 189"/>
                <a:gd name="T49" fmla="*/ 8 h 164"/>
                <a:gd name="T50" fmla="*/ 171 w 189"/>
                <a:gd name="T51" fmla="*/ 13 h 164"/>
                <a:gd name="T52" fmla="*/ 185 w 189"/>
                <a:gd name="T53" fmla="*/ 19 h 164"/>
                <a:gd name="T54" fmla="*/ 182 w 189"/>
                <a:gd name="T55" fmla="*/ 21 h 164"/>
                <a:gd name="T56" fmla="*/ 185 w 189"/>
                <a:gd name="T57" fmla="*/ 29 h 164"/>
                <a:gd name="T58" fmla="*/ 182 w 189"/>
                <a:gd name="T59" fmla="*/ 36 h 164"/>
                <a:gd name="T60" fmla="*/ 185 w 189"/>
                <a:gd name="T61" fmla="*/ 47 h 164"/>
                <a:gd name="T62" fmla="*/ 189 w 189"/>
                <a:gd name="T63" fmla="*/ 135 h 164"/>
                <a:gd name="T64" fmla="*/ 189 w 189"/>
                <a:gd name="T65" fmla="*/ 159 h 164"/>
                <a:gd name="T66" fmla="*/ 178 w 189"/>
                <a:gd name="T67" fmla="*/ 159 h 164"/>
                <a:gd name="T68" fmla="*/ 178 w 189"/>
                <a:gd name="T69" fmla="*/ 164 h 164"/>
                <a:gd name="T70" fmla="*/ 81 w 189"/>
                <a:gd name="T71" fmla="*/ 119 h 164"/>
                <a:gd name="T72" fmla="*/ 67 w 189"/>
                <a:gd name="T73" fmla="*/ 124 h 164"/>
                <a:gd name="T74" fmla="*/ 59 w 189"/>
                <a:gd name="T75" fmla="*/ 128 h 164"/>
                <a:gd name="T76" fmla="*/ 48 w 189"/>
                <a:gd name="T77" fmla="*/ 122 h 164"/>
                <a:gd name="T78" fmla="*/ 33 w 189"/>
                <a:gd name="T79" fmla="*/ 117 h 164"/>
                <a:gd name="T80" fmla="*/ 26 w 189"/>
                <a:gd name="T81" fmla="*/ 108 h 164"/>
                <a:gd name="T82" fmla="*/ 17 w 189"/>
                <a:gd name="T83" fmla="*/ 104 h 164"/>
                <a:gd name="T84" fmla="*/ 12 w 189"/>
                <a:gd name="T85" fmla="*/ 107 h 164"/>
                <a:gd name="T86" fmla="*/ 8 w 189"/>
                <a:gd name="T87" fmla="*/ 100 h 164"/>
                <a:gd name="T88" fmla="*/ 8 w 189"/>
                <a:gd name="T89" fmla="*/ 97 h 164"/>
                <a:gd name="T90" fmla="*/ 0 w 189"/>
                <a:gd name="T91" fmla="*/ 86 h 164"/>
                <a:gd name="T92" fmla="*/ 6 w 189"/>
                <a:gd name="T93" fmla="*/ 80 h 164"/>
                <a:gd name="T94" fmla="*/ 3 w 189"/>
                <a:gd name="T95" fmla="*/ 70 h 164"/>
                <a:gd name="T96" fmla="*/ 6 w 189"/>
                <a:gd name="T97" fmla="*/ 64 h 164"/>
                <a:gd name="T98" fmla="*/ 3 w 189"/>
                <a:gd name="T99" fmla="*/ 49 h 164"/>
                <a:gd name="T100" fmla="*/ 0 w 189"/>
                <a:gd name="T101" fmla="*/ 34 h 1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9"/>
                <a:gd name="T154" fmla="*/ 0 h 164"/>
                <a:gd name="T155" fmla="*/ 189 w 189"/>
                <a:gd name="T156" fmla="*/ 164 h 1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9" h="164">
                  <a:moveTo>
                    <a:pt x="0" y="34"/>
                  </a:moveTo>
                  <a:lnTo>
                    <a:pt x="3" y="34"/>
                  </a:lnTo>
                  <a:lnTo>
                    <a:pt x="11" y="28"/>
                  </a:lnTo>
                  <a:lnTo>
                    <a:pt x="8" y="19"/>
                  </a:lnTo>
                  <a:lnTo>
                    <a:pt x="17" y="11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36" y="2"/>
                  </a:lnTo>
                  <a:lnTo>
                    <a:pt x="48" y="4"/>
                  </a:lnTo>
                  <a:lnTo>
                    <a:pt x="56" y="7"/>
                  </a:lnTo>
                  <a:lnTo>
                    <a:pt x="67" y="8"/>
                  </a:lnTo>
                  <a:lnTo>
                    <a:pt x="72" y="19"/>
                  </a:lnTo>
                  <a:lnTo>
                    <a:pt x="90" y="24"/>
                  </a:lnTo>
                  <a:lnTo>
                    <a:pt x="115" y="36"/>
                  </a:lnTo>
                  <a:lnTo>
                    <a:pt x="123" y="29"/>
                  </a:lnTo>
                  <a:lnTo>
                    <a:pt x="125" y="24"/>
                  </a:lnTo>
                  <a:lnTo>
                    <a:pt x="123" y="13"/>
                  </a:lnTo>
                  <a:lnTo>
                    <a:pt x="126" y="7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41" y="2"/>
                  </a:lnTo>
                  <a:lnTo>
                    <a:pt x="149" y="2"/>
                  </a:lnTo>
                  <a:lnTo>
                    <a:pt x="156" y="4"/>
                  </a:lnTo>
                  <a:lnTo>
                    <a:pt x="159" y="8"/>
                  </a:lnTo>
                  <a:lnTo>
                    <a:pt x="171" y="13"/>
                  </a:lnTo>
                  <a:lnTo>
                    <a:pt x="185" y="19"/>
                  </a:lnTo>
                  <a:lnTo>
                    <a:pt x="182" y="21"/>
                  </a:lnTo>
                  <a:lnTo>
                    <a:pt x="185" y="29"/>
                  </a:lnTo>
                  <a:lnTo>
                    <a:pt x="182" y="36"/>
                  </a:lnTo>
                  <a:lnTo>
                    <a:pt x="185" y="47"/>
                  </a:lnTo>
                  <a:lnTo>
                    <a:pt x="189" y="135"/>
                  </a:lnTo>
                  <a:lnTo>
                    <a:pt x="189" y="159"/>
                  </a:lnTo>
                  <a:lnTo>
                    <a:pt x="178" y="159"/>
                  </a:lnTo>
                  <a:lnTo>
                    <a:pt x="178" y="164"/>
                  </a:lnTo>
                  <a:lnTo>
                    <a:pt x="81" y="119"/>
                  </a:lnTo>
                  <a:lnTo>
                    <a:pt x="67" y="124"/>
                  </a:lnTo>
                  <a:lnTo>
                    <a:pt x="59" y="128"/>
                  </a:lnTo>
                  <a:lnTo>
                    <a:pt x="48" y="122"/>
                  </a:lnTo>
                  <a:lnTo>
                    <a:pt x="33" y="117"/>
                  </a:lnTo>
                  <a:lnTo>
                    <a:pt x="26" y="108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00"/>
                  </a:lnTo>
                  <a:lnTo>
                    <a:pt x="8" y="97"/>
                  </a:lnTo>
                  <a:lnTo>
                    <a:pt x="0" y="86"/>
                  </a:lnTo>
                  <a:lnTo>
                    <a:pt x="6" y="80"/>
                  </a:lnTo>
                  <a:lnTo>
                    <a:pt x="3" y="70"/>
                  </a:lnTo>
                  <a:lnTo>
                    <a:pt x="6" y="64"/>
                  </a:lnTo>
                  <a:lnTo>
                    <a:pt x="3" y="4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5" name="Group 526"/>
          <p:cNvGrpSpPr>
            <a:grpSpLocks/>
          </p:cNvGrpSpPr>
          <p:nvPr/>
        </p:nvGrpSpPr>
        <p:grpSpPr bwMode="auto">
          <a:xfrm>
            <a:off x="5106812" y="2919589"/>
            <a:ext cx="132644" cy="231422"/>
            <a:chOff x="2896" y="2466"/>
            <a:chExt cx="94" cy="164"/>
          </a:xfrm>
        </p:grpSpPr>
        <p:sp>
          <p:nvSpPr>
            <p:cNvPr id="142921" name="Freeform 524"/>
            <p:cNvSpPr>
              <a:spLocks/>
            </p:cNvSpPr>
            <p:nvPr/>
          </p:nvSpPr>
          <p:spPr bwMode="auto">
            <a:xfrm>
              <a:off x="2896" y="2466"/>
              <a:ext cx="94" cy="164"/>
            </a:xfrm>
            <a:custGeom>
              <a:avLst/>
              <a:gdLst>
                <a:gd name="T0" fmla="*/ 19 w 94"/>
                <a:gd name="T1" fmla="*/ 160 h 164"/>
                <a:gd name="T2" fmla="*/ 4 w 94"/>
                <a:gd name="T3" fmla="*/ 149 h 164"/>
                <a:gd name="T4" fmla="*/ 1 w 94"/>
                <a:gd name="T5" fmla="*/ 132 h 164"/>
                <a:gd name="T6" fmla="*/ 4 w 94"/>
                <a:gd name="T7" fmla="*/ 112 h 164"/>
                <a:gd name="T8" fmla="*/ 19 w 94"/>
                <a:gd name="T9" fmla="*/ 95 h 164"/>
                <a:gd name="T10" fmla="*/ 19 w 94"/>
                <a:gd name="T11" fmla="*/ 88 h 164"/>
                <a:gd name="T12" fmla="*/ 13 w 94"/>
                <a:gd name="T13" fmla="*/ 80 h 164"/>
                <a:gd name="T14" fmla="*/ 19 w 94"/>
                <a:gd name="T15" fmla="*/ 55 h 164"/>
                <a:gd name="T16" fmla="*/ 26 w 94"/>
                <a:gd name="T17" fmla="*/ 48 h 164"/>
                <a:gd name="T18" fmla="*/ 34 w 94"/>
                <a:gd name="T19" fmla="*/ 48 h 164"/>
                <a:gd name="T20" fmla="*/ 39 w 94"/>
                <a:gd name="T21" fmla="*/ 44 h 164"/>
                <a:gd name="T22" fmla="*/ 41 w 94"/>
                <a:gd name="T23" fmla="*/ 42 h 164"/>
                <a:gd name="T24" fmla="*/ 50 w 94"/>
                <a:gd name="T25" fmla="*/ 42 h 164"/>
                <a:gd name="T26" fmla="*/ 52 w 94"/>
                <a:gd name="T27" fmla="*/ 38 h 164"/>
                <a:gd name="T28" fmla="*/ 57 w 94"/>
                <a:gd name="T29" fmla="*/ 35 h 164"/>
                <a:gd name="T30" fmla="*/ 64 w 94"/>
                <a:gd name="T31" fmla="*/ 31 h 164"/>
                <a:gd name="T32" fmla="*/ 61 w 94"/>
                <a:gd name="T33" fmla="*/ 25 h 164"/>
                <a:gd name="T34" fmla="*/ 64 w 94"/>
                <a:gd name="T35" fmla="*/ 25 h 164"/>
                <a:gd name="T36" fmla="*/ 67 w 94"/>
                <a:gd name="T37" fmla="*/ 18 h 164"/>
                <a:gd name="T38" fmla="*/ 71 w 94"/>
                <a:gd name="T39" fmla="*/ 17 h 164"/>
                <a:gd name="T40" fmla="*/ 75 w 94"/>
                <a:gd name="T41" fmla="*/ 11 h 164"/>
                <a:gd name="T42" fmla="*/ 78 w 94"/>
                <a:gd name="T43" fmla="*/ 4 h 164"/>
                <a:gd name="T44" fmla="*/ 80 w 94"/>
                <a:gd name="T45" fmla="*/ 4 h 164"/>
                <a:gd name="T46" fmla="*/ 83 w 94"/>
                <a:gd name="T47" fmla="*/ 7 h 164"/>
                <a:gd name="T48" fmla="*/ 91 w 94"/>
                <a:gd name="T49" fmla="*/ 27 h 164"/>
                <a:gd name="T50" fmla="*/ 89 w 94"/>
                <a:gd name="T51" fmla="*/ 46 h 164"/>
                <a:gd name="T52" fmla="*/ 83 w 94"/>
                <a:gd name="T53" fmla="*/ 42 h 164"/>
                <a:gd name="T54" fmla="*/ 85 w 94"/>
                <a:gd name="T55" fmla="*/ 52 h 164"/>
                <a:gd name="T56" fmla="*/ 80 w 94"/>
                <a:gd name="T57" fmla="*/ 66 h 164"/>
                <a:gd name="T58" fmla="*/ 57 w 94"/>
                <a:gd name="T59" fmla="*/ 122 h 164"/>
                <a:gd name="T60" fmla="*/ 37 w 94"/>
                <a:gd name="T61" fmla="*/ 160 h 164"/>
                <a:gd name="T62" fmla="*/ 23 w 94"/>
                <a:gd name="T63" fmla="*/ 164 h 1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4"/>
                <a:gd name="T97" fmla="*/ 0 h 164"/>
                <a:gd name="T98" fmla="*/ 94 w 94"/>
                <a:gd name="T99" fmla="*/ 164 h 1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4" h="164">
                  <a:moveTo>
                    <a:pt x="23" y="164"/>
                  </a:moveTo>
                  <a:lnTo>
                    <a:pt x="19" y="160"/>
                  </a:lnTo>
                  <a:lnTo>
                    <a:pt x="8" y="157"/>
                  </a:lnTo>
                  <a:lnTo>
                    <a:pt x="4" y="149"/>
                  </a:lnTo>
                  <a:lnTo>
                    <a:pt x="4" y="136"/>
                  </a:lnTo>
                  <a:lnTo>
                    <a:pt x="1" y="132"/>
                  </a:lnTo>
                  <a:lnTo>
                    <a:pt x="0" y="119"/>
                  </a:lnTo>
                  <a:lnTo>
                    <a:pt x="4" y="112"/>
                  </a:lnTo>
                  <a:lnTo>
                    <a:pt x="7" y="111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19" y="88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0" y="50"/>
                  </a:lnTo>
                  <a:lnTo>
                    <a:pt x="26" y="48"/>
                  </a:lnTo>
                  <a:lnTo>
                    <a:pt x="30" y="46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9" y="44"/>
                  </a:lnTo>
                  <a:lnTo>
                    <a:pt x="43" y="46"/>
                  </a:lnTo>
                  <a:lnTo>
                    <a:pt x="41" y="42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6" y="39"/>
                  </a:lnTo>
                  <a:lnTo>
                    <a:pt x="52" y="38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0" y="29"/>
                  </a:lnTo>
                  <a:lnTo>
                    <a:pt x="61" y="25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1" y="18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5" y="11"/>
                  </a:lnTo>
                  <a:lnTo>
                    <a:pt x="72" y="5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5" y="10"/>
                  </a:lnTo>
                  <a:lnTo>
                    <a:pt x="91" y="27"/>
                  </a:lnTo>
                  <a:lnTo>
                    <a:pt x="94" y="38"/>
                  </a:lnTo>
                  <a:lnTo>
                    <a:pt x="89" y="46"/>
                  </a:lnTo>
                  <a:lnTo>
                    <a:pt x="85" y="42"/>
                  </a:lnTo>
                  <a:lnTo>
                    <a:pt x="83" y="42"/>
                  </a:lnTo>
                  <a:lnTo>
                    <a:pt x="83" y="46"/>
                  </a:lnTo>
                  <a:lnTo>
                    <a:pt x="85" y="52"/>
                  </a:lnTo>
                  <a:lnTo>
                    <a:pt x="80" y="60"/>
                  </a:lnTo>
                  <a:lnTo>
                    <a:pt x="80" y="66"/>
                  </a:lnTo>
                  <a:lnTo>
                    <a:pt x="71" y="91"/>
                  </a:lnTo>
                  <a:lnTo>
                    <a:pt x="57" y="122"/>
                  </a:lnTo>
                  <a:lnTo>
                    <a:pt x="43" y="156"/>
                  </a:lnTo>
                  <a:lnTo>
                    <a:pt x="37" y="160"/>
                  </a:lnTo>
                  <a:lnTo>
                    <a:pt x="30" y="161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22" name="Freeform 525"/>
            <p:cNvSpPr>
              <a:spLocks/>
            </p:cNvSpPr>
            <p:nvPr/>
          </p:nvSpPr>
          <p:spPr bwMode="auto">
            <a:xfrm>
              <a:off x="2896" y="2466"/>
              <a:ext cx="94" cy="164"/>
            </a:xfrm>
            <a:custGeom>
              <a:avLst/>
              <a:gdLst>
                <a:gd name="T0" fmla="*/ 19 w 94"/>
                <a:gd name="T1" fmla="*/ 160 h 164"/>
                <a:gd name="T2" fmla="*/ 4 w 94"/>
                <a:gd name="T3" fmla="*/ 149 h 164"/>
                <a:gd name="T4" fmla="*/ 1 w 94"/>
                <a:gd name="T5" fmla="*/ 132 h 164"/>
                <a:gd name="T6" fmla="*/ 4 w 94"/>
                <a:gd name="T7" fmla="*/ 112 h 164"/>
                <a:gd name="T8" fmla="*/ 19 w 94"/>
                <a:gd name="T9" fmla="*/ 95 h 164"/>
                <a:gd name="T10" fmla="*/ 19 w 94"/>
                <a:gd name="T11" fmla="*/ 88 h 164"/>
                <a:gd name="T12" fmla="*/ 13 w 94"/>
                <a:gd name="T13" fmla="*/ 80 h 164"/>
                <a:gd name="T14" fmla="*/ 19 w 94"/>
                <a:gd name="T15" fmla="*/ 55 h 164"/>
                <a:gd name="T16" fmla="*/ 26 w 94"/>
                <a:gd name="T17" fmla="*/ 48 h 164"/>
                <a:gd name="T18" fmla="*/ 34 w 94"/>
                <a:gd name="T19" fmla="*/ 48 h 164"/>
                <a:gd name="T20" fmla="*/ 39 w 94"/>
                <a:gd name="T21" fmla="*/ 44 h 164"/>
                <a:gd name="T22" fmla="*/ 41 w 94"/>
                <a:gd name="T23" fmla="*/ 42 h 164"/>
                <a:gd name="T24" fmla="*/ 50 w 94"/>
                <a:gd name="T25" fmla="*/ 42 h 164"/>
                <a:gd name="T26" fmla="*/ 52 w 94"/>
                <a:gd name="T27" fmla="*/ 38 h 164"/>
                <a:gd name="T28" fmla="*/ 57 w 94"/>
                <a:gd name="T29" fmla="*/ 35 h 164"/>
                <a:gd name="T30" fmla="*/ 64 w 94"/>
                <a:gd name="T31" fmla="*/ 31 h 164"/>
                <a:gd name="T32" fmla="*/ 61 w 94"/>
                <a:gd name="T33" fmla="*/ 25 h 164"/>
                <a:gd name="T34" fmla="*/ 64 w 94"/>
                <a:gd name="T35" fmla="*/ 25 h 164"/>
                <a:gd name="T36" fmla="*/ 67 w 94"/>
                <a:gd name="T37" fmla="*/ 18 h 164"/>
                <a:gd name="T38" fmla="*/ 71 w 94"/>
                <a:gd name="T39" fmla="*/ 17 h 164"/>
                <a:gd name="T40" fmla="*/ 75 w 94"/>
                <a:gd name="T41" fmla="*/ 11 h 164"/>
                <a:gd name="T42" fmla="*/ 78 w 94"/>
                <a:gd name="T43" fmla="*/ 4 h 164"/>
                <a:gd name="T44" fmla="*/ 80 w 94"/>
                <a:gd name="T45" fmla="*/ 4 h 164"/>
                <a:gd name="T46" fmla="*/ 83 w 94"/>
                <a:gd name="T47" fmla="*/ 7 h 164"/>
                <a:gd name="T48" fmla="*/ 91 w 94"/>
                <a:gd name="T49" fmla="*/ 27 h 164"/>
                <a:gd name="T50" fmla="*/ 89 w 94"/>
                <a:gd name="T51" fmla="*/ 46 h 164"/>
                <a:gd name="T52" fmla="*/ 83 w 94"/>
                <a:gd name="T53" fmla="*/ 42 h 164"/>
                <a:gd name="T54" fmla="*/ 85 w 94"/>
                <a:gd name="T55" fmla="*/ 52 h 164"/>
                <a:gd name="T56" fmla="*/ 80 w 94"/>
                <a:gd name="T57" fmla="*/ 66 h 164"/>
                <a:gd name="T58" fmla="*/ 57 w 94"/>
                <a:gd name="T59" fmla="*/ 122 h 164"/>
                <a:gd name="T60" fmla="*/ 37 w 94"/>
                <a:gd name="T61" fmla="*/ 160 h 164"/>
                <a:gd name="T62" fmla="*/ 23 w 94"/>
                <a:gd name="T63" fmla="*/ 164 h 1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4"/>
                <a:gd name="T97" fmla="*/ 0 h 164"/>
                <a:gd name="T98" fmla="*/ 94 w 94"/>
                <a:gd name="T99" fmla="*/ 164 h 1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4" h="164">
                  <a:moveTo>
                    <a:pt x="23" y="164"/>
                  </a:moveTo>
                  <a:lnTo>
                    <a:pt x="19" y="160"/>
                  </a:lnTo>
                  <a:lnTo>
                    <a:pt x="8" y="157"/>
                  </a:lnTo>
                  <a:lnTo>
                    <a:pt x="4" y="149"/>
                  </a:lnTo>
                  <a:lnTo>
                    <a:pt x="4" y="136"/>
                  </a:lnTo>
                  <a:lnTo>
                    <a:pt x="1" y="132"/>
                  </a:lnTo>
                  <a:lnTo>
                    <a:pt x="0" y="119"/>
                  </a:lnTo>
                  <a:lnTo>
                    <a:pt x="4" y="112"/>
                  </a:lnTo>
                  <a:lnTo>
                    <a:pt x="7" y="111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19" y="88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0" y="50"/>
                  </a:lnTo>
                  <a:lnTo>
                    <a:pt x="26" y="48"/>
                  </a:lnTo>
                  <a:lnTo>
                    <a:pt x="30" y="46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9" y="44"/>
                  </a:lnTo>
                  <a:lnTo>
                    <a:pt x="43" y="46"/>
                  </a:lnTo>
                  <a:lnTo>
                    <a:pt x="41" y="42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6" y="39"/>
                  </a:lnTo>
                  <a:lnTo>
                    <a:pt x="52" y="38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0" y="29"/>
                  </a:lnTo>
                  <a:lnTo>
                    <a:pt x="61" y="25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1" y="18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5" y="11"/>
                  </a:lnTo>
                  <a:lnTo>
                    <a:pt x="72" y="5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5" y="10"/>
                  </a:lnTo>
                  <a:lnTo>
                    <a:pt x="91" y="27"/>
                  </a:lnTo>
                  <a:lnTo>
                    <a:pt x="94" y="38"/>
                  </a:lnTo>
                  <a:lnTo>
                    <a:pt x="89" y="46"/>
                  </a:lnTo>
                  <a:lnTo>
                    <a:pt x="85" y="42"/>
                  </a:lnTo>
                  <a:lnTo>
                    <a:pt x="83" y="42"/>
                  </a:lnTo>
                  <a:lnTo>
                    <a:pt x="83" y="46"/>
                  </a:lnTo>
                  <a:lnTo>
                    <a:pt x="85" y="52"/>
                  </a:lnTo>
                  <a:lnTo>
                    <a:pt x="80" y="60"/>
                  </a:lnTo>
                  <a:lnTo>
                    <a:pt x="80" y="66"/>
                  </a:lnTo>
                  <a:lnTo>
                    <a:pt x="71" y="91"/>
                  </a:lnTo>
                  <a:lnTo>
                    <a:pt x="57" y="122"/>
                  </a:lnTo>
                  <a:lnTo>
                    <a:pt x="43" y="156"/>
                  </a:lnTo>
                  <a:lnTo>
                    <a:pt x="37" y="160"/>
                  </a:lnTo>
                  <a:lnTo>
                    <a:pt x="30" y="161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6" name="Group 529"/>
          <p:cNvGrpSpPr>
            <a:grpSpLocks/>
          </p:cNvGrpSpPr>
          <p:nvPr/>
        </p:nvGrpSpPr>
        <p:grpSpPr bwMode="auto">
          <a:xfrm>
            <a:off x="4938889" y="2873022"/>
            <a:ext cx="55034" cy="129822"/>
            <a:chOff x="2777" y="2433"/>
            <a:chExt cx="39" cy="92"/>
          </a:xfrm>
        </p:grpSpPr>
        <p:sp>
          <p:nvSpPr>
            <p:cNvPr id="142919" name="Freeform 527"/>
            <p:cNvSpPr>
              <a:spLocks/>
            </p:cNvSpPr>
            <p:nvPr/>
          </p:nvSpPr>
          <p:spPr bwMode="auto">
            <a:xfrm>
              <a:off x="2777" y="2433"/>
              <a:ext cx="39" cy="92"/>
            </a:xfrm>
            <a:custGeom>
              <a:avLst/>
              <a:gdLst>
                <a:gd name="T0" fmla="*/ 2 w 39"/>
                <a:gd name="T1" fmla="*/ 0 h 92"/>
                <a:gd name="T2" fmla="*/ 8 w 39"/>
                <a:gd name="T3" fmla="*/ 2 h 92"/>
                <a:gd name="T4" fmla="*/ 13 w 39"/>
                <a:gd name="T5" fmla="*/ 5 h 92"/>
                <a:gd name="T6" fmla="*/ 20 w 39"/>
                <a:gd name="T7" fmla="*/ 20 h 92"/>
                <a:gd name="T8" fmla="*/ 20 w 39"/>
                <a:gd name="T9" fmla="*/ 26 h 92"/>
                <a:gd name="T10" fmla="*/ 23 w 39"/>
                <a:gd name="T11" fmla="*/ 27 h 92"/>
                <a:gd name="T12" fmla="*/ 20 w 39"/>
                <a:gd name="T13" fmla="*/ 34 h 92"/>
                <a:gd name="T14" fmla="*/ 20 w 39"/>
                <a:gd name="T15" fmla="*/ 50 h 92"/>
                <a:gd name="T16" fmla="*/ 24 w 39"/>
                <a:gd name="T17" fmla="*/ 50 h 92"/>
                <a:gd name="T18" fmla="*/ 30 w 39"/>
                <a:gd name="T19" fmla="*/ 54 h 92"/>
                <a:gd name="T20" fmla="*/ 34 w 39"/>
                <a:gd name="T21" fmla="*/ 62 h 92"/>
                <a:gd name="T22" fmla="*/ 39 w 39"/>
                <a:gd name="T23" fmla="*/ 64 h 92"/>
                <a:gd name="T24" fmla="*/ 37 w 39"/>
                <a:gd name="T25" fmla="*/ 71 h 92"/>
                <a:gd name="T26" fmla="*/ 34 w 39"/>
                <a:gd name="T27" fmla="*/ 79 h 92"/>
                <a:gd name="T28" fmla="*/ 32 w 39"/>
                <a:gd name="T29" fmla="*/ 81 h 92"/>
                <a:gd name="T30" fmla="*/ 30 w 39"/>
                <a:gd name="T31" fmla="*/ 81 h 92"/>
                <a:gd name="T32" fmla="*/ 30 w 39"/>
                <a:gd name="T33" fmla="*/ 88 h 92"/>
                <a:gd name="T34" fmla="*/ 28 w 39"/>
                <a:gd name="T35" fmla="*/ 92 h 92"/>
                <a:gd name="T36" fmla="*/ 24 w 39"/>
                <a:gd name="T37" fmla="*/ 88 h 92"/>
                <a:gd name="T38" fmla="*/ 20 w 39"/>
                <a:gd name="T39" fmla="*/ 81 h 92"/>
                <a:gd name="T40" fmla="*/ 18 w 39"/>
                <a:gd name="T41" fmla="*/ 78 h 92"/>
                <a:gd name="T42" fmla="*/ 20 w 39"/>
                <a:gd name="T43" fmla="*/ 71 h 92"/>
                <a:gd name="T44" fmla="*/ 20 w 39"/>
                <a:gd name="T45" fmla="*/ 62 h 92"/>
                <a:gd name="T46" fmla="*/ 15 w 39"/>
                <a:gd name="T47" fmla="*/ 60 h 92"/>
                <a:gd name="T48" fmla="*/ 8 w 39"/>
                <a:gd name="T49" fmla="*/ 62 h 92"/>
                <a:gd name="T50" fmla="*/ 4 w 39"/>
                <a:gd name="T51" fmla="*/ 54 h 92"/>
                <a:gd name="T52" fmla="*/ 2 w 39"/>
                <a:gd name="T53" fmla="*/ 55 h 92"/>
                <a:gd name="T54" fmla="*/ 0 w 39"/>
                <a:gd name="T55" fmla="*/ 50 h 92"/>
                <a:gd name="T56" fmla="*/ 2 w 39"/>
                <a:gd name="T57" fmla="*/ 44 h 92"/>
                <a:gd name="T58" fmla="*/ 2 w 39"/>
                <a:gd name="T59" fmla="*/ 38 h 92"/>
                <a:gd name="T60" fmla="*/ 7 w 39"/>
                <a:gd name="T61" fmla="*/ 38 h 92"/>
                <a:gd name="T62" fmla="*/ 8 w 39"/>
                <a:gd name="T63" fmla="*/ 37 h 92"/>
                <a:gd name="T64" fmla="*/ 4 w 39"/>
                <a:gd name="T65" fmla="*/ 33 h 92"/>
                <a:gd name="T66" fmla="*/ 7 w 39"/>
                <a:gd name="T67" fmla="*/ 30 h 92"/>
                <a:gd name="T68" fmla="*/ 7 w 39"/>
                <a:gd name="T69" fmla="*/ 22 h 92"/>
                <a:gd name="T70" fmla="*/ 7 w 39"/>
                <a:gd name="T71" fmla="*/ 17 h 92"/>
                <a:gd name="T72" fmla="*/ 11 w 39"/>
                <a:gd name="T73" fmla="*/ 15 h 92"/>
                <a:gd name="T74" fmla="*/ 11 w 39"/>
                <a:gd name="T75" fmla="*/ 13 h 92"/>
                <a:gd name="T76" fmla="*/ 8 w 39"/>
                <a:gd name="T77" fmla="*/ 9 h 92"/>
                <a:gd name="T78" fmla="*/ 4 w 39"/>
                <a:gd name="T79" fmla="*/ 5 h 92"/>
                <a:gd name="T80" fmla="*/ 2 w 39"/>
                <a:gd name="T81" fmla="*/ 0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"/>
                <a:gd name="T124" fmla="*/ 0 h 92"/>
                <a:gd name="T125" fmla="*/ 39 w 39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" h="92">
                  <a:moveTo>
                    <a:pt x="2" y="0"/>
                  </a:moveTo>
                  <a:lnTo>
                    <a:pt x="8" y="2"/>
                  </a:lnTo>
                  <a:lnTo>
                    <a:pt x="13" y="5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7"/>
                  </a:lnTo>
                  <a:lnTo>
                    <a:pt x="20" y="34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4" y="62"/>
                  </a:lnTo>
                  <a:lnTo>
                    <a:pt x="39" y="64"/>
                  </a:lnTo>
                  <a:lnTo>
                    <a:pt x="37" y="71"/>
                  </a:lnTo>
                  <a:lnTo>
                    <a:pt x="34" y="79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30" y="88"/>
                  </a:lnTo>
                  <a:lnTo>
                    <a:pt x="28" y="92"/>
                  </a:lnTo>
                  <a:lnTo>
                    <a:pt x="24" y="88"/>
                  </a:lnTo>
                  <a:lnTo>
                    <a:pt x="20" y="81"/>
                  </a:lnTo>
                  <a:lnTo>
                    <a:pt x="18" y="78"/>
                  </a:lnTo>
                  <a:lnTo>
                    <a:pt x="20" y="71"/>
                  </a:lnTo>
                  <a:lnTo>
                    <a:pt x="20" y="62"/>
                  </a:lnTo>
                  <a:lnTo>
                    <a:pt x="15" y="60"/>
                  </a:lnTo>
                  <a:lnTo>
                    <a:pt x="8" y="62"/>
                  </a:lnTo>
                  <a:lnTo>
                    <a:pt x="4" y="54"/>
                  </a:lnTo>
                  <a:lnTo>
                    <a:pt x="2" y="55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7" y="30"/>
                  </a:lnTo>
                  <a:lnTo>
                    <a:pt x="7" y="22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8" y="9"/>
                  </a:lnTo>
                  <a:lnTo>
                    <a:pt x="4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20" name="Freeform 528"/>
            <p:cNvSpPr>
              <a:spLocks/>
            </p:cNvSpPr>
            <p:nvPr/>
          </p:nvSpPr>
          <p:spPr bwMode="auto">
            <a:xfrm>
              <a:off x="2777" y="2433"/>
              <a:ext cx="39" cy="92"/>
            </a:xfrm>
            <a:custGeom>
              <a:avLst/>
              <a:gdLst>
                <a:gd name="T0" fmla="*/ 2 w 39"/>
                <a:gd name="T1" fmla="*/ 0 h 92"/>
                <a:gd name="T2" fmla="*/ 8 w 39"/>
                <a:gd name="T3" fmla="*/ 2 h 92"/>
                <a:gd name="T4" fmla="*/ 13 w 39"/>
                <a:gd name="T5" fmla="*/ 5 h 92"/>
                <a:gd name="T6" fmla="*/ 20 w 39"/>
                <a:gd name="T7" fmla="*/ 20 h 92"/>
                <a:gd name="T8" fmla="*/ 20 w 39"/>
                <a:gd name="T9" fmla="*/ 26 h 92"/>
                <a:gd name="T10" fmla="*/ 23 w 39"/>
                <a:gd name="T11" fmla="*/ 27 h 92"/>
                <a:gd name="T12" fmla="*/ 20 w 39"/>
                <a:gd name="T13" fmla="*/ 34 h 92"/>
                <a:gd name="T14" fmla="*/ 20 w 39"/>
                <a:gd name="T15" fmla="*/ 50 h 92"/>
                <a:gd name="T16" fmla="*/ 24 w 39"/>
                <a:gd name="T17" fmla="*/ 50 h 92"/>
                <a:gd name="T18" fmla="*/ 30 w 39"/>
                <a:gd name="T19" fmla="*/ 54 h 92"/>
                <a:gd name="T20" fmla="*/ 34 w 39"/>
                <a:gd name="T21" fmla="*/ 62 h 92"/>
                <a:gd name="T22" fmla="*/ 39 w 39"/>
                <a:gd name="T23" fmla="*/ 64 h 92"/>
                <a:gd name="T24" fmla="*/ 37 w 39"/>
                <a:gd name="T25" fmla="*/ 71 h 92"/>
                <a:gd name="T26" fmla="*/ 34 w 39"/>
                <a:gd name="T27" fmla="*/ 79 h 92"/>
                <a:gd name="T28" fmla="*/ 32 w 39"/>
                <a:gd name="T29" fmla="*/ 81 h 92"/>
                <a:gd name="T30" fmla="*/ 30 w 39"/>
                <a:gd name="T31" fmla="*/ 81 h 92"/>
                <a:gd name="T32" fmla="*/ 30 w 39"/>
                <a:gd name="T33" fmla="*/ 88 h 92"/>
                <a:gd name="T34" fmla="*/ 28 w 39"/>
                <a:gd name="T35" fmla="*/ 92 h 92"/>
                <a:gd name="T36" fmla="*/ 24 w 39"/>
                <a:gd name="T37" fmla="*/ 88 h 92"/>
                <a:gd name="T38" fmla="*/ 20 w 39"/>
                <a:gd name="T39" fmla="*/ 81 h 92"/>
                <a:gd name="T40" fmla="*/ 18 w 39"/>
                <a:gd name="T41" fmla="*/ 78 h 92"/>
                <a:gd name="T42" fmla="*/ 20 w 39"/>
                <a:gd name="T43" fmla="*/ 71 h 92"/>
                <a:gd name="T44" fmla="*/ 20 w 39"/>
                <a:gd name="T45" fmla="*/ 62 h 92"/>
                <a:gd name="T46" fmla="*/ 15 w 39"/>
                <a:gd name="T47" fmla="*/ 60 h 92"/>
                <a:gd name="T48" fmla="*/ 8 w 39"/>
                <a:gd name="T49" fmla="*/ 62 h 92"/>
                <a:gd name="T50" fmla="*/ 4 w 39"/>
                <a:gd name="T51" fmla="*/ 54 h 92"/>
                <a:gd name="T52" fmla="*/ 2 w 39"/>
                <a:gd name="T53" fmla="*/ 55 h 92"/>
                <a:gd name="T54" fmla="*/ 0 w 39"/>
                <a:gd name="T55" fmla="*/ 50 h 92"/>
                <a:gd name="T56" fmla="*/ 2 w 39"/>
                <a:gd name="T57" fmla="*/ 44 h 92"/>
                <a:gd name="T58" fmla="*/ 2 w 39"/>
                <a:gd name="T59" fmla="*/ 38 h 92"/>
                <a:gd name="T60" fmla="*/ 7 w 39"/>
                <a:gd name="T61" fmla="*/ 38 h 92"/>
                <a:gd name="T62" fmla="*/ 8 w 39"/>
                <a:gd name="T63" fmla="*/ 37 h 92"/>
                <a:gd name="T64" fmla="*/ 4 w 39"/>
                <a:gd name="T65" fmla="*/ 33 h 92"/>
                <a:gd name="T66" fmla="*/ 7 w 39"/>
                <a:gd name="T67" fmla="*/ 30 h 92"/>
                <a:gd name="T68" fmla="*/ 7 w 39"/>
                <a:gd name="T69" fmla="*/ 22 h 92"/>
                <a:gd name="T70" fmla="*/ 7 w 39"/>
                <a:gd name="T71" fmla="*/ 17 h 92"/>
                <a:gd name="T72" fmla="*/ 11 w 39"/>
                <a:gd name="T73" fmla="*/ 15 h 92"/>
                <a:gd name="T74" fmla="*/ 11 w 39"/>
                <a:gd name="T75" fmla="*/ 13 h 92"/>
                <a:gd name="T76" fmla="*/ 8 w 39"/>
                <a:gd name="T77" fmla="*/ 9 h 92"/>
                <a:gd name="T78" fmla="*/ 4 w 39"/>
                <a:gd name="T79" fmla="*/ 5 h 92"/>
                <a:gd name="T80" fmla="*/ 2 w 39"/>
                <a:gd name="T81" fmla="*/ 0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"/>
                <a:gd name="T124" fmla="*/ 0 h 92"/>
                <a:gd name="T125" fmla="*/ 39 w 39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" h="92">
                  <a:moveTo>
                    <a:pt x="2" y="0"/>
                  </a:moveTo>
                  <a:lnTo>
                    <a:pt x="8" y="2"/>
                  </a:lnTo>
                  <a:lnTo>
                    <a:pt x="13" y="5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7"/>
                  </a:lnTo>
                  <a:lnTo>
                    <a:pt x="20" y="34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4" y="62"/>
                  </a:lnTo>
                  <a:lnTo>
                    <a:pt x="39" y="64"/>
                  </a:lnTo>
                  <a:lnTo>
                    <a:pt x="37" y="71"/>
                  </a:lnTo>
                  <a:lnTo>
                    <a:pt x="34" y="79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30" y="88"/>
                  </a:lnTo>
                  <a:lnTo>
                    <a:pt x="28" y="92"/>
                  </a:lnTo>
                  <a:lnTo>
                    <a:pt x="24" y="88"/>
                  </a:lnTo>
                  <a:lnTo>
                    <a:pt x="20" y="81"/>
                  </a:lnTo>
                  <a:lnTo>
                    <a:pt x="18" y="78"/>
                  </a:lnTo>
                  <a:lnTo>
                    <a:pt x="20" y="71"/>
                  </a:lnTo>
                  <a:lnTo>
                    <a:pt x="20" y="62"/>
                  </a:lnTo>
                  <a:lnTo>
                    <a:pt x="15" y="60"/>
                  </a:lnTo>
                  <a:lnTo>
                    <a:pt x="8" y="62"/>
                  </a:lnTo>
                  <a:lnTo>
                    <a:pt x="4" y="54"/>
                  </a:lnTo>
                  <a:lnTo>
                    <a:pt x="2" y="55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7" y="30"/>
                  </a:lnTo>
                  <a:lnTo>
                    <a:pt x="7" y="22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8" y="9"/>
                  </a:lnTo>
                  <a:lnTo>
                    <a:pt x="4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7" name="Group 532"/>
          <p:cNvGrpSpPr>
            <a:grpSpLocks/>
          </p:cNvGrpSpPr>
          <p:nvPr/>
        </p:nvGrpSpPr>
        <p:grpSpPr bwMode="auto">
          <a:xfrm>
            <a:off x="4169834" y="2308578"/>
            <a:ext cx="280811" cy="246945"/>
            <a:chOff x="2232" y="2033"/>
            <a:chExt cx="199" cy="175"/>
          </a:xfrm>
        </p:grpSpPr>
        <p:sp>
          <p:nvSpPr>
            <p:cNvPr id="142917" name="Freeform 530"/>
            <p:cNvSpPr>
              <a:spLocks/>
            </p:cNvSpPr>
            <p:nvPr/>
          </p:nvSpPr>
          <p:spPr bwMode="auto">
            <a:xfrm>
              <a:off x="2232" y="2033"/>
              <a:ext cx="199" cy="175"/>
            </a:xfrm>
            <a:custGeom>
              <a:avLst/>
              <a:gdLst>
                <a:gd name="T0" fmla="*/ 163 w 199"/>
                <a:gd name="T1" fmla="*/ 48 h 175"/>
                <a:gd name="T2" fmla="*/ 170 w 199"/>
                <a:gd name="T3" fmla="*/ 55 h 175"/>
                <a:gd name="T4" fmla="*/ 181 w 199"/>
                <a:gd name="T5" fmla="*/ 59 h 175"/>
                <a:gd name="T6" fmla="*/ 188 w 199"/>
                <a:gd name="T7" fmla="*/ 66 h 175"/>
                <a:gd name="T8" fmla="*/ 188 w 199"/>
                <a:gd name="T9" fmla="*/ 72 h 175"/>
                <a:gd name="T10" fmla="*/ 199 w 199"/>
                <a:gd name="T11" fmla="*/ 93 h 175"/>
                <a:gd name="T12" fmla="*/ 194 w 199"/>
                <a:gd name="T13" fmla="*/ 107 h 175"/>
                <a:gd name="T14" fmla="*/ 185 w 199"/>
                <a:gd name="T15" fmla="*/ 113 h 175"/>
                <a:gd name="T16" fmla="*/ 160 w 199"/>
                <a:gd name="T17" fmla="*/ 117 h 175"/>
                <a:gd name="T18" fmla="*/ 137 w 199"/>
                <a:gd name="T19" fmla="*/ 117 h 175"/>
                <a:gd name="T20" fmla="*/ 123 w 199"/>
                <a:gd name="T21" fmla="*/ 121 h 175"/>
                <a:gd name="T22" fmla="*/ 112 w 199"/>
                <a:gd name="T23" fmla="*/ 132 h 175"/>
                <a:gd name="T24" fmla="*/ 104 w 199"/>
                <a:gd name="T25" fmla="*/ 134 h 175"/>
                <a:gd name="T26" fmla="*/ 103 w 199"/>
                <a:gd name="T27" fmla="*/ 141 h 175"/>
                <a:gd name="T28" fmla="*/ 93 w 199"/>
                <a:gd name="T29" fmla="*/ 139 h 175"/>
                <a:gd name="T30" fmla="*/ 93 w 199"/>
                <a:gd name="T31" fmla="*/ 145 h 175"/>
                <a:gd name="T32" fmla="*/ 89 w 199"/>
                <a:gd name="T33" fmla="*/ 154 h 175"/>
                <a:gd name="T34" fmla="*/ 80 w 199"/>
                <a:gd name="T35" fmla="*/ 155 h 175"/>
                <a:gd name="T36" fmla="*/ 80 w 199"/>
                <a:gd name="T37" fmla="*/ 166 h 175"/>
                <a:gd name="T38" fmla="*/ 75 w 199"/>
                <a:gd name="T39" fmla="*/ 173 h 175"/>
                <a:gd name="T40" fmla="*/ 69 w 199"/>
                <a:gd name="T41" fmla="*/ 169 h 175"/>
                <a:gd name="T42" fmla="*/ 63 w 199"/>
                <a:gd name="T43" fmla="*/ 170 h 175"/>
                <a:gd name="T44" fmla="*/ 62 w 199"/>
                <a:gd name="T45" fmla="*/ 175 h 175"/>
                <a:gd name="T46" fmla="*/ 55 w 199"/>
                <a:gd name="T47" fmla="*/ 170 h 175"/>
                <a:gd name="T48" fmla="*/ 45 w 199"/>
                <a:gd name="T49" fmla="*/ 170 h 175"/>
                <a:gd name="T50" fmla="*/ 43 w 199"/>
                <a:gd name="T51" fmla="*/ 165 h 175"/>
                <a:gd name="T52" fmla="*/ 40 w 199"/>
                <a:gd name="T53" fmla="*/ 158 h 175"/>
                <a:gd name="T54" fmla="*/ 34 w 199"/>
                <a:gd name="T55" fmla="*/ 148 h 175"/>
                <a:gd name="T56" fmla="*/ 29 w 199"/>
                <a:gd name="T57" fmla="*/ 151 h 175"/>
                <a:gd name="T58" fmla="*/ 18 w 199"/>
                <a:gd name="T59" fmla="*/ 155 h 175"/>
                <a:gd name="T60" fmla="*/ 11 w 199"/>
                <a:gd name="T61" fmla="*/ 151 h 175"/>
                <a:gd name="T62" fmla="*/ 10 w 199"/>
                <a:gd name="T63" fmla="*/ 148 h 175"/>
                <a:gd name="T64" fmla="*/ 4 w 199"/>
                <a:gd name="T65" fmla="*/ 139 h 175"/>
                <a:gd name="T66" fmla="*/ 0 w 199"/>
                <a:gd name="T67" fmla="*/ 134 h 175"/>
                <a:gd name="T68" fmla="*/ 0 w 199"/>
                <a:gd name="T69" fmla="*/ 126 h 175"/>
                <a:gd name="T70" fmla="*/ 2 w 199"/>
                <a:gd name="T71" fmla="*/ 120 h 175"/>
                <a:gd name="T72" fmla="*/ 7 w 199"/>
                <a:gd name="T73" fmla="*/ 109 h 175"/>
                <a:gd name="T74" fmla="*/ 15 w 199"/>
                <a:gd name="T75" fmla="*/ 111 h 175"/>
                <a:gd name="T76" fmla="*/ 32 w 199"/>
                <a:gd name="T77" fmla="*/ 111 h 175"/>
                <a:gd name="T78" fmla="*/ 77 w 199"/>
                <a:gd name="T79" fmla="*/ 113 h 175"/>
                <a:gd name="T80" fmla="*/ 77 w 199"/>
                <a:gd name="T81" fmla="*/ 100 h 175"/>
                <a:gd name="T82" fmla="*/ 89 w 199"/>
                <a:gd name="T83" fmla="*/ 0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9"/>
                <a:gd name="T127" fmla="*/ 0 h 175"/>
                <a:gd name="T128" fmla="*/ 199 w 199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9" h="175">
                  <a:moveTo>
                    <a:pt x="89" y="0"/>
                  </a:moveTo>
                  <a:lnTo>
                    <a:pt x="163" y="48"/>
                  </a:lnTo>
                  <a:lnTo>
                    <a:pt x="163" y="51"/>
                  </a:lnTo>
                  <a:lnTo>
                    <a:pt x="170" y="55"/>
                  </a:lnTo>
                  <a:lnTo>
                    <a:pt x="175" y="58"/>
                  </a:lnTo>
                  <a:lnTo>
                    <a:pt x="181" y="59"/>
                  </a:lnTo>
                  <a:lnTo>
                    <a:pt x="185" y="62"/>
                  </a:lnTo>
                  <a:lnTo>
                    <a:pt x="188" y="66"/>
                  </a:lnTo>
                  <a:lnTo>
                    <a:pt x="185" y="71"/>
                  </a:lnTo>
                  <a:lnTo>
                    <a:pt x="188" y="72"/>
                  </a:lnTo>
                  <a:lnTo>
                    <a:pt x="199" y="71"/>
                  </a:lnTo>
                  <a:lnTo>
                    <a:pt x="199" y="93"/>
                  </a:lnTo>
                  <a:lnTo>
                    <a:pt x="196" y="96"/>
                  </a:lnTo>
                  <a:lnTo>
                    <a:pt x="194" y="107"/>
                  </a:lnTo>
                  <a:lnTo>
                    <a:pt x="189" y="114"/>
                  </a:lnTo>
                  <a:lnTo>
                    <a:pt x="185" y="113"/>
                  </a:lnTo>
                  <a:lnTo>
                    <a:pt x="163" y="114"/>
                  </a:lnTo>
                  <a:lnTo>
                    <a:pt x="160" y="117"/>
                  </a:lnTo>
                  <a:lnTo>
                    <a:pt x="148" y="120"/>
                  </a:lnTo>
                  <a:lnTo>
                    <a:pt x="137" y="117"/>
                  </a:lnTo>
                  <a:lnTo>
                    <a:pt x="134" y="121"/>
                  </a:lnTo>
                  <a:lnTo>
                    <a:pt x="123" y="121"/>
                  </a:lnTo>
                  <a:lnTo>
                    <a:pt x="122" y="128"/>
                  </a:lnTo>
                  <a:lnTo>
                    <a:pt x="112" y="132"/>
                  </a:lnTo>
                  <a:lnTo>
                    <a:pt x="110" y="134"/>
                  </a:lnTo>
                  <a:lnTo>
                    <a:pt x="104" y="134"/>
                  </a:lnTo>
                  <a:lnTo>
                    <a:pt x="107" y="139"/>
                  </a:lnTo>
                  <a:lnTo>
                    <a:pt x="103" y="141"/>
                  </a:lnTo>
                  <a:lnTo>
                    <a:pt x="99" y="137"/>
                  </a:lnTo>
                  <a:lnTo>
                    <a:pt x="93" y="139"/>
                  </a:lnTo>
                  <a:lnTo>
                    <a:pt x="96" y="145"/>
                  </a:lnTo>
                  <a:lnTo>
                    <a:pt x="93" y="145"/>
                  </a:lnTo>
                  <a:lnTo>
                    <a:pt x="93" y="149"/>
                  </a:lnTo>
                  <a:lnTo>
                    <a:pt x="89" y="154"/>
                  </a:lnTo>
                  <a:lnTo>
                    <a:pt x="86" y="154"/>
                  </a:lnTo>
                  <a:lnTo>
                    <a:pt x="80" y="155"/>
                  </a:lnTo>
                  <a:lnTo>
                    <a:pt x="82" y="162"/>
                  </a:lnTo>
                  <a:lnTo>
                    <a:pt x="80" y="166"/>
                  </a:lnTo>
                  <a:lnTo>
                    <a:pt x="80" y="170"/>
                  </a:lnTo>
                  <a:lnTo>
                    <a:pt x="75" y="173"/>
                  </a:lnTo>
                  <a:lnTo>
                    <a:pt x="71" y="173"/>
                  </a:lnTo>
                  <a:lnTo>
                    <a:pt x="69" y="169"/>
                  </a:lnTo>
                  <a:lnTo>
                    <a:pt x="66" y="169"/>
                  </a:lnTo>
                  <a:lnTo>
                    <a:pt x="63" y="170"/>
                  </a:lnTo>
                  <a:lnTo>
                    <a:pt x="62" y="173"/>
                  </a:lnTo>
                  <a:lnTo>
                    <a:pt x="62" y="175"/>
                  </a:lnTo>
                  <a:lnTo>
                    <a:pt x="56" y="173"/>
                  </a:lnTo>
                  <a:lnTo>
                    <a:pt x="55" y="170"/>
                  </a:lnTo>
                  <a:lnTo>
                    <a:pt x="51" y="175"/>
                  </a:lnTo>
                  <a:lnTo>
                    <a:pt x="45" y="170"/>
                  </a:lnTo>
                  <a:lnTo>
                    <a:pt x="45" y="166"/>
                  </a:lnTo>
                  <a:lnTo>
                    <a:pt x="43" y="165"/>
                  </a:lnTo>
                  <a:lnTo>
                    <a:pt x="43" y="159"/>
                  </a:lnTo>
                  <a:lnTo>
                    <a:pt x="40" y="158"/>
                  </a:lnTo>
                  <a:lnTo>
                    <a:pt x="40" y="155"/>
                  </a:lnTo>
                  <a:lnTo>
                    <a:pt x="34" y="148"/>
                  </a:lnTo>
                  <a:lnTo>
                    <a:pt x="32" y="149"/>
                  </a:lnTo>
                  <a:lnTo>
                    <a:pt x="29" y="151"/>
                  </a:lnTo>
                  <a:lnTo>
                    <a:pt x="25" y="151"/>
                  </a:lnTo>
                  <a:lnTo>
                    <a:pt x="18" y="155"/>
                  </a:lnTo>
                  <a:lnTo>
                    <a:pt x="14" y="151"/>
                  </a:lnTo>
                  <a:lnTo>
                    <a:pt x="11" y="151"/>
                  </a:lnTo>
                  <a:lnTo>
                    <a:pt x="10" y="149"/>
                  </a:lnTo>
                  <a:lnTo>
                    <a:pt x="10" y="148"/>
                  </a:lnTo>
                  <a:lnTo>
                    <a:pt x="10" y="143"/>
                  </a:lnTo>
                  <a:lnTo>
                    <a:pt x="4" y="139"/>
                  </a:lnTo>
                  <a:lnTo>
                    <a:pt x="2" y="139"/>
                  </a:lnTo>
                  <a:lnTo>
                    <a:pt x="0" y="134"/>
                  </a:lnTo>
                  <a:lnTo>
                    <a:pt x="2" y="128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2" y="114"/>
                  </a:lnTo>
                  <a:lnTo>
                    <a:pt x="7" y="109"/>
                  </a:lnTo>
                  <a:lnTo>
                    <a:pt x="14" y="114"/>
                  </a:lnTo>
                  <a:lnTo>
                    <a:pt x="15" y="111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4" y="113"/>
                  </a:lnTo>
                  <a:lnTo>
                    <a:pt x="77" y="113"/>
                  </a:lnTo>
                  <a:lnTo>
                    <a:pt x="82" y="104"/>
                  </a:lnTo>
                  <a:lnTo>
                    <a:pt x="77" y="100"/>
                  </a:lnTo>
                  <a:lnTo>
                    <a:pt x="6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18" name="Freeform 531"/>
            <p:cNvSpPr>
              <a:spLocks/>
            </p:cNvSpPr>
            <p:nvPr/>
          </p:nvSpPr>
          <p:spPr bwMode="auto">
            <a:xfrm>
              <a:off x="2232" y="2033"/>
              <a:ext cx="199" cy="175"/>
            </a:xfrm>
            <a:custGeom>
              <a:avLst/>
              <a:gdLst>
                <a:gd name="T0" fmla="*/ 163 w 199"/>
                <a:gd name="T1" fmla="*/ 48 h 175"/>
                <a:gd name="T2" fmla="*/ 170 w 199"/>
                <a:gd name="T3" fmla="*/ 55 h 175"/>
                <a:gd name="T4" fmla="*/ 181 w 199"/>
                <a:gd name="T5" fmla="*/ 59 h 175"/>
                <a:gd name="T6" fmla="*/ 188 w 199"/>
                <a:gd name="T7" fmla="*/ 66 h 175"/>
                <a:gd name="T8" fmla="*/ 188 w 199"/>
                <a:gd name="T9" fmla="*/ 72 h 175"/>
                <a:gd name="T10" fmla="*/ 199 w 199"/>
                <a:gd name="T11" fmla="*/ 93 h 175"/>
                <a:gd name="T12" fmla="*/ 194 w 199"/>
                <a:gd name="T13" fmla="*/ 107 h 175"/>
                <a:gd name="T14" fmla="*/ 185 w 199"/>
                <a:gd name="T15" fmla="*/ 113 h 175"/>
                <a:gd name="T16" fmla="*/ 160 w 199"/>
                <a:gd name="T17" fmla="*/ 117 h 175"/>
                <a:gd name="T18" fmla="*/ 137 w 199"/>
                <a:gd name="T19" fmla="*/ 117 h 175"/>
                <a:gd name="T20" fmla="*/ 123 w 199"/>
                <a:gd name="T21" fmla="*/ 121 h 175"/>
                <a:gd name="T22" fmla="*/ 112 w 199"/>
                <a:gd name="T23" fmla="*/ 132 h 175"/>
                <a:gd name="T24" fmla="*/ 104 w 199"/>
                <a:gd name="T25" fmla="*/ 134 h 175"/>
                <a:gd name="T26" fmla="*/ 103 w 199"/>
                <a:gd name="T27" fmla="*/ 141 h 175"/>
                <a:gd name="T28" fmla="*/ 93 w 199"/>
                <a:gd name="T29" fmla="*/ 139 h 175"/>
                <a:gd name="T30" fmla="*/ 93 w 199"/>
                <a:gd name="T31" fmla="*/ 145 h 175"/>
                <a:gd name="T32" fmla="*/ 89 w 199"/>
                <a:gd name="T33" fmla="*/ 154 h 175"/>
                <a:gd name="T34" fmla="*/ 80 w 199"/>
                <a:gd name="T35" fmla="*/ 155 h 175"/>
                <a:gd name="T36" fmla="*/ 80 w 199"/>
                <a:gd name="T37" fmla="*/ 166 h 175"/>
                <a:gd name="T38" fmla="*/ 75 w 199"/>
                <a:gd name="T39" fmla="*/ 173 h 175"/>
                <a:gd name="T40" fmla="*/ 69 w 199"/>
                <a:gd name="T41" fmla="*/ 169 h 175"/>
                <a:gd name="T42" fmla="*/ 63 w 199"/>
                <a:gd name="T43" fmla="*/ 170 h 175"/>
                <a:gd name="T44" fmla="*/ 62 w 199"/>
                <a:gd name="T45" fmla="*/ 175 h 175"/>
                <a:gd name="T46" fmla="*/ 55 w 199"/>
                <a:gd name="T47" fmla="*/ 170 h 175"/>
                <a:gd name="T48" fmla="*/ 45 w 199"/>
                <a:gd name="T49" fmla="*/ 170 h 175"/>
                <a:gd name="T50" fmla="*/ 43 w 199"/>
                <a:gd name="T51" fmla="*/ 165 h 175"/>
                <a:gd name="T52" fmla="*/ 40 w 199"/>
                <a:gd name="T53" fmla="*/ 158 h 175"/>
                <a:gd name="T54" fmla="*/ 34 w 199"/>
                <a:gd name="T55" fmla="*/ 148 h 175"/>
                <a:gd name="T56" fmla="*/ 29 w 199"/>
                <a:gd name="T57" fmla="*/ 151 h 175"/>
                <a:gd name="T58" fmla="*/ 18 w 199"/>
                <a:gd name="T59" fmla="*/ 155 h 175"/>
                <a:gd name="T60" fmla="*/ 11 w 199"/>
                <a:gd name="T61" fmla="*/ 151 h 175"/>
                <a:gd name="T62" fmla="*/ 10 w 199"/>
                <a:gd name="T63" fmla="*/ 148 h 175"/>
                <a:gd name="T64" fmla="*/ 4 w 199"/>
                <a:gd name="T65" fmla="*/ 139 h 175"/>
                <a:gd name="T66" fmla="*/ 0 w 199"/>
                <a:gd name="T67" fmla="*/ 134 h 175"/>
                <a:gd name="T68" fmla="*/ 0 w 199"/>
                <a:gd name="T69" fmla="*/ 126 h 175"/>
                <a:gd name="T70" fmla="*/ 2 w 199"/>
                <a:gd name="T71" fmla="*/ 120 h 175"/>
                <a:gd name="T72" fmla="*/ 7 w 199"/>
                <a:gd name="T73" fmla="*/ 109 h 175"/>
                <a:gd name="T74" fmla="*/ 15 w 199"/>
                <a:gd name="T75" fmla="*/ 111 h 175"/>
                <a:gd name="T76" fmla="*/ 32 w 199"/>
                <a:gd name="T77" fmla="*/ 111 h 175"/>
                <a:gd name="T78" fmla="*/ 77 w 199"/>
                <a:gd name="T79" fmla="*/ 113 h 175"/>
                <a:gd name="T80" fmla="*/ 77 w 199"/>
                <a:gd name="T81" fmla="*/ 100 h 175"/>
                <a:gd name="T82" fmla="*/ 89 w 199"/>
                <a:gd name="T83" fmla="*/ 0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9"/>
                <a:gd name="T127" fmla="*/ 0 h 175"/>
                <a:gd name="T128" fmla="*/ 199 w 199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9" h="175">
                  <a:moveTo>
                    <a:pt x="89" y="0"/>
                  </a:moveTo>
                  <a:lnTo>
                    <a:pt x="163" y="48"/>
                  </a:lnTo>
                  <a:lnTo>
                    <a:pt x="163" y="51"/>
                  </a:lnTo>
                  <a:lnTo>
                    <a:pt x="170" y="55"/>
                  </a:lnTo>
                  <a:lnTo>
                    <a:pt x="175" y="58"/>
                  </a:lnTo>
                  <a:lnTo>
                    <a:pt x="181" y="59"/>
                  </a:lnTo>
                  <a:lnTo>
                    <a:pt x="185" y="62"/>
                  </a:lnTo>
                  <a:lnTo>
                    <a:pt x="188" y="66"/>
                  </a:lnTo>
                  <a:lnTo>
                    <a:pt x="185" y="71"/>
                  </a:lnTo>
                  <a:lnTo>
                    <a:pt x="188" y="72"/>
                  </a:lnTo>
                  <a:lnTo>
                    <a:pt x="199" y="71"/>
                  </a:lnTo>
                  <a:lnTo>
                    <a:pt x="199" y="93"/>
                  </a:lnTo>
                  <a:lnTo>
                    <a:pt x="196" y="96"/>
                  </a:lnTo>
                  <a:lnTo>
                    <a:pt x="194" y="107"/>
                  </a:lnTo>
                  <a:lnTo>
                    <a:pt x="189" y="114"/>
                  </a:lnTo>
                  <a:lnTo>
                    <a:pt x="185" y="113"/>
                  </a:lnTo>
                  <a:lnTo>
                    <a:pt x="163" y="114"/>
                  </a:lnTo>
                  <a:lnTo>
                    <a:pt x="160" y="117"/>
                  </a:lnTo>
                  <a:lnTo>
                    <a:pt x="148" y="120"/>
                  </a:lnTo>
                  <a:lnTo>
                    <a:pt x="137" y="117"/>
                  </a:lnTo>
                  <a:lnTo>
                    <a:pt x="134" y="121"/>
                  </a:lnTo>
                  <a:lnTo>
                    <a:pt x="123" y="121"/>
                  </a:lnTo>
                  <a:lnTo>
                    <a:pt x="122" y="128"/>
                  </a:lnTo>
                  <a:lnTo>
                    <a:pt x="112" y="132"/>
                  </a:lnTo>
                  <a:lnTo>
                    <a:pt x="110" y="134"/>
                  </a:lnTo>
                  <a:lnTo>
                    <a:pt x="104" y="134"/>
                  </a:lnTo>
                  <a:lnTo>
                    <a:pt x="107" y="139"/>
                  </a:lnTo>
                  <a:lnTo>
                    <a:pt x="103" y="141"/>
                  </a:lnTo>
                  <a:lnTo>
                    <a:pt x="99" y="137"/>
                  </a:lnTo>
                  <a:lnTo>
                    <a:pt x="93" y="139"/>
                  </a:lnTo>
                  <a:lnTo>
                    <a:pt x="96" y="145"/>
                  </a:lnTo>
                  <a:lnTo>
                    <a:pt x="93" y="145"/>
                  </a:lnTo>
                  <a:lnTo>
                    <a:pt x="93" y="149"/>
                  </a:lnTo>
                  <a:lnTo>
                    <a:pt x="89" y="154"/>
                  </a:lnTo>
                  <a:lnTo>
                    <a:pt x="86" y="154"/>
                  </a:lnTo>
                  <a:lnTo>
                    <a:pt x="80" y="155"/>
                  </a:lnTo>
                  <a:lnTo>
                    <a:pt x="82" y="162"/>
                  </a:lnTo>
                  <a:lnTo>
                    <a:pt x="80" y="166"/>
                  </a:lnTo>
                  <a:lnTo>
                    <a:pt x="80" y="170"/>
                  </a:lnTo>
                  <a:lnTo>
                    <a:pt x="75" y="173"/>
                  </a:lnTo>
                  <a:lnTo>
                    <a:pt x="71" y="173"/>
                  </a:lnTo>
                  <a:lnTo>
                    <a:pt x="69" y="169"/>
                  </a:lnTo>
                  <a:lnTo>
                    <a:pt x="66" y="169"/>
                  </a:lnTo>
                  <a:lnTo>
                    <a:pt x="63" y="170"/>
                  </a:lnTo>
                  <a:lnTo>
                    <a:pt x="62" y="173"/>
                  </a:lnTo>
                  <a:lnTo>
                    <a:pt x="62" y="175"/>
                  </a:lnTo>
                  <a:lnTo>
                    <a:pt x="56" y="173"/>
                  </a:lnTo>
                  <a:lnTo>
                    <a:pt x="55" y="170"/>
                  </a:lnTo>
                  <a:lnTo>
                    <a:pt x="51" y="175"/>
                  </a:lnTo>
                  <a:lnTo>
                    <a:pt x="45" y="170"/>
                  </a:lnTo>
                  <a:lnTo>
                    <a:pt x="45" y="166"/>
                  </a:lnTo>
                  <a:lnTo>
                    <a:pt x="43" y="165"/>
                  </a:lnTo>
                  <a:lnTo>
                    <a:pt x="43" y="159"/>
                  </a:lnTo>
                  <a:lnTo>
                    <a:pt x="40" y="158"/>
                  </a:lnTo>
                  <a:lnTo>
                    <a:pt x="40" y="155"/>
                  </a:lnTo>
                  <a:lnTo>
                    <a:pt x="34" y="148"/>
                  </a:lnTo>
                  <a:lnTo>
                    <a:pt x="32" y="149"/>
                  </a:lnTo>
                  <a:lnTo>
                    <a:pt x="29" y="151"/>
                  </a:lnTo>
                  <a:lnTo>
                    <a:pt x="25" y="151"/>
                  </a:lnTo>
                  <a:lnTo>
                    <a:pt x="18" y="155"/>
                  </a:lnTo>
                  <a:lnTo>
                    <a:pt x="14" y="151"/>
                  </a:lnTo>
                  <a:lnTo>
                    <a:pt x="11" y="151"/>
                  </a:lnTo>
                  <a:lnTo>
                    <a:pt x="10" y="149"/>
                  </a:lnTo>
                  <a:lnTo>
                    <a:pt x="10" y="148"/>
                  </a:lnTo>
                  <a:lnTo>
                    <a:pt x="10" y="143"/>
                  </a:lnTo>
                  <a:lnTo>
                    <a:pt x="4" y="139"/>
                  </a:lnTo>
                  <a:lnTo>
                    <a:pt x="2" y="139"/>
                  </a:lnTo>
                  <a:lnTo>
                    <a:pt x="0" y="134"/>
                  </a:lnTo>
                  <a:lnTo>
                    <a:pt x="2" y="128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2" y="114"/>
                  </a:lnTo>
                  <a:lnTo>
                    <a:pt x="7" y="109"/>
                  </a:lnTo>
                  <a:lnTo>
                    <a:pt x="14" y="114"/>
                  </a:lnTo>
                  <a:lnTo>
                    <a:pt x="15" y="111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4" y="113"/>
                  </a:lnTo>
                  <a:lnTo>
                    <a:pt x="77" y="113"/>
                  </a:lnTo>
                  <a:lnTo>
                    <a:pt x="82" y="104"/>
                  </a:lnTo>
                  <a:lnTo>
                    <a:pt x="77" y="100"/>
                  </a:lnTo>
                  <a:lnTo>
                    <a:pt x="6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8" name="Group 535"/>
          <p:cNvGrpSpPr>
            <a:grpSpLocks/>
          </p:cNvGrpSpPr>
          <p:nvPr/>
        </p:nvGrpSpPr>
        <p:grpSpPr bwMode="auto">
          <a:xfrm>
            <a:off x="4086578" y="2120900"/>
            <a:ext cx="270933" cy="254000"/>
            <a:chOff x="2173" y="1900"/>
            <a:chExt cx="192" cy="180"/>
          </a:xfrm>
        </p:grpSpPr>
        <p:sp>
          <p:nvSpPr>
            <p:cNvPr id="142915" name="Freeform 533"/>
            <p:cNvSpPr>
              <a:spLocks/>
            </p:cNvSpPr>
            <p:nvPr/>
          </p:nvSpPr>
          <p:spPr bwMode="auto">
            <a:xfrm>
              <a:off x="2173" y="1900"/>
              <a:ext cx="192" cy="180"/>
            </a:xfrm>
            <a:custGeom>
              <a:avLst/>
              <a:gdLst>
                <a:gd name="T0" fmla="*/ 181 w 192"/>
                <a:gd name="T1" fmla="*/ 8 h 180"/>
                <a:gd name="T2" fmla="*/ 185 w 192"/>
                <a:gd name="T3" fmla="*/ 13 h 180"/>
                <a:gd name="T4" fmla="*/ 188 w 192"/>
                <a:gd name="T5" fmla="*/ 20 h 180"/>
                <a:gd name="T6" fmla="*/ 188 w 192"/>
                <a:gd name="T7" fmla="*/ 26 h 180"/>
                <a:gd name="T8" fmla="*/ 190 w 192"/>
                <a:gd name="T9" fmla="*/ 35 h 180"/>
                <a:gd name="T10" fmla="*/ 192 w 192"/>
                <a:gd name="T11" fmla="*/ 39 h 180"/>
                <a:gd name="T12" fmla="*/ 192 w 192"/>
                <a:gd name="T13" fmla="*/ 43 h 180"/>
                <a:gd name="T14" fmla="*/ 192 w 192"/>
                <a:gd name="T15" fmla="*/ 45 h 180"/>
                <a:gd name="T16" fmla="*/ 171 w 192"/>
                <a:gd name="T17" fmla="*/ 48 h 180"/>
                <a:gd name="T18" fmla="*/ 171 w 192"/>
                <a:gd name="T19" fmla="*/ 52 h 180"/>
                <a:gd name="T20" fmla="*/ 163 w 192"/>
                <a:gd name="T21" fmla="*/ 53 h 180"/>
                <a:gd name="T22" fmla="*/ 163 w 192"/>
                <a:gd name="T23" fmla="*/ 55 h 180"/>
                <a:gd name="T24" fmla="*/ 163 w 192"/>
                <a:gd name="T25" fmla="*/ 60 h 180"/>
                <a:gd name="T26" fmla="*/ 159 w 192"/>
                <a:gd name="T27" fmla="*/ 64 h 180"/>
                <a:gd name="T28" fmla="*/ 144 w 192"/>
                <a:gd name="T29" fmla="*/ 76 h 180"/>
                <a:gd name="T30" fmla="*/ 135 w 192"/>
                <a:gd name="T31" fmla="*/ 77 h 180"/>
                <a:gd name="T32" fmla="*/ 130 w 192"/>
                <a:gd name="T33" fmla="*/ 76 h 180"/>
                <a:gd name="T34" fmla="*/ 126 w 192"/>
                <a:gd name="T35" fmla="*/ 77 h 180"/>
                <a:gd name="T36" fmla="*/ 119 w 192"/>
                <a:gd name="T37" fmla="*/ 77 h 180"/>
                <a:gd name="T38" fmla="*/ 108 w 192"/>
                <a:gd name="T39" fmla="*/ 84 h 180"/>
                <a:gd name="T40" fmla="*/ 104 w 192"/>
                <a:gd name="T41" fmla="*/ 86 h 180"/>
                <a:gd name="T42" fmla="*/ 104 w 192"/>
                <a:gd name="T43" fmla="*/ 103 h 180"/>
                <a:gd name="T44" fmla="*/ 104 w 192"/>
                <a:gd name="T45" fmla="*/ 120 h 180"/>
                <a:gd name="T46" fmla="*/ 62 w 192"/>
                <a:gd name="T47" fmla="*/ 121 h 180"/>
                <a:gd name="T48" fmla="*/ 62 w 192"/>
                <a:gd name="T49" fmla="*/ 150 h 180"/>
                <a:gd name="T50" fmla="*/ 50 w 192"/>
                <a:gd name="T51" fmla="*/ 153 h 180"/>
                <a:gd name="T52" fmla="*/ 48 w 192"/>
                <a:gd name="T53" fmla="*/ 156 h 180"/>
                <a:gd name="T54" fmla="*/ 48 w 192"/>
                <a:gd name="T55" fmla="*/ 160 h 180"/>
                <a:gd name="T56" fmla="*/ 48 w 192"/>
                <a:gd name="T57" fmla="*/ 176 h 180"/>
                <a:gd name="T58" fmla="*/ 2 w 192"/>
                <a:gd name="T59" fmla="*/ 176 h 180"/>
                <a:gd name="T60" fmla="*/ 0 w 192"/>
                <a:gd name="T61" fmla="*/ 180 h 180"/>
                <a:gd name="T62" fmla="*/ 2 w 192"/>
                <a:gd name="T63" fmla="*/ 169 h 180"/>
                <a:gd name="T64" fmla="*/ 7 w 192"/>
                <a:gd name="T65" fmla="*/ 164 h 180"/>
                <a:gd name="T66" fmla="*/ 10 w 192"/>
                <a:gd name="T67" fmla="*/ 160 h 180"/>
                <a:gd name="T68" fmla="*/ 11 w 192"/>
                <a:gd name="T69" fmla="*/ 156 h 180"/>
                <a:gd name="T70" fmla="*/ 14 w 192"/>
                <a:gd name="T71" fmla="*/ 152 h 180"/>
                <a:gd name="T72" fmla="*/ 18 w 192"/>
                <a:gd name="T73" fmla="*/ 145 h 180"/>
                <a:gd name="T74" fmla="*/ 26 w 192"/>
                <a:gd name="T75" fmla="*/ 136 h 180"/>
                <a:gd name="T76" fmla="*/ 26 w 192"/>
                <a:gd name="T77" fmla="*/ 128 h 180"/>
                <a:gd name="T78" fmla="*/ 32 w 192"/>
                <a:gd name="T79" fmla="*/ 120 h 180"/>
                <a:gd name="T80" fmla="*/ 44 w 192"/>
                <a:gd name="T81" fmla="*/ 109 h 180"/>
                <a:gd name="T82" fmla="*/ 50 w 192"/>
                <a:gd name="T83" fmla="*/ 98 h 180"/>
                <a:gd name="T84" fmla="*/ 64 w 192"/>
                <a:gd name="T85" fmla="*/ 94 h 180"/>
                <a:gd name="T86" fmla="*/ 73 w 192"/>
                <a:gd name="T87" fmla="*/ 90 h 180"/>
                <a:gd name="T88" fmla="*/ 85 w 192"/>
                <a:gd name="T89" fmla="*/ 79 h 180"/>
                <a:gd name="T90" fmla="*/ 92 w 192"/>
                <a:gd name="T91" fmla="*/ 69 h 180"/>
                <a:gd name="T92" fmla="*/ 89 w 192"/>
                <a:gd name="T93" fmla="*/ 64 h 180"/>
                <a:gd name="T94" fmla="*/ 89 w 192"/>
                <a:gd name="T95" fmla="*/ 53 h 180"/>
                <a:gd name="T96" fmla="*/ 93 w 192"/>
                <a:gd name="T97" fmla="*/ 48 h 180"/>
                <a:gd name="T98" fmla="*/ 96 w 192"/>
                <a:gd name="T99" fmla="*/ 41 h 180"/>
                <a:gd name="T100" fmla="*/ 104 w 192"/>
                <a:gd name="T101" fmla="*/ 32 h 180"/>
                <a:gd name="T102" fmla="*/ 112 w 192"/>
                <a:gd name="T103" fmla="*/ 28 h 180"/>
                <a:gd name="T104" fmla="*/ 126 w 192"/>
                <a:gd name="T105" fmla="*/ 22 h 180"/>
                <a:gd name="T106" fmla="*/ 130 w 192"/>
                <a:gd name="T107" fmla="*/ 11 h 180"/>
                <a:gd name="T108" fmla="*/ 135 w 192"/>
                <a:gd name="T109" fmla="*/ 0 h 180"/>
                <a:gd name="T110" fmla="*/ 141 w 192"/>
                <a:gd name="T111" fmla="*/ 0 h 180"/>
                <a:gd name="T112" fmla="*/ 148 w 192"/>
                <a:gd name="T113" fmla="*/ 7 h 180"/>
                <a:gd name="T114" fmla="*/ 160 w 192"/>
                <a:gd name="T115" fmla="*/ 7 h 180"/>
                <a:gd name="T116" fmla="*/ 167 w 192"/>
                <a:gd name="T117" fmla="*/ 7 h 180"/>
                <a:gd name="T118" fmla="*/ 171 w 192"/>
                <a:gd name="T119" fmla="*/ 4 h 180"/>
                <a:gd name="T120" fmla="*/ 174 w 192"/>
                <a:gd name="T121" fmla="*/ 8 h 180"/>
                <a:gd name="T122" fmla="*/ 181 w 192"/>
                <a:gd name="T123" fmla="*/ 8 h 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2"/>
                <a:gd name="T187" fmla="*/ 0 h 180"/>
                <a:gd name="T188" fmla="*/ 192 w 192"/>
                <a:gd name="T189" fmla="*/ 180 h 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2" h="180">
                  <a:moveTo>
                    <a:pt x="181" y="8"/>
                  </a:moveTo>
                  <a:lnTo>
                    <a:pt x="185" y="13"/>
                  </a:lnTo>
                  <a:lnTo>
                    <a:pt x="188" y="20"/>
                  </a:lnTo>
                  <a:lnTo>
                    <a:pt x="188" y="26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2" y="43"/>
                  </a:lnTo>
                  <a:lnTo>
                    <a:pt x="192" y="45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63" y="53"/>
                  </a:lnTo>
                  <a:lnTo>
                    <a:pt x="163" y="55"/>
                  </a:lnTo>
                  <a:lnTo>
                    <a:pt x="163" y="60"/>
                  </a:lnTo>
                  <a:lnTo>
                    <a:pt x="159" y="64"/>
                  </a:lnTo>
                  <a:lnTo>
                    <a:pt x="144" y="76"/>
                  </a:lnTo>
                  <a:lnTo>
                    <a:pt x="135" y="77"/>
                  </a:lnTo>
                  <a:lnTo>
                    <a:pt x="130" y="76"/>
                  </a:lnTo>
                  <a:lnTo>
                    <a:pt x="126" y="77"/>
                  </a:lnTo>
                  <a:lnTo>
                    <a:pt x="119" y="77"/>
                  </a:lnTo>
                  <a:lnTo>
                    <a:pt x="108" y="84"/>
                  </a:lnTo>
                  <a:lnTo>
                    <a:pt x="104" y="86"/>
                  </a:lnTo>
                  <a:lnTo>
                    <a:pt x="104" y="103"/>
                  </a:lnTo>
                  <a:lnTo>
                    <a:pt x="104" y="120"/>
                  </a:lnTo>
                  <a:lnTo>
                    <a:pt x="62" y="121"/>
                  </a:lnTo>
                  <a:lnTo>
                    <a:pt x="62" y="150"/>
                  </a:lnTo>
                  <a:lnTo>
                    <a:pt x="50" y="153"/>
                  </a:lnTo>
                  <a:lnTo>
                    <a:pt x="48" y="156"/>
                  </a:lnTo>
                  <a:lnTo>
                    <a:pt x="48" y="160"/>
                  </a:lnTo>
                  <a:lnTo>
                    <a:pt x="48" y="176"/>
                  </a:lnTo>
                  <a:lnTo>
                    <a:pt x="2" y="176"/>
                  </a:lnTo>
                  <a:lnTo>
                    <a:pt x="0" y="180"/>
                  </a:lnTo>
                  <a:lnTo>
                    <a:pt x="2" y="169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1" y="156"/>
                  </a:lnTo>
                  <a:lnTo>
                    <a:pt x="14" y="152"/>
                  </a:lnTo>
                  <a:lnTo>
                    <a:pt x="18" y="145"/>
                  </a:lnTo>
                  <a:lnTo>
                    <a:pt x="26" y="136"/>
                  </a:lnTo>
                  <a:lnTo>
                    <a:pt x="26" y="128"/>
                  </a:lnTo>
                  <a:lnTo>
                    <a:pt x="32" y="120"/>
                  </a:lnTo>
                  <a:lnTo>
                    <a:pt x="44" y="109"/>
                  </a:lnTo>
                  <a:lnTo>
                    <a:pt x="50" y="98"/>
                  </a:lnTo>
                  <a:lnTo>
                    <a:pt x="64" y="94"/>
                  </a:lnTo>
                  <a:lnTo>
                    <a:pt x="73" y="90"/>
                  </a:lnTo>
                  <a:lnTo>
                    <a:pt x="85" y="79"/>
                  </a:lnTo>
                  <a:lnTo>
                    <a:pt x="92" y="69"/>
                  </a:lnTo>
                  <a:lnTo>
                    <a:pt x="89" y="64"/>
                  </a:lnTo>
                  <a:lnTo>
                    <a:pt x="89" y="53"/>
                  </a:lnTo>
                  <a:lnTo>
                    <a:pt x="93" y="48"/>
                  </a:lnTo>
                  <a:lnTo>
                    <a:pt x="96" y="41"/>
                  </a:lnTo>
                  <a:lnTo>
                    <a:pt x="104" y="32"/>
                  </a:lnTo>
                  <a:lnTo>
                    <a:pt x="112" y="28"/>
                  </a:lnTo>
                  <a:lnTo>
                    <a:pt x="126" y="22"/>
                  </a:lnTo>
                  <a:lnTo>
                    <a:pt x="130" y="1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8" y="7"/>
                  </a:lnTo>
                  <a:lnTo>
                    <a:pt x="160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4" y="8"/>
                  </a:lnTo>
                  <a:lnTo>
                    <a:pt x="18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16" name="Freeform 534"/>
            <p:cNvSpPr>
              <a:spLocks/>
            </p:cNvSpPr>
            <p:nvPr/>
          </p:nvSpPr>
          <p:spPr bwMode="auto">
            <a:xfrm>
              <a:off x="2173" y="1900"/>
              <a:ext cx="192" cy="180"/>
            </a:xfrm>
            <a:custGeom>
              <a:avLst/>
              <a:gdLst>
                <a:gd name="T0" fmla="*/ 181 w 192"/>
                <a:gd name="T1" fmla="*/ 8 h 180"/>
                <a:gd name="T2" fmla="*/ 185 w 192"/>
                <a:gd name="T3" fmla="*/ 13 h 180"/>
                <a:gd name="T4" fmla="*/ 188 w 192"/>
                <a:gd name="T5" fmla="*/ 20 h 180"/>
                <a:gd name="T6" fmla="*/ 188 w 192"/>
                <a:gd name="T7" fmla="*/ 26 h 180"/>
                <a:gd name="T8" fmla="*/ 190 w 192"/>
                <a:gd name="T9" fmla="*/ 35 h 180"/>
                <a:gd name="T10" fmla="*/ 192 w 192"/>
                <a:gd name="T11" fmla="*/ 39 h 180"/>
                <a:gd name="T12" fmla="*/ 192 w 192"/>
                <a:gd name="T13" fmla="*/ 43 h 180"/>
                <a:gd name="T14" fmla="*/ 192 w 192"/>
                <a:gd name="T15" fmla="*/ 45 h 180"/>
                <a:gd name="T16" fmla="*/ 171 w 192"/>
                <a:gd name="T17" fmla="*/ 48 h 180"/>
                <a:gd name="T18" fmla="*/ 171 w 192"/>
                <a:gd name="T19" fmla="*/ 52 h 180"/>
                <a:gd name="T20" fmla="*/ 163 w 192"/>
                <a:gd name="T21" fmla="*/ 53 h 180"/>
                <a:gd name="T22" fmla="*/ 163 w 192"/>
                <a:gd name="T23" fmla="*/ 55 h 180"/>
                <a:gd name="T24" fmla="*/ 163 w 192"/>
                <a:gd name="T25" fmla="*/ 60 h 180"/>
                <a:gd name="T26" fmla="*/ 159 w 192"/>
                <a:gd name="T27" fmla="*/ 64 h 180"/>
                <a:gd name="T28" fmla="*/ 144 w 192"/>
                <a:gd name="T29" fmla="*/ 76 h 180"/>
                <a:gd name="T30" fmla="*/ 135 w 192"/>
                <a:gd name="T31" fmla="*/ 77 h 180"/>
                <a:gd name="T32" fmla="*/ 130 w 192"/>
                <a:gd name="T33" fmla="*/ 76 h 180"/>
                <a:gd name="T34" fmla="*/ 126 w 192"/>
                <a:gd name="T35" fmla="*/ 77 h 180"/>
                <a:gd name="T36" fmla="*/ 119 w 192"/>
                <a:gd name="T37" fmla="*/ 77 h 180"/>
                <a:gd name="T38" fmla="*/ 108 w 192"/>
                <a:gd name="T39" fmla="*/ 84 h 180"/>
                <a:gd name="T40" fmla="*/ 104 w 192"/>
                <a:gd name="T41" fmla="*/ 86 h 180"/>
                <a:gd name="T42" fmla="*/ 104 w 192"/>
                <a:gd name="T43" fmla="*/ 103 h 180"/>
                <a:gd name="T44" fmla="*/ 104 w 192"/>
                <a:gd name="T45" fmla="*/ 120 h 180"/>
                <a:gd name="T46" fmla="*/ 62 w 192"/>
                <a:gd name="T47" fmla="*/ 121 h 180"/>
                <a:gd name="T48" fmla="*/ 62 w 192"/>
                <a:gd name="T49" fmla="*/ 150 h 180"/>
                <a:gd name="T50" fmla="*/ 50 w 192"/>
                <a:gd name="T51" fmla="*/ 153 h 180"/>
                <a:gd name="T52" fmla="*/ 48 w 192"/>
                <a:gd name="T53" fmla="*/ 156 h 180"/>
                <a:gd name="T54" fmla="*/ 48 w 192"/>
                <a:gd name="T55" fmla="*/ 160 h 180"/>
                <a:gd name="T56" fmla="*/ 48 w 192"/>
                <a:gd name="T57" fmla="*/ 176 h 180"/>
                <a:gd name="T58" fmla="*/ 2 w 192"/>
                <a:gd name="T59" fmla="*/ 176 h 180"/>
                <a:gd name="T60" fmla="*/ 0 w 192"/>
                <a:gd name="T61" fmla="*/ 180 h 180"/>
                <a:gd name="T62" fmla="*/ 2 w 192"/>
                <a:gd name="T63" fmla="*/ 169 h 180"/>
                <a:gd name="T64" fmla="*/ 7 w 192"/>
                <a:gd name="T65" fmla="*/ 164 h 180"/>
                <a:gd name="T66" fmla="*/ 10 w 192"/>
                <a:gd name="T67" fmla="*/ 160 h 180"/>
                <a:gd name="T68" fmla="*/ 11 w 192"/>
                <a:gd name="T69" fmla="*/ 156 h 180"/>
                <a:gd name="T70" fmla="*/ 14 w 192"/>
                <a:gd name="T71" fmla="*/ 152 h 180"/>
                <a:gd name="T72" fmla="*/ 18 w 192"/>
                <a:gd name="T73" fmla="*/ 145 h 180"/>
                <a:gd name="T74" fmla="*/ 26 w 192"/>
                <a:gd name="T75" fmla="*/ 136 h 180"/>
                <a:gd name="T76" fmla="*/ 26 w 192"/>
                <a:gd name="T77" fmla="*/ 128 h 180"/>
                <a:gd name="T78" fmla="*/ 32 w 192"/>
                <a:gd name="T79" fmla="*/ 120 h 180"/>
                <a:gd name="T80" fmla="*/ 44 w 192"/>
                <a:gd name="T81" fmla="*/ 109 h 180"/>
                <a:gd name="T82" fmla="*/ 50 w 192"/>
                <a:gd name="T83" fmla="*/ 98 h 180"/>
                <a:gd name="T84" fmla="*/ 64 w 192"/>
                <a:gd name="T85" fmla="*/ 94 h 180"/>
                <a:gd name="T86" fmla="*/ 73 w 192"/>
                <a:gd name="T87" fmla="*/ 90 h 180"/>
                <a:gd name="T88" fmla="*/ 85 w 192"/>
                <a:gd name="T89" fmla="*/ 79 h 180"/>
                <a:gd name="T90" fmla="*/ 92 w 192"/>
                <a:gd name="T91" fmla="*/ 69 h 180"/>
                <a:gd name="T92" fmla="*/ 89 w 192"/>
                <a:gd name="T93" fmla="*/ 64 h 180"/>
                <a:gd name="T94" fmla="*/ 89 w 192"/>
                <a:gd name="T95" fmla="*/ 53 h 180"/>
                <a:gd name="T96" fmla="*/ 93 w 192"/>
                <a:gd name="T97" fmla="*/ 48 h 180"/>
                <a:gd name="T98" fmla="*/ 96 w 192"/>
                <a:gd name="T99" fmla="*/ 41 h 180"/>
                <a:gd name="T100" fmla="*/ 104 w 192"/>
                <a:gd name="T101" fmla="*/ 32 h 180"/>
                <a:gd name="T102" fmla="*/ 112 w 192"/>
                <a:gd name="T103" fmla="*/ 28 h 180"/>
                <a:gd name="T104" fmla="*/ 126 w 192"/>
                <a:gd name="T105" fmla="*/ 22 h 180"/>
                <a:gd name="T106" fmla="*/ 130 w 192"/>
                <a:gd name="T107" fmla="*/ 11 h 180"/>
                <a:gd name="T108" fmla="*/ 135 w 192"/>
                <a:gd name="T109" fmla="*/ 0 h 180"/>
                <a:gd name="T110" fmla="*/ 141 w 192"/>
                <a:gd name="T111" fmla="*/ 0 h 180"/>
                <a:gd name="T112" fmla="*/ 148 w 192"/>
                <a:gd name="T113" fmla="*/ 7 h 180"/>
                <a:gd name="T114" fmla="*/ 160 w 192"/>
                <a:gd name="T115" fmla="*/ 7 h 180"/>
                <a:gd name="T116" fmla="*/ 167 w 192"/>
                <a:gd name="T117" fmla="*/ 7 h 180"/>
                <a:gd name="T118" fmla="*/ 171 w 192"/>
                <a:gd name="T119" fmla="*/ 4 h 180"/>
                <a:gd name="T120" fmla="*/ 174 w 192"/>
                <a:gd name="T121" fmla="*/ 8 h 180"/>
                <a:gd name="T122" fmla="*/ 181 w 192"/>
                <a:gd name="T123" fmla="*/ 8 h 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2"/>
                <a:gd name="T187" fmla="*/ 0 h 180"/>
                <a:gd name="T188" fmla="*/ 192 w 192"/>
                <a:gd name="T189" fmla="*/ 180 h 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2" h="180">
                  <a:moveTo>
                    <a:pt x="181" y="8"/>
                  </a:moveTo>
                  <a:lnTo>
                    <a:pt x="185" y="13"/>
                  </a:lnTo>
                  <a:lnTo>
                    <a:pt x="188" y="20"/>
                  </a:lnTo>
                  <a:lnTo>
                    <a:pt x="188" y="26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2" y="43"/>
                  </a:lnTo>
                  <a:lnTo>
                    <a:pt x="192" y="45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63" y="53"/>
                  </a:lnTo>
                  <a:lnTo>
                    <a:pt x="163" y="55"/>
                  </a:lnTo>
                  <a:lnTo>
                    <a:pt x="163" y="60"/>
                  </a:lnTo>
                  <a:lnTo>
                    <a:pt x="159" y="64"/>
                  </a:lnTo>
                  <a:lnTo>
                    <a:pt x="144" y="76"/>
                  </a:lnTo>
                  <a:lnTo>
                    <a:pt x="135" y="77"/>
                  </a:lnTo>
                  <a:lnTo>
                    <a:pt x="130" y="76"/>
                  </a:lnTo>
                  <a:lnTo>
                    <a:pt x="126" y="77"/>
                  </a:lnTo>
                  <a:lnTo>
                    <a:pt x="119" y="77"/>
                  </a:lnTo>
                  <a:lnTo>
                    <a:pt x="108" y="84"/>
                  </a:lnTo>
                  <a:lnTo>
                    <a:pt x="104" y="86"/>
                  </a:lnTo>
                  <a:lnTo>
                    <a:pt x="104" y="103"/>
                  </a:lnTo>
                  <a:lnTo>
                    <a:pt x="104" y="120"/>
                  </a:lnTo>
                  <a:lnTo>
                    <a:pt x="62" y="121"/>
                  </a:lnTo>
                  <a:lnTo>
                    <a:pt x="62" y="150"/>
                  </a:lnTo>
                  <a:lnTo>
                    <a:pt x="50" y="153"/>
                  </a:lnTo>
                  <a:lnTo>
                    <a:pt x="48" y="156"/>
                  </a:lnTo>
                  <a:lnTo>
                    <a:pt x="48" y="160"/>
                  </a:lnTo>
                  <a:lnTo>
                    <a:pt x="48" y="176"/>
                  </a:lnTo>
                  <a:lnTo>
                    <a:pt x="2" y="176"/>
                  </a:lnTo>
                  <a:lnTo>
                    <a:pt x="0" y="180"/>
                  </a:lnTo>
                  <a:lnTo>
                    <a:pt x="2" y="169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1" y="156"/>
                  </a:lnTo>
                  <a:lnTo>
                    <a:pt x="14" y="152"/>
                  </a:lnTo>
                  <a:lnTo>
                    <a:pt x="18" y="145"/>
                  </a:lnTo>
                  <a:lnTo>
                    <a:pt x="26" y="136"/>
                  </a:lnTo>
                  <a:lnTo>
                    <a:pt x="26" y="128"/>
                  </a:lnTo>
                  <a:lnTo>
                    <a:pt x="32" y="120"/>
                  </a:lnTo>
                  <a:lnTo>
                    <a:pt x="44" y="109"/>
                  </a:lnTo>
                  <a:lnTo>
                    <a:pt x="50" y="98"/>
                  </a:lnTo>
                  <a:lnTo>
                    <a:pt x="64" y="94"/>
                  </a:lnTo>
                  <a:lnTo>
                    <a:pt x="73" y="90"/>
                  </a:lnTo>
                  <a:lnTo>
                    <a:pt x="85" y="79"/>
                  </a:lnTo>
                  <a:lnTo>
                    <a:pt x="92" y="69"/>
                  </a:lnTo>
                  <a:lnTo>
                    <a:pt x="89" y="64"/>
                  </a:lnTo>
                  <a:lnTo>
                    <a:pt x="89" y="53"/>
                  </a:lnTo>
                  <a:lnTo>
                    <a:pt x="93" y="48"/>
                  </a:lnTo>
                  <a:lnTo>
                    <a:pt x="96" y="41"/>
                  </a:lnTo>
                  <a:lnTo>
                    <a:pt x="104" y="32"/>
                  </a:lnTo>
                  <a:lnTo>
                    <a:pt x="112" y="28"/>
                  </a:lnTo>
                  <a:lnTo>
                    <a:pt x="126" y="22"/>
                  </a:lnTo>
                  <a:lnTo>
                    <a:pt x="130" y="1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8" y="7"/>
                  </a:lnTo>
                  <a:lnTo>
                    <a:pt x="160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4" y="8"/>
                  </a:lnTo>
                  <a:lnTo>
                    <a:pt x="181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89" name="Group 538"/>
          <p:cNvGrpSpPr>
            <a:grpSpLocks/>
          </p:cNvGrpSpPr>
          <p:nvPr/>
        </p:nvGrpSpPr>
        <p:grpSpPr bwMode="auto">
          <a:xfrm>
            <a:off x="4085168" y="2267656"/>
            <a:ext cx="210255" cy="213077"/>
            <a:chOff x="2172" y="2004"/>
            <a:chExt cx="149" cy="151"/>
          </a:xfrm>
        </p:grpSpPr>
        <p:sp>
          <p:nvSpPr>
            <p:cNvPr id="142913" name="Freeform 536"/>
            <p:cNvSpPr>
              <a:spLocks/>
            </p:cNvSpPr>
            <p:nvPr/>
          </p:nvSpPr>
          <p:spPr bwMode="auto">
            <a:xfrm>
              <a:off x="2172" y="2004"/>
              <a:ext cx="149" cy="151"/>
            </a:xfrm>
            <a:custGeom>
              <a:avLst/>
              <a:gdLst>
                <a:gd name="T0" fmla="*/ 104 w 149"/>
                <a:gd name="T1" fmla="*/ 0 h 151"/>
                <a:gd name="T2" fmla="*/ 149 w 149"/>
                <a:gd name="T3" fmla="*/ 29 h 151"/>
                <a:gd name="T4" fmla="*/ 129 w 149"/>
                <a:gd name="T5" fmla="*/ 29 h 151"/>
                <a:gd name="T6" fmla="*/ 137 w 149"/>
                <a:gd name="T7" fmla="*/ 129 h 151"/>
                <a:gd name="T8" fmla="*/ 142 w 149"/>
                <a:gd name="T9" fmla="*/ 133 h 151"/>
                <a:gd name="T10" fmla="*/ 137 w 149"/>
                <a:gd name="T11" fmla="*/ 143 h 151"/>
                <a:gd name="T12" fmla="*/ 93 w 149"/>
                <a:gd name="T13" fmla="*/ 143 h 151"/>
                <a:gd name="T14" fmla="*/ 92 w 149"/>
                <a:gd name="T15" fmla="*/ 140 h 151"/>
                <a:gd name="T16" fmla="*/ 89 w 149"/>
                <a:gd name="T17" fmla="*/ 143 h 151"/>
                <a:gd name="T18" fmla="*/ 75 w 149"/>
                <a:gd name="T19" fmla="*/ 140 h 151"/>
                <a:gd name="T20" fmla="*/ 73 w 149"/>
                <a:gd name="T21" fmla="*/ 144 h 151"/>
                <a:gd name="T22" fmla="*/ 67 w 149"/>
                <a:gd name="T23" fmla="*/ 138 h 151"/>
                <a:gd name="T24" fmla="*/ 62 w 149"/>
                <a:gd name="T25" fmla="*/ 144 h 151"/>
                <a:gd name="T26" fmla="*/ 62 w 149"/>
                <a:gd name="T27" fmla="*/ 149 h 151"/>
                <a:gd name="T28" fmla="*/ 59 w 149"/>
                <a:gd name="T29" fmla="*/ 151 h 151"/>
                <a:gd name="T30" fmla="*/ 52 w 149"/>
                <a:gd name="T31" fmla="*/ 149 h 151"/>
                <a:gd name="T32" fmla="*/ 51 w 149"/>
                <a:gd name="T33" fmla="*/ 146 h 151"/>
                <a:gd name="T34" fmla="*/ 48 w 149"/>
                <a:gd name="T35" fmla="*/ 143 h 151"/>
                <a:gd name="T36" fmla="*/ 45 w 149"/>
                <a:gd name="T37" fmla="*/ 143 h 151"/>
                <a:gd name="T38" fmla="*/ 44 w 149"/>
                <a:gd name="T39" fmla="*/ 136 h 151"/>
                <a:gd name="T40" fmla="*/ 40 w 149"/>
                <a:gd name="T41" fmla="*/ 136 h 151"/>
                <a:gd name="T42" fmla="*/ 34 w 149"/>
                <a:gd name="T43" fmla="*/ 129 h 151"/>
                <a:gd name="T44" fmla="*/ 29 w 149"/>
                <a:gd name="T45" fmla="*/ 128 h 151"/>
                <a:gd name="T46" fmla="*/ 18 w 149"/>
                <a:gd name="T47" fmla="*/ 129 h 151"/>
                <a:gd name="T48" fmla="*/ 10 w 149"/>
                <a:gd name="T49" fmla="*/ 129 h 151"/>
                <a:gd name="T50" fmla="*/ 4 w 149"/>
                <a:gd name="T51" fmla="*/ 133 h 151"/>
                <a:gd name="T52" fmla="*/ 7 w 149"/>
                <a:gd name="T53" fmla="*/ 125 h 151"/>
                <a:gd name="T54" fmla="*/ 11 w 149"/>
                <a:gd name="T55" fmla="*/ 115 h 151"/>
                <a:gd name="T56" fmla="*/ 10 w 149"/>
                <a:gd name="T57" fmla="*/ 102 h 151"/>
                <a:gd name="T58" fmla="*/ 4 w 149"/>
                <a:gd name="T59" fmla="*/ 95 h 151"/>
                <a:gd name="T60" fmla="*/ 10 w 149"/>
                <a:gd name="T61" fmla="*/ 95 h 151"/>
                <a:gd name="T62" fmla="*/ 10 w 149"/>
                <a:gd name="T63" fmla="*/ 88 h 151"/>
                <a:gd name="T64" fmla="*/ 7 w 149"/>
                <a:gd name="T65" fmla="*/ 81 h 151"/>
                <a:gd name="T66" fmla="*/ 4 w 149"/>
                <a:gd name="T67" fmla="*/ 83 h 151"/>
                <a:gd name="T68" fmla="*/ 2 w 149"/>
                <a:gd name="T69" fmla="*/ 77 h 151"/>
                <a:gd name="T70" fmla="*/ 0 w 149"/>
                <a:gd name="T71" fmla="*/ 77 h 151"/>
                <a:gd name="T72" fmla="*/ 2 w 149"/>
                <a:gd name="T73" fmla="*/ 73 h 151"/>
                <a:gd name="T74" fmla="*/ 48 w 149"/>
                <a:gd name="T75" fmla="*/ 73 h 151"/>
                <a:gd name="T76" fmla="*/ 48 w 149"/>
                <a:gd name="T77" fmla="*/ 57 h 151"/>
                <a:gd name="T78" fmla="*/ 48 w 149"/>
                <a:gd name="T79" fmla="*/ 53 h 151"/>
                <a:gd name="T80" fmla="*/ 51 w 149"/>
                <a:gd name="T81" fmla="*/ 50 h 151"/>
                <a:gd name="T82" fmla="*/ 62 w 149"/>
                <a:gd name="T83" fmla="*/ 46 h 151"/>
                <a:gd name="T84" fmla="*/ 62 w 149"/>
                <a:gd name="T85" fmla="*/ 18 h 151"/>
                <a:gd name="T86" fmla="*/ 104 w 149"/>
                <a:gd name="T87" fmla="*/ 17 h 151"/>
                <a:gd name="T88" fmla="*/ 104 w 149"/>
                <a:gd name="T89" fmla="*/ 0 h 1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1"/>
                <a:gd name="T137" fmla="*/ 149 w 149"/>
                <a:gd name="T138" fmla="*/ 151 h 1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1">
                  <a:moveTo>
                    <a:pt x="104" y="0"/>
                  </a:moveTo>
                  <a:lnTo>
                    <a:pt x="149" y="29"/>
                  </a:lnTo>
                  <a:lnTo>
                    <a:pt x="129" y="29"/>
                  </a:lnTo>
                  <a:lnTo>
                    <a:pt x="137" y="129"/>
                  </a:lnTo>
                  <a:lnTo>
                    <a:pt x="142" y="133"/>
                  </a:lnTo>
                  <a:lnTo>
                    <a:pt x="137" y="143"/>
                  </a:lnTo>
                  <a:lnTo>
                    <a:pt x="93" y="143"/>
                  </a:lnTo>
                  <a:lnTo>
                    <a:pt x="92" y="140"/>
                  </a:lnTo>
                  <a:lnTo>
                    <a:pt x="89" y="143"/>
                  </a:lnTo>
                  <a:lnTo>
                    <a:pt x="75" y="140"/>
                  </a:lnTo>
                  <a:lnTo>
                    <a:pt x="73" y="144"/>
                  </a:lnTo>
                  <a:lnTo>
                    <a:pt x="67" y="138"/>
                  </a:lnTo>
                  <a:lnTo>
                    <a:pt x="62" y="144"/>
                  </a:lnTo>
                  <a:lnTo>
                    <a:pt x="62" y="149"/>
                  </a:lnTo>
                  <a:lnTo>
                    <a:pt x="59" y="151"/>
                  </a:lnTo>
                  <a:lnTo>
                    <a:pt x="52" y="149"/>
                  </a:lnTo>
                  <a:lnTo>
                    <a:pt x="51" y="146"/>
                  </a:lnTo>
                  <a:lnTo>
                    <a:pt x="48" y="143"/>
                  </a:lnTo>
                  <a:lnTo>
                    <a:pt x="45" y="143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4" y="129"/>
                  </a:lnTo>
                  <a:lnTo>
                    <a:pt x="29" y="128"/>
                  </a:lnTo>
                  <a:lnTo>
                    <a:pt x="18" y="129"/>
                  </a:lnTo>
                  <a:lnTo>
                    <a:pt x="10" y="129"/>
                  </a:lnTo>
                  <a:lnTo>
                    <a:pt x="4" y="133"/>
                  </a:lnTo>
                  <a:lnTo>
                    <a:pt x="7" y="125"/>
                  </a:lnTo>
                  <a:lnTo>
                    <a:pt x="11" y="115"/>
                  </a:lnTo>
                  <a:lnTo>
                    <a:pt x="10" y="102"/>
                  </a:lnTo>
                  <a:lnTo>
                    <a:pt x="4" y="95"/>
                  </a:lnTo>
                  <a:lnTo>
                    <a:pt x="10" y="95"/>
                  </a:lnTo>
                  <a:lnTo>
                    <a:pt x="10" y="88"/>
                  </a:lnTo>
                  <a:lnTo>
                    <a:pt x="7" y="81"/>
                  </a:lnTo>
                  <a:lnTo>
                    <a:pt x="4" y="83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2" y="73"/>
                  </a:lnTo>
                  <a:lnTo>
                    <a:pt x="48" y="73"/>
                  </a:lnTo>
                  <a:lnTo>
                    <a:pt x="48" y="57"/>
                  </a:lnTo>
                  <a:lnTo>
                    <a:pt x="48" y="53"/>
                  </a:lnTo>
                  <a:lnTo>
                    <a:pt x="51" y="50"/>
                  </a:lnTo>
                  <a:lnTo>
                    <a:pt x="62" y="46"/>
                  </a:lnTo>
                  <a:lnTo>
                    <a:pt x="62" y="18"/>
                  </a:lnTo>
                  <a:lnTo>
                    <a:pt x="104" y="1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14" name="Freeform 537"/>
            <p:cNvSpPr>
              <a:spLocks/>
            </p:cNvSpPr>
            <p:nvPr/>
          </p:nvSpPr>
          <p:spPr bwMode="auto">
            <a:xfrm>
              <a:off x="2172" y="2004"/>
              <a:ext cx="149" cy="151"/>
            </a:xfrm>
            <a:custGeom>
              <a:avLst/>
              <a:gdLst>
                <a:gd name="T0" fmla="*/ 104 w 149"/>
                <a:gd name="T1" fmla="*/ 0 h 151"/>
                <a:gd name="T2" fmla="*/ 149 w 149"/>
                <a:gd name="T3" fmla="*/ 29 h 151"/>
                <a:gd name="T4" fmla="*/ 129 w 149"/>
                <a:gd name="T5" fmla="*/ 29 h 151"/>
                <a:gd name="T6" fmla="*/ 137 w 149"/>
                <a:gd name="T7" fmla="*/ 129 h 151"/>
                <a:gd name="T8" fmla="*/ 142 w 149"/>
                <a:gd name="T9" fmla="*/ 133 h 151"/>
                <a:gd name="T10" fmla="*/ 137 w 149"/>
                <a:gd name="T11" fmla="*/ 143 h 151"/>
                <a:gd name="T12" fmla="*/ 93 w 149"/>
                <a:gd name="T13" fmla="*/ 143 h 151"/>
                <a:gd name="T14" fmla="*/ 92 w 149"/>
                <a:gd name="T15" fmla="*/ 140 h 151"/>
                <a:gd name="T16" fmla="*/ 89 w 149"/>
                <a:gd name="T17" fmla="*/ 143 h 151"/>
                <a:gd name="T18" fmla="*/ 75 w 149"/>
                <a:gd name="T19" fmla="*/ 140 h 151"/>
                <a:gd name="T20" fmla="*/ 73 w 149"/>
                <a:gd name="T21" fmla="*/ 144 h 151"/>
                <a:gd name="T22" fmla="*/ 67 w 149"/>
                <a:gd name="T23" fmla="*/ 138 h 151"/>
                <a:gd name="T24" fmla="*/ 62 w 149"/>
                <a:gd name="T25" fmla="*/ 144 h 151"/>
                <a:gd name="T26" fmla="*/ 62 w 149"/>
                <a:gd name="T27" fmla="*/ 149 h 151"/>
                <a:gd name="T28" fmla="*/ 59 w 149"/>
                <a:gd name="T29" fmla="*/ 151 h 151"/>
                <a:gd name="T30" fmla="*/ 52 w 149"/>
                <a:gd name="T31" fmla="*/ 149 h 151"/>
                <a:gd name="T32" fmla="*/ 51 w 149"/>
                <a:gd name="T33" fmla="*/ 146 h 151"/>
                <a:gd name="T34" fmla="*/ 48 w 149"/>
                <a:gd name="T35" fmla="*/ 143 h 151"/>
                <a:gd name="T36" fmla="*/ 45 w 149"/>
                <a:gd name="T37" fmla="*/ 143 h 151"/>
                <a:gd name="T38" fmla="*/ 44 w 149"/>
                <a:gd name="T39" fmla="*/ 136 h 151"/>
                <a:gd name="T40" fmla="*/ 40 w 149"/>
                <a:gd name="T41" fmla="*/ 136 h 151"/>
                <a:gd name="T42" fmla="*/ 34 w 149"/>
                <a:gd name="T43" fmla="*/ 129 h 151"/>
                <a:gd name="T44" fmla="*/ 29 w 149"/>
                <a:gd name="T45" fmla="*/ 128 h 151"/>
                <a:gd name="T46" fmla="*/ 18 w 149"/>
                <a:gd name="T47" fmla="*/ 129 h 151"/>
                <a:gd name="T48" fmla="*/ 10 w 149"/>
                <a:gd name="T49" fmla="*/ 129 h 151"/>
                <a:gd name="T50" fmla="*/ 4 w 149"/>
                <a:gd name="T51" fmla="*/ 133 h 151"/>
                <a:gd name="T52" fmla="*/ 7 w 149"/>
                <a:gd name="T53" fmla="*/ 125 h 151"/>
                <a:gd name="T54" fmla="*/ 11 w 149"/>
                <a:gd name="T55" fmla="*/ 115 h 151"/>
                <a:gd name="T56" fmla="*/ 10 w 149"/>
                <a:gd name="T57" fmla="*/ 102 h 151"/>
                <a:gd name="T58" fmla="*/ 4 w 149"/>
                <a:gd name="T59" fmla="*/ 95 h 151"/>
                <a:gd name="T60" fmla="*/ 10 w 149"/>
                <a:gd name="T61" fmla="*/ 95 h 151"/>
                <a:gd name="T62" fmla="*/ 10 w 149"/>
                <a:gd name="T63" fmla="*/ 88 h 151"/>
                <a:gd name="T64" fmla="*/ 7 w 149"/>
                <a:gd name="T65" fmla="*/ 81 h 151"/>
                <a:gd name="T66" fmla="*/ 4 w 149"/>
                <a:gd name="T67" fmla="*/ 83 h 151"/>
                <a:gd name="T68" fmla="*/ 2 w 149"/>
                <a:gd name="T69" fmla="*/ 77 h 151"/>
                <a:gd name="T70" fmla="*/ 0 w 149"/>
                <a:gd name="T71" fmla="*/ 77 h 151"/>
                <a:gd name="T72" fmla="*/ 2 w 149"/>
                <a:gd name="T73" fmla="*/ 73 h 151"/>
                <a:gd name="T74" fmla="*/ 48 w 149"/>
                <a:gd name="T75" fmla="*/ 73 h 151"/>
                <a:gd name="T76" fmla="*/ 48 w 149"/>
                <a:gd name="T77" fmla="*/ 57 h 151"/>
                <a:gd name="T78" fmla="*/ 48 w 149"/>
                <a:gd name="T79" fmla="*/ 53 h 151"/>
                <a:gd name="T80" fmla="*/ 51 w 149"/>
                <a:gd name="T81" fmla="*/ 50 h 151"/>
                <a:gd name="T82" fmla="*/ 62 w 149"/>
                <a:gd name="T83" fmla="*/ 46 h 151"/>
                <a:gd name="T84" fmla="*/ 62 w 149"/>
                <a:gd name="T85" fmla="*/ 18 h 151"/>
                <a:gd name="T86" fmla="*/ 104 w 149"/>
                <a:gd name="T87" fmla="*/ 17 h 151"/>
                <a:gd name="T88" fmla="*/ 104 w 149"/>
                <a:gd name="T89" fmla="*/ 0 h 1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1"/>
                <a:gd name="T137" fmla="*/ 149 w 149"/>
                <a:gd name="T138" fmla="*/ 151 h 1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1">
                  <a:moveTo>
                    <a:pt x="104" y="0"/>
                  </a:moveTo>
                  <a:lnTo>
                    <a:pt x="149" y="29"/>
                  </a:lnTo>
                  <a:lnTo>
                    <a:pt x="129" y="29"/>
                  </a:lnTo>
                  <a:lnTo>
                    <a:pt x="137" y="129"/>
                  </a:lnTo>
                  <a:lnTo>
                    <a:pt x="142" y="133"/>
                  </a:lnTo>
                  <a:lnTo>
                    <a:pt x="137" y="143"/>
                  </a:lnTo>
                  <a:lnTo>
                    <a:pt x="93" y="143"/>
                  </a:lnTo>
                  <a:lnTo>
                    <a:pt x="92" y="140"/>
                  </a:lnTo>
                  <a:lnTo>
                    <a:pt x="89" y="143"/>
                  </a:lnTo>
                  <a:lnTo>
                    <a:pt x="75" y="140"/>
                  </a:lnTo>
                  <a:lnTo>
                    <a:pt x="73" y="144"/>
                  </a:lnTo>
                  <a:lnTo>
                    <a:pt x="67" y="138"/>
                  </a:lnTo>
                  <a:lnTo>
                    <a:pt x="62" y="144"/>
                  </a:lnTo>
                  <a:lnTo>
                    <a:pt x="62" y="149"/>
                  </a:lnTo>
                  <a:lnTo>
                    <a:pt x="59" y="151"/>
                  </a:lnTo>
                  <a:lnTo>
                    <a:pt x="52" y="149"/>
                  </a:lnTo>
                  <a:lnTo>
                    <a:pt x="51" y="146"/>
                  </a:lnTo>
                  <a:lnTo>
                    <a:pt x="48" y="143"/>
                  </a:lnTo>
                  <a:lnTo>
                    <a:pt x="45" y="143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4" y="129"/>
                  </a:lnTo>
                  <a:lnTo>
                    <a:pt x="29" y="128"/>
                  </a:lnTo>
                  <a:lnTo>
                    <a:pt x="18" y="129"/>
                  </a:lnTo>
                  <a:lnTo>
                    <a:pt x="10" y="129"/>
                  </a:lnTo>
                  <a:lnTo>
                    <a:pt x="4" y="133"/>
                  </a:lnTo>
                  <a:lnTo>
                    <a:pt x="7" y="125"/>
                  </a:lnTo>
                  <a:lnTo>
                    <a:pt x="11" y="115"/>
                  </a:lnTo>
                  <a:lnTo>
                    <a:pt x="10" y="102"/>
                  </a:lnTo>
                  <a:lnTo>
                    <a:pt x="4" y="95"/>
                  </a:lnTo>
                  <a:lnTo>
                    <a:pt x="10" y="95"/>
                  </a:lnTo>
                  <a:lnTo>
                    <a:pt x="10" y="88"/>
                  </a:lnTo>
                  <a:lnTo>
                    <a:pt x="7" y="81"/>
                  </a:lnTo>
                  <a:lnTo>
                    <a:pt x="4" y="83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2" y="73"/>
                  </a:lnTo>
                  <a:lnTo>
                    <a:pt x="48" y="73"/>
                  </a:lnTo>
                  <a:lnTo>
                    <a:pt x="48" y="57"/>
                  </a:lnTo>
                  <a:lnTo>
                    <a:pt x="48" y="53"/>
                  </a:lnTo>
                  <a:lnTo>
                    <a:pt x="51" y="50"/>
                  </a:lnTo>
                  <a:lnTo>
                    <a:pt x="62" y="46"/>
                  </a:lnTo>
                  <a:lnTo>
                    <a:pt x="62" y="18"/>
                  </a:lnTo>
                  <a:lnTo>
                    <a:pt x="104" y="1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0" name="Group 541"/>
          <p:cNvGrpSpPr>
            <a:grpSpLocks/>
          </p:cNvGrpSpPr>
          <p:nvPr/>
        </p:nvGrpSpPr>
        <p:grpSpPr bwMode="auto">
          <a:xfrm>
            <a:off x="5353756" y="3053645"/>
            <a:ext cx="5644" cy="12700"/>
            <a:chOff x="3071" y="2561"/>
            <a:chExt cx="4" cy="9"/>
          </a:xfrm>
        </p:grpSpPr>
        <p:sp>
          <p:nvSpPr>
            <p:cNvPr id="142911" name="Freeform 539"/>
            <p:cNvSpPr>
              <a:spLocks/>
            </p:cNvSpPr>
            <p:nvPr/>
          </p:nvSpPr>
          <p:spPr bwMode="auto">
            <a:xfrm>
              <a:off x="3071" y="2561"/>
              <a:ext cx="4" cy="9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5 h 9"/>
                <a:gd name="T6" fmla="*/ 2 w 4"/>
                <a:gd name="T7" fmla="*/ 0 h 9"/>
                <a:gd name="T8" fmla="*/ 4 w 4"/>
                <a:gd name="T9" fmla="*/ 5 h 9"/>
                <a:gd name="T10" fmla="*/ 2 w 4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2" y="9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5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12" name="Freeform 540"/>
            <p:cNvSpPr>
              <a:spLocks/>
            </p:cNvSpPr>
            <p:nvPr/>
          </p:nvSpPr>
          <p:spPr bwMode="auto">
            <a:xfrm>
              <a:off x="3071" y="2561"/>
              <a:ext cx="4" cy="9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5 h 9"/>
                <a:gd name="T6" fmla="*/ 2 w 4"/>
                <a:gd name="T7" fmla="*/ 0 h 9"/>
                <a:gd name="T8" fmla="*/ 4 w 4"/>
                <a:gd name="T9" fmla="*/ 5 h 9"/>
                <a:gd name="T10" fmla="*/ 2 w 4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2" y="9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5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1" name="Group 544"/>
          <p:cNvGrpSpPr>
            <a:grpSpLocks/>
          </p:cNvGrpSpPr>
          <p:nvPr/>
        </p:nvGrpSpPr>
        <p:grpSpPr bwMode="auto">
          <a:xfrm>
            <a:off x="4889500" y="2894189"/>
            <a:ext cx="186267" cy="275166"/>
            <a:chOff x="2742" y="2448"/>
            <a:chExt cx="132" cy="195"/>
          </a:xfrm>
        </p:grpSpPr>
        <p:sp>
          <p:nvSpPr>
            <p:cNvPr id="142909" name="Freeform 542"/>
            <p:cNvSpPr>
              <a:spLocks/>
            </p:cNvSpPr>
            <p:nvPr/>
          </p:nvSpPr>
          <p:spPr bwMode="auto">
            <a:xfrm>
              <a:off x="2742" y="2448"/>
              <a:ext cx="132" cy="195"/>
            </a:xfrm>
            <a:custGeom>
              <a:avLst/>
              <a:gdLst>
                <a:gd name="T0" fmla="*/ 66 w 132"/>
                <a:gd name="T1" fmla="*/ 10 h 195"/>
                <a:gd name="T2" fmla="*/ 73 w 132"/>
                <a:gd name="T3" fmla="*/ 10 h 195"/>
                <a:gd name="T4" fmla="*/ 83 w 132"/>
                <a:gd name="T5" fmla="*/ 12 h 195"/>
                <a:gd name="T6" fmla="*/ 92 w 132"/>
                <a:gd name="T7" fmla="*/ 12 h 195"/>
                <a:gd name="T8" fmla="*/ 99 w 132"/>
                <a:gd name="T9" fmla="*/ 8 h 195"/>
                <a:gd name="T10" fmla="*/ 103 w 132"/>
                <a:gd name="T11" fmla="*/ 10 h 195"/>
                <a:gd name="T12" fmla="*/ 113 w 132"/>
                <a:gd name="T13" fmla="*/ 7 h 195"/>
                <a:gd name="T14" fmla="*/ 126 w 132"/>
                <a:gd name="T15" fmla="*/ 0 h 195"/>
                <a:gd name="T16" fmla="*/ 126 w 132"/>
                <a:gd name="T17" fmla="*/ 10 h 195"/>
                <a:gd name="T18" fmla="*/ 126 w 132"/>
                <a:gd name="T19" fmla="*/ 23 h 195"/>
                <a:gd name="T20" fmla="*/ 126 w 132"/>
                <a:gd name="T21" fmla="*/ 29 h 195"/>
                <a:gd name="T22" fmla="*/ 129 w 132"/>
                <a:gd name="T23" fmla="*/ 45 h 195"/>
                <a:gd name="T24" fmla="*/ 129 w 132"/>
                <a:gd name="T25" fmla="*/ 51 h 195"/>
                <a:gd name="T26" fmla="*/ 129 w 132"/>
                <a:gd name="T27" fmla="*/ 55 h 195"/>
                <a:gd name="T28" fmla="*/ 119 w 132"/>
                <a:gd name="T29" fmla="*/ 66 h 195"/>
                <a:gd name="T30" fmla="*/ 114 w 132"/>
                <a:gd name="T31" fmla="*/ 70 h 195"/>
                <a:gd name="T32" fmla="*/ 106 w 132"/>
                <a:gd name="T33" fmla="*/ 77 h 195"/>
                <a:gd name="T34" fmla="*/ 83 w 132"/>
                <a:gd name="T35" fmla="*/ 85 h 195"/>
                <a:gd name="T36" fmla="*/ 81 w 132"/>
                <a:gd name="T37" fmla="*/ 90 h 195"/>
                <a:gd name="T38" fmla="*/ 66 w 132"/>
                <a:gd name="T39" fmla="*/ 101 h 195"/>
                <a:gd name="T40" fmla="*/ 53 w 132"/>
                <a:gd name="T41" fmla="*/ 115 h 195"/>
                <a:gd name="T42" fmla="*/ 58 w 132"/>
                <a:gd name="T43" fmla="*/ 130 h 195"/>
                <a:gd name="T44" fmla="*/ 60 w 132"/>
                <a:gd name="T45" fmla="*/ 137 h 195"/>
                <a:gd name="T46" fmla="*/ 62 w 132"/>
                <a:gd name="T47" fmla="*/ 148 h 195"/>
                <a:gd name="T48" fmla="*/ 58 w 132"/>
                <a:gd name="T49" fmla="*/ 160 h 195"/>
                <a:gd name="T50" fmla="*/ 62 w 132"/>
                <a:gd name="T51" fmla="*/ 162 h 195"/>
                <a:gd name="T52" fmla="*/ 37 w 132"/>
                <a:gd name="T53" fmla="*/ 173 h 195"/>
                <a:gd name="T54" fmla="*/ 28 w 132"/>
                <a:gd name="T55" fmla="*/ 179 h 195"/>
                <a:gd name="T56" fmla="*/ 25 w 132"/>
                <a:gd name="T57" fmla="*/ 186 h 195"/>
                <a:gd name="T58" fmla="*/ 28 w 132"/>
                <a:gd name="T59" fmla="*/ 186 h 195"/>
                <a:gd name="T60" fmla="*/ 24 w 132"/>
                <a:gd name="T61" fmla="*/ 195 h 195"/>
                <a:gd name="T62" fmla="*/ 21 w 132"/>
                <a:gd name="T63" fmla="*/ 186 h 195"/>
                <a:gd name="T64" fmla="*/ 18 w 132"/>
                <a:gd name="T65" fmla="*/ 179 h 195"/>
                <a:gd name="T66" fmla="*/ 18 w 132"/>
                <a:gd name="T67" fmla="*/ 162 h 195"/>
                <a:gd name="T68" fmla="*/ 17 w 132"/>
                <a:gd name="T69" fmla="*/ 148 h 195"/>
                <a:gd name="T70" fmla="*/ 12 w 132"/>
                <a:gd name="T71" fmla="*/ 139 h 195"/>
                <a:gd name="T72" fmla="*/ 28 w 132"/>
                <a:gd name="T73" fmla="*/ 123 h 195"/>
                <a:gd name="T74" fmla="*/ 29 w 132"/>
                <a:gd name="T75" fmla="*/ 115 h 195"/>
                <a:gd name="T76" fmla="*/ 32 w 132"/>
                <a:gd name="T77" fmla="*/ 105 h 195"/>
                <a:gd name="T78" fmla="*/ 32 w 132"/>
                <a:gd name="T79" fmla="*/ 95 h 195"/>
                <a:gd name="T80" fmla="*/ 32 w 132"/>
                <a:gd name="T81" fmla="*/ 94 h 195"/>
                <a:gd name="T82" fmla="*/ 35 w 132"/>
                <a:gd name="T83" fmla="*/ 90 h 195"/>
                <a:gd name="T84" fmla="*/ 35 w 132"/>
                <a:gd name="T85" fmla="*/ 77 h 195"/>
                <a:gd name="T86" fmla="*/ 32 w 132"/>
                <a:gd name="T87" fmla="*/ 68 h 195"/>
                <a:gd name="T88" fmla="*/ 21 w 132"/>
                <a:gd name="T89" fmla="*/ 66 h 195"/>
                <a:gd name="T90" fmla="*/ 14 w 132"/>
                <a:gd name="T91" fmla="*/ 62 h 195"/>
                <a:gd name="T92" fmla="*/ 2 w 132"/>
                <a:gd name="T93" fmla="*/ 60 h 195"/>
                <a:gd name="T94" fmla="*/ 0 w 132"/>
                <a:gd name="T95" fmla="*/ 51 h 195"/>
                <a:gd name="T96" fmla="*/ 39 w 132"/>
                <a:gd name="T97" fmla="*/ 38 h 195"/>
                <a:gd name="T98" fmla="*/ 50 w 132"/>
                <a:gd name="T99" fmla="*/ 45 h 195"/>
                <a:gd name="T100" fmla="*/ 55 w 132"/>
                <a:gd name="T101" fmla="*/ 55 h 195"/>
                <a:gd name="T102" fmla="*/ 55 w 132"/>
                <a:gd name="T103" fmla="*/ 66 h 195"/>
                <a:gd name="T104" fmla="*/ 62 w 132"/>
                <a:gd name="T105" fmla="*/ 77 h 195"/>
                <a:gd name="T106" fmla="*/ 65 w 132"/>
                <a:gd name="T107" fmla="*/ 66 h 195"/>
                <a:gd name="T108" fmla="*/ 69 w 132"/>
                <a:gd name="T109" fmla="*/ 64 h 195"/>
                <a:gd name="T110" fmla="*/ 73 w 132"/>
                <a:gd name="T111" fmla="*/ 49 h 195"/>
                <a:gd name="T112" fmla="*/ 65 w 132"/>
                <a:gd name="T113" fmla="*/ 38 h 195"/>
                <a:gd name="T114" fmla="*/ 55 w 132"/>
                <a:gd name="T115" fmla="*/ 35 h 195"/>
                <a:gd name="T116" fmla="*/ 58 w 132"/>
                <a:gd name="T117" fmla="*/ 12 h 1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2"/>
                <a:gd name="T178" fmla="*/ 0 h 195"/>
                <a:gd name="T179" fmla="*/ 132 w 132"/>
                <a:gd name="T180" fmla="*/ 195 h 1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2" h="195">
                  <a:moveTo>
                    <a:pt x="58" y="12"/>
                  </a:moveTo>
                  <a:lnTo>
                    <a:pt x="66" y="10"/>
                  </a:lnTo>
                  <a:lnTo>
                    <a:pt x="69" y="12"/>
                  </a:lnTo>
                  <a:lnTo>
                    <a:pt x="73" y="10"/>
                  </a:lnTo>
                  <a:lnTo>
                    <a:pt x="78" y="12"/>
                  </a:lnTo>
                  <a:lnTo>
                    <a:pt x="83" y="12"/>
                  </a:lnTo>
                  <a:lnTo>
                    <a:pt x="85" y="12"/>
                  </a:lnTo>
                  <a:lnTo>
                    <a:pt x="92" y="12"/>
                  </a:lnTo>
                  <a:lnTo>
                    <a:pt x="96" y="10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10"/>
                  </a:lnTo>
                  <a:lnTo>
                    <a:pt x="108" y="8"/>
                  </a:lnTo>
                  <a:lnTo>
                    <a:pt x="113" y="7"/>
                  </a:lnTo>
                  <a:lnTo>
                    <a:pt x="122" y="4"/>
                  </a:lnTo>
                  <a:lnTo>
                    <a:pt x="126" y="0"/>
                  </a:lnTo>
                  <a:lnTo>
                    <a:pt x="129" y="4"/>
                  </a:lnTo>
                  <a:lnTo>
                    <a:pt x="126" y="10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29" y="28"/>
                  </a:lnTo>
                  <a:lnTo>
                    <a:pt x="126" y="29"/>
                  </a:lnTo>
                  <a:lnTo>
                    <a:pt x="129" y="35"/>
                  </a:lnTo>
                  <a:lnTo>
                    <a:pt x="129" y="45"/>
                  </a:lnTo>
                  <a:lnTo>
                    <a:pt x="132" y="47"/>
                  </a:lnTo>
                  <a:lnTo>
                    <a:pt x="129" y="51"/>
                  </a:lnTo>
                  <a:lnTo>
                    <a:pt x="126" y="53"/>
                  </a:lnTo>
                  <a:lnTo>
                    <a:pt x="129" y="55"/>
                  </a:lnTo>
                  <a:lnTo>
                    <a:pt x="125" y="60"/>
                  </a:lnTo>
                  <a:lnTo>
                    <a:pt x="119" y="66"/>
                  </a:lnTo>
                  <a:lnTo>
                    <a:pt x="117" y="68"/>
                  </a:lnTo>
                  <a:lnTo>
                    <a:pt x="114" y="70"/>
                  </a:lnTo>
                  <a:lnTo>
                    <a:pt x="108" y="73"/>
                  </a:lnTo>
                  <a:lnTo>
                    <a:pt x="106" y="77"/>
                  </a:lnTo>
                  <a:lnTo>
                    <a:pt x="92" y="81"/>
                  </a:lnTo>
                  <a:lnTo>
                    <a:pt x="83" y="85"/>
                  </a:lnTo>
                  <a:lnTo>
                    <a:pt x="81" y="87"/>
                  </a:lnTo>
                  <a:lnTo>
                    <a:pt x="81" y="90"/>
                  </a:lnTo>
                  <a:lnTo>
                    <a:pt x="73" y="95"/>
                  </a:lnTo>
                  <a:lnTo>
                    <a:pt x="66" y="101"/>
                  </a:lnTo>
                  <a:lnTo>
                    <a:pt x="55" y="111"/>
                  </a:lnTo>
                  <a:lnTo>
                    <a:pt x="53" y="115"/>
                  </a:lnTo>
                  <a:lnTo>
                    <a:pt x="55" y="122"/>
                  </a:lnTo>
                  <a:lnTo>
                    <a:pt x="58" y="130"/>
                  </a:lnTo>
                  <a:lnTo>
                    <a:pt x="60" y="139"/>
                  </a:lnTo>
                  <a:lnTo>
                    <a:pt x="60" y="137"/>
                  </a:lnTo>
                  <a:lnTo>
                    <a:pt x="62" y="139"/>
                  </a:lnTo>
                  <a:lnTo>
                    <a:pt x="62" y="148"/>
                  </a:lnTo>
                  <a:lnTo>
                    <a:pt x="60" y="151"/>
                  </a:lnTo>
                  <a:lnTo>
                    <a:pt x="58" y="160"/>
                  </a:lnTo>
                  <a:lnTo>
                    <a:pt x="60" y="158"/>
                  </a:lnTo>
                  <a:lnTo>
                    <a:pt x="62" y="162"/>
                  </a:lnTo>
                  <a:lnTo>
                    <a:pt x="55" y="167"/>
                  </a:lnTo>
                  <a:lnTo>
                    <a:pt x="37" y="173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4" y="182"/>
                  </a:lnTo>
                  <a:lnTo>
                    <a:pt x="25" y="186"/>
                  </a:lnTo>
                  <a:lnTo>
                    <a:pt x="28" y="184"/>
                  </a:lnTo>
                  <a:lnTo>
                    <a:pt x="28" y="186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18" y="192"/>
                  </a:lnTo>
                  <a:lnTo>
                    <a:pt x="21" y="186"/>
                  </a:lnTo>
                  <a:lnTo>
                    <a:pt x="18" y="182"/>
                  </a:lnTo>
                  <a:lnTo>
                    <a:pt x="18" y="179"/>
                  </a:lnTo>
                  <a:lnTo>
                    <a:pt x="18" y="171"/>
                  </a:lnTo>
                  <a:lnTo>
                    <a:pt x="18" y="162"/>
                  </a:lnTo>
                  <a:lnTo>
                    <a:pt x="14" y="151"/>
                  </a:lnTo>
                  <a:lnTo>
                    <a:pt x="17" y="148"/>
                  </a:lnTo>
                  <a:lnTo>
                    <a:pt x="14" y="146"/>
                  </a:lnTo>
                  <a:lnTo>
                    <a:pt x="12" y="139"/>
                  </a:lnTo>
                  <a:lnTo>
                    <a:pt x="25" y="129"/>
                  </a:lnTo>
                  <a:lnTo>
                    <a:pt x="28" y="123"/>
                  </a:lnTo>
                  <a:lnTo>
                    <a:pt x="28" y="120"/>
                  </a:lnTo>
                  <a:lnTo>
                    <a:pt x="29" y="115"/>
                  </a:lnTo>
                  <a:lnTo>
                    <a:pt x="35" y="109"/>
                  </a:lnTo>
                  <a:lnTo>
                    <a:pt x="32" y="105"/>
                  </a:lnTo>
                  <a:lnTo>
                    <a:pt x="32" y="101"/>
                  </a:lnTo>
                  <a:lnTo>
                    <a:pt x="32" y="95"/>
                  </a:lnTo>
                  <a:lnTo>
                    <a:pt x="35" y="95"/>
                  </a:lnTo>
                  <a:lnTo>
                    <a:pt x="32" y="94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5" y="83"/>
                  </a:lnTo>
                  <a:lnTo>
                    <a:pt x="35" y="77"/>
                  </a:lnTo>
                  <a:lnTo>
                    <a:pt x="32" y="70"/>
                  </a:lnTo>
                  <a:lnTo>
                    <a:pt x="32" y="68"/>
                  </a:lnTo>
                  <a:lnTo>
                    <a:pt x="24" y="68"/>
                  </a:lnTo>
                  <a:lnTo>
                    <a:pt x="21" y="66"/>
                  </a:lnTo>
                  <a:lnTo>
                    <a:pt x="17" y="64"/>
                  </a:lnTo>
                  <a:lnTo>
                    <a:pt x="14" y="62"/>
                  </a:lnTo>
                  <a:lnTo>
                    <a:pt x="5" y="64"/>
                  </a:lnTo>
                  <a:lnTo>
                    <a:pt x="2" y="60"/>
                  </a:lnTo>
                  <a:lnTo>
                    <a:pt x="2" y="55"/>
                  </a:lnTo>
                  <a:lnTo>
                    <a:pt x="0" y="51"/>
                  </a:lnTo>
                  <a:lnTo>
                    <a:pt x="37" y="40"/>
                  </a:lnTo>
                  <a:lnTo>
                    <a:pt x="39" y="38"/>
                  </a:lnTo>
                  <a:lnTo>
                    <a:pt x="44" y="47"/>
                  </a:lnTo>
                  <a:lnTo>
                    <a:pt x="50" y="45"/>
                  </a:lnTo>
                  <a:lnTo>
                    <a:pt x="55" y="47"/>
                  </a:lnTo>
                  <a:lnTo>
                    <a:pt x="55" y="55"/>
                  </a:lnTo>
                  <a:lnTo>
                    <a:pt x="53" y="62"/>
                  </a:lnTo>
                  <a:lnTo>
                    <a:pt x="55" y="66"/>
                  </a:lnTo>
                  <a:lnTo>
                    <a:pt x="60" y="73"/>
                  </a:lnTo>
                  <a:lnTo>
                    <a:pt x="62" y="77"/>
                  </a:lnTo>
                  <a:lnTo>
                    <a:pt x="65" y="73"/>
                  </a:lnTo>
                  <a:lnTo>
                    <a:pt x="65" y="66"/>
                  </a:lnTo>
                  <a:lnTo>
                    <a:pt x="66" y="66"/>
                  </a:lnTo>
                  <a:lnTo>
                    <a:pt x="69" y="64"/>
                  </a:lnTo>
                  <a:lnTo>
                    <a:pt x="72" y="55"/>
                  </a:lnTo>
                  <a:lnTo>
                    <a:pt x="73" y="49"/>
                  </a:lnTo>
                  <a:lnTo>
                    <a:pt x="69" y="47"/>
                  </a:lnTo>
                  <a:lnTo>
                    <a:pt x="65" y="38"/>
                  </a:lnTo>
                  <a:lnTo>
                    <a:pt x="60" y="35"/>
                  </a:lnTo>
                  <a:lnTo>
                    <a:pt x="55" y="35"/>
                  </a:lnTo>
                  <a:lnTo>
                    <a:pt x="55" y="18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10" name="Freeform 543"/>
            <p:cNvSpPr>
              <a:spLocks/>
            </p:cNvSpPr>
            <p:nvPr/>
          </p:nvSpPr>
          <p:spPr bwMode="auto">
            <a:xfrm>
              <a:off x="2742" y="2448"/>
              <a:ext cx="132" cy="195"/>
            </a:xfrm>
            <a:custGeom>
              <a:avLst/>
              <a:gdLst>
                <a:gd name="T0" fmla="*/ 66 w 132"/>
                <a:gd name="T1" fmla="*/ 10 h 195"/>
                <a:gd name="T2" fmla="*/ 73 w 132"/>
                <a:gd name="T3" fmla="*/ 10 h 195"/>
                <a:gd name="T4" fmla="*/ 83 w 132"/>
                <a:gd name="T5" fmla="*/ 12 h 195"/>
                <a:gd name="T6" fmla="*/ 92 w 132"/>
                <a:gd name="T7" fmla="*/ 12 h 195"/>
                <a:gd name="T8" fmla="*/ 99 w 132"/>
                <a:gd name="T9" fmla="*/ 8 h 195"/>
                <a:gd name="T10" fmla="*/ 103 w 132"/>
                <a:gd name="T11" fmla="*/ 10 h 195"/>
                <a:gd name="T12" fmla="*/ 113 w 132"/>
                <a:gd name="T13" fmla="*/ 7 h 195"/>
                <a:gd name="T14" fmla="*/ 126 w 132"/>
                <a:gd name="T15" fmla="*/ 0 h 195"/>
                <a:gd name="T16" fmla="*/ 126 w 132"/>
                <a:gd name="T17" fmla="*/ 10 h 195"/>
                <a:gd name="T18" fmla="*/ 126 w 132"/>
                <a:gd name="T19" fmla="*/ 23 h 195"/>
                <a:gd name="T20" fmla="*/ 126 w 132"/>
                <a:gd name="T21" fmla="*/ 29 h 195"/>
                <a:gd name="T22" fmla="*/ 129 w 132"/>
                <a:gd name="T23" fmla="*/ 45 h 195"/>
                <a:gd name="T24" fmla="*/ 129 w 132"/>
                <a:gd name="T25" fmla="*/ 51 h 195"/>
                <a:gd name="T26" fmla="*/ 129 w 132"/>
                <a:gd name="T27" fmla="*/ 55 h 195"/>
                <a:gd name="T28" fmla="*/ 119 w 132"/>
                <a:gd name="T29" fmla="*/ 66 h 195"/>
                <a:gd name="T30" fmla="*/ 114 w 132"/>
                <a:gd name="T31" fmla="*/ 70 h 195"/>
                <a:gd name="T32" fmla="*/ 106 w 132"/>
                <a:gd name="T33" fmla="*/ 77 h 195"/>
                <a:gd name="T34" fmla="*/ 83 w 132"/>
                <a:gd name="T35" fmla="*/ 85 h 195"/>
                <a:gd name="T36" fmla="*/ 81 w 132"/>
                <a:gd name="T37" fmla="*/ 90 h 195"/>
                <a:gd name="T38" fmla="*/ 66 w 132"/>
                <a:gd name="T39" fmla="*/ 101 h 195"/>
                <a:gd name="T40" fmla="*/ 53 w 132"/>
                <a:gd name="T41" fmla="*/ 115 h 195"/>
                <a:gd name="T42" fmla="*/ 58 w 132"/>
                <a:gd name="T43" fmla="*/ 130 h 195"/>
                <a:gd name="T44" fmla="*/ 60 w 132"/>
                <a:gd name="T45" fmla="*/ 137 h 195"/>
                <a:gd name="T46" fmla="*/ 62 w 132"/>
                <a:gd name="T47" fmla="*/ 148 h 195"/>
                <a:gd name="T48" fmla="*/ 58 w 132"/>
                <a:gd name="T49" fmla="*/ 160 h 195"/>
                <a:gd name="T50" fmla="*/ 62 w 132"/>
                <a:gd name="T51" fmla="*/ 162 h 195"/>
                <a:gd name="T52" fmla="*/ 37 w 132"/>
                <a:gd name="T53" fmla="*/ 173 h 195"/>
                <a:gd name="T54" fmla="*/ 28 w 132"/>
                <a:gd name="T55" fmla="*/ 179 h 195"/>
                <a:gd name="T56" fmla="*/ 25 w 132"/>
                <a:gd name="T57" fmla="*/ 186 h 195"/>
                <a:gd name="T58" fmla="*/ 28 w 132"/>
                <a:gd name="T59" fmla="*/ 186 h 195"/>
                <a:gd name="T60" fmla="*/ 24 w 132"/>
                <a:gd name="T61" fmla="*/ 195 h 195"/>
                <a:gd name="T62" fmla="*/ 21 w 132"/>
                <a:gd name="T63" fmla="*/ 186 h 195"/>
                <a:gd name="T64" fmla="*/ 18 w 132"/>
                <a:gd name="T65" fmla="*/ 179 h 195"/>
                <a:gd name="T66" fmla="*/ 18 w 132"/>
                <a:gd name="T67" fmla="*/ 162 h 195"/>
                <a:gd name="T68" fmla="*/ 17 w 132"/>
                <a:gd name="T69" fmla="*/ 148 h 195"/>
                <a:gd name="T70" fmla="*/ 12 w 132"/>
                <a:gd name="T71" fmla="*/ 139 h 195"/>
                <a:gd name="T72" fmla="*/ 28 w 132"/>
                <a:gd name="T73" fmla="*/ 123 h 195"/>
                <a:gd name="T74" fmla="*/ 29 w 132"/>
                <a:gd name="T75" fmla="*/ 115 h 195"/>
                <a:gd name="T76" fmla="*/ 32 w 132"/>
                <a:gd name="T77" fmla="*/ 105 h 195"/>
                <a:gd name="T78" fmla="*/ 32 w 132"/>
                <a:gd name="T79" fmla="*/ 95 h 195"/>
                <a:gd name="T80" fmla="*/ 32 w 132"/>
                <a:gd name="T81" fmla="*/ 94 h 195"/>
                <a:gd name="T82" fmla="*/ 35 w 132"/>
                <a:gd name="T83" fmla="*/ 90 h 195"/>
                <a:gd name="T84" fmla="*/ 35 w 132"/>
                <a:gd name="T85" fmla="*/ 77 h 195"/>
                <a:gd name="T86" fmla="*/ 32 w 132"/>
                <a:gd name="T87" fmla="*/ 68 h 195"/>
                <a:gd name="T88" fmla="*/ 21 w 132"/>
                <a:gd name="T89" fmla="*/ 66 h 195"/>
                <a:gd name="T90" fmla="*/ 14 w 132"/>
                <a:gd name="T91" fmla="*/ 62 h 195"/>
                <a:gd name="T92" fmla="*/ 2 w 132"/>
                <a:gd name="T93" fmla="*/ 60 h 195"/>
                <a:gd name="T94" fmla="*/ 0 w 132"/>
                <a:gd name="T95" fmla="*/ 51 h 195"/>
                <a:gd name="T96" fmla="*/ 39 w 132"/>
                <a:gd name="T97" fmla="*/ 38 h 195"/>
                <a:gd name="T98" fmla="*/ 50 w 132"/>
                <a:gd name="T99" fmla="*/ 45 h 195"/>
                <a:gd name="T100" fmla="*/ 55 w 132"/>
                <a:gd name="T101" fmla="*/ 55 h 195"/>
                <a:gd name="T102" fmla="*/ 55 w 132"/>
                <a:gd name="T103" fmla="*/ 66 h 195"/>
                <a:gd name="T104" fmla="*/ 62 w 132"/>
                <a:gd name="T105" fmla="*/ 77 h 195"/>
                <a:gd name="T106" fmla="*/ 65 w 132"/>
                <a:gd name="T107" fmla="*/ 66 h 195"/>
                <a:gd name="T108" fmla="*/ 69 w 132"/>
                <a:gd name="T109" fmla="*/ 64 h 195"/>
                <a:gd name="T110" fmla="*/ 73 w 132"/>
                <a:gd name="T111" fmla="*/ 49 h 195"/>
                <a:gd name="T112" fmla="*/ 65 w 132"/>
                <a:gd name="T113" fmla="*/ 38 h 195"/>
                <a:gd name="T114" fmla="*/ 55 w 132"/>
                <a:gd name="T115" fmla="*/ 35 h 195"/>
                <a:gd name="T116" fmla="*/ 58 w 132"/>
                <a:gd name="T117" fmla="*/ 12 h 1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2"/>
                <a:gd name="T178" fmla="*/ 0 h 195"/>
                <a:gd name="T179" fmla="*/ 132 w 132"/>
                <a:gd name="T180" fmla="*/ 195 h 1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2" h="195">
                  <a:moveTo>
                    <a:pt x="58" y="12"/>
                  </a:moveTo>
                  <a:lnTo>
                    <a:pt x="66" y="10"/>
                  </a:lnTo>
                  <a:lnTo>
                    <a:pt x="69" y="12"/>
                  </a:lnTo>
                  <a:lnTo>
                    <a:pt x="73" y="10"/>
                  </a:lnTo>
                  <a:lnTo>
                    <a:pt x="78" y="12"/>
                  </a:lnTo>
                  <a:lnTo>
                    <a:pt x="83" y="12"/>
                  </a:lnTo>
                  <a:lnTo>
                    <a:pt x="85" y="12"/>
                  </a:lnTo>
                  <a:lnTo>
                    <a:pt x="92" y="12"/>
                  </a:lnTo>
                  <a:lnTo>
                    <a:pt x="96" y="10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10"/>
                  </a:lnTo>
                  <a:lnTo>
                    <a:pt x="108" y="8"/>
                  </a:lnTo>
                  <a:lnTo>
                    <a:pt x="113" y="7"/>
                  </a:lnTo>
                  <a:lnTo>
                    <a:pt x="122" y="4"/>
                  </a:lnTo>
                  <a:lnTo>
                    <a:pt x="126" y="0"/>
                  </a:lnTo>
                  <a:lnTo>
                    <a:pt x="129" y="4"/>
                  </a:lnTo>
                  <a:lnTo>
                    <a:pt x="126" y="10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29" y="28"/>
                  </a:lnTo>
                  <a:lnTo>
                    <a:pt x="126" y="29"/>
                  </a:lnTo>
                  <a:lnTo>
                    <a:pt x="129" y="35"/>
                  </a:lnTo>
                  <a:lnTo>
                    <a:pt x="129" y="45"/>
                  </a:lnTo>
                  <a:lnTo>
                    <a:pt x="132" y="47"/>
                  </a:lnTo>
                  <a:lnTo>
                    <a:pt x="129" y="51"/>
                  </a:lnTo>
                  <a:lnTo>
                    <a:pt x="126" y="53"/>
                  </a:lnTo>
                  <a:lnTo>
                    <a:pt x="129" y="55"/>
                  </a:lnTo>
                  <a:lnTo>
                    <a:pt x="125" y="60"/>
                  </a:lnTo>
                  <a:lnTo>
                    <a:pt x="119" y="66"/>
                  </a:lnTo>
                  <a:lnTo>
                    <a:pt x="117" y="68"/>
                  </a:lnTo>
                  <a:lnTo>
                    <a:pt x="114" y="70"/>
                  </a:lnTo>
                  <a:lnTo>
                    <a:pt x="108" y="73"/>
                  </a:lnTo>
                  <a:lnTo>
                    <a:pt x="106" y="77"/>
                  </a:lnTo>
                  <a:lnTo>
                    <a:pt x="92" y="81"/>
                  </a:lnTo>
                  <a:lnTo>
                    <a:pt x="83" y="85"/>
                  </a:lnTo>
                  <a:lnTo>
                    <a:pt x="81" y="87"/>
                  </a:lnTo>
                  <a:lnTo>
                    <a:pt x="81" y="90"/>
                  </a:lnTo>
                  <a:lnTo>
                    <a:pt x="73" y="95"/>
                  </a:lnTo>
                  <a:lnTo>
                    <a:pt x="66" y="101"/>
                  </a:lnTo>
                  <a:lnTo>
                    <a:pt x="55" y="111"/>
                  </a:lnTo>
                  <a:lnTo>
                    <a:pt x="53" y="115"/>
                  </a:lnTo>
                  <a:lnTo>
                    <a:pt x="55" y="122"/>
                  </a:lnTo>
                  <a:lnTo>
                    <a:pt x="58" y="130"/>
                  </a:lnTo>
                  <a:lnTo>
                    <a:pt x="60" y="139"/>
                  </a:lnTo>
                  <a:lnTo>
                    <a:pt x="60" y="137"/>
                  </a:lnTo>
                  <a:lnTo>
                    <a:pt x="62" y="139"/>
                  </a:lnTo>
                  <a:lnTo>
                    <a:pt x="62" y="148"/>
                  </a:lnTo>
                  <a:lnTo>
                    <a:pt x="60" y="151"/>
                  </a:lnTo>
                  <a:lnTo>
                    <a:pt x="58" y="160"/>
                  </a:lnTo>
                  <a:lnTo>
                    <a:pt x="60" y="158"/>
                  </a:lnTo>
                  <a:lnTo>
                    <a:pt x="62" y="162"/>
                  </a:lnTo>
                  <a:lnTo>
                    <a:pt x="55" y="167"/>
                  </a:lnTo>
                  <a:lnTo>
                    <a:pt x="37" y="173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4" y="182"/>
                  </a:lnTo>
                  <a:lnTo>
                    <a:pt x="25" y="186"/>
                  </a:lnTo>
                  <a:lnTo>
                    <a:pt x="28" y="184"/>
                  </a:lnTo>
                  <a:lnTo>
                    <a:pt x="28" y="186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18" y="192"/>
                  </a:lnTo>
                  <a:lnTo>
                    <a:pt x="21" y="186"/>
                  </a:lnTo>
                  <a:lnTo>
                    <a:pt x="18" y="182"/>
                  </a:lnTo>
                  <a:lnTo>
                    <a:pt x="18" y="179"/>
                  </a:lnTo>
                  <a:lnTo>
                    <a:pt x="18" y="171"/>
                  </a:lnTo>
                  <a:lnTo>
                    <a:pt x="18" y="162"/>
                  </a:lnTo>
                  <a:lnTo>
                    <a:pt x="14" y="151"/>
                  </a:lnTo>
                  <a:lnTo>
                    <a:pt x="17" y="148"/>
                  </a:lnTo>
                  <a:lnTo>
                    <a:pt x="14" y="146"/>
                  </a:lnTo>
                  <a:lnTo>
                    <a:pt x="12" y="139"/>
                  </a:lnTo>
                  <a:lnTo>
                    <a:pt x="25" y="129"/>
                  </a:lnTo>
                  <a:lnTo>
                    <a:pt x="28" y="123"/>
                  </a:lnTo>
                  <a:lnTo>
                    <a:pt x="28" y="120"/>
                  </a:lnTo>
                  <a:lnTo>
                    <a:pt x="29" y="115"/>
                  </a:lnTo>
                  <a:lnTo>
                    <a:pt x="35" y="109"/>
                  </a:lnTo>
                  <a:lnTo>
                    <a:pt x="32" y="105"/>
                  </a:lnTo>
                  <a:lnTo>
                    <a:pt x="32" y="101"/>
                  </a:lnTo>
                  <a:lnTo>
                    <a:pt x="32" y="95"/>
                  </a:lnTo>
                  <a:lnTo>
                    <a:pt x="35" y="95"/>
                  </a:lnTo>
                  <a:lnTo>
                    <a:pt x="32" y="94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5" y="83"/>
                  </a:lnTo>
                  <a:lnTo>
                    <a:pt x="35" y="77"/>
                  </a:lnTo>
                  <a:lnTo>
                    <a:pt x="32" y="70"/>
                  </a:lnTo>
                  <a:lnTo>
                    <a:pt x="32" y="68"/>
                  </a:lnTo>
                  <a:lnTo>
                    <a:pt x="24" y="68"/>
                  </a:lnTo>
                  <a:lnTo>
                    <a:pt x="21" y="66"/>
                  </a:lnTo>
                  <a:lnTo>
                    <a:pt x="17" y="64"/>
                  </a:lnTo>
                  <a:lnTo>
                    <a:pt x="14" y="62"/>
                  </a:lnTo>
                  <a:lnTo>
                    <a:pt x="5" y="64"/>
                  </a:lnTo>
                  <a:lnTo>
                    <a:pt x="2" y="60"/>
                  </a:lnTo>
                  <a:lnTo>
                    <a:pt x="2" y="55"/>
                  </a:lnTo>
                  <a:lnTo>
                    <a:pt x="0" y="51"/>
                  </a:lnTo>
                  <a:lnTo>
                    <a:pt x="37" y="40"/>
                  </a:lnTo>
                  <a:lnTo>
                    <a:pt x="39" y="38"/>
                  </a:lnTo>
                  <a:lnTo>
                    <a:pt x="44" y="47"/>
                  </a:lnTo>
                  <a:lnTo>
                    <a:pt x="50" y="45"/>
                  </a:lnTo>
                  <a:lnTo>
                    <a:pt x="55" y="47"/>
                  </a:lnTo>
                  <a:lnTo>
                    <a:pt x="55" y="55"/>
                  </a:lnTo>
                  <a:lnTo>
                    <a:pt x="53" y="62"/>
                  </a:lnTo>
                  <a:lnTo>
                    <a:pt x="55" y="66"/>
                  </a:lnTo>
                  <a:lnTo>
                    <a:pt x="60" y="73"/>
                  </a:lnTo>
                  <a:lnTo>
                    <a:pt x="62" y="77"/>
                  </a:lnTo>
                  <a:lnTo>
                    <a:pt x="65" y="73"/>
                  </a:lnTo>
                  <a:lnTo>
                    <a:pt x="65" y="66"/>
                  </a:lnTo>
                  <a:lnTo>
                    <a:pt x="66" y="66"/>
                  </a:lnTo>
                  <a:lnTo>
                    <a:pt x="69" y="64"/>
                  </a:lnTo>
                  <a:lnTo>
                    <a:pt x="72" y="55"/>
                  </a:lnTo>
                  <a:lnTo>
                    <a:pt x="73" y="49"/>
                  </a:lnTo>
                  <a:lnTo>
                    <a:pt x="69" y="47"/>
                  </a:lnTo>
                  <a:lnTo>
                    <a:pt x="65" y="38"/>
                  </a:lnTo>
                  <a:lnTo>
                    <a:pt x="60" y="35"/>
                  </a:lnTo>
                  <a:lnTo>
                    <a:pt x="55" y="35"/>
                  </a:lnTo>
                  <a:lnTo>
                    <a:pt x="55" y="18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2" name="Group 547"/>
          <p:cNvGrpSpPr>
            <a:grpSpLocks/>
          </p:cNvGrpSpPr>
          <p:nvPr/>
        </p:nvGrpSpPr>
        <p:grpSpPr bwMode="auto">
          <a:xfrm>
            <a:off x="4577645" y="2998612"/>
            <a:ext cx="227189" cy="203200"/>
            <a:chOff x="2521" y="2522"/>
            <a:chExt cx="161" cy="144"/>
          </a:xfrm>
        </p:grpSpPr>
        <p:sp>
          <p:nvSpPr>
            <p:cNvPr id="142907" name="Freeform 545"/>
            <p:cNvSpPr>
              <a:spLocks/>
            </p:cNvSpPr>
            <p:nvPr/>
          </p:nvSpPr>
          <p:spPr bwMode="auto">
            <a:xfrm>
              <a:off x="2521" y="2522"/>
              <a:ext cx="161" cy="144"/>
            </a:xfrm>
            <a:custGeom>
              <a:avLst/>
              <a:gdLst>
                <a:gd name="T0" fmla="*/ 139 w 161"/>
                <a:gd name="T1" fmla="*/ 8 h 144"/>
                <a:gd name="T2" fmla="*/ 148 w 161"/>
                <a:gd name="T3" fmla="*/ 5 h 144"/>
                <a:gd name="T4" fmla="*/ 150 w 161"/>
                <a:gd name="T5" fmla="*/ 5 h 144"/>
                <a:gd name="T6" fmla="*/ 157 w 161"/>
                <a:gd name="T7" fmla="*/ 8 h 144"/>
                <a:gd name="T8" fmla="*/ 161 w 161"/>
                <a:gd name="T9" fmla="*/ 10 h 144"/>
                <a:gd name="T10" fmla="*/ 157 w 161"/>
                <a:gd name="T11" fmla="*/ 10 h 144"/>
                <a:gd name="T12" fmla="*/ 153 w 161"/>
                <a:gd name="T13" fmla="*/ 12 h 144"/>
                <a:gd name="T14" fmla="*/ 150 w 161"/>
                <a:gd name="T15" fmla="*/ 12 h 144"/>
                <a:gd name="T16" fmla="*/ 141 w 161"/>
                <a:gd name="T17" fmla="*/ 17 h 144"/>
                <a:gd name="T18" fmla="*/ 137 w 161"/>
                <a:gd name="T19" fmla="*/ 12 h 144"/>
                <a:gd name="T20" fmla="*/ 127 w 161"/>
                <a:gd name="T21" fmla="*/ 14 h 144"/>
                <a:gd name="T22" fmla="*/ 112 w 161"/>
                <a:gd name="T23" fmla="*/ 17 h 144"/>
                <a:gd name="T24" fmla="*/ 109 w 161"/>
                <a:gd name="T25" fmla="*/ 59 h 144"/>
                <a:gd name="T26" fmla="*/ 98 w 161"/>
                <a:gd name="T27" fmla="*/ 59 h 144"/>
                <a:gd name="T28" fmla="*/ 96 w 161"/>
                <a:gd name="T29" fmla="*/ 93 h 144"/>
                <a:gd name="T30" fmla="*/ 93 w 161"/>
                <a:gd name="T31" fmla="*/ 138 h 144"/>
                <a:gd name="T32" fmla="*/ 89 w 161"/>
                <a:gd name="T33" fmla="*/ 138 h 144"/>
                <a:gd name="T34" fmla="*/ 83 w 161"/>
                <a:gd name="T35" fmla="*/ 142 h 144"/>
                <a:gd name="T36" fmla="*/ 82 w 161"/>
                <a:gd name="T37" fmla="*/ 144 h 144"/>
                <a:gd name="T38" fmla="*/ 77 w 161"/>
                <a:gd name="T39" fmla="*/ 142 h 144"/>
                <a:gd name="T40" fmla="*/ 72 w 161"/>
                <a:gd name="T41" fmla="*/ 142 h 144"/>
                <a:gd name="T42" fmla="*/ 68 w 161"/>
                <a:gd name="T43" fmla="*/ 142 h 144"/>
                <a:gd name="T44" fmla="*/ 61 w 161"/>
                <a:gd name="T45" fmla="*/ 140 h 144"/>
                <a:gd name="T46" fmla="*/ 61 w 161"/>
                <a:gd name="T47" fmla="*/ 133 h 144"/>
                <a:gd name="T48" fmla="*/ 59 w 161"/>
                <a:gd name="T49" fmla="*/ 133 h 144"/>
                <a:gd name="T50" fmla="*/ 56 w 161"/>
                <a:gd name="T51" fmla="*/ 133 h 144"/>
                <a:gd name="T52" fmla="*/ 54 w 161"/>
                <a:gd name="T53" fmla="*/ 138 h 144"/>
                <a:gd name="T54" fmla="*/ 52 w 161"/>
                <a:gd name="T55" fmla="*/ 140 h 144"/>
                <a:gd name="T56" fmla="*/ 43 w 161"/>
                <a:gd name="T57" fmla="*/ 132 h 144"/>
                <a:gd name="T58" fmla="*/ 38 w 161"/>
                <a:gd name="T59" fmla="*/ 121 h 144"/>
                <a:gd name="T60" fmla="*/ 38 w 161"/>
                <a:gd name="T61" fmla="*/ 116 h 144"/>
                <a:gd name="T62" fmla="*/ 36 w 161"/>
                <a:gd name="T63" fmla="*/ 112 h 144"/>
                <a:gd name="T64" fmla="*/ 34 w 161"/>
                <a:gd name="T65" fmla="*/ 97 h 144"/>
                <a:gd name="T66" fmla="*/ 31 w 161"/>
                <a:gd name="T67" fmla="*/ 91 h 144"/>
                <a:gd name="T68" fmla="*/ 30 w 161"/>
                <a:gd name="T69" fmla="*/ 80 h 144"/>
                <a:gd name="T70" fmla="*/ 30 w 161"/>
                <a:gd name="T71" fmla="*/ 72 h 144"/>
                <a:gd name="T72" fmla="*/ 30 w 161"/>
                <a:gd name="T73" fmla="*/ 66 h 144"/>
                <a:gd name="T74" fmla="*/ 24 w 161"/>
                <a:gd name="T75" fmla="*/ 59 h 144"/>
                <a:gd name="T76" fmla="*/ 16 w 161"/>
                <a:gd name="T77" fmla="*/ 39 h 144"/>
                <a:gd name="T78" fmla="*/ 7 w 161"/>
                <a:gd name="T79" fmla="*/ 25 h 144"/>
                <a:gd name="T80" fmla="*/ 4 w 161"/>
                <a:gd name="T81" fmla="*/ 18 h 144"/>
                <a:gd name="T82" fmla="*/ 0 w 161"/>
                <a:gd name="T83" fmla="*/ 10 h 144"/>
                <a:gd name="T84" fmla="*/ 0 w 161"/>
                <a:gd name="T85" fmla="*/ 3 h 144"/>
                <a:gd name="T86" fmla="*/ 2 w 161"/>
                <a:gd name="T87" fmla="*/ 3 h 144"/>
                <a:gd name="T88" fmla="*/ 7 w 161"/>
                <a:gd name="T89" fmla="*/ 3 h 144"/>
                <a:gd name="T90" fmla="*/ 8 w 161"/>
                <a:gd name="T91" fmla="*/ 3 h 144"/>
                <a:gd name="T92" fmla="*/ 16 w 161"/>
                <a:gd name="T93" fmla="*/ 0 h 144"/>
                <a:gd name="T94" fmla="*/ 19 w 161"/>
                <a:gd name="T95" fmla="*/ 1 h 144"/>
                <a:gd name="T96" fmla="*/ 27 w 161"/>
                <a:gd name="T97" fmla="*/ 5 h 144"/>
                <a:gd name="T98" fmla="*/ 30 w 161"/>
                <a:gd name="T99" fmla="*/ 5 h 144"/>
                <a:gd name="T100" fmla="*/ 77 w 161"/>
                <a:gd name="T101" fmla="*/ 3 h 144"/>
                <a:gd name="T102" fmla="*/ 79 w 161"/>
                <a:gd name="T103" fmla="*/ 8 h 144"/>
                <a:gd name="T104" fmla="*/ 83 w 161"/>
                <a:gd name="T105" fmla="*/ 10 h 144"/>
                <a:gd name="T106" fmla="*/ 100 w 161"/>
                <a:gd name="T107" fmla="*/ 12 h 144"/>
                <a:gd name="T108" fmla="*/ 108 w 161"/>
                <a:gd name="T109" fmla="*/ 12 h 144"/>
                <a:gd name="T110" fmla="*/ 112 w 161"/>
                <a:gd name="T111" fmla="*/ 12 h 144"/>
                <a:gd name="T112" fmla="*/ 116 w 161"/>
                <a:gd name="T113" fmla="*/ 12 h 144"/>
                <a:gd name="T114" fmla="*/ 139 w 161"/>
                <a:gd name="T115" fmla="*/ 8 h 1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1"/>
                <a:gd name="T175" fmla="*/ 0 h 144"/>
                <a:gd name="T176" fmla="*/ 161 w 161"/>
                <a:gd name="T177" fmla="*/ 144 h 1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1" h="144">
                  <a:moveTo>
                    <a:pt x="139" y="8"/>
                  </a:moveTo>
                  <a:lnTo>
                    <a:pt x="148" y="5"/>
                  </a:lnTo>
                  <a:lnTo>
                    <a:pt x="150" y="5"/>
                  </a:lnTo>
                  <a:lnTo>
                    <a:pt x="157" y="8"/>
                  </a:lnTo>
                  <a:lnTo>
                    <a:pt x="161" y="10"/>
                  </a:lnTo>
                  <a:lnTo>
                    <a:pt x="157" y="10"/>
                  </a:lnTo>
                  <a:lnTo>
                    <a:pt x="153" y="12"/>
                  </a:lnTo>
                  <a:lnTo>
                    <a:pt x="150" y="12"/>
                  </a:lnTo>
                  <a:lnTo>
                    <a:pt x="141" y="17"/>
                  </a:lnTo>
                  <a:lnTo>
                    <a:pt x="137" y="12"/>
                  </a:lnTo>
                  <a:lnTo>
                    <a:pt x="127" y="14"/>
                  </a:lnTo>
                  <a:lnTo>
                    <a:pt x="112" y="17"/>
                  </a:lnTo>
                  <a:lnTo>
                    <a:pt x="109" y="59"/>
                  </a:lnTo>
                  <a:lnTo>
                    <a:pt x="98" y="59"/>
                  </a:lnTo>
                  <a:lnTo>
                    <a:pt x="96" y="93"/>
                  </a:lnTo>
                  <a:lnTo>
                    <a:pt x="93" y="138"/>
                  </a:lnTo>
                  <a:lnTo>
                    <a:pt x="89" y="138"/>
                  </a:lnTo>
                  <a:lnTo>
                    <a:pt x="83" y="142"/>
                  </a:lnTo>
                  <a:lnTo>
                    <a:pt x="82" y="144"/>
                  </a:lnTo>
                  <a:lnTo>
                    <a:pt x="77" y="142"/>
                  </a:lnTo>
                  <a:lnTo>
                    <a:pt x="72" y="142"/>
                  </a:lnTo>
                  <a:lnTo>
                    <a:pt x="68" y="142"/>
                  </a:lnTo>
                  <a:lnTo>
                    <a:pt x="61" y="140"/>
                  </a:lnTo>
                  <a:lnTo>
                    <a:pt x="61" y="133"/>
                  </a:lnTo>
                  <a:lnTo>
                    <a:pt x="59" y="133"/>
                  </a:lnTo>
                  <a:lnTo>
                    <a:pt x="56" y="133"/>
                  </a:lnTo>
                  <a:lnTo>
                    <a:pt x="54" y="138"/>
                  </a:lnTo>
                  <a:lnTo>
                    <a:pt x="52" y="140"/>
                  </a:lnTo>
                  <a:lnTo>
                    <a:pt x="43" y="132"/>
                  </a:lnTo>
                  <a:lnTo>
                    <a:pt x="38" y="121"/>
                  </a:lnTo>
                  <a:lnTo>
                    <a:pt x="38" y="116"/>
                  </a:lnTo>
                  <a:lnTo>
                    <a:pt x="36" y="112"/>
                  </a:lnTo>
                  <a:lnTo>
                    <a:pt x="34" y="97"/>
                  </a:lnTo>
                  <a:lnTo>
                    <a:pt x="31" y="91"/>
                  </a:lnTo>
                  <a:lnTo>
                    <a:pt x="30" y="80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59"/>
                  </a:lnTo>
                  <a:lnTo>
                    <a:pt x="16" y="39"/>
                  </a:lnTo>
                  <a:lnTo>
                    <a:pt x="7" y="25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7" y="5"/>
                  </a:lnTo>
                  <a:lnTo>
                    <a:pt x="30" y="5"/>
                  </a:lnTo>
                  <a:lnTo>
                    <a:pt x="77" y="3"/>
                  </a:lnTo>
                  <a:lnTo>
                    <a:pt x="79" y="8"/>
                  </a:lnTo>
                  <a:lnTo>
                    <a:pt x="83" y="10"/>
                  </a:lnTo>
                  <a:lnTo>
                    <a:pt x="100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3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08" name="Freeform 546"/>
            <p:cNvSpPr>
              <a:spLocks/>
            </p:cNvSpPr>
            <p:nvPr/>
          </p:nvSpPr>
          <p:spPr bwMode="auto">
            <a:xfrm>
              <a:off x="2521" y="2522"/>
              <a:ext cx="161" cy="144"/>
            </a:xfrm>
            <a:custGeom>
              <a:avLst/>
              <a:gdLst>
                <a:gd name="T0" fmla="*/ 139 w 161"/>
                <a:gd name="T1" fmla="*/ 8 h 144"/>
                <a:gd name="T2" fmla="*/ 148 w 161"/>
                <a:gd name="T3" fmla="*/ 5 h 144"/>
                <a:gd name="T4" fmla="*/ 150 w 161"/>
                <a:gd name="T5" fmla="*/ 5 h 144"/>
                <a:gd name="T6" fmla="*/ 157 w 161"/>
                <a:gd name="T7" fmla="*/ 8 h 144"/>
                <a:gd name="T8" fmla="*/ 161 w 161"/>
                <a:gd name="T9" fmla="*/ 10 h 144"/>
                <a:gd name="T10" fmla="*/ 157 w 161"/>
                <a:gd name="T11" fmla="*/ 10 h 144"/>
                <a:gd name="T12" fmla="*/ 153 w 161"/>
                <a:gd name="T13" fmla="*/ 12 h 144"/>
                <a:gd name="T14" fmla="*/ 150 w 161"/>
                <a:gd name="T15" fmla="*/ 12 h 144"/>
                <a:gd name="T16" fmla="*/ 141 w 161"/>
                <a:gd name="T17" fmla="*/ 17 h 144"/>
                <a:gd name="T18" fmla="*/ 137 w 161"/>
                <a:gd name="T19" fmla="*/ 12 h 144"/>
                <a:gd name="T20" fmla="*/ 127 w 161"/>
                <a:gd name="T21" fmla="*/ 14 h 144"/>
                <a:gd name="T22" fmla="*/ 112 w 161"/>
                <a:gd name="T23" fmla="*/ 17 h 144"/>
                <a:gd name="T24" fmla="*/ 109 w 161"/>
                <a:gd name="T25" fmla="*/ 59 h 144"/>
                <a:gd name="T26" fmla="*/ 98 w 161"/>
                <a:gd name="T27" fmla="*/ 59 h 144"/>
                <a:gd name="T28" fmla="*/ 96 w 161"/>
                <a:gd name="T29" fmla="*/ 93 h 144"/>
                <a:gd name="T30" fmla="*/ 93 w 161"/>
                <a:gd name="T31" fmla="*/ 138 h 144"/>
                <a:gd name="T32" fmla="*/ 89 w 161"/>
                <a:gd name="T33" fmla="*/ 138 h 144"/>
                <a:gd name="T34" fmla="*/ 83 w 161"/>
                <a:gd name="T35" fmla="*/ 142 h 144"/>
                <a:gd name="T36" fmla="*/ 82 w 161"/>
                <a:gd name="T37" fmla="*/ 144 h 144"/>
                <a:gd name="T38" fmla="*/ 77 w 161"/>
                <a:gd name="T39" fmla="*/ 142 h 144"/>
                <a:gd name="T40" fmla="*/ 72 w 161"/>
                <a:gd name="T41" fmla="*/ 142 h 144"/>
                <a:gd name="T42" fmla="*/ 68 w 161"/>
                <a:gd name="T43" fmla="*/ 142 h 144"/>
                <a:gd name="T44" fmla="*/ 61 w 161"/>
                <a:gd name="T45" fmla="*/ 140 h 144"/>
                <a:gd name="T46" fmla="*/ 61 w 161"/>
                <a:gd name="T47" fmla="*/ 133 h 144"/>
                <a:gd name="T48" fmla="*/ 59 w 161"/>
                <a:gd name="T49" fmla="*/ 133 h 144"/>
                <a:gd name="T50" fmla="*/ 56 w 161"/>
                <a:gd name="T51" fmla="*/ 133 h 144"/>
                <a:gd name="T52" fmla="*/ 54 w 161"/>
                <a:gd name="T53" fmla="*/ 138 h 144"/>
                <a:gd name="T54" fmla="*/ 52 w 161"/>
                <a:gd name="T55" fmla="*/ 140 h 144"/>
                <a:gd name="T56" fmla="*/ 43 w 161"/>
                <a:gd name="T57" fmla="*/ 132 h 144"/>
                <a:gd name="T58" fmla="*/ 38 w 161"/>
                <a:gd name="T59" fmla="*/ 121 h 144"/>
                <a:gd name="T60" fmla="*/ 38 w 161"/>
                <a:gd name="T61" fmla="*/ 116 h 144"/>
                <a:gd name="T62" fmla="*/ 36 w 161"/>
                <a:gd name="T63" fmla="*/ 112 h 144"/>
                <a:gd name="T64" fmla="*/ 34 w 161"/>
                <a:gd name="T65" fmla="*/ 97 h 144"/>
                <a:gd name="T66" fmla="*/ 31 w 161"/>
                <a:gd name="T67" fmla="*/ 91 h 144"/>
                <a:gd name="T68" fmla="*/ 30 w 161"/>
                <a:gd name="T69" fmla="*/ 80 h 144"/>
                <a:gd name="T70" fmla="*/ 30 w 161"/>
                <a:gd name="T71" fmla="*/ 72 h 144"/>
                <a:gd name="T72" fmla="*/ 30 w 161"/>
                <a:gd name="T73" fmla="*/ 66 h 144"/>
                <a:gd name="T74" fmla="*/ 24 w 161"/>
                <a:gd name="T75" fmla="*/ 59 h 144"/>
                <a:gd name="T76" fmla="*/ 16 w 161"/>
                <a:gd name="T77" fmla="*/ 39 h 144"/>
                <a:gd name="T78" fmla="*/ 7 w 161"/>
                <a:gd name="T79" fmla="*/ 25 h 144"/>
                <a:gd name="T80" fmla="*/ 4 w 161"/>
                <a:gd name="T81" fmla="*/ 18 h 144"/>
                <a:gd name="T82" fmla="*/ 0 w 161"/>
                <a:gd name="T83" fmla="*/ 10 h 144"/>
                <a:gd name="T84" fmla="*/ 0 w 161"/>
                <a:gd name="T85" fmla="*/ 3 h 144"/>
                <a:gd name="T86" fmla="*/ 2 w 161"/>
                <a:gd name="T87" fmla="*/ 3 h 144"/>
                <a:gd name="T88" fmla="*/ 7 w 161"/>
                <a:gd name="T89" fmla="*/ 3 h 144"/>
                <a:gd name="T90" fmla="*/ 8 w 161"/>
                <a:gd name="T91" fmla="*/ 3 h 144"/>
                <a:gd name="T92" fmla="*/ 16 w 161"/>
                <a:gd name="T93" fmla="*/ 0 h 144"/>
                <a:gd name="T94" fmla="*/ 19 w 161"/>
                <a:gd name="T95" fmla="*/ 1 h 144"/>
                <a:gd name="T96" fmla="*/ 27 w 161"/>
                <a:gd name="T97" fmla="*/ 5 h 144"/>
                <a:gd name="T98" fmla="*/ 30 w 161"/>
                <a:gd name="T99" fmla="*/ 5 h 144"/>
                <a:gd name="T100" fmla="*/ 77 w 161"/>
                <a:gd name="T101" fmla="*/ 3 h 144"/>
                <a:gd name="T102" fmla="*/ 79 w 161"/>
                <a:gd name="T103" fmla="*/ 8 h 144"/>
                <a:gd name="T104" fmla="*/ 83 w 161"/>
                <a:gd name="T105" fmla="*/ 10 h 144"/>
                <a:gd name="T106" fmla="*/ 100 w 161"/>
                <a:gd name="T107" fmla="*/ 12 h 144"/>
                <a:gd name="T108" fmla="*/ 108 w 161"/>
                <a:gd name="T109" fmla="*/ 12 h 144"/>
                <a:gd name="T110" fmla="*/ 112 w 161"/>
                <a:gd name="T111" fmla="*/ 12 h 144"/>
                <a:gd name="T112" fmla="*/ 116 w 161"/>
                <a:gd name="T113" fmla="*/ 12 h 144"/>
                <a:gd name="T114" fmla="*/ 139 w 161"/>
                <a:gd name="T115" fmla="*/ 8 h 1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1"/>
                <a:gd name="T175" fmla="*/ 0 h 144"/>
                <a:gd name="T176" fmla="*/ 161 w 161"/>
                <a:gd name="T177" fmla="*/ 144 h 1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1" h="144">
                  <a:moveTo>
                    <a:pt x="139" y="8"/>
                  </a:moveTo>
                  <a:lnTo>
                    <a:pt x="148" y="5"/>
                  </a:lnTo>
                  <a:lnTo>
                    <a:pt x="150" y="5"/>
                  </a:lnTo>
                  <a:lnTo>
                    <a:pt x="157" y="8"/>
                  </a:lnTo>
                  <a:lnTo>
                    <a:pt x="161" y="10"/>
                  </a:lnTo>
                  <a:lnTo>
                    <a:pt x="157" y="10"/>
                  </a:lnTo>
                  <a:lnTo>
                    <a:pt x="153" y="12"/>
                  </a:lnTo>
                  <a:lnTo>
                    <a:pt x="150" y="12"/>
                  </a:lnTo>
                  <a:lnTo>
                    <a:pt x="141" y="17"/>
                  </a:lnTo>
                  <a:lnTo>
                    <a:pt x="137" y="12"/>
                  </a:lnTo>
                  <a:lnTo>
                    <a:pt x="127" y="14"/>
                  </a:lnTo>
                  <a:lnTo>
                    <a:pt x="112" y="17"/>
                  </a:lnTo>
                  <a:lnTo>
                    <a:pt x="109" y="59"/>
                  </a:lnTo>
                  <a:lnTo>
                    <a:pt x="98" y="59"/>
                  </a:lnTo>
                  <a:lnTo>
                    <a:pt x="96" y="93"/>
                  </a:lnTo>
                  <a:lnTo>
                    <a:pt x="93" y="138"/>
                  </a:lnTo>
                  <a:lnTo>
                    <a:pt x="89" y="138"/>
                  </a:lnTo>
                  <a:lnTo>
                    <a:pt x="83" y="142"/>
                  </a:lnTo>
                  <a:lnTo>
                    <a:pt x="82" y="144"/>
                  </a:lnTo>
                  <a:lnTo>
                    <a:pt x="77" y="142"/>
                  </a:lnTo>
                  <a:lnTo>
                    <a:pt x="72" y="142"/>
                  </a:lnTo>
                  <a:lnTo>
                    <a:pt x="68" y="142"/>
                  </a:lnTo>
                  <a:lnTo>
                    <a:pt x="61" y="140"/>
                  </a:lnTo>
                  <a:lnTo>
                    <a:pt x="61" y="133"/>
                  </a:lnTo>
                  <a:lnTo>
                    <a:pt x="59" y="133"/>
                  </a:lnTo>
                  <a:lnTo>
                    <a:pt x="56" y="133"/>
                  </a:lnTo>
                  <a:lnTo>
                    <a:pt x="54" y="138"/>
                  </a:lnTo>
                  <a:lnTo>
                    <a:pt x="52" y="140"/>
                  </a:lnTo>
                  <a:lnTo>
                    <a:pt x="43" y="132"/>
                  </a:lnTo>
                  <a:lnTo>
                    <a:pt x="38" y="121"/>
                  </a:lnTo>
                  <a:lnTo>
                    <a:pt x="38" y="116"/>
                  </a:lnTo>
                  <a:lnTo>
                    <a:pt x="36" y="112"/>
                  </a:lnTo>
                  <a:lnTo>
                    <a:pt x="34" y="97"/>
                  </a:lnTo>
                  <a:lnTo>
                    <a:pt x="31" y="91"/>
                  </a:lnTo>
                  <a:lnTo>
                    <a:pt x="30" y="80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59"/>
                  </a:lnTo>
                  <a:lnTo>
                    <a:pt x="16" y="39"/>
                  </a:lnTo>
                  <a:lnTo>
                    <a:pt x="7" y="25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7" y="5"/>
                  </a:lnTo>
                  <a:lnTo>
                    <a:pt x="30" y="5"/>
                  </a:lnTo>
                  <a:lnTo>
                    <a:pt x="77" y="3"/>
                  </a:lnTo>
                  <a:lnTo>
                    <a:pt x="79" y="8"/>
                  </a:lnTo>
                  <a:lnTo>
                    <a:pt x="83" y="10"/>
                  </a:lnTo>
                  <a:lnTo>
                    <a:pt x="100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39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3" name="Group 550"/>
          <p:cNvGrpSpPr>
            <a:grpSpLocks/>
          </p:cNvGrpSpPr>
          <p:nvPr/>
        </p:nvGrpSpPr>
        <p:grpSpPr bwMode="auto">
          <a:xfrm>
            <a:off x="4378679" y="2336801"/>
            <a:ext cx="268111" cy="194733"/>
            <a:chOff x="2380" y="2053"/>
            <a:chExt cx="190" cy="138"/>
          </a:xfrm>
        </p:grpSpPr>
        <p:sp>
          <p:nvSpPr>
            <p:cNvPr id="142905" name="Freeform 548"/>
            <p:cNvSpPr>
              <a:spLocks/>
            </p:cNvSpPr>
            <p:nvPr/>
          </p:nvSpPr>
          <p:spPr bwMode="auto">
            <a:xfrm>
              <a:off x="2380" y="2053"/>
              <a:ext cx="190" cy="138"/>
            </a:xfrm>
            <a:custGeom>
              <a:avLst/>
              <a:gdLst>
                <a:gd name="T0" fmla="*/ 145 w 190"/>
                <a:gd name="T1" fmla="*/ 0 h 138"/>
                <a:gd name="T2" fmla="*/ 160 w 190"/>
                <a:gd name="T3" fmla="*/ 4 h 138"/>
                <a:gd name="T4" fmla="*/ 170 w 190"/>
                <a:gd name="T5" fmla="*/ 10 h 138"/>
                <a:gd name="T6" fmla="*/ 179 w 190"/>
                <a:gd name="T7" fmla="*/ 6 h 138"/>
                <a:gd name="T8" fmla="*/ 182 w 190"/>
                <a:gd name="T9" fmla="*/ 14 h 138"/>
                <a:gd name="T10" fmla="*/ 182 w 190"/>
                <a:gd name="T11" fmla="*/ 24 h 138"/>
                <a:gd name="T12" fmla="*/ 186 w 190"/>
                <a:gd name="T13" fmla="*/ 28 h 138"/>
                <a:gd name="T14" fmla="*/ 186 w 190"/>
                <a:gd name="T15" fmla="*/ 31 h 138"/>
                <a:gd name="T16" fmla="*/ 190 w 190"/>
                <a:gd name="T17" fmla="*/ 38 h 138"/>
                <a:gd name="T18" fmla="*/ 189 w 190"/>
                <a:gd name="T19" fmla="*/ 39 h 138"/>
                <a:gd name="T20" fmla="*/ 186 w 190"/>
                <a:gd name="T21" fmla="*/ 76 h 138"/>
                <a:gd name="T22" fmla="*/ 167 w 190"/>
                <a:gd name="T23" fmla="*/ 97 h 138"/>
                <a:gd name="T24" fmla="*/ 164 w 190"/>
                <a:gd name="T25" fmla="*/ 101 h 138"/>
                <a:gd name="T26" fmla="*/ 163 w 190"/>
                <a:gd name="T27" fmla="*/ 106 h 138"/>
                <a:gd name="T28" fmla="*/ 163 w 190"/>
                <a:gd name="T29" fmla="*/ 112 h 138"/>
                <a:gd name="T30" fmla="*/ 160 w 190"/>
                <a:gd name="T31" fmla="*/ 117 h 138"/>
                <a:gd name="T32" fmla="*/ 156 w 190"/>
                <a:gd name="T33" fmla="*/ 119 h 138"/>
                <a:gd name="T34" fmla="*/ 152 w 190"/>
                <a:gd name="T35" fmla="*/ 121 h 138"/>
                <a:gd name="T36" fmla="*/ 131 w 190"/>
                <a:gd name="T37" fmla="*/ 117 h 138"/>
                <a:gd name="T38" fmla="*/ 126 w 190"/>
                <a:gd name="T39" fmla="*/ 119 h 138"/>
                <a:gd name="T40" fmla="*/ 122 w 190"/>
                <a:gd name="T41" fmla="*/ 121 h 138"/>
                <a:gd name="T42" fmla="*/ 118 w 190"/>
                <a:gd name="T43" fmla="*/ 122 h 138"/>
                <a:gd name="T44" fmla="*/ 111 w 190"/>
                <a:gd name="T45" fmla="*/ 125 h 138"/>
                <a:gd name="T46" fmla="*/ 97 w 190"/>
                <a:gd name="T47" fmla="*/ 119 h 138"/>
                <a:gd name="T48" fmla="*/ 82 w 190"/>
                <a:gd name="T49" fmla="*/ 121 h 138"/>
                <a:gd name="T50" fmla="*/ 78 w 190"/>
                <a:gd name="T51" fmla="*/ 117 h 138"/>
                <a:gd name="T52" fmla="*/ 71 w 190"/>
                <a:gd name="T53" fmla="*/ 114 h 138"/>
                <a:gd name="T54" fmla="*/ 64 w 190"/>
                <a:gd name="T55" fmla="*/ 112 h 138"/>
                <a:gd name="T56" fmla="*/ 64 w 190"/>
                <a:gd name="T57" fmla="*/ 114 h 138"/>
                <a:gd name="T58" fmla="*/ 55 w 190"/>
                <a:gd name="T59" fmla="*/ 114 h 138"/>
                <a:gd name="T60" fmla="*/ 51 w 190"/>
                <a:gd name="T61" fmla="*/ 117 h 138"/>
                <a:gd name="T62" fmla="*/ 48 w 190"/>
                <a:gd name="T63" fmla="*/ 122 h 138"/>
                <a:gd name="T64" fmla="*/ 41 w 190"/>
                <a:gd name="T65" fmla="*/ 128 h 138"/>
                <a:gd name="T66" fmla="*/ 41 w 190"/>
                <a:gd name="T67" fmla="*/ 138 h 138"/>
                <a:gd name="T68" fmla="*/ 37 w 190"/>
                <a:gd name="T69" fmla="*/ 134 h 138"/>
                <a:gd name="T70" fmla="*/ 33 w 190"/>
                <a:gd name="T71" fmla="*/ 129 h 138"/>
                <a:gd name="T72" fmla="*/ 30 w 190"/>
                <a:gd name="T73" fmla="*/ 129 h 138"/>
                <a:gd name="T74" fmla="*/ 27 w 190"/>
                <a:gd name="T75" fmla="*/ 134 h 138"/>
                <a:gd name="T76" fmla="*/ 23 w 190"/>
                <a:gd name="T77" fmla="*/ 129 h 138"/>
                <a:gd name="T78" fmla="*/ 26 w 190"/>
                <a:gd name="T79" fmla="*/ 128 h 138"/>
                <a:gd name="T80" fmla="*/ 23 w 190"/>
                <a:gd name="T81" fmla="*/ 125 h 138"/>
                <a:gd name="T82" fmla="*/ 19 w 190"/>
                <a:gd name="T83" fmla="*/ 125 h 138"/>
                <a:gd name="T84" fmla="*/ 10 w 190"/>
                <a:gd name="T85" fmla="*/ 121 h 138"/>
                <a:gd name="T86" fmla="*/ 10 w 190"/>
                <a:gd name="T87" fmla="*/ 119 h 138"/>
                <a:gd name="T88" fmla="*/ 14 w 190"/>
                <a:gd name="T89" fmla="*/ 119 h 138"/>
                <a:gd name="T90" fmla="*/ 14 w 190"/>
                <a:gd name="T91" fmla="*/ 117 h 138"/>
                <a:gd name="T92" fmla="*/ 10 w 190"/>
                <a:gd name="T93" fmla="*/ 117 h 138"/>
                <a:gd name="T94" fmla="*/ 5 w 190"/>
                <a:gd name="T95" fmla="*/ 112 h 138"/>
                <a:gd name="T96" fmla="*/ 3 w 190"/>
                <a:gd name="T97" fmla="*/ 108 h 138"/>
                <a:gd name="T98" fmla="*/ 0 w 190"/>
                <a:gd name="T99" fmla="*/ 104 h 138"/>
                <a:gd name="T100" fmla="*/ 0 w 190"/>
                <a:gd name="T101" fmla="*/ 100 h 138"/>
                <a:gd name="T102" fmla="*/ 12 w 190"/>
                <a:gd name="T103" fmla="*/ 97 h 138"/>
                <a:gd name="T104" fmla="*/ 14 w 190"/>
                <a:gd name="T105" fmla="*/ 95 h 138"/>
                <a:gd name="T106" fmla="*/ 37 w 190"/>
                <a:gd name="T107" fmla="*/ 94 h 138"/>
                <a:gd name="T108" fmla="*/ 41 w 190"/>
                <a:gd name="T109" fmla="*/ 95 h 138"/>
                <a:gd name="T110" fmla="*/ 46 w 190"/>
                <a:gd name="T111" fmla="*/ 87 h 138"/>
                <a:gd name="T112" fmla="*/ 48 w 190"/>
                <a:gd name="T113" fmla="*/ 76 h 138"/>
                <a:gd name="T114" fmla="*/ 51 w 190"/>
                <a:gd name="T115" fmla="*/ 74 h 138"/>
                <a:gd name="T116" fmla="*/ 51 w 190"/>
                <a:gd name="T117" fmla="*/ 51 h 138"/>
                <a:gd name="T118" fmla="*/ 71 w 190"/>
                <a:gd name="T119" fmla="*/ 45 h 138"/>
                <a:gd name="T120" fmla="*/ 90 w 190"/>
                <a:gd name="T121" fmla="*/ 29 h 138"/>
                <a:gd name="T122" fmla="*/ 133 w 190"/>
                <a:gd name="T123" fmla="*/ 6 h 138"/>
                <a:gd name="T124" fmla="*/ 145 w 190"/>
                <a:gd name="T125" fmla="*/ 0 h 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0"/>
                <a:gd name="T190" fmla="*/ 0 h 138"/>
                <a:gd name="T191" fmla="*/ 190 w 190"/>
                <a:gd name="T192" fmla="*/ 138 h 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0" h="138">
                  <a:moveTo>
                    <a:pt x="145" y="0"/>
                  </a:moveTo>
                  <a:lnTo>
                    <a:pt x="160" y="4"/>
                  </a:lnTo>
                  <a:lnTo>
                    <a:pt x="170" y="10"/>
                  </a:lnTo>
                  <a:lnTo>
                    <a:pt x="179" y="6"/>
                  </a:lnTo>
                  <a:lnTo>
                    <a:pt x="182" y="14"/>
                  </a:lnTo>
                  <a:lnTo>
                    <a:pt x="182" y="24"/>
                  </a:lnTo>
                  <a:lnTo>
                    <a:pt x="186" y="28"/>
                  </a:lnTo>
                  <a:lnTo>
                    <a:pt x="186" y="31"/>
                  </a:lnTo>
                  <a:lnTo>
                    <a:pt x="190" y="38"/>
                  </a:lnTo>
                  <a:lnTo>
                    <a:pt x="189" y="39"/>
                  </a:lnTo>
                  <a:lnTo>
                    <a:pt x="186" y="76"/>
                  </a:lnTo>
                  <a:lnTo>
                    <a:pt x="167" y="97"/>
                  </a:lnTo>
                  <a:lnTo>
                    <a:pt x="164" y="101"/>
                  </a:lnTo>
                  <a:lnTo>
                    <a:pt x="163" y="106"/>
                  </a:lnTo>
                  <a:lnTo>
                    <a:pt x="163" y="112"/>
                  </a:lnTo>
                  <a:lnTo>
                    <a:pt x="160" y="117"/>
                  </a:lnTo>
                  <a:lnTo>
                    <a:pt x="156" y="119"/>
                  </a:lnTo>
                  <a:lnTo>
                    <a:pt x="152" y="121"/>
                  </a:lnTo>
                  <a:lnTo>
                    <a:pt x="131" y="117"/>
                  </a:lnTo>
                  <a:lnTo>
                    <a:pt x="126" y="119"/>
                  </a:lnTo>
                  <a:lnTo>
                    <a:pt x="122" y="121"/>
                  </a:lnTo>
                  <a:lnTo>
                    <a:pt x="118" y="122"/>
                  </a:lnTo>
                  <a:lnTo>
                    <a:pt x="111" y="125"/>
                  </a:lnTo>
                  <a:lnTo>
                    <a:pt x="97" y="119"/>
                  </a:lnTo>
                  <a:lnTo>
                    <a:pt x="82" y="121"/>
                  </a:lnTo>
                  <a:lnTo>
                    <a:pt x="78" y="117"/>
                  </a:lnTo>
                  <a:lnTo>
                    <a:pt x="71" y="114"/>
                  </a:lnTo>
                  <a:lnTo>
                    <a:pt x="64" y="112"/>
                  </a:lnTo>
                  <a:lnTo>
                    <a:pt x="64" y="114"/>
                  </a:lnTo>
                  <a:lnTo>
                    <a:pt x="55" y="114"/>
                  </a:lnTo>
                  <a:lnTo>
                    <a:pt x="51" y="117"/>
                  </a:lnTo>
                  <a:lnTo>
                    <a:pt x="48" y="122"/>
                  </a:lnTo>
                  <a:lnTo>
                    <a:pt x="41" y="128"/>
                  </a:lnTo>
                  <a:lnTo>
                    <a:pt x="41" y="138"/>
                  </a:lnTo>
                  <a:lnTo>
                    <a:pt x="37" y="134"/>
                  </a:lnTo>
                  <a:lnTo>
                    <a:pt x="33" y="129"/>
                  </a:lnTo>
                  <a:lnTo>
                    <a:pt x="30" y="129"/>
                  </a:lnTo>
                  <a:lnTo>
                    <a:pt x="27" y="134"/>
                  </a:lnTo>
                  <a:lnTo>
                    <a:pt x="23" y="129"/>
                  </a:lnTo>
                  <a:lnTo>
                    <a:pt x="26" y="128"/>
                  </a:lnTo>
                  <a:lnTo>
                    <a:pt x="23" y="125"/>
                  </a:lnTo>
                  <a:lnTo>
                    <a:pt x="19" y="125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0" y="117"/>
                  </a:lnTo>
                  <a:lnTo>
                    <a:pt x="5" y="112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12" y="97"/>
                  </a:lnTo>
                  <a:lnTo>
                    <a:pt x="14" y="95"/>
                  </a:lnTo>
                  <a:lnTo>
                    <a:pt x="37" y="94"/>
                  </a:lnTo>
                  <a:lnTo>
                    <a:pt x="41" y="95"/>
                  </a:lnTo>
                  <a:lnTo>
                    <a:pt x="46" y="87"/>
                  </a:lnTo>
                  <a:lnTo>
                    <a:pt x="48" y="76"/>
                  </a:lnTo>
                  <a:lnTo>
                    <a:pt x="51" y="74"/>
                  </a:lnTo>
                  <a:lnTo>
                    <a:pt x="51" y="51"/>
                  </a:lnTo>
                  <a:lnTo>
                    <a:pt x="71" y="45"/>
                  </a:lnTo>
                  <a:lnTo>
                    <a:pt x="90" y="29"/>
                  </a:lnTo>
                  <a:lnTo>
                    <a:pt x="133" y="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06" name="Freeform 549"/>
            <p:cNvSpPr>
              <a:spLocks/>
            </p:cNvSpPr>
            <p:nvPr/>
          </p:nvSpPr>
          <p:spPr bwMode="auto">
            <a:xfrm>
              <a:off x="2380" y="2053"/>
              <a:ext cx="190" cy="138"/>
            </a:xfrm>
            <a:custGeom>
              <a:avLst/>
              <a:gdLst>
                <a:gd name="T0" fmla="*/ 145 w 190"/>
                <a:gd name="T1" fmla="*/ 0 h 138"/>
                <a:gd name="T2" fmla="*/ 160 w 190"/>
                <a:gd name="T3" fmla="*/ 4 h 138"/>
                <a:gd name="T4" fmla="*/ 170 w 190"/>
                <a:gd name="T5" fmla="*/ 10 h 138"/>
                <a:gd name="T6" fmla="*/ 179 w 190"/>
                <a:gd name="T7" fmla="*/ 6 h 138"/>
                <a:gd name="T8" fmla="*/ 182 w 190"/>
                <a:gd name="T9" fmla="*/ 14 h 138"/>
                <a:gd name="T10" fmla="*/ 182 w 190"/>
                <a:gd name="T11" fmla="*/ 24 h 138"/>
                <a:gd name="T12" fmla="*/ 186 w 190"/>
                <a:gd name="T13" fmla="*/ 28 h 138"/>
                <a:gd name="T14" fmla="*/ 186 w 190"/>
                <a:gd name="T15" fmla="*/ 31 h 138"/>
                <a:gd name="T16" fmla="*/ 190 w 190"/>
                <a:gd name="T17" fmla="*/ 38 h 138"/>
                <a:gd name="T18" fmla="*/ 189 w 190"/>
                <a:gd name="T19" fmla="*/ 39 h 138"/>
                <a:gd name="T20" fmla="*/ 186 w 190"/>
                <a:gd name="T21" fmla="*/ 76 h 138"/>
                <a:gd name="T22" fmla="*/ 167 w 190"/>
                <a:gd name="T23" fmla="*/ 97 h 138"/>
                <a:gd name="T24" fmla="*/ 164 w 190"/>
                <a:gd name="T25" fmla="*/ 101 h 138"/>
                <a:gd name="T26" fmla="*/ 163 w 190"/>
                <a:gd name="T27" fmla="*/ 106 h 138"/>
                <a:gd name="T28" fmla="*/ 163 w 190"/>
                <a:gd name="T29" fmla="*/ 112 h 138"/>
                <a:gd name="T30" fmla="*/ 160 w 190"/>
                <a:gd name="T31" fmla="*/ 117 h 138"/>
                <a:gd name="T32" fmla="*/ 156 w 190"/>
                <a:gd name="T33" fmla="*/ 119 h 138"/>
                <a:gd name="T34" fmla="*/ 152 w 190"/>
                <a:gd name="T35" fmla="*/ 121 h 138"/>
                <a:gd name="T36" fmla="*/ 131 w 190"/>
                <a:gd name="T37" fmla="*/ 117 h 138"/>
                <a:gd name="T38" fmla="*/ 126 w 190"/>
                <a:gd name="T39" fmla="*/ 119 h 138"/>
                <a:gd name="T40" fmla="*/ 122 w 190"/>
                <a:gd name="T41" fmla="*/ 121 h 138"/>
                <a:gd name="T42" fmla="*/ 118 w 190"/>
                <a:gd name="T43" fmla="*/ 122 h 138"/>
                <a:gd name="T44" fmla="*/ 111 w 190"/>
                <a:gd name="T45" fmla="*/ 125 h 138"/>
                <a:gd name="T46" fmla="*/ 97 w 190"/>
                <a:gd name="T47" fmla="*/ 119 h 138"/>
                <a:gd name="T48" fmla="*/ 82 w 190"/>
                <a:gd name="T49" fmla="*/ 121 h 138"/>
                <a:gd name="T50" fmla="*/ 78 w 190"/>
                <a:gd name="T51" fmla="*/ 117 h 138"/>
                <a:gd name="T52" fmla="*/ 71 w 190"/>
                <a:gd name="T53" fmla="*/ 114 h 138"/>
                <a:gd name="T54" fmla="*/ 64 w 190"/>
                <a:gd name="T55" fmla="*/ 112 h 138"/>
                <a:gd name="T56" fmla="*/ 64 w 190"/>
                <a:gd name="T57" fmla="*/ 114 h 138"/>
                <a:gd name="T58" fmla="*/ 55 w 190"/>
                <a:gd name="T59" fmla="*/ 114 h 138"/>
                <a:gd name="T60" fmla="*/ 51 w 190"/>
                <a:gd name="T61" fmla="*/ 117 h 138"/>
                <a:gd name="T62" fmla="*/ 48 w 190"/>
                <a:gd name="T63" fmla="*/ 122 h 138"/>
                <a:gd name="T64" fmla="*/ 41 w 190"/>
                <a:gd name="T65" fmla="*/ 128 h 138"/>
                <a:gd name="T66" fmla="*/ 41 w 190"/>
                <a:gd name="T67" fmla="*/ 138 h 138"/>
                <a:gd name="T68" fmla="*/ 37 w 190"/>
                <a:gd name="T69" fmla="*/ 134 h 138"/>
                <a:gd name="T70" fmla="*/ 33 w 190"/>
                <a:gd name="T71" fmla="*/ 129 h 138"/>
                <a:gd name="T72" fmla="*/ 30 w 190"/>
                <a:gd name="T73" fmla="*/ 129 h 138"/>
                <a:gd name="T74" fmla="*/ 27 w 190"/>
                <a:gd name="T75" fmla="*/ 134 h 138"/>
                <a:gd name="T76" fmla="*/ 23 w 190"/>
                <a:gd name="T77" fmla="*/ 129 h 138"/>
                <a:gd name="T78" fmla="*/ 26 w 190"/>
                <a:gd name="T79" fmla="*/ 128 h 138"/>
                <a:gd name="T80" fmla="*/ 23 w 190"/>
                <a:gd name="T81" fmla="*/ 125 h 138"/>
                <a:gd name="T82" fmla="*/ 19 w 190"/>
                <a:gd name="T83" fmla="*/ 125 h 138"/>
                <a:gd name="T84" fmla="*/ 10 w 190"/>
                <a:gd name="T85" fmla="*/ 121 h 138"/>
                <a:gd name="T86" fmla="*/ 10 w 190"/>
                <a:gd name="T87" fmla="*/ 119 h 138"/>
                <a:gd name="T88" fmla="*/ 14 w 190"/>
                <a:gd name="T89" fmla="*/ 119 h 138"/>
                <a:gd name="T90" fmla="*/ 14 w 190"/>
                <a:gd name="T91" fmla="*/ 117 h 138"/>
                <a:gd name="T92" fmla="*/ 10 w 190"/>
                <a:gd name="T93" fmla="*/ 117 h 138"/>
                <a:gd name="T94" fmla="*/ 5 w 190"/>
                <a:gd name="T95" fmla="*/ 112 h 138"/>
                <a:gd name="T96" fmla="*/ 3 w 190"/>
                <a:gd name="T97" fmla="*/ 108 h 138"/>
                <a:gd name="T98" fmla="*/ 0 w 190"/>
                <a:gd name="T99" fmla="*/ 104 h 138"/>
                <a:gd name="T100" fmla="*/ 0 w 190"/>
                <a:gd name="T101" fmla="*/ 100 h 138"/>
                <a:gd name="T102" fmla="*/ 12 w 190"/>
                <a:gd name="T103" fmla="*/ 97 h 138"/>
                <a:gd name="T104" fmla="*/ 14 w 190"/>
                <a:gd name="T105" fmla="*/ 95 h 138"/>
                <a:gd name="T106" fmla="*/ 37 w 190"/>
                <a:gd name="T107" fmla="*/ 94 h 138"/>
                <a:gd name="T108" fmla="*/ 41 w 190"/>
                <a:gd name="T109" fmla="*/ 95 h 138"/>
                <a:gd name="T110" fmla="*/ 46 w 190"/>
                <a:gd name="T111" fmla="*/ 87 h 138"/>
                <a:gd name="T112" fmla="*/ 48 w 190"/>
                <a:gd name="T113" fmla="*/ 76 h 138"/>
                <a:gd name="T114" fmla="*/ 51 w 190"/>
                <a:gd name="T115" fmla="*/ 74 h 138"/>
                <a:gd name="T116" fmla="*/ 51 w 190"/>
                <a:gd name="T117" fmla="*/ 51 h 138"/>
                <a:gd name="T118" fmla="*/ 71 w 190"/>
                <a:gd name="T119" fmla="*/ 45 h 138"/>
                <a:gd name="T120" fmla="*/ 90 w 190"/>
                <a:gd name="T121" fmla="*/ 29 h 138"/>
                <a:gd name="T122" fmla="*/ 133 w 190"/>
                <a:gd name="T123" fmla="*/ 6 h 138"/>
                <a:gd name="T124" fmla="*/ 145 w 190"/>
                <a:gd name="T125" fmla="*/ 0 h 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0"/>
                <a:gd name="T190" fmla="*/ 0 h 138"/>
                <a:gd name="T191" fmla="*/ 190 w 190"/>
                <a:gd name="T192" fmla="*/ 138 h 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0" h="138">
                  <a:moveTo>
                    <a:pt x="145" y="0"/>
                  </a:moveTo>
                  <a:lnTo>
                    <a:pt x="160" y="4"/>
                  </a:lnTo>
                  <a:lnTo>
                    <a:pt x="170" y="10"/>
                  </a:lnTo>
                  <a:lnTo>
                    <a:pt x="179" y="6"/>
                  </a:lnTo>
                  <a:lnTo>
                    <a:pt x="182" y="14"/>
                  </a:lnTo>
                  <a:lnTo>
                    <a:pt x="182" y="24"/>
                  </a:lnTo>
                  <a:lnTo>
                    <a:pt x="186" y="28"/>
                  </a:lnTo>
                  <a:lnTo>
                    <a:pt x="186" y="31"/>
                  </a:lnTo>
                  <a:lnTo>
                    <a:pt x="190" y="38"/>
                  </a:lnTo>
                  <a:lnTo>
                    <a:pt x="189" y="39"/>
                  </a:lnTo>
                  <a:lnTo>
                    <a:pt x="186" y="76"/>
                  </a:lnTo>
                  <a:lnTo>
                    <a:pt x="167" y="97"/>
                  </a:lnTo>
                  <a:lnTo>
                    <a:pt x="164" y="101"/>
                  </a:lnTo>
                  <a:lnTo>
                    <a:pt x="163" y="106"/>
                  </a:lnTo>
                  <a:lnTo>
                    <a:pt x="163" y="112"/>
                  </a:lnTo>
                  <a:lnTo>
                    <a:pt x="160" y="117"/>
                  </a:lnTo>
                  <a:lnTo>
                    <a:pt x="156" y="119"/>
                  </a:lnTo>
                  <a:lnTo>
                    <a:pt x="152" y="121"/>
                  </a:lnTo>
                  <a:lnTo>
                    <a:pt x="131" y="117"/>
                  </a:lnTo>
                  <a:lnTo>
                    <a:pt x="126" y="119"/>
                  </a:lnTo>
                  <a:lnTo>
                    <a:pt x="122" y="121"/>
                  </a:lnTo>
                  <a:lnTo>
                    <a:pt x="118" y="122"/>
                  </a:lnTo>
                  <a:lnTo>
                    <a:pt x="111" y="125"/>
                  </a:lnTo>
                  <a:lnTo>
                    <a:pt x="97" y="119"/>
                  </a:lnTo>
                  <a:lnTo>
                    <a:pt x="82" y="121"/>
                  </a:lnTo>
                  <a:lnTo>
                    <a:pt x="78" y="117"/>
                  </a:lnTo>
                  <a:lnTo>
                    <a:pt x="71" y="114"/>
                  </a:lnTo>
                  <a:lnTo>
                    <a:pt x="64" y="112"/>
                  </a:lnTo>
                  <a:lnTo>
                    <a:pt x="64" y="114"/>
                  </a:lnTo>
                  <a:lnTo>
                    <a:pt x="55" y="114"/>
                  </a:lnTo>
                  <a:lnTo>
                    <a:pt x="51" y="117"/>
                  </a:lnTo>
                  <a:lnTo>
                    <a:pt x="48" y="122"/>
                  </a:lnTo>
                  <a:lnTo>
                    <a:pt x="41" y="128"/>
                  </a:lnTo>
                  <a:lnTo>
                    <a:pt x="41" y="138"/>
                  </a:lnTo>
                  <a:lnTo>
                    <a:pt x="37" y="134"/>
                  </a:lnTo>
                  <a:lnTo>
                    <a:pt x="33" y="129"/>
                  </a:lnTo>
                  <a:lnTo>
                    <a:pt x="30" y="129"/>
                  </a:lnTo>
                  <a:lnTo>
                    <a:pt x="27" y="134"/>
                  </a:lnTo>
                  <a:lnTo>
                    <a:pt x="23" y="129"/>
                  </a:lnTo>
                  <a:lnTo>
                    <a:pt x="26" y="128"/>
                  </a:lnTo>
                  <a:lnTo>
                    <a:pt x="23" y="125"/>
                  </a:lnTo>
                  <a:lnTo>
                    <a:pt x="19" y="125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0" y="117"/>
                  </a:lnTo>
                  <a:lnTo>
                    <a:pt x="5" y="112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12" y="97"/>
                  </a:lnTo>
                  <a:lnTo>
                    <a:pt x="14" y="95"/>
                  </a:lnTo>
                  <a:lnTo>
                    <a:pt x="37" y="94"/>
                  </a:lnTo>
                  <a:lnTo>
                    <a:pt x="41" y="95"/>
                  </a:lnTo>
                  <a:lnTo>
                    <a:pt x="46" y="87"/>
                  </a:lnTo>
                  <a:lnTo>
                    <a:pt x="48" y="76"/>
                  </a:lnTo>
                  <a:lnTo>
                    <a:pt x="51" y="74"/>
                  </a:lnTo>
                  <a:lnTo>
                    <a:pt x="51" y="51"/>
                  </a:lnTo>
                  <a:lnTo>
                    <a:pt x="71" y="45"/>
                  </a:lnTo>
                  <a:lnTo>
                    <a:pt x="90" y="29"/>
                  </a:lnTo>
                  <a:lnTo>
                    <a:pt x="133" y="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4" name="Group 553"/>
          <p:cNvGrpSpPr>
            <a:grpSpLocks/>
          </p:cNvGrpSpPr>
          <p:nvPr/>
        </p:nvGrpSpPr>
        <p:grpSpPr bwMode="auto">
          <a:xfrm>
            <a:off x="4425244" y="2494845"/>
            <a:ext cx="204612" cy="156634"/>
            <a:chOff x="2413" y="2165"/>
            <a:chExt cx="145" cy="111"/>
          </a:xfrm>
        </p:grpSpPr>
        <p:sp>
          <p:nvSpPr>
            <p:cNvPr id="142903" name="Freeform 551"/>
            <p:cNvSpPr>
              <a:spLocks/>
            </p:cNvSpPr>
            <p:nvPr/>
          </p:nvSpPr>
          <p:spPr bwMode="auto">
            <a:xfrm>
              <a:off x="2413" y="2165"/>
              <a:ext cx="145" cy="111"/>
            </a:xfrm>
            <a:custGeom>
              <a:avLst/>
              <a:gdLst>
                <a:gd name="T0" fmla="*/ 135 w 145"/>
                <a:gd name="T1" fmla="*/ 7 h 111"/>
                <a:gd name="T2" fmla="*/ 138 w 145"/>
                <a:gd name="T3" fmla="*/ 17 h 111"/>
                <a:gd name="T4" fmla="*/ 145 w 145"/>
                <a:gd name="T5" fmla="*/ 27 h 111"/>
                <a:gd name="T6" fmla="*/ 135 w 145"/>
                <a:gd name="T7" fmla="*/ 30 h 111"/>
                <a:gd name="T8" fmla="*/ 131 w 145"/>
                <a:gd name="T9" fmla="*/ 41 h 111"/>
                <a:gd name="T10" fmla="*/ 128 w 145"/>
                <a:gd name="T11" fmla="*/ 50 h 111"/>
                <a:gd name="T12" fmla="*/ 121 w 145"/>
                <a:gd name="T13" fmla="*/ 58 h 111"/>
                <a:gd name="T14" fmla="*/ 110 w 145"/>
                <a:gd name="T15" fmla="*/ 75 h 111"/>
                <a:gd name="T16" fmla="*/ 110 w 145"/>
                <a:gd name="T17" fmla="*/ 79 h 111"/>
                <a:gd name="T18" fmla="*/ 101 w 145"/>
                <a:gd name="T19" fmla="*/ 83 h 111"/>
                <a:gd name="T20" fmla="*/ 97 w 145"/>
                <a:gd name="T21" fmla="*/ 78 h 111"/>
                <a:gd name="T22" fmla="*/ 90 w 145"/>
                <a:gd name="T23" fmla="*/ 79 h 111"/>
                <a:gd name="T24" fmla="*/ 76 w 145"/>
                <a:gd name="T25" fmla="*/ 90 h 111"/>
                <a:gd name="T26" fmla="*/ 68 w 145"/>
                <a:gd name="T27" fmla="*/ 107 h 111"/>
                <a:gd name="T28" fmla="*/ 67 w 145"/>
                <a:gd name="T29" fmla="*/ 107 h 111"/>
                <a:gd name="T30" fmla="*/ 50 w 145"/>
                <a:gd name="T31" fmla="*/ 107 h 111"/>
                <a:gd name="T32" fmla="*/ 41 w 145"/>
                <a:gd name="T33" fmla="*/ 111 h 111"/>
                <a:gd name="T34" fmla="*/ 30 w 145"/>
                <a:gd name="T35" fmla="*/ 101 h 111"/>
                <a:gd name="T36" fmla="*/ 32 w 145"/>
                <a:gd name="T37" fmla="*/ 97 h 111"/>
                <a:gd name="T38" fmla="*/ 26 w 145"/>
                <a:gd name="T39" fmla="*/ 90 h 111"/>
                <a:gd name="T40" fmla="*/ 2 w 145"/>
                <a:gd name="T41" fmla="*/ 86 h 111"/>
                <a:gd name="T42" fmla="*/ 0 w 145"/>
                <a:gd name="T43" fmla="*/ 62 h 111"/>
                <a:gd name="T44" fmla="*/ 5 w 145"/>
                <a:gd name="T45" fmla="*/ 54 h 111"/>
                <a:gd name="T46" fmla="*/ 9 w 145"/>
                <a:gd name="T47" fmla="*/ 45 h 111"/>
                <a:gd name="T48" fmla="*/ 11 w 145"/>
                <a:gd name="T49" fmla="*/ 37 h 111"/>
                <a:gd name="T50" fmla="*/ 9 w 145"/>
                <a:gd name="T51" fmla="*/ 27 h 111"/>
                <a:gd name="T52" fmla="*/ 16 w 145"/>
                <a:gd name="T53" fmla="*/ 10 h 111"/>
                <a:gd name="T54" fmla="*/ 23 w 145"/>
                <a:gd name="T55" fmla="*/ 2 h 111"/>
                <a:gd name="T56" fmla="*/ 32 w 145"/>
                <a:gd name="T57" fmla="*/ 0 h 111"/>
                <a:gd name="T58" fmla="*/ 46 w 145"/>
                <a:gd name="T59" fmla="*/ 5 h 111"/>
                <a:gd name="T60" fmla="*/ 64 w 145"/>
                <a:gd name="T61" fmla="*/ 7 h 111"/>
                <a:gd name="T62" fmla="*/ 85 w 145"/>
                <a:gd name="T63" fmla="*/ 10 h 111"/>
                <a:gd name="T64" fmla="*/ 94 w 145"/>
                <a:gd name="T65" fmla="*/ 7 h 111"/>
                <a:gd name="T66" fmla="*/ 119 w 145"/>
                <a:gd name="T67" fmla="*/ 9 h 111"/>
                <a:gd name="T68" fmla="*/ 128 w 145"/>
                <a:gd name="T69" fmla="*/ 5 h 1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11"/>
                <a:gd name="T107" fmla="*/ 145 w 145"/>
                <a:gd name="T108" fmla="*/ 111 h 1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11">
                  <a:moveTo>
                    <a:pt x="131" y="0"/>
                  </a:moveTo>
                  <a:lnTo>
                    <a:pt x="135" y="7"/>
                  </a:lnTo>
                  <a:lnTo>
                    <a:pt x="138" y="9"/>
                  </a:lnTo>
                  <a:lnTo>
                    <a:pt x="138" y="17"/>
                  </a:lnTo>
                  <a:lnTo>
                    <a:pt x="142" y="20"/>
                  </a:lnTo>
                  <a:lnTo>
                    <a:pt x="145" y="27"/>
                  </a:lnTo>
                  <a:lnTo>
                    <a:pt x="139" y="33"/>
                  </a:lnTo>
                  <a:lnTo>
                    <a:pt x="135" y="30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26" y="45"/>
                  </a:lnTo>
                  <a:lnTo>
                    <a:pt x="128" y="50"/>
                  </a:lnTo>
                  <a:lnTo>
                    <a:pt x="121" y="52"/>
                  </a:lnTo>
                  <a:lnTo>
                    <a:pt x="121" y="58"/>
                  </a:lnTo>
                  <a:lnTo>
                    <a:pt x="116" y="62"/>
                  </a:lnTo>
                  <a:lnTo>
                    <a:pt x="110" y="75"/>
                  </a:lnTo>
                  <a:lnTo>
                    <a:pt x="112" y="79"/>
                  </a:lnTo>
                  <a:lnTo>
                    <a:pt x="110" y="79"/>
                  </a:lnTo>
                  <a:lnTo>
                    <a:pt x="105" y="83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97" y="78"/>
                  </a:lnTo>
                  <a:lnTo>
                    <a:pt x="94" y="79"/>
                  </a:lnTo>
                  <a:lnTo>
                    <a:pt x="90" y="79"/>
                  </a:lnTo>
                  <a:lnTo>
                    <a:pt x="82" y="83"/>
                  </a:lnTo>
                  <a:lnTo>
                    <a:pt x="76" y="90"/>
                  </a:lnTo>
                  <a:lnTo>
                    <a:pt x="72" y="99"/>
                  </a:lnTo>
                  <a:lnTo>
                    <a:pt x="68" y="107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57" y="110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0" y="101"/>
                  </a:lnTo>
                  <a:lnTo>
                    <a:pt x="32" y="99"/>
                  </a:lnTo>
                  <a:lnTo>
                    <a:pt x="32" y="97"/>
                  </a:lnTo>
                  <a:lnTo>
                    <a:pt x="27" y="97"/>
                  </a:lnTo>
                  <a:lnTo>
                    <a:pt x="26" y="90"/>
                  </a:lnTo>
                  <a:lnTo>
                    <a:pt x="16" y="86"/>
                  </a:lnTo>
                  <a:lnTo>
                    <a:pt x="2" y="86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5" y="54"/>
                  </a:lnTo>
                  <a:lnTo>
                    <a:pt x="8" y="48"/>
                  </a:lnTo>
                  <a:lnTo>
                    <a:pt x="9" y="45"/>
                  </a:lnTo>
                  <a:lnTo>
                    <a:pt x="9" y="41"/>
                  </a:lnTo>
                  <a:lnTo>
                    <a:pt x="11" y="37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15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23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6" y="5"/>
                  </a:lnTo>
                  <a:lnTo>
                    <a:pt x="50" y="9"/>
                  </a:lnTo>
                  <a:lnTo>
                    <a:pt x="64" y="7"/>
                  </a:lnTo>
                  <a:lnTo>
                    <a:pt x="78" y="13"/>
                  </a:lnTo>
                  <a:lnTo>
                    <a:pt x="85" y="10"/>
                  </a:lnTo>
                  <a:lnTo>
                    <a:pt x="90" y="9"/>
                  </a:lnTo>
                  <a:lnTo>
                    <a:pt x="94" y="7"/>
                  </a:lnTo>
                  <a:lnTo>
                    <a:pt x="98" y="5"/>
                  </a:lnTo>
                  <a:lnTo>
                    <a:pt x="119" y="9"/>
                  </a:lnTo>
                  <a:lnTo>
                    <a:pt x="124" y="7"/>
                  </a:lnTo>
                  <a:lnTo>
                    <a:pt x="128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04" name="Freeform 552"/>
            <p:cNvSpPr>
              <a:spLocks/>
            </p:cNvSpPr>
            <p:nvPr/>
          </p:nvSpPr>
          <p:spPr bwMode="auto">
            <a:xfrm>
              <a:off x="2413" y="2165"/>
              <a:ext cx="145" cy="111"/>
            </a:xfrm>
            <a:custGeom>
              <a:avLst/>
              <a:gdLst>
                <a:gd name="T0" fmla="*/ 135 w 145"/>
                <a:gd name="T1" fmla="*/ 7 h 111"/>
                <a:gd name="T2" fmla="*/ 138 w 145"/>
                <a:gd name="T3" fmla="*/ 17 h 111"/>
                <a:gd name="T4" fmla="*/ 145 w 145"/>
                <a:gd name="T5" fmla="*/ 27 h 111"/>
                <a:gd name="T6" fmla="*/ 135 w 145"/>
                <a:gd name="T7" fmla="*/ 30 h 111"/>
                <a:gd name="T8" fmla="*/ 131 w 145"/>
                <a:gd name="T9" fmla="*/ 41 h 111"/>
                <a:gd name="T10" fmla="*/ 128 w 145"/>
                <a:gd name="T11" fmla="*/ 50 h 111"/>
                <a:gd name="T12" fmla="*/ 121 w 145"/>
                <a:gd name="T13" fmla="*/ 58 h 111"/>
                <a:gd name="T14" fmla="*/ 110 w 145"/>
                <a:gd name="T15" fmla="*/ 75 h 111"/>
                <a:gd name="T16" fmla="*/ 110 w 145"/>
                <a:gd name="T17" fmla="*/ 79 h 111"/>
                <a:gd name="T18" fmla="*/ 101 w 145"/>
                <a:gd name="T19" fmla="*/ 83 h 111"/>
                <a:gd name="T20" fmla="*/ 97 w 145"/>
                <a:gd name="T21" fmla="*/ 78 h 111"/>
                <a:gd name="T22" fmla="*/ 90 w 145"/>
                <a:gd name="T23" fmla="*/ 79 h 111"/>
                <a:gd name="T24" fmla="*/ 76 w 145"/>
                <a:gd name="T25" fmla="*/ 90 h 111"/>
                <a:gd name="T26" fmla="*/ 68 w 145"/>
                <a:gd name="T27" fmla="*/ 107 h 111"/>
                <a:gd name="T28" fmla="*/ 67 w 145"/>
                <a:gd name="T29" fmla="*/ 107 h 111"/>
                <a:gd name="T30" fmla="*/ 50 w 145"/>
                <a:gd name="T31" fmla="*/ 107 h 111"/>
                <a:gd name="T32" fmla="*/ 41 w 145"/>
                <a:gd name="T33" fmla="*/ 111 h 111"/>
                <a:gd name="T34" fmla="*/ 30 w 145"/>
                <a:gd name="T35" fmla="*/ 101 h 111"/>
                <a:gd name="T36" fmla="*/ 32 w 145"/>
                <a:gd name="T37" fmla="*/ 97 h 111"/>
                <a:gd name="T38" fmla="*/ 26 w 145"/>
                <a:gd name="T39" fmla="*/ 90 h 111"/>
                <a:gd name="T40" fmla="*/ 2 w 145"/>
                <a:gd name="T41" fmla="*/ 86 h 111"/>
                <a:gd name="T42" fmla="*/ 0 w 145"/>
                <a:gd name="T43" fmla="*/ 62 h 111"/>
                <a:gd name="T44" fmla="*/ 5 w 145"/>
                <a:gd name="T45" fmla="*/ 54 h 111"/>
                <a:gd name="T46" fmla="*/ 9 w 145"/>
                <a:gd name="T47" fmla="*/ 45 h 111"/>
                <a:gd name="T48" fmla="*/ 11 w 145"/>
                <a:gd name="T49" fmla="*/ 37 h 111"/>
                <a:gd name="T50" fmla="*/ 9 w 145"/>
                <a:gd name="T51" fmla="*/ 27 h 111"/>
                <a:gd name="T52" fmla="*/ 16 w 145"/>
                <a:gd name="T53" fmla="*/ 10 h 111"/>
                <a:gd name="T54" fmla="*/ 23 w 145"/>
                <a:gd name="T55" fmla="*/ 2 h 111"/>
                <a:gd name="T56" fmla="*/ 32 w 145"/>
                <a:gd name="T57" fmla="*/ 0 h 111"/>
                <a:gd name="T58" fmla="*/ 46 w 145"/>
                <a:gd name="T59" fmla="*/ 5 h 111"/>
                <a:gd name="T60" fmla="*/ 64 w 145"/>
                <a:gd name="T61" fmla="*/ 7 h 111"/>
                <a:gd name="T62" fmla="*/ 85 w 145"/>
                <a:gd name="T63" fmla="*/ 10 h 111"/>
                <a:gd name="T64" fmla="*/ 94 w 145"/>
                <a:gd name="T65" fmla="*/ 7 h 111"/>
                <a:gd name="T66" fmla="*/ 119 w 145"/>
                <a:gd name="T67" fmla="*/ 9 h 111"/>
                <a:gd name="T68" fmla="*/ 128 w 145"/>
                <a:gd name="T69" fmla="*/ 5 h 1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11"/>
                <a:gd name="T107" fmla="*/ 145 w 145"/>
                <a:gd name="T108" fmla="*/ 111 h 1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11">
                  <a:moveTo>
                    <a:pt x="131" y="0"/>
                  </a:moveTo>
                  <a:lnTo>
                    <a:pt x="135" y="7"/>
                  </a:lnTo>
                  <a:lnTo>
                    <a:pt x="138" y="9"/>
                  </a:lnTo>
                  <a:lnTo>
                    <a:pt x="138" y="17"/>
                  </a:lnTo>
                  <a:lnTo>
                    <a:pt x="142" y="20"/>
                  </a:lnTo>
                  <a:lnTo>
                    <a:pt x="145" y="27"/>
                  </a:lnTo>
                  <a:lnTo>
                    <a:pt x="139" y="33"/>
                  </a:lnTo>
                  <a:lnTo>
                    <a:pt x="135" y="30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26" y="45"/>
                  </a:lnTo>
                  <a:lnTo>
                    <a:pt x="128" y="50"/>
                  </a:lnTo>
                  <a:lnTo>
                    <a:pt x="121" y="52"/>
                  </a:lnTo>
                  <a:lnTo>
                    <a:pt x="121" y="58"/>
                  </a:lnTo>
                  <a:lnTo>
                    <a:pt x="116" y="62"/>
                  </a:lnTo>
                  <a:lnTo>
                    <a:pt x="110" y="75"/>
                  </a:lnTo>
                  <a:lnTo>
                    <a:pt x="112" y="79"/>
                  </a:lnTo>
                  <a:lnTo>
                    <a:pt x="110" y="79"/>
                  </a:lnTo>
                  <a:lnTo>
                    <a:pt x="105" y="83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97" y="78"/>
                  </a:lnTo>
                  <a:lnTo>
                    <a:pt x="94" y="79"/>
                  </a:lnTo>
                  <a:lnTo>
                    <a:pt x="90" y="79"/>
                  </a:lnTo>
                  <a:lnTo>
                    <a:pt x="82" y="83"/>
                  </a:lnTo>
                  <a:lnTo>
                    <a:pt x="76" y="90"/>
                  </a:lnTo>
                  <a:lnTo>
                    <a:pt x="72" y="99"/>
                  </a:lnTo>
                  <a:lnTo>
                    <a:pt x="68" y="107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57" y="110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0" y="101"/>
                  </a:lnTo>
                  <a:lnTo>
                    <a:pt x="32" y="99"/>
                  </a:lnTo>
                  <a:lnTo>
                    <a:pt x="32" y="97"/>
                  </a:lnTo>
                  <a:lnTo>
                    <a:pt x="27" y="97"/>
                  </a:lnTo>
                  <a:lnTo>
                    <a:pt x="26" y="90"/>
                  </a:lnTo>
                  <a:lnTo>
                    <a:pt x="16" y="86"/>
                  </a:lnTo>
                  <a:lnTo>
                    <a:pt x="2" y="86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5" y="54"/>
                  </a:lnTo>
                  <a:lnTo>
                    <a:pt x="8" y="48"/>
                  </a:lnTo>
                  <a:lnTo>
                    <a:pt x="9" y="45"/>
                  </a:lnTo>
                  <a:lnTo>
                    <a:pt x="9" y="41"/>
                  </a:lnTo>
                  <a:lnTo>
                    <a:pt x="11" y="37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15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23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6" y="5"/>
                  </a:lnTo>
                  <a:lnTo>
                    <a:pt x="50" y="9"/>
                  </a:lnTo>
                  <a:lnTo>
                    <a:pt x="64" y="7"/>
                  </a:lnTo>
                  <a:lnTo>
                    <a:pt x="78" y="13"/>
                  </a:lnTo>
                  <a:lnTo>
                    <a:pt x="85" y="10"/>
                  </a:lnTo>
                  <a:lnTo>
                    <a:pt x="90" y="9"/>
                  </a:lnTo>
                  <a:lnTo>
                    <a:pt x="94" y="7"/>
                  </a:lnTo>
                  <a:lnTo>
                    <a:pt x="98" y="5"/>
                  </a:lnTo>
                  <a:lnTo>
                    <a:pt x="119" y="9"/>
                  </a:lnTo>
                  <a:lnTo>
                    <a:pt x="124" y="7"/>
                  </a:lnTo>
                  <a:lnTo>
                    <a:pt x="128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5" name="Group 556"/>
          <p:cNvGrpSpPr>
            <a:grpSpLocks/>
          </p:cNvGrpSpPr>
          <p:nvPr/>
        </p:nvGrpSpPr>
        <p:grpSpPr bwMode="auto">
          <a:xfrm>
            <a:off x="4873978" y="2738967"/>
            <a:ext cx="32456" cy="28222"/>
            <a:chOff x="2731" y="2338"/>
            <a:chExt cx="23" cy="20"/>
          </a:xfrm>
        </p:grpSpPr>
        <p:sp>
          <p:nvSpPr>
            <p:cNvPr id="142901" name="Freeform 554"/>
            <p:cNvSpPr>
              <a:spLocks/>
            </p:cNvSpPr>
            <p:nvPr/>
          </p:nvSpPr>
          <p:spPr bwMode="auto">
            <a:xfrm>
              <a:off x="2731" y="2338"/>
              <a:ext cx="23" cy="20"/>
            </a:xfrm>
            <a:custGeom>
              <a:avLst/>
              <a:gdLst>
                <a:gd name="T0" fmla="*/ 9 w 23"/>
                <a:gd name="T1" fmla="*/ 2 h 20"/>
                <a:gd name="T2" fmla="*/ 14 w 23"/>
                <a:gd name="T3" fmla="*/ 2 h 20"/>
                <a:gd name="T4" fmla="*/ 14 w 23"/>
                <a:gd name="T5" fmla="*/ 4 h 20"/>
                <a:gd name="T6" fmla="*/ 21 w 23"/>
                <a:gd name="T7" fmla="*/ 0 h 20"/>
                <a:gd name="T8" fmla="*/ 23 w 23"/>
                <a:gd name="T9" fmla="*/ 6 h 20"/>
                <a:gd name="T10" fmla="*/ 23 w 23"/>
                <a:gd name="T11" fmla="*/ 13 h 20"/>
                <a:gd name="T12" fmla="*/ 23 w 23"/>
                <a:gd name="T13" fmla="*/ 16 h 20"/>
                <a:gd name="T14" fmla="*/ 21 w 23"/>
                <a:gd name="T15" fmla="*/ 18 h 20"/>
                <a:gd name="T16" fmla="*/ 18 w 23"/>
                <a:gd name="T17" fmla="*/ 13 h 20"/>
                <a:gd name="T18" fmla="*/ 14 w 23"/>
                <a:gd name="T19" fmla="*/ 16 h 20"/>
                <a:gd name="T20" fmla="*/ 11 w 23"/>
                <a:gd name="T21" fmla="*/ 18 h 20"/>
                <a:gd name="T22" fmla="*/ 7 w 23"/>
                <a:gd name="T23" fmla="*/ 20 h 20"/>
                <a:gd name="T24" fmla="*/ 7 w 23"/>
                <a:gd name="T25" fmla="*/ 16 h 20"/>
                <a:gd name="T26" fmla="*/ 0 w 23"/>
                <a:gd name="T27" fmla="*/ 18 h 20"/>
                <a:gd name="T28" fmla="*/ 0 w 23"/>
                <a:gd name="T29" fmla="*/ 16 h 20"/>
                <a:gd name="T30" fmla="*/ 2 w 23"/>
                <a:gd name="T31" fmla="*/ 13 h 20"/>
                <a:gd name="T32" fmla="*/ 5 w 23"/>
                <a:gd name="T33" fmla="*/ 6 h 20"/>
                <a:gd name="T34" fmla="*/ 9 w 23"/>
                <a:gd name="T35" fmla="*/ 4 h 20"/>
                <a:gd name="T36" fmla="*/ 9 w 23"/>
                <a:gd name="T37" fmla="*/ 2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20"/>
                <a:gd name="T59" fmla="*/ 23 w 23"/>
                <a:gd name="T60" fmla="*/ 20 h 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20">
                  <a:moveTo>
                    <a:pt x="9" y="2"/>
                  </a:moveTo>
                  <a:lnTo>
                    <a:pt x="14" y="2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1" y="18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5" y="6"/>
                  </a:lnTo>
                  <a:lnTo>
                    <a:pt x="9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02" name="Freeform 555"/>
            <p:cNvSpPr>
              <a:spLocks/>
            </p:cNvSpPr>
            <p:nvPr/>
          </p:nvSpPr>
          <p:spPr bwMode="auto">
            <a:xfrm>
              <a:off x="2731" y="2338"/>
              <a:ext cx="23" cy="20"/>
            </a:xfrm>
            <a:custGeom>
              <a:avLst/>
              <a:gdLst>
                <a:gd name="T0" fmla="*/ 9 w 23"/>
                <a:gd name="T1" fmla="*/ 2 h 20"/>
                <a:gd name="T2" fmla="*/ 14 w 23"/>
                <a:gd name="T3" fmla="*/ 2 h 20"/>
                <a:gd name="T4" fmla="*/ 14 w 23"/>
                <a:gd name="T5" fmla="*/ 4 h 20"/>
                <a:gd name="T6" fmla="*/ 21 w 23"/>
                <a:gd name="T7" fmla="*/ 0 h 20"/>
                <a:gd name="T8" fmla="*/ 23 w 23"/>
                <a:gd name="T9" fmla="*/ 6 h 20"/>
                <a:gd name="T10" fmla="*/ 23 w 23"/>
                <a:gd name="T11" fmla="*/ 13 h 20"/>
                <a:gd name="T12" fmla="*/ 23 w 23"/>
                <a:gd name="T13" fmla="*/ 16 h 20"/>
                <a:gd name="T14" fmla="*/ 21 w 23"/>
                <a:gd name="T15" fmla="*/ 18 h 20"/>
                <a:gd name="T16" fmla="*/ 18 w 23"/>
                <a:gd name="T17" fmla="*/ 13 h 20"/>
                <a:gd name="T18" fmla="*/ 14 w 23"/>
                <a:gd name="T19" fmla="*/ 16 h 20"/>
                <a:gd name="T20" fmla="*/ 11 w 23"/>
                <a:gd name="T21" fmla="*/ 18 h 20"/>
                <a:gd name="T22" fmla="*/ 7 w 23"/>
                <a:gd name="T23" fmla="*/ 20 h 20"/>
                <a:gd name="T24" fmla="*/ 7 w 23"/>
                <a:gd name="T25" fmla="*/ 16 h 20"/>
                <a:gd name="T26" fmla="*/ 0 w 23"/>
                <a:gd name="T27" fmla="*/ 18 h 20"/>
                <a:gd name="T28" fmla="*/ 0 w 23"/>
                <a:gd name="T29" fmla="*/ 16 h 20"/>
                <a:gd name="T30" fmla="*/ 2 w 23"/>
                <a:gd name="T31" fmla="*/ 13 h 20"/>
                <a:gd name="T32" fmla="*/ 5 w 23"/>
                <a:gd name="T33" fmla="*/ 6 h 20"/>
                <a:gd name="T34" fmla="*/ 9 w 23"/>
                <a:gd name="T35" fmla="*/ 4 h 20"/>
                <a:gd name="T36" fmla="*/ 9 w 23"/>
                <a:gd name="T37" fmla="*/ 2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20"/>
                <a:gd name="T59" fmla="*/ 23 w 23"/>
                <a:gd name="T60" fmla="*/ 20 h 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20">
                  <a:moveTo>
                    <a:pt x="9" y="2"/>
                  </a:moveTo>
                  <a:lnTo>
                    <a:pt x="14" y="2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1" y="18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5" y="6"/>
                  </a:lnTo>
                  <a:lnTo>
                    <a:pt x="9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6" name="Group 559"/>
          <p:cNvGrpSpPr>
            <a:grpSpLocks/>
          </p:cNvGrpSpPr>
          <p:nvPr/>
        </p:nvGrpSpPr>
        <p:grpSpPr bwMode="auto">
          <a:xfrm>
            <a:off x="4751212" y="2856089"/>
            <a:ext cx="204611" cy="160867"/>
            <a:chOff x="2644" y="2421"/>
            <a:chExt cx="145" cy="114"/>
          </a:xfrm>
        </p:grpSpPr>
        <p:sp>
          <p:nvSpPr>
            <p:cNvPr id="142899" name="Freeform 557"/>
            <p:cNvSpPr>
              <a:spLocks/>
            </p:cNvSpPr>
            <p:nvPr/>
          </p:nvSpPr>
          <p:spPr bwMode="auto">
            <a:xfrm>
              <a:off x="2644" y="2421"/>
              <a:ext cx="145" cy="114"/>
            </a:xfrm>
            <a:custGeom>
              <a:avLst/>
              <a:gdLst>
                <a:gd name="T0" fmla="*/ 115 w 145"/>
                <a:gd name="T1" fmla="*/ 6 h 114"/>
                <a:gd name="T2" fmla="*/ 122 w 145"/>
                <a:gd name="T3" fmla="*/ 8 h 114"/>
                <a:gd name="T4" fmla="*/ 130 w 145"/>
                <a:gd name="T5" fmla="*/ 10 h 114"/>
                <a:gd name="T6" fmla="*/ 135 w 145"/>
                <a:gd name="T7" fmla="*/ 12 h 114"/>
                <a:gd name="T8" fmla="*/ 142 w 145"/>
                <a:gd name="T9" fmla="*/ 21 h 114"/>
                <a:gd name="T10" fmla="*/ 145 w 145"/>
                <a:gd name="T11" fmla="*/ 27 h 114"/>
                <a:gd name="T12" fmla="*/ 140 w 145"/>
                <a:gd name="T13" fmla="*/ 34 h 114"/>
                <a:gd name="T14" fmla="*/ 137 w 145"/>
                <a:gd name="T15" fmla="*/ 45 h 114"/>
                <a:gd name="T16" fmla="*/ 140 w 145"/>
                <a:gd name="T17" fmla="*/ 50 h 114"/>
                <a:gd name="T18" fmla="*/ 135 w 145"/>
                <a:gd name="T19" fmla="*/ 56 h 114"/>
                <a:gd name="T20" fmla="*/ 135 w 145"/>
                <a:gd name="T21" fmla="*/ 67 h 114"/>
                <a:gd name="T22" fmla="*/ 101 w 145"/>
                <a:gd name="T23" fmla="*/ 82 h 114"/>
                <a:gd name="T24" fmla="*/ 98 w 145"/>
                <a:gd name="T25" fmla="*/ 87 h 114"/>
                <a:gd name="T26" fmla="*/ 82 w 145"/>
                <a:gd name="T27" fmla="*/ 89 h 114"/>
                <a:gd name="T28" fmla="*/ 75 w 145"/>
                <a:gd name="T29" fmla="*/ 97 h 114"/>
                <a:gd name="T30" fmla="*/ 62 w 145"/>
                <a:gd name="T31" fmla="*/ 112 h 114"/>
                <a:gd name="T32" fmla="*/ 55 w 145"/>
                <a:gd name="T33" fmla="*/ 112 h 114"/>
                <a:gd name="T34" fmla="*/ 38 w 145"/>
                <a:gd name="T35" fmla="*/ 110 h 114"/>
                <a:gd name="T36" fmla="*/ 27 w 145"/>
                <a:gd name="T37" fmla="*/ 105 h 114"/>
                <a:gd name="T38" fmla="*/ 15 w 145"/>
                <a:gd name="T39" fmla="*/ 108 h 114"/>
                <a:gd name="T40" fmla="*/ 0 w 145"/>
                <a:gd name="T41" fmla="*/ 91 h 114"/>
                <a:gd name="T42" fmla="*/ 25 w 145"/>
                <a:gd name="T43" fmla="*/ 55 h 114"/>
                <a:gd name="T44" fmla="*/ 25 w 145"/>
                <a:gd name="T45" fmla="*/ 50 h 114"/>
                <a:gd name="T46" fmla="*/ 25 w 145"/>
                <a:gd name="T47" fmla="*/ 29 h 114"/>
                <a:gd name="T48" fmla="*/ 32 w 145"/>
                <a:gd name="T49" fmla="*/ 38 h 114"/>
                <a:gd name="T50" fmla="*/ 44 w 145"/>
                <a:gd name="T51" fmla="*/ 38 h 114"/>
                <a:gd name="T52" fmla="*/ 56 w 145"/>
                <a:gd name="T53" fmla="*/ 42 h 114"/>
                <a:gd name="T54" fmla="*/ 62 w 145"/>
                <a:gd name="T55" fmla="*/ 38 h 114"/>
                <a:gd name="T56" fmla="*/ 71 w 145"/>
                <a:gd name="T57" fmla="*/ 46 h 114"/>
                <a:gd name="T58" fmla="*/ 85 w 145"/>
                <a:gd name="T59" fmla="*/ 55 h 114"/>
                <a:gd name="T60" fmla="*/ 94 w 145"/>
                <a:gd name="T61" fmla="*/ 56 h 114"/>
                <a:gd name="T62" fmla="*/ 96 w 145"/>
                <a:gd name="T63" fmla="*/ 46 h 114"/>
                <a:gd name="T64" fmla="*/ 92 w 145"/>
                <a:gd name="T65" fmla="*/ 49 h 114"/>
                <a:gd name="T66" fmla="*/ 81 w 145"/>
                <a:gd name="T67" fmla="*/ 42 h 114"/>
                <a:gd name="T68" fmla="*/ 81 w 145"/>
                <a:gd name="T69" fmla="*/ 34 h 114"/>
                <a:gd name="T70" fmla="*/ 82 w 145"/>
                <a:gd name="T71" fmla="*/ 25 h 114"/>
                <a:gd name="T72" fmla="*/ 81 w 145"/>
                <a:gd name="T73" fmla="*/ 15 h 114"/>
                <a:gd name="T74" fmla="*/ 86 w 145"/>
                <a:gd name="T75" fmla="*/ 4 h 114"/>
                <a:gd name="T76" fmla="*/ 110 w 145"/>
                <a:gd name="T77" fmla="*/ 0 h 1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5"/>
                <a:gd name="T118" fmla="*/ 0 h 114"/>
                <a:gd name="T119" fmla="*/ 145 w 145"/>
                <a:gd name="T120" fmla="*/ 114 h 1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5" h="114">
                  <a:moveTo>
                    <a:pt x="110" y="0"/>
                  </a:moveTo>
                  <a:lnTo>
                    <a:pt x="115" y="6"/>
                  </a:lnTo>
                  <a:lnTo>
                    <a:pt x="119" y="6"/>
                  </a:lnTo>
                  <a:lnTo>
                    <a:pt x="122" y="8"/>
                  </a:lnTo>
                  <a:lnTo>
                    <a:pt x="126" y="10"/>
                  </a:lnTo>
                  <a:lnTo>
                    <a:pt x="130" y="10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7" y="17"/>
                  </a:lnTo>
                  <a:lnTo>
                    <a:pt x="142" y="21"/>
                  </a:lnTo>
                  <a:lnTo>
                    <a:pt x="145" y="25"/>
                  </a:lnTo>
                  <a:lnTo>
                    <a:pt x="145" y="27"/>
                  </a:lnTo>
                  <a:lnTo>
                    <a:pt x="140" y="29"/>
                  </a:lnTo>
                  <a:lnTo>
                    <a:pt x="140" y="34"/>
                  </a:lnTo>
                  <a:lnTo>
                    <a:pt x="140" y="42"/>
                  </a:lnTo>
                  <a:lnTo>
                    <a:pt x="137" y="45"/>
                  </a:lnTo>
                  <a:lnTo>
                    <a:pt x="142" y="49"/>
                  </a:lnTo>
                  <a:lnTo>
                    <a:pt x="140" y="50"/>
                  </a:lnTo>
                  <a:lnTo>
                    <a:pt x="135" y="50"/>
                  </a:lnTo>
                  <a:lnTo>
                    <a:pt x="135" y="56"/>
                  </a:lnTo>
                  <a:lnTo>
                    <a:pt x="133" y="62"/>
                  </a:lnTo>
                  <a:lnTo>
                    <a:pt x="135" y="67"/>
                  </a:lnTo>
                  <a:lnTo>
                    <a:pt x="98" y="77"/>
                  </a:lnTo>
                  <a:lnTo>
                    <a:pt x="101" y="82"/>
                  </a:lnTo>
                  <a:lnTo>
                    <a:pt x="101" y="87"/>
                  </a:lnTo>
                  <a:lnTo>
                    <a:pt x="98" y="87"/>
                  </a:lnTo>
                  <a:lnTo>
                    <a:pt x="92" y="87"/>
                  </a:lnTo>
                  <a:lnTo>
                    <a:pt x="82" y="89"/>
                  </a:lnTo>
                  <a:lnTo>
                    <a:pt x="82" y="95"/>
                  </a:lnTo>
                  <a:lnTo>
                    <a:pt x="75" y="97"/>
                  </a:lnTo>
                  <a:lnTo>
                    <a:pt x="68" y="101"/>
                  </a:lnTo>
                  <a:lnTo>
                    <a:pt x="62" y="112"/>
                  </a:lnTo>
                  <a:lnTo>
                    <a:pt x="56" y="114"/>
                  </a:lnTo>
                  <a:lnTo>
                    <a:pt x="55" y="112"/>
                  </a:lnTo>
                  <a:lnTo>
                    <a:pt x="44" y="112"/>
                  </a:lnTo>
                  <a:lnTo>
                    <a:pt x="38" y="110"/>
                  </a:lnTo>
                  <a:lnTo>
                    <a:pt x="34" y="108"/>
                  </a:lnTo>
                  <a:lnTo>
                    <a:pt x="27" y="105"/>
                  </a:lnTo>
                  <a:lnTo>
                    <a:pt x="25" y="105"/>
                  </a:lnTo>
                  <a:lnTo>
                    <a:pt x="15" y="108"/>
                  </a:lnTo>
                  <a:lnTo>
                    <a:pt x="11" y="100"/>
                  </a:lnTo>
                  <a:lnTo>
                    <a:pt x="0" y="91"/>
                  </a:lnTo>
                  <a:lnTo>
                    <a:pt x="3" y="55"/>
                  </a:lnTo>
                  <a:lnTo>
                    <a:pt x="25" y="55"/>
                  </a:lnTo>
                  <a:lnTo>
                    <a:pt x="25" y="52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25" y="29"/>
                  </a:lnTo>
                  <a:lnTo>
                    <a:pt x="30" y="32"/>
                  </a:lnTo>
                  <a:lnTo>
                    <a:pt x="32" y="38"/>
                  </a:lnTo>
                  <a:lnTo>
                    <a:pt x="41" y="32"/>
                  </a:lnTo>
                  <a:lnTo>
                    <a:pt x="44" y="38"/>
                  </a:lnTo>
                  <a:lnTo>
                    <a:pt x="52" y="42"/>
                  </a:lnTo>
                  <a:lnTo>
                    <a:pt x="56" y="42"/>
                  </a:lnTo>
                  <a:lnTo>
                    <a:pt x="62" y="42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71" y="46"/>
                  </a:lnTo>
                  <a:lnTo>
                    <a:pt x="78" y="46"/>
                  </a:lnTo>
                  <a:lnTo>
                    <a:pt x="85" y="55"/>
                  </a:lnTo>
                  <a:lnTo>
                    <a:pt x="86" y="59"/>
                  </a:lnTo>
                  <a:lnTo>
                    <a:pt x="94" y="56"/>
                  </a:lnTo>
                  <a:lnTo>
                    <a:pt x="94" y="59"/>
                  </a:lnTo>
                  <a:lnTo>
                    <a:pt x="96" y="46"/>
                  </a:lnTo>
                  <a:lnTo>
                    <a:pt x="92" y="46"/>
                  </a:lnTo>
                  <a:lnTo>
                    <a:pt x="92" y="49"/>
                  </a:lnTo>
                  <a:lnTo>
                    <a:pt x="86" y="46"/>
                  </a:lnTo>
                  <a:lnTo>
                    <a:pt x="81" y="42"/>
                  </a:lnTo>
                  <a:lnTo>
                    <a:pt x="78" y="39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5"/>
                  </a:lnTo>
                  <a:lnTo>
                    <a:pt x="82" y="17"/>
                  </a:lnTo>
                  <a:lnTo>
                    <a:pt x="81" y="15"/>
                  </a:lnTo>
                  <a:lnTo>
                    <a:pt x="85" y="10"/>
                  </a:lnTo>
                  <a:lnTo>
                    <a:pt x="86" y="4"/>
                  </a:lnTo>
                  <a:lnTo>
                    <a:pt x="86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900" name="Freeform 558"/>
            <p:cNvSpPr>
              <a:spLocks/>
            </p:cNvSpPr>
            <p:nvPr/>
          </p:nvSpPr>
          <p:spPr bwMode="auto">
            <a:xfrm>
              <a:off x="2644" y="2421"/>
              <a:ext cx="145" cy="114"/>
            </a:xfrm>
            <a:custGeom>
              <a:avLst/>
              <a:gdLst>
                <a:gd name="T0" fmla="*/ 115 w 145"/>
                <a:gd name="T1" fmla="*/ 6 h 114"/>
                <a:gd name="T2" fmla="*/ 122 w 145"/>
                <a:gd name="T3" fmla="*/ 8 h 114"/>
                <a:gd name="T4" fmla="*/ 130 w 145"/>
                <a:gd name="T5" fmla="*/ 10 h 114"/>
                <a:gd name="T6" fmla="*/ 135 w 145"/>
                <a:gd name="T7" fmla="*/ 12 h 114"/>
                <a:gd name="T8" fmla="*/ 142 w 145"/>
                <a:gd name="T9" fmla="*/ 21 h 114"/>
                <a:gd name="T10" fmla="*/ 145 w 145"/>
                <a:gd name="T11" fmla="*/ 27 h 114"/>
                <a:gd name="T12" fmla="*/ 140 w 145"/>
                <a:gd name="T13" fmla="*/ 34 h 114"/>
                <a:gd name="T14" fmla="*/ 137 w 145"/>
                <a:gd name="T15" fmla="*/ 45 h 114"/>
                <a:gd name="T16" fmla="*/ 140 w 145"/>
                <a:gd name="T17" fmla="*/ 50 h 114"/>
                <a:gd name="T18" fmla="*/ 135 w 145"/>
                <a:gd name="T19" fmla="*/ 56 h 114"/>
                <a:gd name="T20" fmla="*/ 135 w 145"/>
                <a:gd name="T21" fmla="*/ 67 h 114"/>
                <a:gd name="T22" fmla="*/ 101 w 145"/>
                <a:gd name="T23" fmla="*/ 82 h 114"/>
                <a:gd name="T24" fmla="*/ 98 w 145"/>
                <a:gd name="T25" fmla="*/ 87 h 114"/>
                <a:gd name="T26" fmla="*/ 82 w 145"/>
                <a:gd name="T27" fmla="*/ 89 h 114"/>
                <a:gd name="T28" fmla="*/ 75 w 145"/>
                <a:gd name="T29" fmla="*/ 97 h 114"/>
                <a:gd name="T30" fmla="*/ 62 w 145"/>
                <a:gd name="T31" fmla="*/ 112 h 114"/>
                <a:gd name="T32" fmla="*/ 55 w 145"/>
                <a:gd name="T33" fmla="*/ 112 h 114"/>
                <a:gd name="T34" fmla="*/ 38 w 145"/>
                <a:gd name="T35" fmla="*/ 110 h 114"/>
                <a:gd name="T36" fmla="*/ 27 w 145"/>
                <a:gd name="T37" fmla="*/ 105 h 114"/>
                <a:gd name="T38" fmla="*/ 15 w 145"/>
                <a:gd name="T39" fmla="*/ 108 h 114"/>
                <a:gd name="T40" fmla="*/ 0 w 145"/>
                <a:gd name="T41" fmla="*/ 91 h 114"/>
                <a:gd name="T42" fmla="*/ 25 w 145"/>
                <a:gd name="T43" fmla="*/ 55 h 114"/>
                <a:gd name="T44" fmla="*/ 25 w 145"/>
                <a:gd name="T45" fmla="*/ 50 h 114"/>
                <a:gd name="T46" fmla="*/ 25 w 145"/>
                <a:gd name="T47" fmla="*/ 29 h 114"/>
                <a:gd name="T48" fmla="*/ 32 w 145"/>
                <a:gd name="T49" fmla="*/ 38 h 114"/>
                <a:gd name="T50" fmla="*/ 44 w 145"/>
                <a:gd name="T51" fmla="*/ 38 h 114"/>
                <a:gd name="T52" fmla="*/ 56 w 145"/>
                <a:gd name="T53" fmla="*/ 42 h 114"/>
                <a:gd name="T54" fmla="*/ 62 w 145"/>
                <a:gd name="T55" fmla="*/ 38 h 114"/>
                <a:gd name="T56" fmla="*/ 71 w 145"/>
                <a:gd name="T57" fmla="*/ 46 h 114"/>
                <a:gd name="T58" fmla="*/ 85 w 145"/>
                <a:gd name="T59" fmla="*/ 55 h 114"/>
                <a:gd name="T60" fmla="*/ 94 w 145"/>
                <a:gd name="T61" fmla="*/ 56 h 114"/>
                <a:gd name="T62" fmla="*/ 96 w 145"/>
                <a:gd name="T63" fmla="*/ 46 h 114"/>
                <a:gd name="T64" fmla="*/ 92 w 145"/>
                <a:gd name="T65" fmla="*/ 49 h 114"/>
                <a:gd name="T66" fmla="*/ 81 w 145"/>
                <a:gd name="T67" fmla="*/ 42 h 114"/>
                <a:gd name="T68" fmla="*/ 81 w 145"/>
                <a:gd name="T69" fmla="*/ 34 h 114"/>
                <a:gd name="T70" fmla="*/ 82 w 145"/>
                <a:gd name="T71" fmla="*/ 25 h 114"/>
                <a:gd name="T72" fmla="*/ 81 w 145"/>
                <a:gd name="T73" fmla="*/ 15 h 114"/>
                <a:gd name="T74" fmla="*/ 86 w 145"/>
                <a:gd name="T75" fmla="*/ 4 h 114"/>
                <a:gd name="T76" fmla="*/ 110 w 145"/>
                <a:gd name="T77" fmla="*/ 0 h 1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5"/>
                <a:gd name="T118" fmla="*/ 0 h 114"/>
                <a:gd name="T119" fmla="*/ 145 w 145"/>
                <a:gd name="T120" fmla="*/ 114 h 1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5" h="114">
                  <a:moveTo>
                    <a:pt x="110" y="0"/>
                  </a:moveTo>
                  <a:lnTo>
                    <a:pt x="115" y="6"/>
                  </a:lnTo>
                  <a:lnTo>
                    <a:pt x="119" y="6"/>
                  </a:lnTo>
                  <a:lnTo>
                    <a:pt x="122" y="8"/>
                  </a:lnTo>
                  <a:lnTo>
                    <a:pt x="126" y="10"/>
                  </a:lnTo>
                  <a:lnTo>
                    <a:pt x="130" y="10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7" y="17"/>
                  </a:lnTo>
                  <a:lnTo>
                    <a:pt x="142" y="21"/>
                  </a:lnTo>
                  <a:lnTo>
                    <a:pt x="145" y="25"/>
                  </a:lnTo>
                  <a:lnTo>
                    <a:pt x="145" y="27"/>
                  </a:lnTo>
                  <a:lnTo>
                    <a:pt x="140" y="29"/>
                  </a:lnTo>
                  <a:lnTo>
                    <a:pt x="140" y="34"/>
                  </a:lnTo>
                  <a:lnTo>
                    <a:pt x="140" y="42"/>
                  </a:lnTo>
                  <a:lnTo>
                    <a:pt x="137" y="45"/>
                  </a:lnTo>
                  <a:lnTo>
                    <a:pt x="142" y="49"/>
                  </a:lnTo>
                  <a:lnTo>
                    <a:pt x="140" y="50"/>
                  </a:lnTo>
                  <a:lnTo>
                    <a:pt x="135" y="50"/>
                  </a:lnTo>
                  <a:lnTo>
                    <a:pt x="135" y="56"/>
                  </a:lnTo>
                  <a:lnTo>
                    <a:pt x="133" y="62"/>
                  </a:lnTo>
                  <a:lnTo>
                    <a:pt x="135" y="67"/>
                  </a:lnTo>
                  <a:lnTo>
                    <a:pt x="98" y="77"/>
                  </a:lnTo>
                  <a:lnTo>
                    <a:pt x="101" y="82"/>
                  </a:lnTo>
                  <a:lnTo>
                    <a:pt x="101" y="87"/>
                  </a:lnTo>
                  <a:lnTo>
                    <a:pt x="98" y="87"/>
                  </a:lnTo>
                  <a:lnTo>
                    <a:pt x="92" y="87"/>
                  </a:lnTo>
                  <a:lnTo>
                    <a:pt x="82" y="89"/>
                  </a:lnTo>
                  <a:lnTo>
                    <a:pt x="82" y="95"/>
                  </a:lnTo>
                  <a:lnTo>
                    <a:pt x="75" y="97"/>
                  </a:lnTo>
                  <a:lnTo>
                    <a:pt x="68" y="101"/>
                  </a:lnTo>
                  <a:lnTo>
                    <a:pt x="62" y="112"/>
                  </a:lnTo>
                  <a:lnTo>
                    <a:pt x="56" y="114"/>
                  </a:lnTo>
                  <a:lnTo>
                    <a:pt x="55" y="112"/>
                  </a:lnTo>
                  <a:lnTo>
                    <a:pt x="44" y="112"/>
                  </a:lnTo>
                  <a:lnTo>
                    <a:pt x="38" y="110"/>
                  </a:lnTo>
                  <a:lnTo>
                    <a:pt x="34" y="108"/>
                  </a:lnTo>
                  <a:lnTo>
                    <a:pt x="27" y="105"/>
                  </a:lnTo>
                  <a:lnTo>
                    <a:pt x="25" y="105"/>
                  </a:lnTo>
                  <a:lnTo>
                    <a:pt x="15" y="108"/>
                  </a:lnTo>
                  <a:lnTo>
                    <a:pt x="11" y="100"/>
                  </a:lnTo>
                  <a:lnTo>
                    <a:pt x="0" y="91"/>
                  </a:lnTo>
                  <a:lnTo>
                    <a:pt x="3" y="55"/>
                  </a:lnTo>
                  <a:lnTo>
                    <a:pt x="25" y="55"/>
                  </a:lnTo>
                  <a:lnTo>
                    <a:pt x="25" y="52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25" y="29"/>
                  </a:lnTo>
                  <a:lnTo>
                    <a:pt x="30" y="32"/>
                  </a:lnTo>
                  <a:lnTo>
                    <a:pt x="32" y="38"/>
                  </a:lnTo>
                  <a:lnTo>
                    <a:pt x="41" y="32"/>
                  </a:lnTo>
                  <a:lnTo>
                    <a:pt x="44" y="38"/>
                  </a:lnTo>
                  <a:lnTo>
                    <a:pt x="52" y="42"/>
                  </a:lnTo>
                  <a:lnTo>
                    <a:pt x="56" y="42"/>
                  </a:lnTo>
                  <a:lnTo>
                    <a:pt x="62" y="42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71" y="46"/>
                  </a:lnTo>
                  <a:lnTo>
                    <a:pt x="78" y="46"/>
                  </a:lnTo>
                  <a:lnTo>
                    <a:pt x="85" y="55"/>
                  </a:lnTo>
                  <a:lnTo>
                    <a:pt x="86" y="59"/>
                  </a:lnTo>
                  <a:lnTo>
                    <a:pt x="94" y="56"/>
                  </a:lnTo>
                  <a:lnTo>
                    <a:pt x="94" y="59"/>
                  </a:lnTo>
                  <a:lnTo>
                    <a:pt x="96" y="46"/>
                  </a:lnTo>
                  <a:lnTo>
                    <a:pt x="92" y="46"/>
                  </a:lnTo>
                  <a:lnTo>
                    <a:pt x="92" y="49"/>
                  </a:lnTo>
                  <a:lnTo>
                    <a:pt x="86" y="46"/>
                  </a:lnTo>
                  <a:lnTo>
                    <a:pt x="81" y="42"/>
                  </a:lnTo>
                  <a:lnTo>
                    <a:pt x="78" y="39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5"/>
                  </a:lnTo>
                  <a:lnTo>
                    <a:pt x="82" y="17"/>
                  </a:lnTo>
                  <a:lnTo>
                    <a:pt x="81" y="15"/>
                  </a:lnTo>
                  <a:lnTo>
                    <a:pt x="85" y="10"/>
                  </a:lnTo>
                  <a:lnTo>
                    <a:pt x="86" y="4"/>
                  </a:lnTo>
                  <a:lnTo>
                    <a:pt x="86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7" name="Group 562"/>
          <p:cNvGrpSpPr>
            <a:grpSpLocks/>
          </p:cNvGrpSpPr>
          <p:nvPr/>
        </p:nvGrpSpPr>
        <p:grpSpPr bwMode="auto">
          <a:xfrm>
            <a:off x="4079523" y="2448278"/>
            <a:ext cx="103011" cy="70556"/>
            <a:chOff x="2168" y="2132"/>
            <a:chExt cx="73" cy="50"/>
          </a:xfrm>
        </p:grpSpPr>
        <p:sp>
          <p:nvSpPr>
            <p:cNvPr id="142897" name="Freeform 560"/>
            <p:cNvSpPr>
              <a:spLocks/>
            </p:cNvSpPr>
            <p:nvPr/>
          </p:nvSpPr>
          <p:spPr bwMode="auto">
            <a:xfrm>
              <a:off x="2168" y="2132"/>
              <a:ext cx="73" cy="50"/>
            </a:xfrm>
            <a:custGeom>
              <a:avLst/>
              <a:gdLst>
                <a:gd name="T0" fmla="*/ 8 w 73"/>
                <a:gd name="T1" fmla="*/ 5 h 50"/>
                <a:gd name="T2" fmla="*/ 14 w 73"/>
                <a:gd name="T3" fmla="*/ 1 h 50"/>
                <a:gd name="T4" fmla="*/ 23 w 73"/>
                <a:gd name="T5" fmla="*/ 1 h 50"/>
                <a:gd name="T6" fmla="*/ 34 w 73"/>
                <a:gd name="T7" fmla="*/ 0 h 50"/>
                <a:gd name="T8" fmla="*/ 38 w 73"/>
                <a:gd name="T9" fmla="*/ 1 h 50"/>
                <a:gd name="T10" fmla="*/ 44 w 73"/>
                <a:gd name="T11" fmla="*/ 8 h 50"/>
                <a:gd name="T12" fmla="*/ 48 w 73"/>
                <a:gd name="T13" fmla="*/ 8 h 50"/>
                <a:gd name="T14" fmla="*/ 49 w 73"/>
                <a:gd name="T15" fmla="*/ 15 h 50"/>
                <a:gd name="T16" fmla="*/ 52 w 73"/>
                <a:gd name="T17" fmla="*/ 15 h 50"/>
                <a:gd name="T18" fmla="*/ 55 w 73"/>
                <a:gd name="T19" fmla="*/ 18 h 50"/>
                <a:gd name="T20" fmla="*/ 56 w 73"/>
                <a:gd name="T21" fmla="*/ 21 h 50"/>
                <a:gd name="T22" fmla="*/ 64 w 73"/>
                <a:gd name="T23" fmla="*/ 23 h 50"/>
                <a:gd name="T24" fmla="*/ 64 w 73"/>
                <a:gd name="T25" fmla="*/ 28 h 50"/>
                <a:gd name="T26" fmla="*/ 66 w 73"/>
                <a:gd name="T27" fmla="*/ 29 h 50"/>
                <a:gd name="T28" fmla="*/ 64 w 73"/>
                <a:gd name="T29" fmla="*/ 36 h 50"/>
                <a:gd name="T30" fmla="*/ 66 w 73"/>
                <a:gd name="T31" fmla="*/ 40 h 50"/>
                <a:gd name="T32" fmla="*/ 68 w 73"/>
                <a:gd name="T33" fmla="*/ 40 h 50"/>
                <a:gd name="T34" fmla="*/ 73 w 73"/>
                <a:gd name="T35" fmla="*/ 44 h 50"/>
                <a:gd name="T36" fmla="*/ 73 w 73"/>
                <a:gd name="T37" fmla="*/ 49 h 50"/>
                <a:gd name="T38" fmla="*/ 66 w 73"/>
                <a:gd name="T39" fmla="*/ 49 h 50"/>
                <a:gd name="T40" fmla="*/ 64 w 73"/>
                <a:gd name="T41" fmla="*/ 49 h 50"/>
                <a:gd name="T42" fmla="*/ 59 w 73"/>
                <a:gd name="T43" fmla="*/ 50 h 50"/>
                <a:gd name="T44" fmla="*/ 52 w 73"/>
                <a:gd name="T45" fmla="*/ 49 h 50"/>
                <a:gd name="T46" fmla="*/ 52 w 73"/>
                <a:gd name="T47" fmla="*/ 46 h 50"/>
                <a:gd name="T48" fmla="*/ 44 w 73"/>
                <a:gd name="T49" fmla="*/ 46 h 50"/>
                <a:gd name="T50" fmla="*/ 25 w 73"/>
                <a:gd name="T51" fmla="*/ 46 h 50"/>
                <a:gd name="T52" fmla="*/ 20 w 73"/>
                <a:gd name="T53" fmla="*/ 49 h 50"/>
                <a:gd name="T54" fmla="*/ 15 w 73"/>
                <a:gd name="T55" fmla="*/ 49 h 50"/>
                <a:gd name="T56" fmla="*/ 7 w 73"/>
                <a:gd name="T57" fmla="*/ 50 h 50"/>
                <a:gd name="T58" fmla="*/ 15 w 73"/>
                <a:gd name="T59" fmla="*/ 46 h 50"/>
                <a:gd name="T60" fmla="*/ 7 w 73"/>
                <a:gd name="T61" fmla="*/ 46 h 50"/>
                <a:gd name="T62" fmla="*/ 4 w 73"/>
                <a:gd name="T63" fmla="*/ 43 h 50"/>
                <a:gd name="T64" fmla="*/ 18 w 73"/>
                <a:gd name="T65" fmla="*/ 40 h 50"/>
                <a:gd name="T66" fmla="*/ 18 w 73"/>
                <a:gd name="T67" fmla="*/ 39 h 50"/>
                <a:gd name="T68" fmla="*/ 23 w 73"/>
                <a:gd name="T69" fmla="*/ 39 h 50"/>
                <a:gd name="T70" fmla="*/ 27 w 73"/>
                <a:gd name="T71" fmla="*/ 36 h 50"/>
                <a:gd name="T72" fmla="*/ 38 w 73"/>
                <a:gd name="T73" fmla="*/ 40 h 50"/>
                <a:gd name="T74" fmla="*/ 44 w 73"/>
                <a:gd name="T75" fmla="*/ 36 h 50"/>
                <a:gd name="T76" fmla="*/ 36 w 73"/>
                <a:gd name="T77" fmla="*/ 36 h 50"/>
                <a:gd name="T78" fmla="*/ 30 w 73"/>
                <a:gd name="T79" fmla="*/ 33 h 50"/>
                <a:gd name="T80" fmla="*/ 20 w 73"/>
                <a:gd name="T81" fmla="*/ 33 h 50"/>
                <a:gd name="T82" fmla="*/ 7 w 73"/>
                <a:gd name="T83" fmla="*/ 36 h 50"/>
                <a:gd name="T84" fmla="*/ 7 w 73"/>
                <a:gd name="T85" fmla="*/ 33 h 50"/>
                <a:gd name="T86" fmla="*/ 8 w 73"/>
                <a:gd name="T87" fmla="*/ 32 h 50"/>
                <a:gd name="T88" fmla="*/ 4 w 73"/>
                <a:gd name="T89" fmla="*/ 32 h 50"/>
                <a:gd name="T90" fmla="*/ 1 w 73"/>
                <a:gd name="T91" fmla="*/ 29 h 50"/>
                <a:gd name="T92" fmla="*/ 0 w 73"/>
                <a:gd name="T93" fmla="*/ 23 h 50"/>
                <a:gd name="T94" fmla="*/ 1 w 73"/>
                <a:gd name="T95" fmla="*/ 18 h 50"/>
                <a:gd name="T96" fmla="*/ 7 w 73"/>
                <a:gd name="T97" fmla="*/ 12 h 50"/>
                <a:gd name="T98" fmla="*/ 8 w 73"/>
                <a:gd name="T99" fmla="*/ 5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3"/>
                <a:gd name="T151" fmla="*/ 0 h 50"/>
                <a:gd name="T152" fmla="*/ 73 w 73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3" h="50">
                  <a:moveTo>
                    <a:pt x="8" y="5"/>
                  </a:moveTo>
                  <a:lnTo>
                    <a:pt x="14" y="1"/>
                  </a:lnTo>
                  <a:lnTo>
                    <a:pt x="23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5" y="18"/>
                  </a:lnTo>
                  <a:lnTo>
                    <a:pt x="56" y="21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6" y="29"/>
                  </a:lnTo>
                  <a:lnTo>
                    <a:pt x="64" y="36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73" y="44"/>
                  </a:lnTo>
                  <a:lnTo>
                    <a:pt x="73" y="49"/>
                  </a:lnTo>
                  <a:lnTo>
                    <a:pt x="66" y="49"/>
                  </a:lnTo>
                  <a:lnTo>
                    <a:pt x="64" y="49"/>
                  </a:lnTo>
                  <a:lnTo>
                    <a:pt x="59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44" y="46"/>
                  </a:lnTo>
                  <a:lnTo>
                    <a:pt x="25" y="46"/>
                  </a:lnTo>
                  <a:lnTo>
                    <a:pt x="20" y="49"/>
                  </a:lnTo>
                  <a:lnTo>
                    <a:pt x="15" y="49"/>
                  </a:lnTo>
                  <a:lnTo>
                    <a:pt x="7" y="50"/>
                  </a:lnTo>
                  <a:lnTo>
                    <a:pt x="15" y="46"/>
                  </a:lnTo>
                  <a:lnTo>
                    <a:pt x="7" y="46"/>
                  </a:lnTo>
                  <a:lnTo>
                    <a:pt x="4" y="43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23" y="39"/>
                  </a:lnTo>
                  <a:lnTo>
                    <a:pt x="27" y="36"/>
                  </a:lnTo>
                  <a:lnTo>
                    <a:pt x="38" y="40"/>
                  </a:lnTo>
                  <a:lnTo>
                    <a:pt x="44" y="36"/>
                  </a:lnTo>
                  <a:lnTo>
                    <a:pt x="36" y="36"/>
                  </a:lnTo>
                  <a:lnTo>
                    <a:pt x="30" y="33"/>
                  </a:lnTo>
                  <a:lnTo>
                    <a:pt x="20" y="33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7" y="12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98" name="Freeform 561"/>
            <p:cNvSpPr>
              <a:spLocks/>
            </p:cNvSpPr>
            <p:nvPr/>
          </p:nvSpPr>
          <p:spPr bwMode="auto">
            <a:xfrm>
              <a:off x="2168" y="2132"/>
              <a:ext cx="73" cy="50"/>
            </a:xfrm>
            <a:custGeom>
              <a:avLst/>
              <a:gdLst>
                <a:gd name="T0" fmla="*/ 8 w 73"/>
                <a:gd name="T1" fmla="*/ 5 h 50"/>
                <a:gd name="T2" fmla="*/ 14 w 73"/>
                <a:gd name="T3" fmla="*/ 1 h 50"/>
                <a:gd name="T4" fmla="*/ 23 w 73"/>
                <a:gd name="T5" fmla="*/ 1 h 50"/>
                <a:gd name="T6" fmla="*/ 34 w 73"/>
                <a:gd name="T7" fmla="*/ 0 h 50"/>
                <a:gd name="T8" fmla="*/ 38 w 73"/>
                <a:gd name="T9" fmla="*/ 1 h 50"/>
                <a:gd name="T10" fmla="*/ 44 w 73"/>
                <a:gd name="T11" fmla="*/ 8 h 50"/>
                <a:gd name="T12" fmla="*/ 48 w 73"/>
                <a:gd name="T13" fmla="*/ 8 h 50"/>
                <a:gd name="T14" fmla="*/ 49 w 73"/>
                <a:gd name="T15" fmla="*/ 15 h 50"/>
                <a:gd name="T16" fmla="*/ 52 w 73"/>
                <a:gd name="T17" fmla="*/ 15 h 50"/>
                <a:gd name="T18" fmla="*/ 55 w 73"/>
                <a:gd name="T19" fmla="*/ 18 h 50"/>
                <a:gd name="T20" fmla="*/ 56 w 73"/>
                <a:gd name="T21" fmla="*/ 21 h 50"/>
                <a:gd name="T22" fmla="*/ 64 w 73"/>
                <a:gd name="T23" fmla="*/ 23 h 50"/>
                <a:gd name="T24" fmla="*/ 64 w 73"/>
                <a:gd name="T25" fmla="*/ 28 h 50"/>
                <a:gd name="T26" fmla="*/ 66 w 73"/>
                <a:gd name="T27" fmla="*/ 29 h 50"/>
                <a:gd name="T28" fmla="*/ 64 w 73"/>
                <a:gd name="T29" fmla="*/ 36 h 50"/>
                <a:gd name="T30" fmla="*/ 66 w 73"/>
                <a:gd name="T31" fmla="*/ 40 h 50"/>
                <a:gd name="T32" fmla="*/ 68 w 73"/>
                <a:gd name="T33" fmla="*/ 40 h 50"/>
                <a:gd name="T34" fmla="*/ 73 w 73"/>
                <a:gd name="T35" fmla="*/ 44 h 50"/>
                <a:gd name="T36" fmla="*/ 73 w 73"/>
                <a:gd name="T37" fmla="*/ 49 h 50"/>
                <a:gd name="T38" fmla="*/ 66 w 73"/>
                <a:gd name="T39" fmla="*/ 49 h 50"/>
                <a:gd name="T40" fmla="*/ 64 w 73"/>
                <a:gd name="T41" fmla="*/ 49 h 50"/>
                <a:gd name="T42" fmla="*/ 59 w 73"/>
                <a:gd name="T43" fmla="*/ 50 h 50"/>
                <a:gd name="T44" fmla="*/ 52 w 73"/>
                <a:gd name="T45" fmla="*/ 49 h 50"/>
                <a:gd name="T46" fmla="*/ 52 w 73"/>
                <a:gd name="T47" fmla="*/ 46 h 50"/>
                <a:gd name="T48" fmla="*/ 44 w 73"/>
                <a:gd name="T49" fmla="*/ 46 h 50"/>
                <a:gd name="T50" fmla="*/ 25 w 73"/>
                <a:gd name="T51" fmla="*/ 46 h 50"/>
                <a:gd name="T52" fmla="*/ 20 w 73"/>
                <a:gd name="T53" fmla="*/ 49 h 50"/>
                <a:gd name="T54" fmla="*/ 15 w 73"/>
                <a:gd name="T55" fmla="*/ 49 h 50"/>
                <a:gd name="T56" fmla="*/ 7 w 73"/>
                <a:gd name="T57" fmla="*/ 50 h 50"/>
                <a:gd name="T58" fmla="*/ 15 w 73"/>
                <a:gd name="T59" fmla="*/ 46 h 50"/>
                <a:gd name="T60" fmla="*/ 7 w 73"/>
                <a:gd name="T61" fmla="*/ 46 h 50"/>
                <a:gd name="T62" fmla="*/ 4 w 73"/>
                <a:gd name="T63" fmla="*/ 43 h 50"/>
                <a:gd name="T64" fmla="*/ 18 w 73"/>
                <a:gd name="T65" fmla="*/ 40 h 50"/>
                <a:gd name="T66" fmla="*/ 18 w 73"/>
                <a:gd name="T67" fmla="*/ 39 h 50"/>
                <a:gd name="T68" fmla="*/ 23 w 73"/>
                <a:gd name="T69" fmla="*/ 39 h 50"/>
                <a:gd name="T70" fmla="*/ 27 w 73"/>
                <a:gd name="T71" fmla="*/ 36 h 50"/>
                <a:gd name="T72" fmla="*/ 38 w 73"/>
                <a:gd name="T73" fmla="*/ 40 h 50"/>
                <a:gd name="T74" fmla="*/ 44 w 73"/>
                <a:gd name="T75" fmla="*/ 36 h 50"/>
                <a:gd name="T76" fmla="*/ 36 w 73"/>
                <a:gd name="T77" fmla="*/ 36 h 50"/>
                <a:gd name="T78" fmla="*/ 30 w 73"/>
                <a:gd name="T79" fmla="*/ 33 h 50"/>
                <a:gd name="T80" fmla="*/ 20 w 73"/>
                <a:gd name="T81" fmla="*/ 33 h 50"/>
                <a:gd name="T82" fmla="*/ 7 w 73"/>
                <a:gd name="T83" fmla="*/ 36 h 50"/>
                <a:gd name="T84" fmla="*/ 7 w 73"/>
                <a:gd name="T85" fmla="*/ 33 h 50"/>
                <a:gd name="T86" fmla="*/ 8 w 73"/>
                <a:gd name="T87" fmla="*/ 32 h 50"/>
                <a:gd name="T88" fmla="*/ 4 w 73"/>
                <a:gd name="T89" fmla="*/ 32 h 50"/>
                <a:gd name="T90" fmla="*/ 1 w 73"/>
                <a:gd name="T91" fmla="*/ 29 h 50"/>
                <a:gd name="T92" fmla="*/ 0 w 73"/>
                <a:gd name="T93" fmla="*/ 23 h 50"/>
                <a:gd name="T94" fmla="*/ 1 w 73"/>
                <a:gd name="T95" fmla="*/ 18 h 50"/>
                <a:gd name="T96" fmla="*/ 7 w 73"/>
                <a:gd name="T97" fmla="*/ 12 h 50"/>
                <a:gd name="T98" fmla="*/ 8 w 73"/>
                <a:gd name="T99" fmla="*/ 5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3"/>
                <a:gd name="T151" fmla="*/ 0 h 50"/>
                <a:gd name="T152" fmla="*/ 73 w 73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3" h="50">
                  <a:moveTo>
                    <a:pt x="8" y="5"/>
                  </a:moveTo>
                  <a:lnTo>
                    <a:pt x="14" y="1"/>
                  </a:lnTo>
                  <a:lnTo>
                    <a:pt x="23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5" y="18"/>
                  </a:lnTo>
                  <a:lnTo>
                    <a:pt x="56" y="21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6" y="29"/>
                  </a:lnTo>
                  <a:lnTo>
                    <a:pt x="64" y="36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73" y="44"/>
                  </a:lnTo>
                  <a:lnTo>
                    <a:pt x="73" y="49"/>
                  </a:lnTo>
                  <a:lnTo>
                    <a:pt x="66" y="49"/>
                  </a:lnTo>
                  <a:lnTo>
                    <a:pt x="64" y="49"/>
                  </a:lnTo>
                  <a:lnTo>
                    <a:pt x="59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44" y="46"/>
                  </a:lnTo>
                  <a:lnTo>
                    <a:pt x="25" y="46"/>
                  </a:lnTo>
                  <a:lnTo>
                    <a:pt x="20" y="49"/>
                  </a:lnTo>
                  <a:lnTo>
                    <a:pt x="15" y="49"/>
                  </a:lnTo>
                  <a:lnTo>
                    <a:pt x="7" y="50"/>
                  </a:lnTo>
                  <a:lnTo>
                    <a:pt x="15" y="46"/>
                  </a:lnTo>
                  <a:lnTo>
                    <a:pt x="7" y="46"/>
                  </a:lnTo>
                  <a:lnTo>
                    <a:pt x="4" y="43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23" y="39"/>
                  </a:lnTo>
                  <a:lnTo>
                    <a:pt x="27" y="36"/>
                  </a:lnTo>
                  <a:lnTo>
                    <a:pt x="38" y="40"/>
                  </a:lnTo>
                  <a:lnTo>
                    <a:pt x="44" y="36"/>
                  </a:lnTo>
                  <a:lnTo>
                    <a:pt x="36" y="36"/>
                  </a:lnTo>
                  <a:lnTo>
                    <a:pt x="30" y="33"/>
                  </a:lnTo>
                  <a:lnTo>
                    <a:pt x="20" y="33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7" y="12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8" name="Group 565"/>
          <p:cNvGrpSpPr>
            <a:grpSpLocks/>
          </p:cNvGrpSpPr>
          <p:nvPr/>
        </p:nvGrpSpPr>
        <p:grpSpPr bwMode="auto">
          <a:xfrm>
            <a:off x="4147256" y="2555523"/>
            <a:ext cx="52211" cy="55033"/>
            <a:chOff x="2216" y="2208"/>
            <a:chExt cx="37" cy="39"/>
          </a:xfrm>
        </p:grpSpPr>
        <p:sp>
          <p:nvSpPr>
            <p:cNvPr id="142895" name="Freeform 563"/>
            <p:cNvSpPr>
              <a:spLocks/>
            </p:cNvSpPr>
            <p:nvPr/>
          </p:nvSpPr>
          <p:spPr bwMode="auto">
            <a:xfrm>
              <a:off x="2216" y="2208"/>
              <a:ext cx="37" cy="39"/>
            </a:xfrm>
            <a:custGeom>
              <a:avLst/>
              <a:gdLst>
                <a:gd name="T0" fmla="*/ 0 w 37"/>
                <a:gd name="T1" fmla="*/ 12 h 39"/>
                <a:gd name="T2" fmla="*/ 4 w 37"/>
                <a:gd name="T3" fmla="*/ 8 h 39"/>
                <a:gd name="T4" fmla="*/ 7 w 37"/>
                <a:gd name="T5" fmla="*/ 8 h 39"/>
                <a:gd name="T6" fmla="*/ 11 w 37"/>
                <a:gd name="T7" fmla="*/ 2 h 39"/>
                <a:gd name="T8" fmla="*/ 13 w 37"/>
                <a:gd name="T9" fmla="*/ 2 h 39"/>
                <a:gd name="T10" fmla="*/ 26 w 37"/>
                <a:gd name="T11" fmla="*/ 0 h 39"/>
                <a:gd name="T12" fmla="*/ 30 w 37"/>
                <a:gd name="T13" fmla="*/ 7 h 39"/>
                <a:gd name="T14" fmla="*/ 30 w 37"/>
                <a:gd name="T15" fmla="*/ 11 h 39"/>
                <a:gd name="T16" fmla="*/ 31 w 37"/>
                <a:gd name="T17" fmla="*/ 12 h 39"/>
                <a:gd name="T18" fmla="*/ 31 w 37"/>
                <a:gd name="T19" fmla="*/ 19 h 39"/>
                <a:gd name="T20" fmla="*/ 37 w 37"/>
                <a:gd name="T21" fmla="*/ 19 h 39"/>
                <a:gd name="T22" fmla="*/ 37 w 37"/>
                <a:gd name="T23" fmla="*/ 23 h 39"/>
                <a:gd name="T24" fmla="*/ 34 w 37"/>
                <a:gd name="T25" fmla="*/ 23 h 39"/>
                <a:gd name="T26" fmla="*/ 34 w 37"/>
                <a:gd name="T27" fmla="*/ 28 h 39"/>
                <a:gd name="T28" fmla="*/ 30 w 37"/>
                <a:gd name="T29" fmla="*/ 32 h 39"/>
                <a:gd name="T30" fmla="*/ 26 w 37"/>
                <a:gd name="T31" fmla="*/ 39 h 39"/>
                <a:gd name="T32" fmla="*/ 16 w 37"/>
                <a:gd name="T33" fmla="*/ 35 h 39"/>
                <a:gd name="T34" fmla="*/ 4 w 37"/>
                <a:gd name="T35" fmla="*/ 30 h 39"/>
                <a:gd name="T36" fmla="*/ 4 w 37"/>
                <a:gd name="T37" fmla="*/ 26 h 39"/>
                <a:gd name="T38" fmla="*/ 0 w 37"/>
                <a:gd name="T39" fmla="*/ 19 h 39"/>
                <a:gd name="T40" fmla="*/ 0 w 37"/>
                <a:gd name="T41" fmla="*/ 15 h 39"/>
                <a:gd name="T42" fmla="*/ 0 w 37"/>
                <a:gd name="T43" fmla="*/ 12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"/>
                <a:gd name="T67" fmla="*/ 0 h 39"/>
                <a:gd name="T68" fmla="*/ 37 w 37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" h="39">
                  <a:moveTo>
                    <a:pt x="0" y="12"/>
                  </a:moveTo>
                  <a:lnTo>
                    <a:pt x="4" y="8"/>
                  </a:lnTo>
                  <a:lnTo>
                    <a:pt x="7" y="8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1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4" y="28"/>
                  </a:lnTo>
                  <a:lnTo>
                    <a:pt x="30" y="3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96" name="Freeform 564"/>
            <p:cNvSpPr>
              <a:spLocks/>
            </p:cNvSpPr>
            <p:nvPr/>
          </p:nvSpPr>
          <p:spPr bwMode="auto">
            <a:xfrm>
              <a:off x="2216" y="2208"/>
              <a:ext cx="37" cy="39"/>
            </a:xfrm>
            <a:custGeom>
              <a:avLst/>
              <a:gdLst>
                <a:gd name="T0" fmla="*/ 0 w 37"/>
                <a:gd name="T1" fmla="*/ 12 h 39"/>
                <a:gd name="T2" fmla="*/ 4 w 37"/>
                <a:gd name="T3" fmla="*/ 8 h 39"/>
                <a:gd name="T4" fmla="*/ 7 w 37"/>
                <a:gd name="T5" fmla="*/ 8 h 39"/>
                <a:gd name="T6" fmla="*/ 11 w 37"/>
                <a:gd name="T7" fmla="*/ 2 h 39"/>
                <a:gd name="T8" fmla="*/ 13 w 37"/>
                <a:gd name="T9" fmla="*/ 2 h 39"/>
                <a:gd name="T10" fmla="*/ 26 w 37"/>
                <a:gd name="T11" fmla="*/ 0 h 39"/>
                <a:gd name="T12" fmla="*/ 30 w 37"/>
                <a:gd name="T13" fmla="*/ 7 h 39"/>
                <a:gd name="T14" fmla="*/ 30 w 37"/>
                <a:gd name="T15" fmla="*/ 11 h 39"/>
                <a:gd name="T16" fmla="*/ 31 w 37"/>
                <a:gd name="T17" fmla="*/ 12 h 39"/>
                <a:gd name="T18" fmla="*/ 31 w 37"/>
                <a:gd name="T19" fmla="*/ 19 h 39"/>
                <a:gd name="T20" fmla="*/ 37 w 37"/>
                <a:gd name="T21" fmla="*/ 19 h 39"/>
                <a:gd name="T22" fmla="*/ 37 w 37"/>
                <a:gd name="T23" fmla="*/ 23 h 39"/>
                <a:gd name="T24" fmla="*/ 34 w 37"/>
                <a:gd name="T25" fmla="*/ 23 h 39"/>
                <a:gd name="T26" fmla="*/ 34 w 37"/>
                <a:gd name="T27" fmla="*/ 28 h 39"/>
                <a:gd name="T28" fmla="*/ 30 w 37"/>
                <a:gd name="T29" fmla="*/ 32 h 39"/>
                <a:gd name="T30" fmla="*/ 26 w 37"/>
                <a:gd name="T31" fmla="*/ 39 h 39"/>
                <a:gd name="T32" fmla="*/ 16 w 37"/>
                <a:gd name="T33" fmla="*/ 35 h 39"/>
                <a:gd name="T34" fmla="*/ 4 w 37"/>
                <a:gd name="T35" fmla="*/ 30 h 39"/>
                <a:gd name="T36" fmla="*/ 4 w 37"/>
                <a:gd name="T37" fmla="*/ 26 h 39"/>
                <a:gd name="T38" fmla="*/ 0 w 37"/>
                <a:gd name="T39" fmla="*/ 19 h 39"/>
                <a:gd name="T40" fmla="*/ 0 w 37"/>
                <a:gd name="T41" fmla="*/ 15 h 39"/>
                <a:gd name="T42" fmla="*/ 0 w 37"/>
                <a:gd name="T43" fmla="*/ 12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"/>
                <a:gd name="T67" fmla="*/ 0 h 39"/>
                <a:gd name="T68" fmla="*/ 37 w 37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" h="39">
                  <a:moveTo>
                    <a:pt x="0" y="12"/>
                  </a:moveTo>
                  <a:lnTo>
                    <a:pt x="4" y="8"/>
                  </a:lnTo>
                  <a:lnTo>
                    <a:pt x="7" y="8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1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4" y="28"/>
                  </a:lnTo>
                  <a:lnTo>
                    <a:pt x="30" y="3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499" name="Group 568"/>
          <p:cNvGrpSpPr>
            <a:grpSpLocks/>
          </p:cNvGrpSpPr>
          <p:nvPr/>
        </p:nvGrpSpPr>
        <p:grpSpPr bwMode="auto">
          <a:xfrm>
            <a:off x="4804834" y="2977444"/>
            <a:ext cx="135467" cy="112889"/>
            <a:chOff x="2682" y="2507"/>
            <a:chExt cx="96" cy="80"/>
          </a:xfrm>
        </p:grpSpPr>
        <p:sp>
          <p:nvSpPr>
            <p:cNvPr id="142893" name="Freeform 566"/>
            <p:cNvSpPr>
              <a:spLocks/>
            </p:cNvSpPr>
            <p:nvPr/>
          </p:nvSpPr>
          <p:spPr bwMode="auto">
            <a:xfrm>
              <a:off x="2682" y="2507"/>
              <a:ext cx="96" cy="80"/>
            </a:xfrm>
            <a:custGeom>
              <a:avLst/>
              <a:gdLst>
                <a:gd name="T0" fmla="*/ 0 w 96"/>
                <a:gd name="T1" fmla="*/ 24 h 80"/>
                <a:gd name="T2" fmla="*/ 6 w 96"/>
                <a:gd name="T3" fmla="*/ 26 h 80"/>
                <a:gd name="T4" fmla="*/ 17 w 96"/>
                <a:gd name="T5" fmla="*/ 26 h 80"/>
                <a:gd name="T6" fmla="*/ 19 w 96"/>
                <a:gd name="T7" fmla="*/ 28 h 80"/>
                <a:gd name="T8" fmla="*/ 24 w 96"/>
                <a:gd name="T9" fmla="*/ 26 h 80"/>
                <a:gd name="T10" fmla="*/ 30 w 96"/>
                <a:gd name="T11" fmla="*/ 15 h 80"/>
                <a:gd name="T12" fmla="*/ 38 w 96"/>
                <a:gd name="T13" fmla="*/ 11 h 80"/>
                <a:gd name="T14" fmla="*/ 45 w 96"/>
                <a:gd name="T15" fmla="*/ 8 h 80"/>
                <a:gd name="T16" fmla="*/ 45 w 96"/>
                <a:gd name="T17" fmla="*/ 3 h 80"/>
                <a:gd name="T18" fmla="*/ 55 w 96"/>
                <a:gd name="T19" fmla="*/ 0 h 80"/>
                <a:gd name="T20" fmla="*/ 60 w 96"/>
                <a:gd name="T21" fmla="*/ 0 h 80"/>
                <a:gd name="T22" fmla="*/ 63 w 96"/>
                <a:gd name="T23" fmla="*/ 0 h 80"/>
                <a:gd name="T24" fmla="*/ 66 w 96"/>
                <a:gd name="T25" fmla="*/ 5 h 80"/>
                <a:gd name="T26" fmla="*/ 74 w 96"/>
                <a:gd name="T27" fmla="*/ 3 h 80"/>
                <a:gd name="T28" fmla="*/ 77 w 96"/>
                <a:gd name="T29" fmla="*/ 5 h 80"/>
                <a:gd name="T30" fmla="*/ 82 w 96"/>
                <a:gd name="T31" fmla="*/ 7 h 80"/>
                <a:gd name="T32" fmla="*/ 84 w 96"/>
                <a:gd name="T33" fmla="*/ 8 h 80"/>
                <a:gd name="T34" fmla="*/ 93 w 96"/>
                <a:gd name="T35" fmla="*/ 8 h 80"/>
                <a:gd name="T36" fmla="*/ 93 w 96"/>
                <a:gd name="T37" fmla="*/ 11 h 80"/>
                <a:gd name="T38" fmla="*/ 96 w 96"/>
                <a:gd name="T39" fmla="*/ 18 h 80"/>
                <a:gd name="T40" fmla="*/ 96 w 96"/>
                <a:gd name="T41" fmla="*/ 24 h 80"/>
                <a:gd name="T42" fmla="*/ 96 w 96"/>
                <a:gd name="T43" fmla="*/ 31 h 80"/>
                <a:gd name="T44" fmla="*/ 96 w 96"/>
                <a:gd name="T45" fmla="*/ 33 h 80"/>
                <a:gd name="T46" fmla="*/ 93 w 96"/>
                <a:gd name="T47" fmla="*/ 35 h 80"/>
                <a:gd name="T48" fmla="*/ 96 w 96"/>
                <a:gd name="T49" fmla="*/ 36 h 80"/>
                <a:gd name="T50" fmla="*/ 93 w 96"/>
                <a:gd name="T51" fmla="*/ 36 h 80"/>
                <a:gd name="T52" fmla="*/ 93 w 96"/>
                <a:gd name="T53" fmla="*/ 42 h 80"/>
                <a:gd name="T54" fmla="*/ 93 w 96"/>
                <a:gd name="T55" fmla="*/ 46 h 80"/>
                <a:gd name="T56" fmla="*/ 96 w 96"/>
                <a:gd name="T57" fmla="*/ 50 h 80"/>
                <a:gd name="T58" fmla="*/ 90 w 96"/>
                <a:gd name="T59" fmla="*/ 56 h 80"/>
                <a:gd name="T60" fmla="*/ 88 w 96"/>
                <a:gd name="T61" fmla="*/ 60 h 80"/>
                <a:gd name="T62" fmla="*/ 88 w 96"/>
                <a:gd name="T63" fmla="*/ 64 h 80"/>
                <a:gd name="T64" fmla="*/ 86 w 96"/>
                <a:gd name="T65" fmla="*/ 70 h 80"/>
                <a:gd name="T66" fmla="*/ 73 w 96"/>
                <a:gd name="T67" fmla="*/ 80 h 80"/>
                <a:gd name="T68" fmla="*/ 70 w 96"/>
                <a:gd name="T69" fmla="*/ 78 h 80"/>
                <a:gd name="T70" fmla="*/ 63 w 96"/>
                <a:gd name="T71" fmla="*/ 80 h 80"/>
                <a:gd name="T72" fmla="*/ 56 w 96"/>
                <a:gd name="T73" fmla="*/ 78 h 80"/>
                <a:gd name="T74" fmla="*/ 49 w 96"/>
                <a:gd name="T75" fmla="*/ 78 h 80"/>
                <a:gd name="T76" fmla="*/ 45 w 96"/>
                <a:gd name="T77" fmla="*/ 78 h 80"/>
                <a:gd name="T78" fmla="*/ 45 w 96"/>
                <a:gd name="T79" fmla="*/ 71 h 80"/>
                <a:gd name="T80" fmla="*/ 38 w 96"/>
                <a:gd name="T81" fmla="*/ 70 h 80"/>
                <a:gd name="T82" fmla="*/ 33 w 96"/>
                <a:gd name="T83" fmla="*/ 70 h 80"/>
                <a:gd name="T84" fmla="*/ 30 w 96"/>
                <a:gd name="T85" fmla="*/ 64 h 80"/>
                <a:gd name="T86" fmla="*/ 29 w 96"/>
                <a:gd name="T87" fmla="*/ 56 h 80"/>
                <a:gd name="T88" fmla="*/ 26 w 96"/>
                <a:gd name="T89" fmla="*/ 56 h 80"/>
                <a:gd name="T90" fmla="*/ 24 w 96"/>
                <a:gd name="T91" fmla="*/ 50 h 80"/>
                <a:gd name="T92" fmla="*/ 17 w 96"/>
                <a:gd name="T93" fmla="*/ 47 h 80"/>
                <a:gd name="T94" fmla="*/ 10 w 96"/>
                <a:gd name="T95" fmla="*/ 43 h 80"/>
                <a:gd name="T96" fmla="*/ 10 w 96"/>
                <a:gd name="T97" fmla="*/ 39 h 80"/>
                <a:gd name="T98" fmla="*/ 3 w 96"/>
                <a:gd name="T99" fmla="*/ 31 h 80"/>
                <a:gd name="T100" fmla="*/ 0 w 96"/>
                <a:gd name="T101" fmla="*/ 24 h 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6"/>
                <a:gd name="T154" fmla="*/ 0 h 80"/>
                <a:gd name="T155" fmla="*/ 96 w 96"/>
                <a:gd name="T156" fmla="*/ 80 h 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6" h="80">
                  <a:moveTo>
                    <a:pt x="0" y="24"/>
                  </a:moveTo>
                  <a:lnTo>
                    <a:pt x="6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4" y="26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45" y="8"/>
                  </a:lnTo>
                  <a:lnTo>
                    <a:pt x="45" y="3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6" y="5"/>
                  </a:lnTo>
                  <a:lnTo>
                    <a:pt x="74" y="3"/>
                  </a:lnTo>
                  <a:lnTo>
                    <a:pt x="77" y="5"/>
                  </a:lnTo>
                  <a:lnTo>
                    <a:pt x="82" y="7"/>
                  </a:lnTo>
                  <a:lnTo>
                    <a:pt x="84" y="8"/>
                  </a:lnTo>
                  <a:lnTo>
                    <a:pt x="93" y="8"/>
                  </a:lnTo>
                  <a:lnTo>
                    <a:pt x="93" y="11"/>
                  </a:lnTo>
                  <a:lnTo>
                    <a:pt x="96" y="18"/>
                  </a:lnTo>
                  <a:lnTo>
                    <a:pt x="96" y="24"/>
                  </a:lnTo>
                  <a:lnTo>
                    <a:pt x="96" y="31"/>
                  </a:lnTo>
                  <a:lnTo>
                    <a:pt x="96" y="33"/>
                  </a:lnTo>
                  <a:lnTo>
                    <a:pt x="93" y="35"/>
                  </a:lnTo>
                  <a:lnTo>
                    <a:pt x="96" y="36"/>
                  </a:lnTo>
                  <a:lnTo>
                    <a:pt x="93" y="36"/>
                  </a:lnTo>
                  <a:lnTo>
                    <a:pt x="93" y="42"/>
                  </a:lnTo>
                  <a:lnTo>
                    <a:pt x="93" y="46"/>
                  </a:lnTo>
                  <a:lnTo>
                    <a:pt x="96" y="50"/>
                  </a:lnTo>
                  <a:lnTo>
                    <a:pt x="90" y="56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6" y="70"/>
                  </a:lnTo>
                  <a:lnTo>
                    <a:pt x="73" y="80"/>
                  </a:lnTo>
                  <a:lnTo>
                    <a:pt x="70" y="78"/>
                  </a:lnTo>
                  <a:lnTo>
                    <a:pt x="63" y="80"/>
                  </a:lnTo>
                  <a:lnTo>
                    <a:pt x="56" y="78"/>
                  </a:lnTo>
                  <a:lnTo>
                    <a:pt x="49" y="78"/>
                  </a:lnTo>
                  <a:lnTo>
                    <a:pt x="45" y="78"/>
                  </a:lnTo>
                  <a:lnTo>
                    <a:pt x="45" y="71"/>
                  </a:lnTo>
                  <a:lnTo>
                    <a:pt x="38" y="70"/>
                  </a:lnTo>
                  <a:lnTo>
                    <a:pt x="33" y="70"/>
                  </a:lnTo>
                  <a:lnTo>
                    <a:pt x="30" y="64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4" y="50"/>
                  </a:lnTo>
                  <a:lnTo>
                    <a:pt x="17" y="47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3" y="3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94" name="Freeform 567"/>
            <p:cNvSpPr>
              <a:spLocks/>
            </p:cNvSpPr>
            <p:nvPr/>
          </p:nvSpPr>
          <p:spPr bwMode="auto">
            <a:xfrm>
              <a:off x="2682" y="2507"/>
              <a:ext cx="96" cy="80"/>
            </a:xfrm>
            <a:custGeom>
              <a:avLst/>
              <a:gdLst>
                <a:gd name="T0" fmla="*/ 0 w 96"/>
                <a:gd name="T1" fmla="*/ 24 h 80"/>
                <a:gd name="T2" fmla="*/ 6 w 96"/>
                <a:gd name="T3" fmla="*/ 26 h 80"/>
                <a:gd name="T4" fmla="*/ 17 w 96"/>
                <a:gd name="T5" fmla="*/ 26 h 80"/>
                <a:gd name="T6" fmla="*/ 19 w 96"/>
                <a:gd name="T7" fmla="*/ 28 h 80"/>
                <a:gd name="T8" fmla="*/ 24 w 96"/>
                <a:gd name="T9" fmla="*/ 26 h 80"/>
                <a:gd name="T10" fmla="*/ 30 w 96"/>
                <a:gd name="T11" fmla="*/ 15 h 80"/>
                <a:gd name="T12" fmla="*/ 38 w 96"/>
                <a:gd name="T13" fmla="*/ 11 h 80"/>
                <a:gd name="T14" fmla="*/ 45 w 96"/>
                <a:gd name="T15" fmla="*/ 8 h 80"/>
                <a:gd name="T16" fmla="*/ 45 w 96"/>
                <a:gd name="T17" fmla="*/ 3 h 80"/>
                <a:gd name="T18" fmla="*/ 55 w 96"/>
                <a:gd name="T19" fmla="*/ 0 h 80"/>
                <a:gd name="T20" fmla="*/ 60 w 96"/>
                <a:gd name="T21" fmla="*/ 0 h 80"/>
                <a:gd name="T22" fmla="*/ 63 w 96"/>
                <a:gd name="T23" fmla="*/ 0 h 80"/>
                <a:gd name="T24" fmla="*/ 66 w 96"/>
                <a:gd name="T25" fmla="*/ 5 h 80"/>
                <a:gd name="T26" fmla="*/ 74 w 96"/>
                <a:gd name="T27" fmla="*/ 3 h 80"/>
                <a:gd name="T28" fmla="*/ 77 w 96"/>
                <a:gd name="T29" fmla="*/ 5 h 80"/>
                <a:gd name="T30" fmla="*/ 82 w 96"/>
                <a:gd name="T31" fmla="*/ 7 h 80"/>
                <a:gd name="T32" fmla="*/ 84 w 96"/>
                <a:gd name="T33" fmla="*/ 8 h 80"/>
                <a:gd name="T34" fmla="*/ 93 w 96"/>
                <a:gd name="T35" fmla="*/ 8 h 80"/>
                <a:gd name="T36" fmla="*/ 93 w 96"/>
                <a:gd name="T37" fmla="*/ 11 h 80"/>
                <a:gd name="T38" fmla="*/ 96 w 96"/>
                <a:gd name="T39" fmla="*/ 18 h 80"/>
                <a:gd name="T40" fmla="*/ 96 w 96"/>
                <a:gd name="T41" fmla="*/ 24 h 80"/>
                <a:gd name="T42" fmla="*/ 96 w 96"/>
                <a:gd name="T43" fmla="*/ 31 h 80"/>
                <a:gd name="T44" fmla="*/ 96 w 96"/>
                <a:gd name="T45" fmla="*/ 33 h 80"/>
                <a:gd name="T46" fmla="*/ 93 w 96"/>
                <a:gd name="T47" fmla="*/ 35 h 80"/>
                <a:gd name="T48" fmla="*/ 96 w 96"/>
                <a:gd name="T49" fmla="*/ 36 h 80"/>
                <a:gd name="T50" fmla="*/ 93 w 96"/>
                <a:gd name="T51" fmla="*/ 36 h 80"/>
                <a:gd name="T52" fmla="*/ 93 w 96"/>
                <a:gd name="T53" fmla="*/ 42 h 80"/>
                <a:gd name="T54" fmla="*/ 93 w 96"/>
                <a:gd name="T55" fmla="*/ 46 h 80"/>
                <a:gd name="T56" fmla="*/ 96 w 96"/>
                <a:gd name="T57" fmla="*/ 50 h 80"/>
                <a:gd name="T58" fmla="*/ 90 w 96"/>
                <a:gd name="T59" fmla="*/ 56 h 80"/>
                <a:gd name="T60" fmla="*/ 88 w 96"/>
                <a:gd name="T61" fmla="*/ 60 h 80"/>
                <a:gd name="T62" fmla="*/ 88 w 96"/>
                <a:gd name="T63" fmla="*/ 64 h 80"/>
                <a:gd name="T64" fmla="*/ 86 w 96"/>
                <a:gd name="T65" fmla="*/ 70 h 80"/>
                <a:gd name="T66" fmla="*/ 73 w 96"/>
                <a:gd name="T67" fmla="*/ 80 h 80"/>
                <a:gd name="T68" fmla="*/ 70 w 96"/>
                <a:gd name="T69" fmla="*/ 78 h 80"/>
                <a:gd name="T70" fmla="*/ 63 w 96"/>
                <a:gd name="T71" fmla="*/ 80 h 80"/>
                <a:gd name="T72" fmla="*/ 56 w 96"/>
                <a:gd name="T73" fmla="*/ 78 h 80"/>
                <a:gd name="T74" fmla="*/ 49 w 96"/>
                <a:gd name="T75" fmla="*/ 78 h 80"/>
                <a:gd name="T76" fmla="*/ 45 w 96"/>
                <a:gd name="T77" fmla="*/ 78 h 80"/>
                <a:gd name="T78" fmla="*/ 45 w 96"/>
                <a:gd name="T79" fmla="*/ 71 h 80"/>
                <a:gd name="T80" fmla="*/ 38 w 96"/>
                <a:gd name="T81" fmla="*/ 70 h 80"/>
                <a:gd name="T82" fmla="*/ 33 w 96"/>
                <a:gd name="T83" fmla="*/ 70 h 80"/>
                <a:gd name="T84" fmla="*/ 30 w 96"/>
                <a:gd name="T85" fmla="*/ 64 h 80"/>
                <a:gd name="T86" fmla="*/ 29 w 96"/>
                <a:gd name="T87" fmla="*/ 56 h 80"/>
                <a:gd name="T88" fmla="*/ 26 w 96"/>
                <a:gd name="T89" fmla="*/ 56 h 80"/>
                <a:gd name="T90" fmla="*/ 24 w 96"/>
                <a:gd name="T91" fmla="*/ 50 h 80"/>
                <a:gd name="T92" fmla="*/ 17 w 96"/>
                <a:gd name="T93" fmla="*/ 47 h 80"/>
                <a:gd name="T94" fmla="*/ 10 w 96"/>
                <a:gd name="T95" fmla="*/ 43 h 80"/>
                <a:gd name="T96" fmla="*/ 10 w 96"/>
                <a:gd name="T97" fmla="*/ 39 h 80"/>
                <a:gd name="T98" fmla="*/ 3 w 96"/>
                <a:gd name="T99" fmla="*/ 31 h 80"/>
                <a:gd name="T100" fmla="*/ 0 w 96"/>
                <a:gd name="T101" fmla="*/ 24 h 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6"/>
                <a:gd name="T154" fmla="*/ 0 h 80"/>
                <a:gd name="T155" fmla="*/ 96 w 96"/>
                <a:gd name="T156" fmla="*/ 80 h 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6" h="80">
                  <a:moveTo>
                    <a:pt x="0" y="24"/>
                  </a:moveTo>
                  <a:lnTo>
                    <a:pt x="6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4" y="26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45" y="8"/>
                  </a:lnTo>
                  <a:lnTo>
                    <a:pt x="45" y="3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6" y="5"/>
                  </a:lnTo>
                  <a:lnTo>
                    <a:pt x="74" y="3"/>
                  </a:lnTo>
                  <a:lnTo>
                    <a:pt x="77" y="5"/>
                  </a:lnTo>
                  <a:lnTo>
                    <a:pt x="82" y="7"/>
                  </a:lnTo>
                  <a:lnTo>
                    <a:pt x="84" y="8"/>
                  </a:lnTo>
                  <a:lnTo>
                    <a:pt x="93" y="8"/>
                  </a:lnTo>
                  <a:lnTo>
                    <a:pt x="93" y="11"/>
                  </a:lnTo>
                  <a:lnTo>
                    <a:pt x="96" y="18"/>
                  </a:lnTo>
                  <a:lnTo>
                    <a:pt x="96" y="24"/>
                  </a:lnTo>
                  <a:lnTo>
                    <a:pt x="96" y="31"/>
                  </a:lnTo>
                  <a:lnTo>
                    <a:pt x="96" y="33"/>
                  </a:lnTo>
                  <a:lnTo>
                    <a:pt x="93" y="35"/>
                  </a:lnTo>
                  <a:lnTo>
                    <a:pt x="96" y="36"/>
                  </a:lnTo>
                  <a:lnTo>
                    <a:pt x="93" y="36"/>
                  </a:lnTo>
                  <a:lnTo>
                    <a:pt x="93" y="42"/>
                  </a:lnTo>
                  <a:lnTo>
                    <a:pt x="93" y="46"/>
                  </a:lnTo>
                  <a:lnTo>
                    <a:pt x="96" y="50"/>
                  </a:lnTo>
                  <a:lnTo>
                    <a:pt x="90" y="56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6" y="70"/>
                  </a:lnTo>
                  <a:lnTo>
                    <a:pt x="73" y="80"/>
                  </a:lnTo>
                  <a:lnTo>
                    <a:pt x="70" y="78"/>
                  </a:lnTo>
                  <a:lnTo>
                    <a:pt x="63" y="80"/>
                  </a:lnTo>
                  <a:lnTo>
                    <a:pt x="56" y="78"/>
                  </a:lnTo>
                  <a:lnTo>
                    <a:pt x="49" y="78"/>
                  </a:lnTo>
                  <a:lnTo>
                    <a:pt x="45" y="78"/>
                  </a:lnTo>
                  <a:lnTo>
                    <a:pt x="45" y="71"/>
                  </a:lnTo>
                  <a:lnTo>
                    <a:pt x="38" y="70"/>
                  </a:lnTo>
                  <a:lnTo>
                    <a:pt x="33" y="70"/>
                  </a:lnTo>
                  <a:lnTo>
                    <a:pt x="30" y="64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4" y="50"/>
                  </a:lnTo>
                  <a:lnTo>
                    <a:pt x="17" y="47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3" y="3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0" name="Group 571"/>
          <p:cNvGrpSpPr>
            <a:grpSpLocks/>
          </p:cNvGrpSpPr>
          <p:nvPr/>
        </p:nvGrpSpPr>
        <p:grpSpPr bwMode="auto">
          <a:xfrm>
            <a:off x="5084234" y="2527301"/>
            <a:ext cx="170744" cy="217311"/>
            <a:chOff x="2880" y="2188"/>
            <a:chExt cx="121" cy="154"/>
          </a:xfrm>
        </p:grpSpPr>
        <p:sp>
          <p:nvSpPr>
            <p:cNvPr id="142891" name="Freeform 569"/>
            <p:cNvSpPr>
              <a:spLocks/>
            </p:cNvSpPr>
            <p:nvPr/>
          </p:nvSpPr>
          <p:spPr bwMode="auto">
            <a:xfrm>
              <a:off x="2880" y="2188"/>
              <a:ext cx="121" cy="154"/>
            </a:xfrm>
            <a:custGeom>
              <a:avLst/>
              <a:gdLst>
                <a:gd name="T0" fmla="*/ 21 w 121"/>
                <a:gd name="T1" fmla="*/ 14 h 154"/>
                <a:gd name="T2" fmla="*/ 24 w 121"/>
                <a:gd name="T3" fmla="*/ 10 h 154"/>
                <a:gd name="T4" fmla="*/ 25 w 121"/>
                <a:gd name="T5" fmla="*/ 7 h 154"/>
                <a:gd name="T6" fmla="*/ 35 w 121"/>
                <a:gd name="T7" fmla="*/ 18 h 154"/>
                <a:gd name="T8" fmla="*/ 42 w 121"/>
                <a:gd name="T9" fmla="*/ 20 h 154"/>
                <a:gd name="T10" fmla="*/ 55 w 121"/>
                <a:gd name="T11" fmla="*/ 14 h 154"/>
                <a:gd name="T12" fmla="*/ 65 w 121"/>
                <a:gd name="T13" fmla="*/ 15 h 154"/>
                <a:gd name="T14" fmla="*/ 76 w 121"/>
                <a:gd name="T15" fmla="*/ 11 h 154"/>
                <a:gd name="T16" fmla="*/ 80 w 121"/>
                <a:gd name="T17" fmla="*/ 11 h 154"/>
                <a:gd name="T18" fmla="*/ 92 w 121"/>
                <a:gd name="T19" fmla="*/ 10 h 154"/>
                <a:gd name="T20" fmla="*/ 99 w 121"/>
                <a:gd name="T21" fmla="*/ 10 h 154"/>
                <a:gd name="T22" fmla="*/ 108 w 121"/>
                <a:gd name="T23" fmla="*/ 7 h 154"/>
                <a:gd name="T24" fmla="*/ 113 w 121"/>
                <a:gd name="T25" fmla="*/ 5 h 154"/>
                <a:gd name="T26" fmla="*/ 114 w 121"/>
                <a:gd name="T27" fmla="*/ 0 h 154"/>
                <a:gd name="T28" fmla="*/ 121 w 121"/>
                <a:gd name="T29" fmla="*/ 3 h 154"/>
                <a:gd name="T30" fmla="*/ 119 w 121"/>
                <a:gd name="T31" fmla="*/ 10 h 154"/>
                <a:gd name="T32" fmla="*/ 119 w 121"/>
                <a:gd name="T33" fmla="*/ 11 h 154"/>
                <a:gd name="T34" fmla="*/ 119 w 121"/>
                <a:gd name="T35" fmla="*/ 20 h 154"/>
                <a:gd name="T36" fmla="*/ 117 w 121"/>
                <a:gd name="T37" fmla="*/ 31 h 154"/>
                <a:gd name="T38" fmla="*/ 108 w 121"/>
                <a:gd name="T39" fmla="*/ 43 h 154"/>
                <a:gd name="T40" fmla="*/ 106 w 121"/>
                <a:gd name="T41" fmla="*/ 48 h 154"/>
                <a:gd name="T42" fmla="*/ 106 w 121"/>
                <a:gd name="T43" fmla="*/ 52 h 154"/>
                <a:gd name="T44" fmla="*/ 96 w 121"/>
                <a:gd name="T45" fmla="*/ 66 h 154"/>
                <a:gd name="T46" fmla="*/ 96 w 121"/>
                <a:gd name="T47" fmla="*/ 70 h 154"/>
                <a:gd name="T48" fmla="*/ 83 w 121"/>
                <a:gd name="T49" fmla="*/ 88 h 154"/>
                <a:gd name="T50" fmla="*/ 62 w 121"/>
                <a:gd name="T51" fmla="*/ 108 h 154"/>
                <a:gd name="T52" fmla="*/ 48 w 121"/>
                <a:gd name="T53" fmla="*/ 119 h 154"/>
                <a:gd name="T54" fmla="*/ 25 w 121"/>
                <a:gd name="T55" fmla="*/ 136 h 154"/>
                <a:gd name="T56" fmla="*/ 7 w 121"/>
                <a:gd name="T57" fmla="*/ 154 h 154"/>
                <a:gd name="T58" fmla="*/ 0 w 121"/>
                <a:gd name="T59" fmla="*/ 146 h 154"/>
                <a:gd name="T60" fmla="*/ 0 w 121"/>
                <a:gd name="T61" fmla="*/ 105 h 154"/>
                <a:gd name="T62" fmla="*/ 11 w 121"/>
                <a:gd name="T63" fmla="*/ 93 h 154"/>
                <a:gd name="T64" fmla="*/ 17 w 121"/>
                <a:gd name="T65" fmla="*/ 91 h 154"/>
                <a:gd name="T66" fmla="*/ 24 w 121"/>
                <a:gd name="T67" fmla="*/ 91 h 154"/>
                <a:gd name="T68" fmla="*/ 28 w 121"/>
                <a:gd name="T69" fmla="*/ 84 h 154"/>
                <a:gd name="T70" fmla="*/ 44 w 121"/>
                <a:gd name="T71" fmla="*/ 80 h 154"/>
                <a:gd name="T72" fmla="*/ 48 w 121"/>
                <a:gd name="T73" fmla="*/ 80 h 154"/>
                <a:gd name="T74" fmla="*/ 83 w 121"/>
                <a:gd name="T75" fmla="*/ 45 h 154"/>
                <a:gd name="T76" fmla="*/ 72 w 121"/>
                <a:gd name="T77" fmla="*/ 45 h 154"/>
                <a:gd name="T78" fmla="*/ 35 w 121"/>
                <a:gd name="T79" fmla="*/ 33 h 154"/>
                <a:gd name="T80" fmla="*/ 28 w 121"/>
                <a:gd name="T81" fmla="*/ 28 h 154"/>
                <a:gd name="T82" fmla="*/ 18 w 121"/>
                <a:gd name="T83" fmla="*/ 18 h 154"/>
                <a:gd name="T84" fmla="*/ 21 w 121"/>
                <a:gd name="T85" fmla="*/ 14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"/>
                <a:gd name="T130" fmla="*/ 0 h 154"/>
                <a:gd name="T131" fmla="*/ 121 w 121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" h="154">
                  <a:moveTo>
                    <a:pt x="21" y="14"/>
                  </a:moveTo>
                  <a:lnTo>
                    <a:pt x="24" y="10"/>
                  </a:lnTo>
                  <a:lnTo>
                    <a:pt x="25" y="7"/>
                  </a:lnTo>
                  <a:lnTo>
                    <a:pt x="35" y="18"/>
                  </a:lnTo>
                  <a:lnTo>
                    <a:pt x="42" y="20"/>
                  </a:lnTo>
                  <a:lnTo>
                    <a:pt x="55" y="14"/>
                  </a:lnTo>
                  <a:lnTo>
                    <a:pt x="65" y="15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92" y="10"/>
                  </a:lnTo>
                  <a:lnTo>
                    <a:pt x="99" y="10"/>
                  </a:lnTo>
                  <a:lnTo>
                    <a:pt x="108" y="7"/>
                  </a:lnTo>
                  <a:lnTo>
                    <a:pt x="113" y="5"/>
                  </a:lnTo>
                  <a:lnTo>
                    <a:pt x="114" y="0"/>
                  </a:lnTo>
                  <a:lnTo>
                    <a:pt x="121" y="3"/>
                  </a:lnTo>
                  <a:lnTo>
                    <a:pt x="119" y="10"/>
                  </a:lnTo>
                  <a:lnTo>
                    <a:pt x="119" y="11"/>
                  </a:lnTo>
                  <a:lnTo>
                    <a:pt x="119" y="20"/>
                  </a:lnTo>
                  <a:lnTo>
                    <a:pt x="117" y="31"/>
                  </a:lnTo>
                  <a:lnTo>
                    <a:pt x="108" y="43"/>
                  </a:lnTo>
                  <a:lnTo>
                    <a:pt x="106" y="48"/>
                  </a:lnTo>
                  <a:lnTo>
                    <a:pt x="106" y="52"/>
                  </a:lnTo>
                  <a:lnTo>
                    <a:pt x="96" y="66"/>
                  </a:lnTo>
                  <a:lnTo>
                    <a:pt x="96" y="70"/>
                  </a:lnTo>
                  <a:lnTo>
                    <a:pt x="83" y="88"/>
                  </a:lnTo>
                  <a:lnTo>
                    <a:pt x="62" y="108"/>
                  </a:lnTo>
                  <a:lnTo>
                    <a:pt x="48" y="119"/>
                  </a:lnTo>
                  <a:lnTo>
                    <a:pt x="25" y="136"/>
                  </a:lnTo>
                  <a:lnTo>
                    <a:pt x="7" y="154"/>
                  </a:lnTo>
                  <a:lnTo>
                    <a:pt x="0" y="146"/>
                  </a:lnTo>
                  <a:lnTo>
                    <a:pt x="0" y="105"/>
                  </a:lnTo>
                  <a:lnTo>
                    <a:pt x="11" y="93"/>
                  </a:lnTo>
                  <a:lnTo>
                    <a:pt x="17" y="91"/>
                  </a:lnTo>
                  <a:lnTo>
                    <a:pt x="24" y="91"/>
                  </a:lnTo>
                  <a:lnTo>
                    <a:pt x="28" y="84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83" y="45"/>
                  </a:lnTo>
                  <a:lnTo>
                    <a:pt x="72" y="45"/>
                  </a:lnTo>
                  <a:lnTo>
                    <a:pt x="35" y="33"/>
                  </a:lnTo>
                  <a:lnTo>
                    <a:pt x="28" y="28"/>
                  </a:lnTo>
                  <a:lnTo>
                    <a:pt x="18" y="18"/>
                  </a:lnTo>
                  <a:lnTo>
                    <a:pt x="21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92" name="Freeform 570"/>
            <p:cNvSpPr>
              <a:spLocks/>
            </p:cNvSpPr>
            <p:nvPr/>
          </p:nvSpPr>
          <p:spPr bwMode="auto">
            <a:xfrm>
              <a:off x="2880" y="2188"/>
              <a:ext cx="121" cy="154"/>
            </a:xfrm>
            <a:custGeom>
              <a:avLst/>
              <a:gdLst>
                <a:gd name="T0" fmla="*/ 21 w 121"/>
                <a:gd name="T1" fmla="*/ 14 h 154"/>
                <a:gd name="T2" fmla="*/ 24 w 121"/>
                <a:gd name="T3" fmla="*/ 10 h 154"/>
                <a:gd name="T4" fmla="*/ 25 w 121"/>
                <a:gd name="T5" fmla="*/ 7 h 154"/>
                <a:gd name="T6" fmla="*/ 35 w 121"/>
                <a:gd name="T7" fmla="*/ 18 h 154"/>
                <a:gd name="T8" fmla="*/ 42 w 121"/>
                <a:gd name="T9" fmla="*/ 20 h 154"/>
                <a:gd name="T10" fmla="*/ 55 w 121"/>
                <a:gd name="T11" fmla="*/ 14 h 154"/>
                <a:gd name="T12" fmla="*/ 65 w 121"/>
                <a:gd name="T13" fmla="*/ 15 h 154"/>
                <a:gd name="T14" fmla="*/ 76 w 121"/>
                <a:gd name="T15" fmla="*/ 11 h 154"/>
                <a:gd name="T16" fmla="*/ 80 w 121"/>
                <a:gd name="T17" fmla="*/ 11 h 154"/>
                <a:gd name="T18" fmla="*/ 92 w 121"/>
                <a:gd name="T19" fmla="*/ 10 h 154"/>
                <a:gd name="T20" fmla="*/ 99 w 121"/>
                <a:gd name="T21" fmla="*/ 10 h 154"/>
                <a:gd name="T22" fmla="*/ 108 w 121"/>
                <a:gd name="T23" fmla="*/ 7 h 154"/>
                <a:gd name="T24" fmla="*/ 113 w 121"/>
                <a:gd name="T25" fmla="*/ 5 h 154"/>
                <a:gd name="T26" fmla="*/ 114 w 121"/>
                <a:gd name="T27" fmla="*/ 0 h 154"/>
                <a:gd name="T28" fmla="*/ 121 w 121"/>
                <a:gd name="T29" fmla="*/ 3 h 154"/>
                <a:gd name="T30" fmla="*/ 119 w 121"/>
                <a:gd name="T31" fmla="*/ 10 h 154"/>
                <a:gd name="T32" fmla="*/ 119 w 121"/>
                <a:gd name="T33" fmla="*/ 11 h 154"/>
                <a:gd name="T34" fmla="*/ 119 w 121"/>
                <a:gd name="T35" fmla="*/ 20 h 154"/>
                <a:gd name="T36" fmla="*/ 117 w 121"/>
                <a:gd name="T37" fmla="*/ 31 h 154"/>
                <a:gd name="T38" fmla="*/ 108 w 121"/>
                <a:gd name="T39" fmla="*/ 43 h 154"/>
                <a:gd name="T40" fmla="*/ 106 w 121"/>
                <a:gd name="T41" fmla="*/ 48 h 154"/>
                <a:gd name="T42" fmla="*/ 106 w 121"/>
                <a:gd name="T43" fmla="*/ 52 h 154"/>
                <a:gd name="T44" fmla="*/ 96 w 121"/>
                <a:gd name="T45" fmla="*/ 66 h 154"/>
                <a:gd name="T46" fmla="*/ 96 w 121"/>
                <a:gd name="T47" fmla="*/ 70 h 154"/>
                <a:gd name="T48" fmla="*/ 83 w 121"/>
                <a:gd name="T49" fmla="*/ 88 h 154"/>
                <a:gd name="T50" fmla="*/ 62 w 121"/>
                <a:gd name="T51" fmla="*/ 108 h 154"/>
                <a:gd name="T52" fmla="*/ 48 w 121"/>
                <a:gd name="T53" fmla="*/ 119 h 154"/>
                <a:gd name="T54" fmla="*/ 25 w 121"/>
                <a:gd name="T55" fmla="*/ 136 h 154"/>
                <a:gd name="T56" fmla="*/ 7 w 121"/>
                <a:gd name="T57" fmla="*/ 154 h 154"/>
                <a:gd name="T58" fmla="*/ 0 w 121"/>
                <a:gd name="T59" fmla="*/ 146 h 154"/>
                <a:gd name="T60" fmla="*/ 0 w 121"/>
                <a:gd name="T61" fmla="*/ 105 h 154"/>
                <a:gd name="T62" fmla="*/ 11 w 121"/>
                <a:gd name="T63" fmla="*/ 93 h 154"/>
                <a:gd name="T64" fmla="*/ 17 w 121"/>
                <a:gd name="T65" fmla="*/ 91 h 154"/>
                <a:gd name="T66" fmla="*/ 24 w 121"/>
                <a:gd name="T67" fmla="*/ 91 h 154"/>
                <a:gd name="T68" fmla="*/ 28 w 121"/>
                <a:gd name="T69" fmla="*/ 84 h 154"/>
                <a:gd name="T70" fmla="*/ 44 w 121"/>
                <a:gd name="T71" fmla="*/ 80 h 154"/>
                <a:gd name="T72" fmla="*/ 48 w 121"/>
                <a:gd name="T73" fmla="*/ 80 h 154"/>
                <a:gd name="T74" fmla="*/ 83 w 121"/>
                <a:gd name="T75" fmla="*/ 45 h 154"/>
                <a:gd name="T76" fmla="*/ 72 w 121"/>
                <a:gd name="T77" fmla="*/ 45 h 154"/>
                <a:gd name="T78" fmla="*/ 35 w 121"/>
                <a:gd name="T79" fmla="*/ 33 h 154"/>
                <a:gd name="T80" fmla="*/ 28 w 121"/>
                <a:gd name="T81" fmla="*/ 28 h 154"/>
                <a:gd name="T82" fmla="*/ 18 w 121"/>
                <a:gd name="T83" fmla="*/ 18 h 154"/>
                <a:gd name="T84" fmla="*/ 21 w 121"/>
                <a:gd name="T85" fmla="*/ 14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"/>
                <a:gd name="T130" fmla="*/ 0 h 154"/>
                <a:gd name="T131" fmla="*/ 121 w 121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" h="154">
                  <a:moveTo>
                    <a:pt x="21" y="14"/>
                  </a:moveTo>
                  <a:lnTo>
                    <a:pt x="24" y="10"/>
                  </a:lnTo>
                  <a:lnTo>
                    <a:pt x="25" y="7"/>
                  </a:lnTo>
                  <a:lnTo>
                    <a:pt x="35" y="18"/>
                  </a:lnTo>
                  <a:lnTo>
                    <a:pt x="42" y="20"/>
                  </a:lnTo>
                  <a:lnTo>
                    <a:pt x="55" y="14"/>
                  </a:lnTo>
                  <a:lnTo>
                    <a:pt x="65" y="15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92" y="10"/>
                  </a:lnTo>
                  <a:lnTo>
                    <a:pt x="99" y="10"/>
                  </a:lnTo>
                  <a:lnTo>
                    <a:pt x="108" y="7"/>
                  </a:lnTo>
                  <a:lnTo>
                    <a:pt x="113" y="5"/>
                  </a:lnTo>
                  <a:lnTo>
                    <a:pt x="114" y="0"/>
                  </a:lnTo>
                  <a:lnTo>
                    <a:pt x="121" y="3"/>
                  </a:lnTo>
                  <a:lnTo>
                    <a:pt x="119" y="10"/>
                  </a:lnTo>
                  <a:lnTo>
                    <a:pt x="119" y="11"/>
                  </a:lnTo>
                  <a:lnTo>
                    <a:pt x="119" y="20"/>
                  </a:lnTo>
                  <a:lnTo>
                    <a:pt x="117" y="31"/>
                  </a:lnTo>
                  <a:lnTo>
                    <a:pt x="108" y="43"/>
                  </a:lnTo>
                  <a:lnTo>
                    <a:pt x="106" y="48"/>
                  </a:lnTo>
                  <a:lnTo>
                    <a:pt x="106" y="52"/>
                  </a:lnTo>
                  <a:lnTo>
                    <a:pt x="96" y="66"/>
                  </a:lnTo>
                  <a:lnTo>
                    <a:pt x="96" y="70"/>
                  </a:lnTo>
                  <a:lnTo>
                    <a:pt x="83" y="88"/>
                  </a:lnTo>
                  <a:lnTo>
                    <a:pt x="62" y="108"/>
                  </a:lnTo>
                  <a:lnTo>
                    <a:pt x="48" y="119"/>
                  </a:lnTo>
                  <a:lnTo>
                    <a:pt x="25" y="136"/>
                  </a:lnTo>
                  <a:lnTo>
                    <a:pt x="7" y="154"/>
                  </a:lnTo>
                  <a:lnTo>
                    <a:pt x="0" y="146"/>
                  </a:lnTo>
                  <a:lnTo>
                    <a:pt x="0" y="105"/>
                  </a:lnTo>
                  <a:lnTo>
                    <a:pt x="11" y="93"/>
                  </a:lnTo>
                  <a:lnTo>
                    <a:pt x="17" y="91"/>
                  </a:lnTo>
                  <a:lnTo>
                    <a:pt x="24" y="91"/>
                  </a:lnTo>
                  <a:lnTo>
                    <a:pt x="28" y="84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83" y="45"/>
                  </a:lnTo>
                  <a:lnTo>
                    <a:pt x="72" y="45"/>
                  </a:lnTo>
                  <a:lnTo>
                    <a:pt x="35" y="33"/>
                  </a:lnTo>
                  <a:lnTo>
                    <a:pt x="28" y="28"/>
                  </a:lnTo>
                  <a:lnTo>
                    <a:pt x="18" y="18"/>
                  </a:lnTo>
                  <a:lnTo>
                    <a:pt x="21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1" name="Group 574"/>
          <p:cNvGrpSpPr>
            <a:grpSpLocks/>
          </p:cNvGrpSpPr>
          <p:nvPr/>
        </p:nvGrpSpPr>
        <p:grpSpPr bwMode="auto">
          <a:xfrm>
            <a:off x="4651022" y="3086101"/>
            <a:ext cx="277989" cy="221544"/>
            <a:chOff x="2573" y="2584"/>
            <a:chExt cx="197" cy="157"/>
          </a:xfrm>
        </p:grpSpPr>
        <p:sp>
          <p:nvSpPr>
            <p:cNvPr id="142889" name="Freeform 572"/>
            <p:cNvSpPr>
              <a:spLocks/>
            </p:cNvSpPr>
            <p:nvPr/>
          </p:nvSpPr>
          <p:spPr bwMode="auto">
            <a:xfrm>
              <a:off x="2573" y="2584"/>
              <a:ext cx="197" cy="157"/>
            </a:xfrm>
            <a:custGeom>
              <a:avLst/>
              <a:gdLst>
                <a:gd name="T0" fmla="*/ 149 w 197"/>
                <a:gd name="T1" fmla="*/ 5 h 157"/>
                <a:gd name="T2" fmla="*/ 138 w 197"/>
                <a:gd name="T3" fmla="*/ 11 h 157"/>
                <a:gd name="T4" fmla="*/ 133 w 197"/>
                <a:gd name="T5" fmla="*/ 14 h 157"/>
                <a:gd name="T6" fmla="*/ 126 w 197"/>
                <a:gd name="T7" fmla="*/ 20 h 157"/>
                <a:gd name="T8" fmla="*/ 122 w 197"/>
                <a:gd name="T9" fmla="*/ 28 h 157"/>
                <a:gd name="T10" fmla="*/ 109 w 197"/>
                <a:gd name="T11" fmla="*/ 42 h 157"/>
                <a:gd name="T12" fmla="*/ 96 w 197"/>
                <a:gd name="T13" fmla="*/ 42 h 157"/>
                <a:gd name="T14" fmla="*/ 82 w 197"/>
                <a:gd name="T15" fmla="*/ 37 h 157"/>
                <a:gd name="T16" fmla="*/ 75 w 197"/>
                <a:gd name="T17" fmla="*/ 46 h 157"/>
                <a:gd name="T18" fmla="*/ 64 w 197"/>
                <a:gd name="T19" fmla="*/ 52 h 157"/>
                <a:gd name="T20" fmla="*/ 56 w 197"/>
                <a:gd name="T21" fmla="*/ 54 h 157"/>
                <a:gd name="T22" fmla="*/ 50 w 197"/>
                <a:gd name="T23" fmla="*/ 50 h 157"/>
                <a:gd name="T24" fmla="*/ 50 w 197"/>
                <a:gd name="T25" fmla="*/ 42 h 157"/>
                <a:gd name="T26" fmla="*/ 44 w 197"/>
                <a:gd name="T27" fmla="*/ 31 h 157"/>
                <a:gd name="T28" fmla="*/ 37 w 197"/>
                <a:gd name="T29" fmla="*/ 76 h 157"/>
                <a:gd name="T30" fmla="*/ 30 w 197"/>
                <a:gd name="T31" fmla="*/ 82 h 157"/>
                <a:gd name="T32" fmla="*/ 20 w 197"/>
                <a:gd name="T33" fmla="*/ 80 h 157"/>
                <a:gd name="T34" fmla="*/ 9 w 197"/>
                <a:gd name="T35" fmla="*/ 78 h 157"/>
                <a:gd name="T36" fmla="*/ 7 w 197"/>
                <a:gd name="T37" fmla="*/ 71 h 157"/>
                <a:gd name="T38" fmla="*/ 2 w 197"/>
                <a:gd name="T39" fmla="*/ 76 h 157"/>
                <a:gd name="T40" fmla="*/ 2 w 197"/>
                <a:gd name="T41" fmla="*/ 84 h 157"/>
                <a:gd name="T42" fmla="*/ 18 w 197"/>
                <a:gd name="T43" fmla="*/ 116 h 157"/>
                <a:gd name="T44" fmla="*/ 18 w 197"/>
                <a:gd name="T45" fmla="*/ 130 h 157"/>
                <a:gd name="T46" fmla="*/ 14 w 197"/>
                <a:gd name="T47" fmla="*/ 132 h 157"/>
                <a:gd name="T48" fmla="*/ 18 w 197"/>
                <a:gd name="T49" fmla="*/ 149 h 157"/>
                <a:gd name="T50" fmla="*/ 20 w 197"/>
                <a:gd name="T51" fmla="*/ 147 h 157"/>
                <a:gd name="T52" fmla="*/ 26 w 197"/>
                <a:gd name="T53" fmla="*/ 151 h 157"/>
                <a:gd name="T54" fmla="*/ 31 w 197"/>
                <a:gd name="T55" fmla="*/ 155 h 157"/>
                <a:gd name="T56" fmla="*/ 41 w 197"/>
                <a:gd name="T57" fmla="*/ 153 h 157"/>
                <a:gd name="T58" fmla="*/ 55 w 197"/>
                <a:gd name="T59" fmla="*/ 151 h 157"/>
                <a:gd name="T60" fmla="*/ 64 w 197"/>
                <a:gd name="T61" fmla="*/ 147 h 157"/>
                <a:gd name="T62" fmla="*/ 82 w 197"/>
                <a:gd name="T63" fmla="*/ 147 h 157"/>
                <a:gd name="T64" fmla="*/ 98 w 197"/>
                <a:gd name="T65" fmla="*/ 147 h 157"/>
                <a:gd name="T66" fmla="*/ 107 w 197"/>
                <a:gd name="T67" fmla="*/ 144 h 157"/>
                <a:gd name="T68" fmla="*/ 139 w 197"/>
                <a:gd name="T69" fmla="*/ 130 h 157"/>
                <a:gd name="T70" fmla="*/ 163 w 197"/>
                <a:gd name="T71" fmla="*/ 110 h 157"/>
                <a:gd name="T72" fmla="*/ 172 w 197"/>
                <a:gd name="T73" fmla="*/ 98 h 157"/>
                <a:gd name="T74" fmla="*/ 187 w 197"/>
                <a:gd name="T75" fmla="*/ 80 h 157"/>
                <a:gd name="T76" fmla="*/ 197 w 197"/>
                <a:gd name="T77" fmla="*/ 59 h 157"/>
                <a:gd name="T78" fmla="*/ 187 w 197"/>
                <a:gd name="T79" fmla="*/ 56 h 157"/>
                <a:gd name="T80" fmla="*/ 179 w 197"/>
                <a:gd name="T81" fmla="*/ 60 h 157"/>
                <a:gd name="T82" fmla="*/ 179 w 197"/>
                <a:gd name="T83" fmla="*/ 46 h 157"/>
                <a:gd name="T84" fmla="*/ 187 w 197"/>
                <a:gd name="T85" fmla="*/ 43 h 157"/>
                <a:gd name="T86" fmla="*/ 187 w 197"/>
                <a:gd name="T87" fmla="*/ 26 h 157"/>
                <a:gd name="T88" fmla="*/ 186 w 197"/>
                <a:gd name="T89" fmla="*/ 11 h 157"/>
                <a:gd name="T90" fmla="*/ 181 w 197"/>
                <a:gd name="T91" fmla="*/ 3 h 157"/>
                <a:gd name="T92" fmla="*/ 172 w 197"/>
                <a:gd name="T93" fmla="*/ 3 h 157"/>
                <a:gd name="T94" fmla="*/ 157 w 197"/>
                <a:gd name="T95" fmla="*/ 0 h 1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7"/>
                <a:gd name="T145" fmla="*/ 0 h 157"/>
                <a:gd name="T146" fmla="*/ 197 w 197"/>
                <a:gd name="T147" fmla="*/ 157 h 1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7" h="157">
                  <a:moveTo>
                    <a:pt x="153" y="0"/>
                  </a:moveTo>
                  <a:lnTo>
                    <a:pt x="149" y="5"/>
                  </a:lnTo>
                  <a:lnTo>
                    <a:pt x="145" y="5"/>
                  </a:lnTo>
                  <a:lnTo>
                    <a:pt x="138" y="11"/>
                  </a:lnTo>
                  <a:lnTo>
                    <a:pt x="135" y="11"/>
                  </a:lnTo>
                  <a:lnTo>
                    <a:pt x="133" y="14"/>
                  </a:lnTo>
                  <a:lnTo>
                    <a:pt x="130" y="15"/>
                  </a:lnTo>
                  <a:lnTo>
                    <a:pt x="126" y="20"/>
                  </a:lnTo>
                  <a:lnTo>
                    <a:pt x="126" y="26"/>
                  </a:lnTo>
                  <a:lnTo>
                    <a:pt x="122" y="28"/>
                  </a:lnTo>
                  <a:lnTo>
                    <a:pt x="115" y="31"/>
                  </a:lnTo>
                  <a:lnTo>
                    <a:pt x="109" y="42"/>
                  </a:lnTo>
                  <a:lnTo>
                    <a:pt x="103" y="42"/>
                  </a:lnTo>
                  <a:lnTo>
                    <a:pt x="96" y="42"/>
                  </a:lnTo>
                  <a:lnTo>
                    <a:pt x="89" y="42"/>
                  </a:lnTo>
                  <a:lnTo>
                    <a:pt x="82" y="37"/>
                  </a:lnTo>
                  <a:lnTo>
                    <a:pt x="75" y="37"/>
                  </a:lnTo>
                  <a:lnTo>
                    <a:pt x="75" y="46"/>
                  </a:lnTo>
                  <a:lnTo>
                    <a:pt x="68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56" y="54"/>
                  </a:lnTo>
                  <a:lnTo>
                    <a:pt x="50" y="56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0" y="42"/>
                  </a:lnTo>
                  <a:lnTo>
                    <a:pt x="48" y="35"/>
                  </a:lnTo>
                  <a:lnTo>
                    <a:pt x="44" y="31"/>
                  </a:lnTo>
                  <a:lnTo>
                    <a:pt x="41" y="76"/>
                  </a:lnTo>
                  <a:lnTo>
                    <a:pt x="37" y="76"/>
                  </a:lnTo>
                  <a:lnTo>
                    <a:pt x="31" y="80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5" y="80"/>
                  </a:lnTo>
                  <a:lnTo>
                    <a:pt x="9" y="78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4" y="71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2" y="84"/>
                  </a:lnTo>
                  <a:lnTo>
                    <a:pt x="9" y="99"/>
                  </a:lnTo>
                  <a:lnTo>
                    <a:pt x="18" y="116"/>
                  </a:lnTo>
                  <a:lnTo>
                    <a:pt x="20" y="123"/>
                  </a:lnTo>
                  <a:lnTo>
                    <a:pt x="18" y="130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20" y="143"/>
                  </a:lnTo>
                  <a:lnTo>
                    <a:pt x="18" y="149"/>
                  </a:lnTo>
                  <a:lnTo>
                    <a:pt x="20" y="149"/>
                  </a:lnTo>
                  <a:lnTo>
                    <a:pt x="20" y="147"/>
                  </a:lnTo>
                  <a:lnTo>
                    <a:pt x="26" y="147"/>
                  </a:lnTo>
                  <a:lnTo>
                    <a:pt x="26" y="151"/>
                  </a:lnTo>
                  <a:lnTo>
                    <a:pt x="27" y="151"/>
                  </a:lnTo>
                  <a:lnTo>
                    <a:pt x="31" y="155"/>
                  </a:lnTo>
                  <a:lnTo>
                    <a:pt x="38" y="157"/>
                  </a:lnTo>
                  <a:lnTo>
                    <a:pt x="41" y="153"/>
                  </a:lnTo>
                  <a:lnTo>
                    <a:pt x="44" y="151"/>
                  </a:lnTo>
                  <a:lnTo>
                    <a:pt x="55" y="151"/>
                  </a:lnTo>
                  <a:lnTo>
                    <a:pt x="64" y="149"/>
                  </a:lnTo>
                  <a:lnTo>
                    <a:pt x="64" y="147"/>
                  </a:lnTo>
                  <a:lnTo>
                    <a:pt x="75" y="147"/>
                  </a:lnTo>
                  <a:lnTo>
                    <a:pt x="82" y="147"/>
                  </a:lnTo>
                  <a:lnTo>
                    <a:pt x="96" y="149"/>
                  </a:lnTo>
                  <a:lnTo>
                    <a:pt x="98" y="147"/>
                  </a:lnTo>
                  <a:lnTo>
                    <a:pt x="105" y="147"/>
                  </a:lnTo>
                  <a:lnTo>
                    <a:pt x="107" y="144"/>
                  </a:lnTo>
                  <a:lnTo>
                    <a:pt x="116" y="144"/>
                  </a:lnTo>
                  <a:lnTo>
                    <a:pt x="139" y="130"/>
                  </a:lnTo>
                  <a:lnTo>
                    <a:pt x="152" y="119"/>
                  </a:lnTo>
                  <a:lnTo>
                    <a:pt x="163" y="110"/>
                  </a:lnTo>
                  <a:lnTo>
                    <a:pt x="163" y="105"/>
                  </a:lnTo>
                  <a:lnTo>
                    <a:pt x="172" y="98"/>
                  </a:lnTo>
                  <a:lnTo>
                    <a:pt x="172" y="93"/>
                  </a:lnTo>
                  <a:lnTo>
                    <a:pt x="187" y="80"/>
                  </a:lnTo>
                  <a:lnTo>
                    <a:pt x="193" y="70"/>
                  </a:lnTo>
                  <a:lnTo>
                    <a:pt x="197" y="59"/>
                  </a:lnTo>
                  <a:lnTo>
                    <a:pt x="193" y="59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79" y="60"/>
                  </a:lnTo>
                  <a:lnTo>
                    <a:pt x="172" y="52"/>
                  </a:lnTo>
                  <a:lnTo>
                    <a:pt x="179" y="46"/>
                  </a:lnTo>
                  <a:lnTo>
                    <a:pt x="187" y="46"/>
                  </a:lnTo>
                  <a:lnTo>
                    <a:pt x="187" y="43"/>
                  </a:lnTo>
                  <a:lnTo>
                    <a:pt x="187" y="35"/>
                  </a:lnTo>
                  <a:lnTo>
                    <a:pt x="187" y="26"/>
                  </a:lnTo>
                  <a:lnTo>
                    <a:pt x="183" y="15"/>
                  </a:lnTo>
                  <a:lnTo>
                    <a:pt x="186" y="11"/>
                  </a:lnTo>
                  <a:lnTo>
                    <a:pt x="183" y="10"/>
                  </a:lnTo>
                  <a:lnTo>
                    <a:pt x="181" y="3"/>
                  </a:lnTo>
                  <a:lnTo>
                    <a:pt x="179" y="0"/>
                  </a:lnTo>
                  <a:lnTo>
                    <a:pt x="172" y="3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90" name="Freeform 573"/>
            <p:cNvSpPr>
              <a:spLocks/>
            </p:cNvSpPr>
            <p:nvPr/>
          </p:nvSpPr>
          <p:spPr bwMode="auto">
            <a:xfrm>
              <a:off x="2573" y="2584"/>
              <a:ext cx="197" cy="157"/>
            </a:xfrm>
            <a:custGeom>
              <a:avLst/>
              <a:gdLst>
                <a:gd name="T0" fmla="*/ 149 w 197"/>
                <a:gd name="T1" fmla="*/ 5 h 157"/>
                <a:gd name="T2" fmla="*/ 138 w 197"/>
                <a:gd name="T3" fmla="*/ 11 h 157"/>
                <a:gd name="T4" fmla="*/ 133 w 197"/>
                <a:gd name="T5" fmla="*/ 14 h 157"/>
                <a:gd name="T6" fmla="*/ 126 w 197"/>
                <a:gd name="T7" fmla="*/ 20 h 157"/>
                <a:gd name="T8" fmla="*/ 122 w 197"/>
                <a:gd name="T9" fmla="*/ 28 h 157"/>
                <a:gd name="T10" fmla="*/ 109 w 197"/>
                <a:gd name="T11" fmla="*/ 42 h 157"/>
                <a:gd name="T12" fmla="*/ 96 w 197"/>
                <a:gd name="T13" fmla="*/ 42 h 157"/>
                <a:gd name="T14" fmla="*/ 82 w 197"/>
                <a:gd name="T15" fmla="*/ 37 h 157"/>
                <a:gd name="T16" fmla="*/ 75 w 197"/>
                <a:gd name="T17" fmla="*/ 46 h 157"/>
                <a:gd name="T18" fmla="*/ 64 w 197"/>
                <a:gd name="T19" fmla="*/ 52 h 157"/>
                <a:gd name="T20" fmla="*/ 56 w 197"/>
                <a:gd name="T21" fmla="*/ 54 h 157"/>
                <a:gd name="T22" fmla="*/ 50 w 197"/>
                <a:gd name="T23" fmla="*/ 50 h 157"/>
                <a:gd name="T24" fmla="*/ 50 w 197"/>
                <a:gd name="T25" fmla="*/ 42 h 157"/>
                <a:gd name="T26" fmla="*/ 44 w 197"/>
                <a:gd name="T27" fmla="*/ 31 h 157"/>
                <a:gd name="T28" fmla="*/ 37 w 197"/>
                <a:gd name="T29" fmla="*/ 76 h 157"/>
                <a:gd name="T30" fmla="*/ 30 w 197"/>
                <a:gd name="T31" fmla="*/ 82 h 157"/>
                <a:gd name="T32" fmla="*/ 20 w 197"/>
                <a:gd name="T33" fmla="*/ 80 h 157"/>
                <a:gd name="T34" fmla="*/ 9 w 197"/>
                <a:gd name="T35" fmla="*/ 78 h 157"/>
                <a:gd name="T36" fmla="*/ 7 w 197"/>
                <a:gd name="T37" fmla="*/ 71 h 157"/>
                <a:gd name="T38" fmla="*/ 2 w 197"/>
                <a:gd name="T39" fmla="*/ 76 h 157"/>
                <a:gd name="T40" fmla="*/ 2 w 197"/>
                <a:gd name="T41" fmla="*/ 84 h 157"/>
                <a:gd name="T42" fmla="*/ 18 w 197"/>
                <a:gd name="T43" fmla="*/ 116 h 157"/>
                <a:gd name="T44" fmla="*/ 18 w 197"/>
                <a:gd name="T45" fmla="*/ 130 h 157"/>
                <a:gd name="T46" fmla="*/ 14 w 197"/>
                <a:gd name="T47" fmla="*/ 132 h 157"/>
                <a:gd name="T48" fmla="*/ 18 w 197"/>
                <a:gd name="T49" fmla="*/ 149 h 157"/>
                <a:gd name="T50" fmla="*/ 20 w 197"/>
                <a:gd name="T51" fmla="*/ 147 h 157"/>
                <a:gd name="T52" fmla="*/ 26 w 197"/>
                <a:gd name="T53" fmla="*/ 151 h 157"/>
                <a:gd name="T54" fmla="*/ 31 w 197"/>
                <a:gd name="T55" fmla="*/ 155 h 157"/>
                <a:gd name="T56" fmla="*/ 41 w 197"/>
                <a:gd name="T57" fmla="*/ 153 h 157"/>
                <a:gd name="T58" fmla="*/ 55 w 197"/>
                <a:gd name="T59" fmla="*/ 151 h 157"/>
                <a:gd name="T60" fmla="*/ 64 w 197"/>
                <a:gd name="T61" fmla="*/ 147 h 157"/>
                <a:gd name="T62" fmla="*/ 82 w 197"/>
                <a:gd name="T63" fmla="*/ 147 h 157"/>
                <a:gd name="T64" fmla="*/ 98 w 197"/>
                <a:gd name="T65" fmla="*/ 147 h 157"/>
                <a:gd name="T66" fmla="*/ 107 w 197"/>
                <a:gd name="T67" fmla="*/ 144 h 157"/>
                <a:gd name="T68" fmla="*/ 139 w 197"/>
                <a:gd name="T69" fmla="*/ 130 h 157"/>
                <a:gd name="T70" fmla="*/ 163 w 197"/>
                <a:gd name="T71" fmla="*/ 110 h 157"/>
                <a:gd name="T72" fmla="*/ 172 w 197"/>
                <a:gd name="T73" fmla="*/ 98 h 157"/>
                <a:gd name="T74" fmla="*/ 187 w 197"/>
                <a:gd name="T75" fmla="*/ 80 h 157"/>
                <a:gd name="T76" fmla="*/ 197 w 197"/>
                <a:gd name="T77" fmla="*/ 59 h 157"/>
                <a:gd name="T78" fmla="*/ 187 w 197"/>
                <a:gd name="T79" fmla="*/ 56 h 157"/>
                <a:gd name="T80" fmla="*/ 179 w 197"/>
                <a:gd name="T81" fmla="*/ 60 h 157"/>
                <a:gd name="T82" fmla="*/ 179 w 197"/>
                <a:gd name="T83" fmla="*/ 46 h 157"/>
                <a:gd name="T84" fmla="*/ 187 w 197"/>
                <a:gd name="T85" fmla="*/ 43 h 157"/>
                <a:gd name="T86" fmla="*/ 187 w 197"/>
                <a:gd name="T87" fmla="*/ 26 h 157"/>
                <a:gd name="T88" fmla="*/ 186 w 197"/>
                <a:gd name="T89" fmla="*/ 11 h 157"/>
                <a:gd name="T90" fmla="*/ 181 w 197"/>
                <a:gd name="T91" fmla="*/ 3 h 157"/>
                <a:gd name="T92" fmla="*/ 172 w 197"/>
                <a:gd name="T93" fmla="*/ 3 h 157"/>
                <a:gd name="T94" fmla="*/ 157 w 197"/>
                <a:gd name="T95" fmla="*/ 0 h 1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7"/>
                <a:gd name="T145" fmla="*/ 0 h 157"/>
                <a:gd name="T146" fmla="*/ 197 w 197"/>
                <a:gd name="T147" fmla="*/ 157 h 1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7" h="157">
                  <a:moveTo>
                    <a:pt x="153" y="0"/>
                  </a:moveTo>
                  <a:lnTo>
                    <a:pt x="149" y="5"/>
                  </a:lnTo>
                  <a:lnTo>
                    <a:pt x="145" y="5"/>
                  </a:lnTo>
                  <a:lnTo>
                    <a:pt x="138" y="11"/>
                  </a:lnTo>
                  <a:lnTo>
                    <a:pt x="135" y="11"/>
                  </a:lnTo>
                  <a:lnTo>
                    <a:pt x="133" y="14"/>
                  </a:lnTo>
                  <a:lnTo>
                    <a:pt x="130" y="15"/>
                  </a:lnTo>
                  <a:lnTo>
                    <a:pt x="126" y="20"/>
                  </a:lnTo>
                  <a:lnTo>
                    <a:pt x="126" y="26"/>
                  </a:lnTo>
                  <a:lnTo>
                    <a:pt x="122" y="28"/>
                  </a:lnTo>
                  <a:lnTo>
                    <a:pt x="115" y="31"/>
                  </a:lnTo>
                  <a:lnTo>
                    <a:pt x="109" y="42"/>
                  </a:lnTo>
                  <a:lnTo>
                    <a:pt x="103" y="42"/>
                  </a:lnTo>
                  <a:lnTo>
                    <a:pt x="96" y="42"/>
                  </a:lnTo>
                  <a:lnTo>
                    <a:pt x="89" y="42"/>
                  </a:lnTo>
                  <a:lnTo>
                    <a:pt x="82" y="37"/>
                  </a:lnTo>
                  <a:lnTo>
                    <a:pt x="75" y="37"/>
                  </a:lnTo>
                  <a:lnTo>
                    <a:pt x="75" y="46"/>
                  </a:lnTo>
                  <a:lnTo>
                    <a:pt x="68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56" y="54"/>
                  </a:lnTo>
                  <a:lnTo>
                    <a:pt x="50" y="56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0" y="42"/>
                  </a:lnTo>
                  <a:lnTo>
                    <a:pt x="48" y="35"/>
                  </a:lnTo>
                  <a:lnTo>
                    <a:pt x="44" y="31"/>
                  </a:lnTo>
                  <a:lnTo>
                    <a:pt x="41" y="76"/>
                  </a:lnTo>
                  <a:lnTo>
                    <a:pt x="37" y="76"/>
                  </a:lnTo>
                  <a:lnTo>
                    <a:pt x="31" y="80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5" y="80"/>
                  </a:lnTo>
                  <a:lnTo>
                    <a:pt x="9" y="78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4" y="71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2" y="84"/>
                  </a:lnTo>
                  <a:lnTo>
                    <a:pt x="9" y="99"/>
                  </a:lnTo>
                  <a:lnTo>
                    <a:pt x="18" y="116"/>
                  </a:lnTo>
                  <a:lnTo>
                    <a:pt x="20" y="123"/>
                  </a:lnTo>
                  <a:lnTo>
                    <a:pt x="18" y="130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20" y="143"/>
                  </a:lnTo>
                  <a:lnTo>
                    <a:pt x="18" y="149"/>
                  </a:lnTo>
                  <a:lnTo>
                    <a:pt x="20" y="149"/>
                  </a:lnTo>
                  <a:lnTo>
                    <a:pt x="20" y="147"/>
                  </a:lnTo>
                  <a:lnTo>
                    <a:pt x="26" y="147"/>
                  </a:lnTo>
                  <a:lnTo>
                    <a:pt x="26" y="151"/>
                  </a:lnTo>
                  <a:lnTo>
                    <a:pt x="27" y="151"/>
                  </a:lnTo>
                  <a:lnTo>
                    <a:pt x="31" y="155"/>
                  </a:lnTo>
                  <a:lnTo>
                    <a:pt x="38" y="157"/>
                  </a:lnTo>
                  <a:lnTo>
                    <a:pt x="41" y="153"/>
                  </a:lnTo>
                  <a:lnTo>
                    <a:pt x="44" y="151"/>
                  </a:lnTo>
                  <a:lnTo>
                    <a:pt x="55" y="151"/>
                  </a:lnTo>
                  <a:lnTo>
                    <a:pt x="64" y="149"/>
                  </a:lnTo>
                  <a:lnTo>
                    <a:pt x="64" y="147"/>
                  </a:lnTo>
                  <a:lnTo>
                    <a:pt x="75" y="147"/>
                  </a:lnTo>
                  <a:lnTo>
                    <a:pt x="82" y="147"/>
                  </a:lnTo>
                  <a:lnTo>
                    <a:pt x="96" y="149"/>
                  </a:lnTo>
                  <a:lnTo>
                    <a:pt x="98" y="147"/>
                  </a:lnTo>
                  <a:lnTo>
                    <a:pt x="105" y="147"/>
                  </a:lnTo>
                  <a:lnTo>
                    <a:pt x="107" y="144"/>
                  </a:lnTo>
                  <a:lnTo>
                    <a:pt x="116" y="144"/>
                  </a:lnTo>
                  <a:lnTo>
                    <a:pt x="139" y="130"/>
                  </a:lnTo>
                  <a:lnTo>
                    <a:pt x="152" y="119"/>
                  </a:lnTo>
                  <a:lnTo>
                    <a:pt x="163" y="110"/>
                  </a:lnTo>
                  <a:lnTo>
                    <a:pt x="163" y="105"/>
                  </a:lnTo>
                  <a:lnTo>
                    <a:pt x="172" y="98"/>
                  </a:lnTo>
                  <a:lnTo>
                    <a:pt x="172" y="93"/>
                  </a:lnTo>
                  <a:lnTo>
                    <a:pt x="187" y="80"/>
                  </a:lnTo>
                  <a:lnTo>
                    <a:pt x="193" y="70"/>
                  </a:lnTo>
                  <a:lnTo>
                    <a:pt x="197" y="59"/>
                  </a:lnTo>
                  <a:lnTo>
                    <a:pt x="193" y="59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79" y="60"/>
                  </a:lnTo>
                  <a:lnTo>
                    <a:pt x="172" y="52"/>
                  </a:lnTo>
                  <a:lnTo>
                    <a:pt x="179" y="46"/>
                  </a:lnTo>
                  <a:lnTo>
                    <a:pt x="187" y="46"/>
                  </a:lnTo>
                  <a:lnTo>
                    <a:pt x="187" y="43"/>
                  </a:lnTo>
                  <a:lnTo>
                    <a:pt x="187" y="35"/>
                  </a:lnTo>
                  <a:lnTo>
                    <a:pt x="187" y="26"/>
                  </a:lnTo>
                  <a:lnTo>
                    <a:pt x="183" y="15"/>
                  </a:lnTo>
                  <a:lnTo>
                    <a:pt x="186" y="11"/>
                  </a:lnTo>
                  <a:lnTo>
                    <a:pt x="183" y="10"/>
                  </a:lnTo>
                  <a:lnTo>
                    <a:pt x="181" y="3"/>
                  </a:lnTo>
                  <a:lnTo>
                    <a:pt x="179" y="0"/>
                  </a:lnTo>
                  <a:lnTo>
                    <a:pt x="172" y="3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2" name="Group 577"/>
          <p:cNvGrpSpPr>
            <a:grpSpLocks/>
          </p:cNvGrpSpPr>
          <p:nvPr/>
        </p:nvGrpSpPr>
        <p:grpSpPr bwMode="auto">
          <a:xfrm>
            <a:off x="4828823" y="3196168"/>
            <a:ext cx="38100" cy="36689"/>
            <a:chOff x="2699" y="2662"/>
            <a:chExt cx="27" cy="26"/>
          </a:xfrm>
        </p:grpSpPr>
        <p:sp>
          <p:nvSpPr>
            <p:cNvPr id="142887" name="Freeform 575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26 w 27"/>
                <a:gd name="T1" fmla="*/ 17 h 26"/>
                <a:gd name="T2" fmla="*/ 13 w 27"/>
                <a:gd name="T3" fmla="*/ 20 h 26"/>
                <a:gd name="T4" fmla="*/ 11 w 27"/>
                <a:gd name="T5" fmla="*/ 26 h 26"/>
                <a:gd name="T6" fmla="*/ 4 w 27"/>
                <a:gd name="T7" fmla="*/ 24 h 26"/>
                <a:gd name="T8" fmla="*/ 1 w 27"/>
                <a:gd name="T9" fmla="*/ 16 h 26"/>
                <a:gd name="T10" fmla="*/ 0 w 27"/>
                <a:gd name="T11" fmla="*/ 13 h 26"/>
                <a:gd name="T12" fmla="*/ 1 w 27"/>
                <a:gd name="T13" fmla="*/ 11 h 26"/>
                <a:gd name="T14" fmla="*/ 7 w 27"/>
                <a:gd name="T15" fmla="*/ 4 h 26"/>
                <a:gd name="T16" fmla="*/ 19 w 27"/>
                <a:gd name="T17" fmla="*/ 0 h 26"/>
                <a:gd name="T18" fmla="*/ 23 w 27"/>
                <a:gd name="T19" fmla="*/ 3 h 26"/>
                <a:gd name="T20" fmla="*/ 27 w 27"/>
                <a:gd name="T21" fmla="*/ 9 h 26"/>
                <a:gd name="T22" fmla="*/ 26 w 27"/>
                <a:gd name="T23" fmla="*/ 13 h 26"/>
                <a:gd name="T24" fmla="*/ 26 w 27"/>
                <a:gd name="T25" fmla="*/ 17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26" y="17"/>
                  </a:move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88" name="Freeform 576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26 w 27"/>
                <a:gd name="T1" fmla="*/ 17 h 26"/>
                <a:gd name="T2" fmla="*/ 13 w 27"/>
                <a:gd name="T3" fmla="*/ 20 h 26"/>
                <a:gd name="T4" fmla="*/ 11 w 27"/>
                <a:gd name="T5" fmla="*/ 26 h 26"/>
                <a:gd name="T6" fmla="*/ 4 w 27"/>
                <a:gd name="T7" fmla="*/ 24 h 26"/>
                <a:gd name="T8" fmla="*/ 1 w 27"/>
                <a:gd name="T9" fmla="*/ 16 h 26"/>
                <a:gd name="T10" fmla="*/ 0 w 27"/>
                <a:gd name="T11" fmla="*/ 13 h 26"/>
                <a:gd name="T12" fmla="*/ 1 w 27"/>
                <a:gd name="T13" fmla="*/ 11 h 26"/>
                <a:gd name="T14" fmla="*/ 7 w 27"/>
                <a:gd name="T15" fmla="*/ 4 h 26"/>
                <a:gd name="T16" fmla="*/ 19 w 27"/>
                <a:gd name="T17" fmla="*/ 0 h 26"/>
                <a:gd name="T18" fmla="*/ 23 w 27"/>
                <a:gd name="T19" fmla="*/ 3 h 26"/>
                <a:gd name="T20" fmla="*/ 27 w 27"/>
                <a:gd name="T21" fmla="*/ 9 h 26"/>
                <a:gd name="T22" fmla="*/ 26 w 27"/>
                <a:gd name="T23" fmla="*/ 13 h 26"/>
                <a:gd name="T24" fmla="*/ 26 w 27"/>
                <a:gd name="T25" fmla="*/ 17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26" y="17"/>
                  </a:move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3" name="Group 580"/>
          <p:cNvGrpSpPr>
            <a:grpSpLocks/>
          </p:cNvGrpSpPr>
          <p:nvPr/>
        </p:nvGrpSpPr>
        <p:grpSpPr bwMode="auto">
          <a:xfrm>
            <a:off x="4755445" y="2360790"/>
            <a:ext cx="280812" cy="303388"/>
            <a:chOff x="2647" y="2070"/>
            <a:chExt cx="199" cy="215"/>
          </a:xfrm>
        </p:grpSpPr>
        <p:sp>
          <p:nvSpPr>
            <p:cNvPr id="142885" name="Freeform 578"/>
            <p:cNvSpPr>
              <a:spLocks/>
            </p:cNvSpPr>
            <p:nvPr/>
          </p:nvSpPr>
          <p:spPr bwMode="auto">
            <a:xfrm>
              <a:off x="2647" y="2070"/>
              <a:ext cx="199" cy="215"/>
            </a:xfrm>
            <a:custGeom>
              <a:avLst/>
              <a:gdLst>
                <a:gd name="T0" fmla="*/ 173 w 199"/>
                <a:gd name="T1" fmla="*/ 1 h 215"/>
                <a:gd name="T2" fmla="*/ 180 w 199"/>
                <a:gd name="T3" fmla="*/ 11 h 215"/>
                <a:gd name="T4" fmla="*/ 185 w 199"/>
                <a:gd name="T5" fmla="*/ 38 h 215"/>
                <a:gd name="T6" fmla="*/ 197 w 199"/>
                <a:gd name="T7" fmla="*/ 46 h 215"/>
                <a:gd name="T8" fmla="*/ 197 w 199"/>
                <a:gd name="T9" fmla="*/ 55 h 215"/>
                <a:gd name="T10" fmla="*/ 188 w 199"/>
                <a:gd name="T11" fmla="*/ 56 h 215"/>
                <a:gd name="T12" fmla="*/ 183 w 199"/>
                <a:gd name="T13" fmla="*/ 59 h 215"/>
                <a:gd name="T14" fmla="*/ 180 w 199"/>
                <a:gd name="T15" fmla="*/ 72 h 215"/>
                <a:gd name="T16" fmla="*/ 173 w 199"/>
                <a:gd name="T17" fmla="*/ 101 h 215"/>
                <a:gd name="T18" fmla="*/ 167 w 199"/>
                <a:gd name="T19" fmla="*/ 111 h 215"/>
                <a:gd name="T20" fmla="*/ 160 w 199"/>
                <a:gd name="T21" fmla="*/ 129 h 215"/>
                <a:gd name="T22" fmla="*/ 154 w 199"/>
                <a:gd name="T23" fmla="*/ 132 h 215"/>
                <a:gd name="T24" fmla="*/ 150 w 199"/>
                <a:gd name="T25" fmla="*/ 140 h 215"/>
                <a:gd name="T26" fmla="*/ 149 w 199"/>
                <a:gd name="T27" fmla="*/ 157 h 215"/>
                <a:gd name="T28" fmla="*/ 135 w 199"/>
                <a:gd name="T29" fmla="*/ 160 h 215"/>
                <a:gd name="T30" fmla="*/ 143 w 199"/>
                <a:gd name="T31" fmla="*/ 170 h 215"/>
                <a:gd name="T32" fmla="*/ 160 w 199"/>
                <a:gd name="T33" fmla="*/ 184 h 215"/>
                <a:gd name="T34" fmla="*/ 165 w 199"/>
                <a:gd name="T35" fmla="*/ 194 h 215"/>
                <a:gd name="T36" fmla="*/ 169 w 199"/>
                <a:gd name="T37" fmla="*/ 202 h 215"/>
                <a:gd name="T38" fmla="*/ 165 w 199"/>
                <a:gd name="T39" fmla="*/ 198 h 215"/>
                <a:gd name="T40" fmla="*/ 150 w 199"/>
                <a:gd name="T41" fmla="*/ 205 h 215"/>
                <a:gd name="T42" fmla="*/ 142 w 199"/>
                <a:gd name="T43" fmla="*/ 213 h 215"/>
                <a:gd name="T44" fmla="*/ 125 w 199"/>
                <a:gd name="T45" fmla="*/ 213 h 215"/>
                <a:gd name="T46" fmla="*/ 119 w 199"/>
                <a:gd name="T47" fmla="*/ 213 h 215"/>
                <a:gd name="T48" fmla="*/ 108 w 199"/>
                <a:gd name="T49" fmla="*/ 213 h 215"/>
                <a:gd name="T50" fmla="*/ 94 w 199"/>
                <a:gd name="T51" fmla="*/ 202 h 215"/>
                <a:gd name="T52" fmla="*/ 91 w 199"/>
                <a:gd name="T53" fmla="*/ 205 h 215"/>
                <a:gd name="T54" fmla="*/ 84 w 199"/>
                <a:gd name="T55" fmla="*/ 202 h 215"/>
                <a:gd name="T56" fmla="*/ 80 w 199"/>
                <a:gd name="T57" fmla="*/ 206 h 215"/>
                <a:gd name="T58" fmla="*/ 71 w 199"/>
                <a:gd name="T59" fmla="*/ 202 h 215"/>
                <a:gd name="T60" fmla="*/ 65 w 199"/>
                <a:gd name="T61" fmla="*/ 196 h 215"/>
                <a:gd name="T62" fmla="*/ 57 w 199"/>
                <a:gd name="T63" fmla="*/ 185 h 215"/>
                <a:gd name="T64" fmla="*/ 53 w 199"/>
                <a:gd name="T65" fmla="*/ 177 h 215"/>
                <a:gd name="T66" fmla="*/ 48 w 199"/>
                <a:gd name="T67" fmla="*/ 173 h 215"/>
                <a:gd name="T68" fmla="*/ 38 w 199"/>
                <a:gd name="T69" fmla="*/ 164 h 215"/>
                <a:gd name="T70" fmla="*/ 27 w 199"/>
                <a:gd name="T71" fmla="*/ 160 h 215"/>
                <a:gd name="T72" fmla="*/ 20 w 199"/>
                <a:gd name="T73" fmla="*/ 156 h 215"/>
                <a:gd name="T74" fmla="*/ 18 w 199"/>
                <a:gd name="T75" fmla="*/ 150 h 215"/>
                <a:gd name="T76" fmla="*/ 20 w 199"/>
                <a:gd name="T77" fmla="*/ 146 h 215"/>
                <a:gd name="T78" fmla="*/ 11 w 199"/>
                <a:gd name="T79" fmla="*/ 132 h 215"/>
                <a:gd name="T80" fmla="*/ 11 w 199"/>
                <a:gd name="T81" fmla="*/ 125 h 215"/>
                <a:gd name="T82" fmla="*/ 6 w 199"/>
                <a:gd name="T83" fmla="*/ 117 h 215"/>
                <a:gd name="T84" fmla="*/ 4 w 199"/>
                <a:gd name="T85" fmla="*/ 111 h 215"/>
                <a:gd name="T86" fmla="*/ 0 w 199"/>
                <a:gd name="T87" fmla="*/ 111 h 215"/>
                <a:gd name="T88" fmla="*/ 4 w 199"/>
                <a:gd name="T89" fmla="*/ 101 h 215"/>
                <a:gd name="T90" fmla="*/ 6 w 199"/>
                <a:gd name="T91" fmla="*/ 91 h 215"/>
                <a:gd name="T92" fmla="*/ 6 w 199"/>
                <a:gd name="T93" fmla="*/ 84 h 215"/>
                <a:gd name="T94" fmla="*/ 9 w 199"/>
                <a:gd name="T95" fmla="*/ 76 h 215"/>
                <a:gd name="T96" fmla="*/ 23 w 199"/>
                <a:gd name="T97" fmla="*/ 72 h 215"/>
                <a:gd name="T98" fmla="*/ 23 w 199"/>
                <a:gd name="T99" fmla="*/ 24 h 215"/>
                <a:gd name="T100" fmla="*/ 34 w 199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9"/>
                <a:gd name="T154" fmla="*/ 0 h 215"/>
                <a:gd name="T155" fmla="*/ 199 w 199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9" h="215">
                  <a:moveTo>
                    <a:pt x="34" y="0"/>
                  </a:moveTo>
                  <a:lnTo>
                    <a:pt x="173" y="1"/>
                  </a:lnTo>
                  <a:lnTo>
                    <a:pt x="176" y="7"/>
                  </a:lnTo>
                  <a:lnTo>
                    <a:pt x="180" y="11"/>
                  </a:lnTo>
                  <a:lnTo>
                    <a:pt x="179" y="11"/>
                  </a:lnTo>
                  <a:lnTo>
                    <a:pt x="185" y="38"/>
                  </a:lnTo>
                  <a:lnTo>
                    <a:pt x="190" y="42"/>
                  </a:lnTo>
                  <a:lnTo>
                    <a:pt x="197" y="46"/>
                  </a:lnTo>
                  <a:lnTo>
                    <a:pt x="199" y="48"/>
                  </a:lnTo>
                  <a:lnTo>
                    <a:pt x="197" y="55"/>
                  </a:lnTo>
                  <a:lnTo>
                    <a:pt x="191" y="52"/>
                  </a:lnTo>
                  <a:lnTo>
                    <a:pt x="188" y="56"/>
                  </a:lnTo>
                  <a:lnTo>
                    <a:pt x="188" y="59"/>
                  </a:lnTo>
                  <a:lnTo>
                    <a:pt x="183" y="59"/>
                  </a:lnTo>
                  <a:lnTo>
                    <a:pt x="180" y="66"/>
                  </a:lnTo>
                  <a:lnTo>
                    <a:pt x="180" y="72"/>
                  </a:lnTo>
                  <a:lnTo>
                    <a:pt x="176" y="87"/>
                  </a:lnTo>
                  <a:lnTo>
                    <a:pt x="173" y="101"/>
                  </a:lnTo>
                  <a:lnTo>
                    <a:pt x="172" y="108"/>
                  </a:lnTo>
                  <a:lnTo>
                    <a:pt x="167" y="111"/>
                  </a:lnTo>
                  <a:lnTo>
                    <a:pt x="162" y="119"/>
                  </a:lnTo>
                  <a:lnTo>
                    <a:pt x="160" y="129"/>
                  </a:lnTo>
                  <a:lnTo>
                    <a:pt x="158" y="132"/>
                  </a:lnTo>
                  <a:lnTo>
                    <a:pt x="154" y="132"/>
                  </a:lnTo>
                  <a:lnTo>
                    <a:pt x="150" y="136"/>
                  </a:lnTo>
                  <a:lnTo>
                    <a:pt x="150" y="140"/>
                  </a:lnTo>
                  <a:lnTo>
                    <a:pt x="149" y="145"/>
                  </a:lnTo>
                  <a:lnTo>
                    <a:pt x="149" y="157"/>
                  </a:lnTo>
                  <a:lnTo>
                    <a:pt x="143" y="160"/>
                  </a:lnTo>
                  <a:lnTo>
                    <a:pt x="135" y="160"/>
                  </a:lnTo>
                  <a:lnTo>
                    <a:pt x="135" y="166"/>
                  </a:lnTo>
                  <a:lnTo>
                    <a:pt x="143" y="170"/>
                  </a:lnTo>
                  <a:lnTo>
                    <a:pt x="150" y="177"/>
                  </a:lnTo>
                  <a:lnTo>
                    <a:pt x="160" y="184"/>
                  </a:lnTo>
                  <a:lnTo>
                    <a:pt x="162" y="189"/>
                  </a:lnTo>
                  <a:lnTo>
                    <a:pt x="165" y="194"/>
                  </a:lnTo>
                  <a:lnTo>
                    <a:pt x="169" y="194"/>
                  </a:lnTo>
                  <a:lnTo>
                    <a:pt x="169" y="202"/>
                  </a:lnTo>
                  <a:lnTo>
                    <a:pt x="167" y="202"/>
                  </a:lnTo>
                  <a:lnTo>
                    <a:pt x="165" y="198"/>
                  </a:lnTo>
                  <a:lnTo>
                    <a:pt x="158" y="202"/>
                  </a:lnTo>
                  <a:lnTo>
                    <a:pt x="150" y="205"/>
                  </a:lnTo>
                  <a:lnTo>
                    <a:pt x="149" y="209"/>
                  </a:lnTo>
                  <a:lnTo>
                    <a:pt x="142" y="213"/>
                  </a:lnTo>
                  <a:lnTo>
                    <a:pt x="132" y="213"/>
                  </a:lnTo>
                  <a:lnTo>
                    <a:pt x="125" y="213"/>
                  </a:lnTo>
                  <a:lnTo>
                    <a:pt x="124" y="215"/>
                  </a:lnTo>
                  <a:lnTo>
                    <a:pt x="119" y="213"/>
                  </a:lnTo>
                  <a:lnTo>
                    <a:pt x="109" y="211"/>
                  </a:lnTo>
                  <a:lnTo>
                    <a:pt x="108" y="213"/>
                  </a:lnTo>
                  <a:lnTo>
                    <a:pt x="98" y="206"/>
                  </a:lnTo>
                  <a:lnTo>
                    <a:pt x="94" y="202"/>
                  </a:lnTo>
                  <a:lnTo>
                    <a:pt x="91" y="202"/>
                  </a:lnTo>
                  <a:lnTo>
                    <a:pt x="91" y="205"/>
                  </a:lnTo>
                  <a:lnTo>
                    <a:pt x="84" y="205"/>
                  </a:lnTo>
                  <a:lnTo>
                    <a:pt x="84" y="202"/>
                  </a:lnTo>
                  <a:lnTo>
                    <a:pt x="82" y="205"/>
                  </a:lnTo>
                  <a:lnTo>
                    <a:pt x="80" y="206"/>
                  </a:lnTo>
                  <a:lnTo>
                    <a:pt x="75" y="205"/>
                  </a:lnTo>
                  <a:lnTo>
                    <a:pt x="71" y="202"/>
                  </a:lnTo>
                  <a:lnTo>
                    <a:pt x="71" y="198"/>
                  </a:lnTo>
                  <a:lnTo>
                    <a:pt x="65" y="196"/>
                  </a:lnTo>
                  <a:lnTo>
                    <a:pt x="64" y="189"/>
                  </a:lnTo>
                  <a:lnTo>
                    <a:pt x="57" y="185"/>
                  </a:lnTo>
                  <a:lnTo>
                    <a:pt x="54" y="178"/>
                  </a:lnTo>
                  <a:lnTo>
                    <a:pt x="53" y="177"/>
                  </a:lnTo>
                  <a:lnTo>
                    <a:pt x="50" y="177"/>
                  </a:lnTo>
                  <a:lnTo>
                    <a:pt x="48" y="173"/>
                  </a:lnTo>
                  <a:lnTo>
                    <a:pt x="41" y="173"/>
                  </a:lnTo>
                  <a:lnTo>
                    <a:pt x="38" y="164"/>
                  </a:lnTo>
                  <a:lnTo>
                    <a:pt x="34" y="160"/>
                  </a:lnTo>
                  <a:lnTo>
                    <a:pt x="27" y="160"/>
                  </a:lnTo>
                  <a:lnTo>
                    <a:pt x="27" y="156"/>
                  </a:lnTo>
                  <a:lnTo>
                    <a:pt x="20" y="156"/>
                  </a:lnTo>
                  <a:lnTo>
                    <a:pt x="18" y="153"/>
                  </a:lnTo>
                  <a:lnTo>
                    <a:pt x="18" y="150"/>
                  </a:lnTo>
                  <a:lnTo>
                    <a:pt x="15" y="149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1" y="132"/>
                  </a:lnTo>
                  <a:lnTo>
                    <a:pt x="9" y="129"/>
                  </a:lnTo>
                  <a:lnTo>
                    <a:pt x="11" y="125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4" y="112"/>
                  </a:lnTo>
                  <a:lnTo>
                    <a:pt x="4" y="111"/>
                  </a:lnTo>
                  <a:lnTo>
                    <a:pt x="2" y="10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4" y="101"/>
                  </a:lnTo>
                  <a:lnTo>
                    <a:pt x="2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6" y="84"/>
                  </a:lnTo>
                  <a:lnTo>
                    <a:pt x="11" y="77"/>
                  </a:lnTo>
                  <a:lnTo>
                    <a:pt x="9" y="76"/>
                  </a:lnTo>
                  <a:lnTo>
                    <a:pt x="13" y="74"/>
                  </a:lnTo>
                  <a:lnTo>
                    <a:pt x="23" y="72"/>
                  </a:lnTo>
                  <a:lnTo>
                    <a:pt x="23" y="29"/>
                  </a:lnTo>
                  <a:lnTo>
                    <a:pt x="23" y="24"/>
                  </a:lnTo>
                  <a:lnTo>
                    <a:pt x="34" y="2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86" name="Freeform 579"/>
            <p:cNvSpPr>
              <a:spLocks/>
            </p:cNvSpPr>
            <p:nvPr/>
          </p:nvSpPr>
          <p:spPr bwMode="auto">
            <a:xfrm>
              <a:off x="2647" y="2070"/>
              <a:ext cx="199" cy="215"/>
            </a:xfrm>
            <a:custGeom>
              <a:avLst/>
              <a:gdLst>
                <a:gd name="T0" fmla="*/ 173 w 199"/>
                <a:gd name="T1" fmla="*/ 1 h 215"/>
                <a:gd name="T2" fmla="*/ 180 w 199"/>
                <a:gd name="T3" fmla="*/ 11 h 215"/>
                <a:gd name="T4" fmla="*/ 185 w 199"/>
                <a:gd name="T5" fmla="*/ 38 h 215"/>
                <a:gd name="T6" fmla="*/ 197 w 199"/>
                <a:gd name="T7" fmla="*/ 46 h 215"/>
                <a:gd name="T8" fmla="*/ 197 w 199"/>
                <a:gd name="T9" fmla="*/ 55 h 215"/>
                <a:gd name="T10" fmla="*/ 188 w 199"/>
                <a:gd name="T11" fmla="*/ 56 h 215"/>
                <a:gd name="T12" fmla="*/ 183 w 199"/>
                <a:gd name="T13" fmla="*/ 59 h 215"/>
                <a:gd name="T14" fmla="*/ 180 w 199"/>
                <a:gd name="T15" fmla="*/ 72 h 215"/>
                <a:gd name="T16" fmla="*/ 173 w 199"/>
                <a:gd name="T17" fmla="*/ 101 h 215"/>
                <a:gd name="T18" fmla="*/ 167 w 199"/>
                <a:gd name="T19" fmla="*/ 111 h 215"/>
                <a:gd name="T20" fmla="*/ 160 w 199"/>
                <a:gd name="T21" fmla="*/ 129 h 215"/>
                <a:gd name="T22" fmla="*/ 154 w 199"/>
                <a:gd name="T23" fmla="*/ 132 h 215"/>
                <a:gd name="T24" fmla="*/ 150 w 199"/>
                <a:gd name="T25" fmla="*/ 140 h 215"/>
                <a:gd name="T26" fmla="*/ 149 w 199"/>
                <a:gd name="T27" fmla="*/ 157 h 215"/>
                <a:gd name="T28" fmla="*/ 135 w 199"/>
                <a:gd name="T29" fmla="*/ 160 h 215"/>
                <a:gd name="T30" fmla="*/ 143 w 199"/>
                <a:gd name="T31" fmla="*/ 170 h 215"/>
                <a:gd name="T32" fmla="*/ 160 w 199"/>
                <a:gd name="T33" fmla="*/ 184 h 215"/>
                <a:gd name="T34" fmla="*/ 165 w 199"/>
                <a:gd name="T35" fmla="*/ 194 h 215"/>
                <a:gd name="T36" fmla="*/ 169 w 199"/>
                <a:gd name="T37" fmla="*/ 202 h 215"/>
                <a:gd name="T38" fmla="*/ 165 w 199"/>
                <a:gd name="T39" fmla="*/ 198 h 215"/>
                <a:gd name="T40" fmla="*/ 150 w 199"/>
                <a:gd name="T41" fmla="*/ 205 h 215"/>
                <a:gd name="T42" fmla="*/ 142 w 199"/>
                <a:gd name="T43" fmla="*/ 213 h 215"/>
                <a:gd name="T44" fmla="*/ 125 w 199"/>
                <a:gd name="T45" fmla="*/ 213 h 215"/>
                <a:gd name="T46" fmla="*/ 119 w 199"/>
                <a:gd name="T47" fmla="*/ 213 h 215"/>
                <a:gd name="T48" fmla="*/ 108 w 199"/>
                <a:gd name="T49" fmla="*/ 213 h 215"/>
                <a:gd name="T50" fmla="*/ 94 w 199"/>
                <a:gd name="T51" fmla="*/ 202 h 215"/>
                <a:gd name="T52" fmla="*/ 91 w 199"/>
                <a:gd name="T53" fmla="*/ 205 h 215"/>
                <a:gd name="T54" fmla="*/ 84 w 199"/>
                <a:gd name="T55" fmla="*/ 202 h 215"/>
                <a:gd name="T56" fmla="*/ 80 w 199"/>
                <a:gd name="T57" fmla="*/ 206 h 215"/>
                <a:gd name="T58" fmla="*/ 71 w 199"/>
                <a:gd name="T59" fmla="*/ 202 h 215"/>
                <a:gd name="T60" fmla="*/ 65 w 199"/>
                <a:gd name="T61" fmla="*/ 196 h 215"/>
                <a:gd name="T62" fmla="*/ 57 w 199"/>
                <a:gd name="T63" fmla="*/ 185 h 215"/>
                <a:gd name="T64" fmla="*/ 53 w 199"/>
                <a:gd name="T65" fmla="*/ 177 h 215"/>
                <a:gd name="T66" fmla="*/ 48 w 199"/>
                <a:gd name="T67" fmla="*/ 173 h 215"/>
                <a:gd name="T68" fmla="*/ 38 w 199"/>
                <a:gd name="T69" fmla="*/ 164 h 215"/>
                <a:gd name="T70" fmla="*/ 27 w 199"/>
                <a:gd name="T71" fmla="*/ 160 h 215"/>
                <a:gd name="T72" fmla="*/ 20 w 199"/>
                <a:gd name="T73" fmla="*/ 156 h 215"/>
                <a:gd name="T74" fmla="*/ 18 w 199"/>
                <a:gd name="T75" fmla="*/ 150 h 215"/>
                <a:gd name="T76" fmla="*/ 20 w 199"/>
                <a:gd name="T77" fmla="*/ 146 h 215"/>
                <a:gd name="T78" fmla="*/ 11 w 199"/>
                <a:gd name="T79" fmla="*/ 132 h 215"/>
                <a:gd name="T80" fmla="*/ 11 w 199"/>
                <a:gd name="T81" fmla="*/ 125 h 215"/>
                <a:gd name="T82" fmla="*/ 6 w 199"/>
                <a:gd name="T83" fmla="*/ 117 h 215"/>
                <a:gd name="T84" fmla="*/ 4 w 199"/>
                <a:gd name="T85" fmla="*/ 111 h 215"/>
                <a:gd name="T86" fmla="*/ 0 w 199"/>
                <a:gd name="T87" fmla="*/ 111 h 215"/>
                <a:gd name="T88" fmla="*/ 4 w 199"/>
                <a:gd name="T89" fmla="*/ 101 h 215"/>
                <a:gd name="T90" fmla="*/ 6 w 199"/>
                <a:gd name="T91" fmla="*/ 91 h 215"/>
                <a:gd name="T92" fmla="*/ 6 w 199"/>
                <a:gd name="T93" fmla="*/ 84 h 215"/>
                <a:gd name="T94" fmla="*/ 9 w 199"/>
                <a:gd name="T95" fmla="*/ 76 h 215"/>
                <a:gd name="T96" fmla="*/ 23 w 199"/>
                <a:gd name="T97" fmla="*/ 72 h 215"/>
                <a:gd name="T98" fmla="*/ 23 w 199"/>
                <a:gd name="T99" fmla="*/ 24 h 215"/>
                <a:gd name="T100" fmla="*/ 34 w 199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9"/>
                <a:gd name="T154" fmla="*/ 0 h 215"/>
                <a:gd name="T155" fmla="*/ 199 w 199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9" h="215">
                  <a:moveTo>
                    <a:pt x="34" y="0"/>
                  </a:moveTo>
                  <a:lnTo>
                    <a:pt x="173" y="1"/>
                  </a:lnTo>
                  <a:lnTo>
                    <a:pt x="176" y="7"/>
                  </a:lnTo>
                  <a:lnTo>
                    <a:pt x="180" y="11"/>
                  </a:lnTo>
                  <a:lnTo>
                    <a:pt x="179" y="11"/>
                  </a:lnTo>
                  <a:lnTo>
                    <a:pt x="185" y="38"/>
                  </a:lnTo>
                  <a:lnTo>
                    <a:pt x="190" y="42"/>
                  </a:lnTo>
                  <a:lnTo>
                    <a:pt x="197" y="46"/>
                  </a:lnTo>
                  <a:lnTo>
                    <a:pt x="199" y="48"/>
                  </a:lnTo>
                  <a:lnTo>
                    <a:pt x="197" y="55"/>
                  </a:lnTo>
                  <a:lnTo>
                    <a:pt x="191" y="52"/>
                  </a:lnTo>
                  <a:lnTo>
                    <a:pt x="188" y="56"/>
                  </a:lnTo>
                  <a:lnTo>
                    <a:pt x="188" y="59"/>
                  </a:lnTo>
                  <a:lnTo>
                    <a:pt x="183" y="59"/>
                  </a:lnTo>
                  <a:lnTo>
                    <a:pt x="180" y="66"/>
                  </a:lnTo>
                  <a:lnTo>
                    <a:pt x="180" y="72"/>
                  </a:lnTo>
                  <a:lnTo>
                    <a:pt x="176" y="87"/>
                  </a:lnTo>
                  <a:lnTo>
                    <a:pt x="173" y="101"/>
                  </a:lnTo>
                  <a:lnTo>
                    <a:pt x="172" y="108"/>
                  </a:lnTo>
                  <a:lnTo>
                    <a:pt x="167" y="111"/>
                  </a:lnTo>
                  <a:lnTo>
                    <a:pt x="162" y="119"/>
                  </a:lnTo>
                  <a:lnTo>
                    <a:pt x="160" y="129"/>
                  </a:lnTo>
                  <a:lnTo>
                    <a:pt x="158" y="132"/>
                  </a:lnTo>
                  <a:lnTo>
                    <a:pt x="154" y="132"/>
                  </a:lnTo>
                  <a:lnTo>
                    <a:pt x="150" y="136"/>
                  </a:lnTo>
                  <a:lnTo>
                    <a:pt x="150" y="140"/>
                  </a:lnTo>
                  <a:lnTo>
                    <a:pt x="149" y="145"/>
                  </a:lnTo>
                  <a:lnTo>
                    <a:pt x="149" y="157"/>
                  </a:lnTo>
                  <a:lnTo>
                    <a:pt x="143" y="160"/>
                  </a:lnTo>
                  <a:lnTo>
                    <a:pt x="135" y="160"/>
                  </a:lnTo>
                  <a:lnTo>
                    <a:pt x="135" y="166"/>
                  </a:lnTo>
                  <a:lnTo>
                    <a:pt x="143" y="170"/>
                  </a:lnTo>
                  <a:lnTo>
                    <a:pt x="150" y="177"/>
                  </a:lnTo>
                  <a:lnTo>
                    <a:pt x="160" y="184"/>
                  </a:lnTo>
                  <a:lnTo>
                    <a:pt x="162" y="189"/>
                  </a:lnTo>
                  <a:lnTo>
                    <a:pt x="165" y="194"/>
                  </a:lnTo>
                  <a:lnTo>
                    <a:pt x="169" y="194"/>
                  </a:lnTo>
                  <a:lnTo>
                    <a:pt x="169" y="202"/>
                  </a:lnTo>
                  <a:lnTo>
                    <a:pt x="167" y="202"/>
                  </a:lnTo>
                  <a:lnTo>
                    <a:pt x="165" y="198"/>
                  </a:lnTo>
                  <a:lnTo>
                    <a:pt x="158" y="202"/>
                  </a:lnTo>
                  <a:lnTo>
                    <a:pt x="150" y="205"/>
                  </a:lnTo>
                  <a:lnTo>
                    <a:pt x="149" y="209"/>
                  </a:lnTo>
                  <a:lnTo>
                    <a:pt x="142" y="213"/>
                  </a:lnTo>
                  <a:lnTo>
                    <a:pt x="132" y="213"/>
                  </a:lnTo>
                  <a:lnTo>
                    <a:pt x="125" y="213"/>
                  </a:lnTo>
                  <a:lnTo>
                    <a:pt x="124" y="215"/>
                  </a:lnTo>
                  <a:lnTo>
                    <a:pt x="119" y="213"/>
                  </a:lnTo>
                  <a:lnTo>
                    <a:pt x="109" y="211"/>
                  </a:lnTo>
                  <a:lnTo>
                    <a:pt x="108" y="213"/>
                  </a:lnTo>
                  <a:lnTo>
                    <a:pt x="98" y="206"/>
                  </a:lnTo>
                  <a:lnTo>
                    <a:pt x="94" y="202"/>
                  </a:lnTo>
                  <a:lnTo>
                    <a:pt x="91" y="202"/>
                  </a:lnTo>
                  <a:lnTo>
                    <a:pt x="91" y="205"/>
                  </a:lnTo>
                  <a:lnTo>
                    <a:pt x="84" y="205"/>
                  </a:lnTo>
                  <a:lnTo>
                    <a:pt x="84" y="202"/>
                  </a:lnTo>
                  <a:lnTo>
                    <a:pt x="82" y="205"/>
                  </a:lnTo>
                  <a:lnTo>
                    <a:pt x="80" y="206"/>
                  </a:lnTo>
                  <a:lnTo>
                    <a:pt x="75" y="205"/>
                  </a:lnTo>
                  <a:lnTo>
                    <a:pt x="71" y="202"/>
                  </a:lnTo>
                  <a:lnTo>
                    <a:pt x="71" y="198"/>
                  </a:lnTo>
                  <a:lnTo>
                    <a:pt x="65" y="196"/>
                  </a:lnTo>
                  <a:lnTo>
                    <a:pt x="64" y="189"/>
                  </a:lnTo>
                  <a:lnTo>
                    <a:pt x="57" y="185"/>
                  </a:lnTo>
                  <a:lnTo>
                    <a:pt x="54" y="178"/>
                  </a:lnTo>
                  <a:lnTo>
                    <a:pt x="53" y="177"/>
                  </a:lnTo>
                  <a:lnTo>
                    <a:pt x="50" y="177"/>
                  </a:lnTo>
                  <a:lnTo>
                    <a:pt x="48" y="173"/>
                  </a:lnTo>
                  <a:lnTo>
                    <a:pt x="41" y="173"/>
                  </a:lnTo>
                  <a:lnTo>
                    <a:pt x="38" y="164"/>
                  </a:lnTo>
                  <a:lnTo>
                    <a:pt x="34" y="160"/>
                  </a:lnTo>
                  <a:lnTo>
                    <a:pt x="27" y="160"/>
                  </a:lnTo>
                  <a:lnTo>
                    <a:pt x="27" y="156"/>
                  </a:lnTo>
                  <a:lnTo>
                    <a:pt x="20" y="156"/>
                  </a:lnTo>
                  <a:lnTo>
                    <a:pt x="18" y="153"/>
                  </a:lnTo>
                  <a:lnTo>
                    <a:pt x="18" y="150"/>
                  </a:lnTo>
                  <a:lnTo>
                    <a:pt x="15" y="149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1" y="132"/>
                  </a:lnTo>
                  <a:lnTo>
                    <a:pt x="9" y="129"/>
                  </a:lnTo>
                  <a:lnTo>
                    <a:pt x="11" y="125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4" y="112"/>
                  </a:lnTo>
                  <a:lnTo>
                    <a:pt x="4" y="111"/>
                  </a:lnTo>
                  <a:lnTo>
                    <a:pt x="2" y="10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4" y="101"/>
                  </a:lnTo>
                  <a:lnTo>
                    <a:pt x="2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6" y="84"/>
                  </a:lnTo>
                  <a:lnTo>
                    <a:pt x="11" y="77"/>
                  </a:lnTo>
                  <a:lnTo>
                    <a:pt x="9" y="76"/>
                  </a:lnTo>
                  <a:lnTo>
                    <a:pt x="13" y="74"/>
                  </a:lnTo>
                  <a:lnTo>
                    <a:pt x="23" y="72"/>
                  </a:lnTo>
                  <a:lnTo>
                    <a:pt x="23" y="29"/>
                  </a:lnTo>
                  <a:lnTo>
                    <a:pt x="23" y="24"/>
                  </a:lnTo>
                  <a:lnTo>
                    <a:pt x="34" y="2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4" name="Group 583"/>
          <p:cNvGrpSpPr>
            <a:grpSpLocks/>
          </p:cNvGrpSpPr>
          <p:nvPr/>
        </p:nvGrpSpPr>
        <p:grpSpPr bwMode="auto">
          <a:xfrm>
            <a:off x="4893734" y="3151012"/>
            <a:ext cx="25400" cy="19756"/>
            <a:chOff x="2745" y="2630"/>
            <a:chExt cx="18" cy="14"/>
          </a:xfrm>
        </p:grpSpPr>
        <p:sp>
          <p:nvSpPr>
            <p:cNvPr id="142883" name="Freeform 581"/>
            <p:cNvSpPr>
              <a:spLocks/>
            </p:cNvSpPr>
            <p:nvPr/>
          </p:nvSpPr>
          <p:spPr bwMode="auto">
            <a:xfrm>
              <a:off x="2745" y="2630"/>
              <a:ext cx="18" cy="14"/>
            </a:xfrm>
            <a:custGeom>
              <a:avLst/>
              <a:gdLst>
                <a:gd name="T0" fmla="*/ 16 w 18"/>
                <a:gd name="T1" fmla="*/ 0 h 14"/>
                <a:gd name="T2" fmla="*/ 18 w 18"/>
                <a:gd name="T3" fmla="*/ 4 h 14"/>
                <a:gd name="T4" fmla="*/ 16 w 18"/>
                <a:gd name="T5" fmla="*/ 10 h 14"/>
                <a:gd name="T6" fmla="*/ 16 w 18"/>
                <a:gd name="T7" fmla="*/ 14 h 14"/>
                <a:gd name="T8" fmla="*/ 7 w 18"/>
                <a:gd name="T9" fmla="*/ 14 h 14"/>
                <a:gd name="T10" fmla="*/ 0 w 18"/>
                <a:gd name="T11" fmla="*/ 6 h 14"/>
                <a:gd name="T12" fmla="*/ 7 w 18"/>
                <a:gd name="T13" fmla="*/ 0 h 14"/>
                <a:gd name="T14" fmla="*/ 16 w 18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14"/>
                <a:gd name="T26" fmla="*/ 18 w 1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14">
                  <a:moveTo>
                    <a:pt x="16" y="0"/>
                  </a:moveTo>
                  <a:lnTo>
                    <a:pt x="18" y="4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7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84" name="Freeform 582"/>
            <p:cNvSpPr>
              <a:spLocks/>
            </p:cNvSpPr>
            <p:nvPr/>
          </p:nvSpPr>
          <p:spPr bwMode="auto">
            <a:xfrm>
              <a:off x="2745" y="2630"/>
              <a:ext cx="18" cy="14"/>
            </a:xfrm>
            <a:custGeom>
              <a:avLst/>
              <a:gdLst>
                <a:gd name="T0" fmla="*/ 16 w 18"/>
                <a:gd name="T1" fmla="*/ 0 h 14"/>
                <a:gd name="T2" fmla="*/ 18 w 18"/>
                <a:gd name="T3" fmla="*/ 4 h 14"/>
                <a:gd name="T4" fmla="*/ 16 w 18"/>
                <a:gd name="T5" fmla="*/ 10 h 14"/>
                <a:gd name="T6" fmla="*/ 16 w 18"/>
                <a:gd name="T7" fmla="*/ 14 h 14"/>
                <a:gd name="T8" fmla="*/ 7 w 18"/>
                <a:gd name="T9" fmla="*/ 14 h 14"/>
                <a:gd name="T10" fmla="*/ 0 w 18"/>
                <a:gd name="T11" fmla="*/ 6 h 14"/>
                <a:gd name="T12" fmla="*/ 7 w 18"/>
                <a:gd name="T13" fmla="*/ 0 h 14"/>
                <a:gd name="T14" fmla="*/ 16 w 18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14"/>
                <a:gd name="T26" fmla="*/ 18 w 1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14">
                  <a:moveTo>
                    <a:pt x="16" y="0"/>
                  </a:moveTo>
                  <a:lnTo>
                    <a:pt x="18" y="4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7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5" name="Group 586"/>
          <p:cNvGrpSpPr>
            <a:grpSpLocks/>
          </p:cNvGrpSpPr>
          <p:nvPr/>
        </p:nvGrpSpPr>
        <p:grpSpPr bwMode="auto">
          <a:xfrm>
            <a:off x="4883857" y="2736145"/>
            <a:ext cx="183444" cy="174978"/>
            <a:chOff x="2738" y="2336"/>
            <a:chExt cx="130" cy="124"/>
          </a:xfrm>
        </p:grpSpPr>
        <p:sp>
          <p:nvSpPr>
            <p:cNvPr id="142881" name="Freeform 584"/>
            <p:cNvSpPr>
              <a:spLocks/>
            </p:cNvSpPr>
            <p:nvPr/>
          </p:nvSpPr>
          <p:spPr bwMode="auto">
            <a:xfrm>
              <a:off x="2738" y="2336"/>
              <a:ext cx="130" cy="124"/>
            </a:xfrm>
            <a:custGeom>
              <a:avLst/>
              <a:gdLst>
                <a:gd name="T0" fmla="*/ 18 w 130"/>
                <a:gd name="T1" fmla="*/ 0 h 124"/>
                <a:gd name="T2" fmla="*/ 55 w 130"/>
                <a:gd name="T3" fmla="*/ 0 h 124"/>
                <a:gd name="T4" fmla="*/ 103 w 130"/>
                <a:gd name="T5" fmla="*/ 26 h 124"/>
                <a:gd name="T6" fmla="*/ 118 w 130"/>
                <a:gd name="T7" fmla="*/ 46 h 124"/>
                <a:gd name="T8" fmla="*/ 114 w 130"/>
                <a:gd name="T9" fmla="*/ 62 h 124"/>
                <a:gd name="T10" fmla="*/ 118 w 130"/>
                <a:gd name="T11" fmla="*/ 68 h 124"/>
                <a:gd name="T12" fmla="*/ 121 w 130"/>
                <a:gd name="T13" fmla="*/ 74 h 124"/>
                <a:gd name="T14" fmla="*/ 121 w 130"/>
                <a:gd name="T15" fmla="*/ 82 h 124"/>
                <a:gd name="T16" fmla="*/ 121 w 130"/>
                <a:gd name="T17" fmla="*/ 97 h 124"/>
                <a:gd name="T18" fmla="*/ 128 w 130"/>
                <a:gd name="T19" fmla="*/ 107 h 124"/>
                <a:gd name="T20" fmla="*/ 130 w 130"/>
                <a:gd name="T21" fmla="*/ 112 h 124"/>
                <a:gd name="T22" fmla="*/ 117 w 130"/>
                <a:gd name="T23" fmla="*/ 119 h 124"/>
                <a:gd name="T24" fmla="*/ 107 w 130"/>
                <a:gd name="T25" fmla="*/ 123 h 124"/>
                <a:gd name="T26" fmla="*/ 103 w 130"/>
                <a:gd name="T27" fmla="*/ 120 h 124"/>
                <a:gd name="T28" fmla="*/ 96 w 130"/>
                <a:gd name="T29" fmla="*/ 124 h 124"/>
                <a:gd name="T30" fmla="*/ 87 w 130"/>
                <a:gd name="T31" fmla="*/ 124 h 124"/>
                <a:gd name="T32" fmla="*/ 77 w 130"/>
                <a:gd name="T33" fmla="*/ 123 h 124"/>
                <a:gd name="T34" fmla="*/ 70 w 130"/>
                <a:gd name="T35" fmla="*/ 123 h 124"/>
                <a:gd name="T36" fmla="*/ 59 w 130"/>
                <a:gd name="T37" fmla="*/ 123 h 124"/>
                <a:gd name="T38" fmla="*/ 52 w 130"/>
                <a:gd name="T39" fmla="*/ 102 h 124"/>
                <a:gd name="T40" fmla="*/ 41 w 130"/>
                <a:gd name="T41" fmla="*/ 97 h 124"/>
                <a:gd name="T42" fmla="*/ 37 w 130"/>
                <a:gd name="T43" fmla="*/ 95 h 124"/>
                <a:gd name="T44" fmla="*/ 28 w 130"/>
                <a:gd name="T45" fmla="*/ 92 h 124"/>
                <a:gd name="T46" fmla="*/ 21 w 130"/>
                <a:gd name="T47" fmla="*/ 91 h 124"/>
                <a:gd name="T48" fmla="*/ 11 w 130"/>
                <a:gd name="T49" fmla="*/ 74 h 124"/>
                <a:gd name="T50" fmla="*/ 0 w 130"/>
                <a:gd name="T51" fmla="*/ 60 h 124"/>
                <a:gd name="T52" fmla="*/ 0 w 130"/>
                <a:gd name="T53" fmla="*/ 46 h 124"/>
                <a:gd name="T54" fmla="*/ 7 w 130"/>
                <a:gd name="T55" fmla="*/ 39 h 124"/>
                <a:gd name="T56" fmla="*/ 18 w 130"/>
                <a:gd name="T57" fmla="*/ 29 h 124"/>
                <a:gd name="T58" fmla="*/ 14 w 130"/>
                <a:gd name="T59" fmla="*/ 22 h 124"/>
                <a:gd name="T60" fmla="*/ 17 w 130"/>
                <a:gd name="T61" fmla="*/ 18 h 124"/>
                <a:gd name="T62" fmla="*/ 17 w 130"/>
                <a:gd name="T63" fmla="*/ 8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124"/>
                <a:gd name="T98" fmla="*/ 130 w 130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124">
                  <a:moveTo>
                    <a:pt x="14" y="2"/>
                  </a:moveTo>
                  <a:lnTo>
                    <a:pt x="18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103" y="26"/>
                  </a:lnTo>
                  <a:lnTo>
                    <a:pt x="103" y="33"/>
                  </a:lnTo>
                  <a:lnTo>
                    <a:pt x="118" y="46"/>
                  </a:lnTo>
                  <a:lnTo>
                    <a:pt x="114" y="53"/>
                  </a:lnTo>
                  <a:lnTo>
                    <a:pt x="114" y="62"/>
                  </a:lnTo>
                  <a:lnTo>
                    <a:pt x="117" y="67"/>
                  </a:lnTo>
                  <a:lnTo>
                    <a:pt x="118" y="68"/>
                  </a:lnTo>
                  <a:lnTo>
                    <a:pt x="121" y="71"/>
                  </a:lnTo>
                  <a:lnTo>
                    <a:pt x="121" y="74"/>
                  </a:lnTo>
                  <a:lnTo>
                    <a:pt x="118" y="75"/>
                  </a:lnTo>
                  <a:lnTo>
                    <a:pt x="121" y="82"/>
                  </a:lnTo>
                  <a:lnTo>
                    <a:pt x="118" y="88"/>
                  </a:lnTo>
                  <a:lnTo>
                    <a:pt x="121" y="97"/>
                  </a:lnTo>
                  <a:lnTo>
                    <a:pt x="123" y="106"/>
                  </a:lnTo>
                  <a:lnTo>
                    <a:pt x="128" y="107"/>
                  </a:lnTo>
                  <a:lnTo>
                    <a:pt x="130" y="110"/>
                  </a:lnTo>
                  <a:lnTo>
                    <a:pt x="130" y="112"/>
                  </a:lnTo>
                  <a:lnTo>
                    <a:pt x="126" y="117"/>
                  </a:lnTo>
                  <a:lnTo>
                    <a:pt x="117" y="119"/>
                  </a:lnTo>
                  <a:lnTo>
                    <a:pt x="112" y="120"/>
                  </a:lnTo>
                  <a:lnTo>
                    <a:pt x="107" y="123"/>
                  </a:lnTo>
                  <a:lnTo>
                    <a:pt x="107" y="120"/>
                  </a:lnTo>
                  <a:lnTo>
                    <a:pt x="103" y="120"/>
                  </a:lnTo>
                  <a:lnTo>
                    <a:pt x="100" y="123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7" y="124"/>
                  </a:lnTo>
                  <a:lnTo>
                    <a:pt x="82" y="124"/>
                  </a:lnTo>
                  <a:lnTo>
                    <a:pt x="77" y="123"/>
                  </a:lnTo>
                  <a:lnTo>
                    <a:pt x="74" y="124"/>
                  </a:lnTo>
                  <a:lnTo>
                    <a:pt x="70" y="123"/>
                  </a:lnTo>
                  <a:lnTo>
                    <a:pt x="62" y="124"/>
                  </a:lnTo>
                  <a:lnTo>
                    <a:pt x="59" y="123"/>
                  </a:lnTo>
                  <a:lnTo>
                    <a:pt x="59" y="117"/>
                  </a:lnTo>
                  <a:lnTo>
                    <a:pt x="52" y="102"/>
                  </a:lnTo>
                  <a:lnTo>
                    <a:pt x="48" y="99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37" y="95"/>
                  </a:lnTo>
                  <a:lnTo>
                    <a:pt x="32" y="95"/>
                  </a:lnTo>
                  <a:lnTo>
                    <a:pt x="28" y="92"/>
                  </a:lnTo>
                  <a:lnTo>
                    <a:pt x="26" y="91"/>
                  </a:lnTo>
                  <a:lnTo>
                    <a:pt x="21" y="91"/>
                  </a:lnTo>
                  <a:lnTo>
                    <a:pt x="17" y="84"/>
                  </a:lnTo>
                  <a:lnTo>
                    <a:pt x="11" y="74"/>
                  </a:lnTo>
                  <a:lnTo>
                    <a:pt x="4" y="67"/>
                  </a:lnTo>
                  <a:lnTo>
                    <a:pt x="0" y="60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7" y="39"/>
                  </a:lnTo>
                  <a:lnTo>
                    <a:pt x="14" y="33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82" name="Freeform 585"/>
            <p:cNvSpPr>
              <a:spLocks/>
            </p:cNvSpPr>
            <p:nvPr/>
          </p:nvSpPr>
          <p:spPr bwMode="auto">
            <a:xfrm>
              <a:off x="2738" y="2336"/>
              <a:ext cx="130" cy="124"/>
            </a:xfrm>
            <a:custGeom>
              <a:avLst/>
              <a:gdLst>
                <a:gd name="T0" fmla="*/ 18 w 130"/>
                <a:gd name="T1" fmla="*/ 0 h 124"/>
                <a:gd name="T2" fmla="*/ 55 w 130"/>
                <a:gd name="T3" fmla="*/ 0 h 124"/>
                <a:gd name="T4" fmla="*/ 103 w 130"/>
                <a:gd name="T5" fmla="*/ 26 h 124"/>
                <a:gd name="T6" fmla="*/ 118 w 130"/>
                <a:gd name="T7" fmla="*/ 46 h 124"/>
                <a:gd name="T8" fmla="*/ 114 w 130"/>
                <a:gd name="T9" fmla="*/ 62 h 124"/>
                <a:gd name="T10" fmla="*/ 118 w 130"/>
                <a:gd name="T11" fmla="*/ 68 h 124"/>
                <a:gd name="T12" fmla="*/ 121 w 130"/>
                <a:gd name="T13" fmla="*/ 74 h 124"/>
                <a:gd name="T14" fmla="*/ 121 w 130"/>
                <a:gd name="T15" fmla="*/ 82 h 124"/>
                <a:gd name="T16" fmla="*/ 121 w 130"/>
                <a:gd name="T17" fmla="*/ 97 h 124"/>
                <a:gd name="T18" fmla="*/ 128 w 130"/>
                <a:gd name="T19" fmla="*/ 107 h 124"/>
                <a:gd name="T20" fmla="*/ 130 w 130"/>
                <a:gd name="T21" fmla="*/ 112 h 124"/>
                <a:gd name="T22" fmla="*/ 117 w 130"/>
                <a:gd name="T23" fmla="*/ 119 h 124"/>
                <a:gd name="T24" fmla="*/ 107 w 130"/>
                <a:gd name="T25" fmla="*/ 123 h 124"/>
                <a:gd name="T26" fmla="*/ 103 w 130"/>
                <a:gd name="T27" fmla="*/ 120 h 124"/>
                <a:gd name="T28" fmla="*/ 96 w 130"/>
                <a:gd name="T29" fmla="*/ 124 h 124"/>
                <a:gd name="T30" fmla="*/ 87 w 130"/>
                <a:gd name="T31" fmla="*/ 124 h 124"/>
                <a:gd name="T32" fmla="*/ 77 w 130"/>
                <a:gd name="T33" fmla="*/ 123 h 124"/>
                <a:gd name="T34" fmla="*/ 70 w 130"/>
                <a:gd name="T35" fmla="*/ 123 h 124"/>
                <a:gd name="T36" fmla="*/ 59 w 130"/>
                <a:gd name="T37" fmla="*/ 123 h 124"/>
                <a:gd name="T38" fmla="*/ 52 w 130"/>
                <a:gd name="T39" fmla="*/ 102 h 124"/>
                <a:gd name="T40" fmla="*/ 41 w 130"/>
                <a:gd name="T41" fmla="*/ 97 h 124"/>
                <a:gd name="T42" fmla="*/ 37 w 130"/>
                <a:gd name="T43" fmla="*/ 95 h 124"/>
                <a:gd name="T44" fmla="*/ 28 w 130"/>
                <a:gd name="T45" fmla="*/ 92 h 124"/>
                <a:gd name="T46" fmla="*/ 21 w 130"/>
                <a:gd name="T47" fmla="*/ 91 h 124"/>
                <a:gd name="T48" fmla="*/ 11 w 130"/>
                <a:gd name="T49" fmla="*/ 74 h 124"/>
                <a:gd name="T50" fmla="*/ 0 w 130"/>
                <a:gd name="T51" fmla="*/ 60 h 124"/>
                <a:gd name="T52" fmla="*/ 0 w 130"/>
                <a:gd name="T53" fmla="*/ 46 h 124"/>
                <a:gd name="T54" fmla="*/ 7 w 130"/>
                <a:gd name="T55" fmla="*/ 39 h 124"/>
                <a:gd name="T56" fmla="*/ 18 w 130"/>
                <a:gd name="T57" fmla="*/ 29 h 124"/>
                <a:gd name="T58" fmla="*/ 14 w 130"/>
                <a:gd name="T59" fmla="*/ 22 h 124"/>
                <a:gd name="T60" fmla="*/ 17 w 130"/>
                <a:gd name="T61" fmla="*/ 18 h 124"/>
                <a:gd name="T62" fmla="*/ 17 w 130"/>
                <a:gd name="T63" fmla="*/ 8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124"/>
                <a:gd name="T98" fmla="*/ 130 w 130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124">
                  <a:moveTo>
                    <a:pt x="14" y="2"/>
                  </a:moveTo>
                  <a:lnTo>
                    <a:pt x="18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103" y="26"/>
                  </a:lnTo>
                  <a:lnTo>
                    <a:pt x="103" y="33"/>
                  </a:lnTo>
                  <a:lnTo>
                    <a:pt x="118" y="46"/>
                  </a:lnTo>
                  <a:lnTo>
                    <a:pt x="114" y="53"/>
                  </a:lnTo>
                  <a:lnTo>
                    <a:pt x="114" y="62"/>
                  </a:lnTo>
                  <a:lnTo>
                    <a:pt x="117" y="67"/>
                  </a:lnTo>
                  <a:lnTo>
                    <a:pt x="118" y="68"/>
                  </a:lnTo>
                  <a:lnTo>
                    <a:pt x="121" y="71"/>
                  </a:lnTo>
                  <a:lnTo>
                    <a:pt x="121" y="74"/>
                  </a:lnTo>
                  <a:lnTo>
                    <a:pt x="118" y="75"/>
                  </a:lnTo>
                  <a:lnTo>
                    <a:pt x="121" y="82"/>
                  </a:lnTo>
                  <a:lnTo>
                    <a:pt x="118" y="88"/>
                  </a:lnTo>
                  <a:lnTo>
                    <a:pt x="121" y="97"/>
                  </a:lnTo>
                  <a:lnTo>
                    <a:pt x="123" y="106"/>
                  </a:lnTo>
                  <a:lnTo>
                    <a:pt x="128" y="107"/>
                  </a:lnTo>
                  <a:lnTo>
                    <a:pt x="130" y="110"/>
                  </a:lnTo>
                  <a:lnTo>
                    <a:pt x="130" y="112"/>
                  </a:lnTo>
                  <a:lnTo>
                    <a:pt x="126" y="117"/>
                  </a:lnTo>
                  <a:lnTo>
                    <a:pt x="117" y="119"/>
                  </a:lnTo>
                  <a:lnTo>
                    <a:pt x="112" y="120"/>
                  </a:lnTo>
                  <a:lnTo>
                    <a:pt x="107" y="123"/>
                  </a:lnTo>
                  <a:lnTo>
                    <a:pt x="107" y="120"/>
                  </a:lnTo>
                  <a:lnTo>
                    <a:pt x="103" y="120"/>
                  </a:lnTo>
                  <a:lnTo>
                    <a:pt x="100" y="123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7" y="124"/>
                  </a:lnTo>
                  <a:lnTo>
                    <a:pt x="82" y="124"/>
                  </a:lnTo>
                  <a:lnTo>
                    <a:pt x="77" y="123"/>
                  </a:lnTo>
                  <a:lnTo>
                    <a:pt x="74" y="124"/>
                  </a:lnTo>
                  <a:lnTo>
                    <a:pt x="70" y="123"/>
                  </a:lnTo>
                  <a:lnTo>
                    <a:pt x="62" y="124"/>
                  </a:lnTo>
                  <a:lnTo>
                    <a:pt x="59" y="123"/>
                  </a:lnTo>
                  <a:lnTo>
                    <a:pt x="59" y="117"/>
                  </a:lnTo>
                  <a:lnTo>
                    <a:pt x="52" y="102"/>
                  </a:lnTo>
                  <a:lnTo>
                    <a:pt x="48" y="99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37" y="95"/>
                  </a:lnTo>
                  <a:lnTo>
                    <a:pt x="32" y="95"/>
                  </a:lnTo>
                  <a:lnTo>
                    <a:pt x="28" y="92"/>
                  </a:lnTo>
                  <a:lnTo>
                    <a:pt x="26" y="91"/>
                  </a:lnTo>
                  <a:lnTo>
                    <a:pt x="21" y="91"/>
                  </a:lnTo>
                  <a:lnTo>
                    <a:pt x="17" y="84"/>
                  </a:lnTo>
                  <a:lnTo>
                    <a:pt x="11" y="74"/>
                  </a:lnTo>
                  <a:lnTo>
                    <a:pt x="4" y="67"/>
                  </a:lnTo>
                  <a:lnTo>
                    <a:pt x="0" y="60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7" y="39"/>
                  </a:lnTo>
                  <a:lnTo>
                    <a:pt x="14" y="33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6" name="Group 589"/>
          <p:cNvGrpSpPr>
            <a:grpSpLocks/>
          </p:cNvGrpSpPr>
          <p:nvPr/>
        </p:nvGrpSpPr>
        <p:grpSpPr bwMode="auto">
          <a:xfrm>
            <a:off x="4374444" y="2542822"/>
            <a:ext cx="29634" cy="77612"/>
            <a:chOff x="2377" y="2199"/>
            <a:chExt cx="21" cy="55"/>
          </a:xfrm>
        </p:grpSpPr>
        <p:sp>
          <p:nvSpPr>
            <p:cNvPr id="142879" name="Freeform 587"/>
            <p:cNvSpPr>
              <a:spLocks/>
            </p:cNvSpPr>
            <p:nvPr/>
          </p:nvSpPr>
          <p:spPr bwMode="auto">
            <a:xfrm>
              <a:off x="2377" y="2199"/>
              <a:ext cx="21" cy="55"/>
            </a:xfrm>
            <a:custGeom>
              <a:avLst/>
              <a:gdLst>
                <a:gd name="T0" fmla="*/ 3 w 21"/>
                <a:gd name="T1" fmla="*/ 0 h 55"/>
                <a:gd name="T2" fmla="*/ 6 w 21"/>
                <a:gd name="T3" fmla="*/ 0 h 55"/>
                <a:gd name="T4" fmla="*/ 10 w 21"/>
                <a:gd name="T5" fmla="*/ 0 h 55"/>
                <a:gd name="T6" fmla="*/ 13 w 21"/>
                <a:gd name="T7" fmla="*/ 6 h 55"/>
                <a:gd name="T8" fmla="*/ 17 w 21"/>
                <a:gd name="T9" fmla="*/ 10 h 55"/>
                <a:gd name="T10" fmla="*/ 19 w 21"/>
                <a:gd name="T11" fmla="*/ 16 h 55"/>
                <a:gd name="T12" fmla="*/ 21 w 21"/>
                <a:gd name="T13" fmla="*/ 20 h 55"/>
                <a:gd name="T14" fmla="*/ 21 w 21"/>
                <a:gd name="T15" fmla="*/ 48 h 55"/>
                <a:gd name="T16" fmla="*/ 21 w 21"/>
                <a:gd name="T17" fmla="*/ 49 h 55"/>
                <a:gd name="T18" fmla="*/ 21 w 21"/>
                <a:gd name="T19" fmla="*/ 54 h 55"/>
                <a:gd name="T20" fmla="*/ 19 w 21"/>
                <a:gd name="T21" fmla="*/ 54 h 55"/>
                <a:gd name="T22" fmla="*/ 14 w 21"/>
                <a:gd name="T23" fmla="*/ 55 h 55"/>
                <a:gd name="T24" fmla="*/ 10 w 21"/>
                <a:gd name="T25" fmla="*/ 52 h 55"/>
                <a:gd name="T26" fmla="*/ 7 w 21"/>
                <a:gd name="T27" fmla="*/ 44 h 55"/>
                <a:gd name="T28" fmla="*/ 7 w 21"/>
                <a:gd name="T29" fmla="*/ 37 h 55"/>
                <a:gd name="T30" fmla="*/ 7 w 21"/>
                <a:gd name="T31" fmla="*/ 32 h 55"/>
                <a:gd name="T32" fmla="*/ 10 w 21"/>
                <a:gd name="T33" fmla="*/ 27 h 55"/>
                <a:gd name="T34" fmla="*/ 7 w 21"/>
                <a:gd name="T35" fmla="*/ 23 h 55"/>
                <a:gd name="T36" fmla="*/ 7 w 21"/>
                <a:gd name="T37" fmla="*/ 21 h 55"/>
                <a:gd name="T38" fmla="*/ 7 w 21"/>
                <a:gd name="T39" fmla="*/ 17 h 55"/>
                <a:gd name="T40" fmla="*/ 3 w 21"/>
                <a:gd name="T41" fmla="*/ 16 h 55"/>
                <a:gd name="T42" fmla="*/ 6 w 21"/>
                <a:gd name="T43" fmla="*/ 10 h 55"/>
                <a:gd name="T44" fmla="*/ 6 w 21"/>
                <a:gd name="T45" fmla="*/ 6 h 55"/>
                <a:gd name="T46" fmla="*/ 0 w 21"/>
                <a:gd name="T47" fmla="*/ 3 h 55"/>
                <a:gd name="T48" fmla="*/ 3 w 21"/>
                <a:gd name="T49" fmla="*/ 0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55"/>
                <a:gd name="T77" fmla="*/ 21 w 21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55">
                  <a:moveTo>
                    <a:pt x="3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6"/>
                  </a:lnTo>
                  <a:lnTo>
                    <a:pt x="17" y="10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48"/>
                  </a:lnTo>
                  <a:lnTo>
                    <a:pt x="21" y="49"/>
                  </a:lnTo>
                  <a:lnTo>
                    <a:pt x="21" y="54"/>
                  </a:lnTo>
                  <a:lnTo>
                    <a:pt x="19" y="54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7" y="44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10" y="27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3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80" name="Freeform 588"/>
            <p:cNvSpPr>
              <a:spLocks/>
            </p:cNvSpPr>
            <p:nvPr/>
          </p:nvSpPr>
          <p:spPr bwMode="auto">
            <a:xfrm>
              <a:off x="2377" y="2199"/>
              <a:ext cx="21" cy="55"/>
            </a:xfrm>
            <a:custGeom>
              <a:avLst/>
              <a:gdLst>
                <a:gd name="T0" fmla="*/ 3 w 21"/>
                <a:gd name="T1" fmla="*/ 0 h 55"/>
                <a:gd name="T2" fmla="*/ 6 w 21"/>
                <a:gd name="T3" fmla="*/ 0 h 55"/>
                <a:gd name="T4" fmla="*/ 10 w 21"/>
                <a:gd name="T5" fmla="*/ 0 h 55"/>
                <a:gd name="T6" fmla="*/ 13 w 21"/>
                <a:gd name="T7" fmla="*/ 6 h 55"/>
                <a:gd name="T8" fmla="*/ 17 w 21"/>
                <a:gd name="T9" fmla="*/ 10 h 55"/>
                <a:gd name="T10" fmla="*/ 19 w 21"/>
                <a:gd name="T11" fmla="*/ 16 h 55"/>
                <a:gd name="T12" fmla="*/ 21 w 21"/>
                <a:gd name="T13" fmla="*/ 20 h 55"/>
                <a:gd name="T14" fmla="*/ 21 w 21"/>
                <a:gd name="T15" fmla="*/ 48 h 55"/>
                <a:gd name="T16" fmla="*/ 21 w 21"/>
                <a:gd name="T17" fmla="*/ 49 h 55"/>
                <a:gd name="T18" fmla="*/ 21 w 21"/>
                <a:gd name="T19" fmla="*/ 54 h 55"/>
                <a:gd name="T20" fmla="*/ 19 w 21"/>
                <a:gd name="T21" fmla="*/ 54 h 55"/>
                <a:gd name="T22" fmla="*/ 14 w 21"/>
                <a:gd name="T23" fmla="*/ 55 h 55"/>
                <a:gd name="T24" fmla="*/ 10 w 21"/>
                <a:gd name="T25" fmla="*/ 52 h 55"/>
                <a:gd name="T26" fmla="*/ 7 w 21"/>
                <a:gd name="T27" fmla="*/ 44 h 55"/>
                <a:gd name="T28" fmla="*/ 7 w 21"/>
                <a:gd name="T29" fmla="*/ 37 h 55"/>
                <a:gd name="T30" fmla="*/ 7 w 21"/>
                <a:gd name="T31" fmla="*/ 32 h 55"/>
                <a:gd name="T32" fmla="*/ 10 w 21"/>
                <a:gd name="T33" fmla="*/ 27 h 55"/>
                <a:gd name="T34" fmla="*/ 7 w 21"/>
                <a:gd name="T35" fmla="*/ 23 h 55"/>
                <a:gd name="T36" fmla="*/ 7 w 21"/>
                <a:gd name="T37" fmla="*/ 21 h 55"/>
                <a:gd name="T38" fmla="*/ 7 w 21"/>
                <a:gd name="T39" fmla="*/ 17 h 55"/>
                <a:gd name="T40" fmla="*/ 3 w 21"/>
                <a:gd name="T41" fmla="*/ 16 h 55"/>
                <a:gd name="T42" fmla="*/ 6 w 21"/>
                <a:gd name="T43" fmla="*/ 10 h 55"/>
                <a:gd name="T44" fmla="*/ 6 w 21"/>
                <a:gd name="T45" fmla="*/ 6 h 55"/>
                <a:gd name="T46" fmla="*/ 0 w 21"/>
                <a:gd name="T47" fmla="*/ 3 h 55"/>
                <a:gd name="T48" fmla="*/ 3 w 21"/>
                <a:gd name="T49" fmla="*/ 0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55"/>
                <a:gd name="T77" fmla="*/ 21 w 21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55">
                  <a:moveTo>
                    <a:pt x="3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6"/>
                  </a:lnTo>
                  <a:lnTo>
                    <a:pt x="17" y="10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48"/>
                  </a:lnTo>
                  <a:lnTo>
                    <a:pt x="21" y="49"/>
                  </a:lnTo>
                  <a:lnTo>
                    <a:pt x="21" y="54"/>
                  </a:lnTo>
                  <a:lnTo>
                    <a:pt x="19" y="54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7" y="44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10" y="27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3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7" name="Group 592"/>
          <p:cNvGrpSpPr>
            <a:grpSpLocks/>
          </p:cNvGrpSpPr>
          <p:nvPr/>
        </p:nvGrpSpPr>
        <p:grpSpPr bwMode="auto">
          <a:xfrm>
            <a:off x="4610101" y="2338212"/>
            <a:ext cx="176388" cy="262467"/>
            <a:chOff x="2544" y="2054"/>
            <a:chExt cx="125" cy="186"/>
          </a:xfrm>
        </p:grpSpPr>
        <p:sp>
          <p:nvSpPr>
            <p:cNvPr id="142877" name="Freeform 590"/>
            <p:cNvSpPr>
              <a:spLocks/>
            </p:cNvSpPr>
            <p:nvPr/>
          </p:nvSpPr>
          <p:spPr bwMode="auto">
            <a:xfrm>
              <a:off x="2544" y="2054"/>
              <a:ext cx="125" cy="186"/>
            </a:xfrm>
            <a:custGeom>
              <a:avLst/>
              <a:gdLst>
                <a:gd name="T0" fmla="*/ 29 w 125"/>
                <a:gd name="T1" fmla="*/ 0 h 186"/>
                <a:gd name="T2" fmla="*/ 125 w 125"/>
                <a:gd name="T3" fmla="*/ 89 h 186"/>
                <a:gd name="T4" fmla="*/ 111 w 125"/>
                <a:gd name="T5" fmla="*/ 93 h 186"/>
                <a:gd name="T6" fmla="*/ 108 w 125"/>
                <a:gd name="T7" fmla="*/ 101 h 186"/>
                <a:gd name="T8" fmla="*/ 108 w 125"/>
                <a:gd name="T9" fmla="*/ 107 h 186"/>
                <a:gd name="T10" fmla="*/ 107 w 125"/>
                <a:gd name="T11" fmla="*/ 118 h 186"/>
                <a:gd name="T12" fmla="*/ 103 w 125"/>
                <a:gd name="T13" fmla="*/ 127 h 186"/>
                <a:gd name="T14" fmla="*/ 107 w 125"/>
                <a:gd name="T15" fmla="*/ 127 h 186"/>
                <a:gd name="T16" fmla="*/ 108 w 125"/>
                <a:gd name="T17" fmla="*/ 134 h 186"/>
                <a:gd name="T18" fmla="*/ 114 w 125"/>
                <a:gd name="T19" fmla="*/ 142 h 186"/>
                <a:gd name="T20" fmla="*/ 107 w 125"/>
                <a:gd name="T21" fmla="*/ 146 h 186"/>
                <a:gd name="T22" fmla="*/ 97 w 125"/>
                <a:gd name="T23" fmla="*/ 155 h 186"/>
                <a:gd name="T24" fmla="*/ 88 w 125"/>
                <a:gd name="T25" fmla="*/ 161 h 186"/>
                <a:gd name="T26" fmla="*/ 82 w 125"/>
                <a:gd name="T27" fmla="*/ 165 h 186"/>
                <a:gd name="T28" fmla="*/ 66 w 125"/>
                <a:gd name="T29" fmla="*/ 169 h 186"/>
                <a:gd name="T30" fmla="*/ 66 w 125"/>
                <a:gd name="T31" fmla="*/ 176 h 186"/>
                <a:gd name="T32" fmla="*/ 56 w 125"/>
                <a:gd name="T33" fmla="*/ 177 h 186"/>
                <a:gd name="T34" fmla="*/ 49 w 125"/>
                <a:gd name="T35" fmla="*/ 177 h 186"/>
                <a:gd name="T36" fmla="*/ 38 w 125"/>
                <a:gd name="T37" fmla="*/ 182 h 186"/>
                <a:gd name="T38" fmla="*/ 29 w 125"/>
                <a:gd name="T39" fmla="*/ 184 h 186"/>
                <a:gd name="T40" fmla="*/ 24 w 125"/>
                <a:gd name="T41" fmla="*/ 182 h 186"/>
                <a:gd name="T42" fmla="*/ 19 w 125"/>
                <a:gd name="T43" fmla="*/ 172 h 186"/>
                <a:gd name="T44" fmla="*/ 7 w 125"/>
                <a:gd name="T45" fmla="*/ 161 h 186"/>
                <a:gd name="T46" fmla="*/ 13 w 125"/>
                <a:gd name="T47" fmla="*/ 156 h 186"/>
                <a:gd name="T48" fmla="*/ 19 w 125"/>
                <a:gd name="T49" fmla="*/ 152 h 186"/>
                <a:gd name="T50" fmla="*/ 18 w 125"/>
                <a:gd name="T51" fmla="*/ 139 h 186"/>
                <a:gd name="T52" fmla="*/ 15 w 125"/>
                <a:gd name="T53" fmla="*/ 127 h 186"/>
                <a:gd name="T54" fmla="*/ 11 w 125"/>
                <a:gd name="T55" fmla="*/ 120 h 186"/>
                <a:gd name="T56" fmla="*/ 4 w 125"/>
                <a:gd name="T57" fmla="*/ 118 h 186"/>
                <a:gd name="T58" fmla="*/ 0 w 125"/>
                <a:gd name="T59" fmla="*/ 106 h 186"/>
                <a:gd name="T60" fmla="*/ 4 w 125"/>
                <a:gd name="T61" fmla="*/ 97 h 186"/>
                <a:gd name="T62" fmla="*/ 24 w 125"/>
                <a:gd name="T63" fmla="*/ 38 h 186"/>
                <a:gd name="T64" fmla="*/ 22 w 125"/>
                <a:gd name="T65" fmla="*/ 30 h 186"/>
                <a:gd name="T66" fmla="*/ 18 w 125"/>
                <a:gd name="T67" fmla="*/ 23 h 186"/>
                <a:gd name="T68" fmla="*/ 15 w 125"/>
                <a:gd name="T69" fmla="*/ 5 h 1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"/>
                <a:gd name="T106" fmla="*/ 0 h 186"/>
                <a:gd name="T107" fmla="*/ 125 w 125"/>
                <a:gd name="T108" fmla="*/ 186 h 1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" h="186">
                  <a:moveTo>
                    <a:pt x="15" y="5"/>
                  </a:moveTo>
                  <a:lnTo>
                    <a:pt x="29" y="0"/>
                  </a:lnTo>
                  <a:lnTo>
                    <a:pt x="125" y="45"/>
                  </a:lnTo>
                  <a:lnTo>
                    <a:pt x="125" y="89"/>
                  </a:lnTo>
                  <a:lnTo>
                    <a:pt x="115" y="90"/>
                  </a:lnTo>
                  <a:lnTo>
                    <a:pt x="111" y="93"/>
                  </a:lnTo>
                  <a:lnTo>
                    <a:pt x="114" y="94"/>
                  </a:lnTo>
                  <a:lnTo>
                    <a:pt x="108" y="101"/>
                  </a:lnTo>
                  <a:lnTo>
                    <a:pt x="107" y="103"/>
                  </a:lnTo>
                  <a:lnTo>
                    <a:pt x="108" y="107"/>
                  </a:lnTo>
                  <a:lnTo>
                    <a:pt x="104" y="111"/>
                  </a:lnTo>
                  <a:lnTo>
                    <a:pt x="107" y="118"/>
                  </a:lnTo>
                  <a:lnTo>
                    <a:pt x="103" y="122"/>
                  </a:lnTo>
                  <a:lnTo>
                    <a:pt x="103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07" y="128"/>
                  </a:lnTo>
                  <a:lnTo>
                    <a:pt x="108" y="134"/>
                  </a:lnTo>
                  <a:lnTo>
                    <a:pt x="108" y="139"/>
                  </a:lnTo>
                  <a:lnTo>
                    <a:pt x="114" y="142"/>
                  </a:lnTo>
                  <a:lnTo>
                    <a:pt x="111" y="146"/>
                  </a:lnTo>
                  <a:lnTo>
                    <a:pt x="107" y="146"/>
                  </a:lnTo>
                  <a:lnTo>
                    <a:pt x="100" y="148"/>
                  </a:lnTo>
                  <a:lnTo>
                    <a:pt x="97" y="155"/>
                  </a:lnTo>
                  <a:lnTo>
                    <a:pt x="93" y="156"/>
                  </a:lnTo>
                  <a:lnTo>
                    <a:pt x="88" y="161"/>
                  </a:lnTo>
                  <a:lnTo>
                    <a:pt x="85" y="163"/>
                  </a:lnTo>
                  <a:lnTo>
                    <a:pt x="82" y="165"/>
                  </a:lnTo>
                  <a:lnTo>
                    <a:pt x="70" y="167"/>
                  </a:lnTo>
                  <a:lnTo>
                    <a:pt x="66" y="169"/>
                  </a:lnTo>
                  <a:lnTo>
                    <a:pt x="67" y="172"/>
                  </a:lnTo>
                  <a:lnTo>
                    <a:pt x="66" y="176"/>
                  </a:lnTo>
                  <a:lnTo>
                    <a:pt x="59" y="177"/>
                  </a:lnTo>
                  <a:lnTo>
                    <a:pt x="56" y="177"/>
                  </a:lnTo>
                  <a:lnTo>
                    <a:pt x="52" y="180"/>
                  </a:lnTo>
                  <a:lnTo>
                    <a:pt x="49" y="177"/>
                  </a:lnTo>
                  <a:lnTo>
                    <a:pt x="43" y="180"/>
                  </a:lnTo>
                  <a:lnTo>
                    <a:pt x="38" y="182"/>
                  </a:lnTo>
                  <a:lnTo>
                    <a:pt x="36" y="180"/>
                  </a:lnTo>
                  <a:lnTo>
                    <a:pt x="29" y="184"/>
                  </a:lnTo>
                  <a:lnTo>
                    <a:pt x="24" y="186"/>
                  </a:lnTo>
                  <a:lnTo>
                    <a:pt x="24" y="182"/>
                  </a:lnTo>
                  <a:lnTo>
                    <a:pt x="22" y="180"/>
                  </a:lnTo>
                  <a:lnTo>
                    <a:pt x="19" y="172"/>
                  </a:lnTo>
                  <a:lnTo>
                    <a:pt x="15" y="169"/>
                  </a:lnTo>
                  <a:lnTo>
                    <a:pt x="7" y="161"/>
                  </a:lnTo>
                  <a:lnTo>
                    <a:pt x="8" y="156"/>
                  </a:lnTo>
                  <a:lnTo>
                    <a:pt x="13" y="156"/>
                  </a:lnTo>
                  <a:lnTo>
                    <a:pt x="24" y="156"/>
                  </a:lnTo>
                  <a:lnTo>
                    <a:pt x="19" y="152"/>
                  </a:lnTo>
                  <a:lnTo>
                    <a:pt x="18" y="146"/>
                  </a:lnTo>
                  <a:lnTo>
                    <a:pt x="18" y="139"/>
                  </a:lnTo>
                  <a:lnTo>
                    <a:pt x="18" y="134"/>
                  </a:lnTo>
                  <a:lnTo>
                    <a:pt x="15" y="127"/>
                  </a:lnTo>
                  <a:lnTo>
                    <a:pt x="11" y="124"/>
                  </a:lnTo>
                  <a:lnTo>
                    <a:pt x="11" y="120"/>
                  </a:lnTo>
                  <a:lnTo>
                    <a:pt x="7" y="120"/>
                  </a:lnTo>
                  <a:lnTo>
                    <a:pt x="4" y="11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1" y="101"/>
                  </a:lnTo>
                  <a:lnTo>
                    <a:pt x="4" y="97"/>
                  </a:lnTo>
                  <a:lnTo>
                    <a:pt x="22" y="75"/>
                  </a:lnTo>
                  <a:lnTo>
                    <a:pt x="24" y="38"/>
                  </a:lnTo>
                  <a:lnTo>
                    <a:pt x="26" y="37"/>
                  </a:lnTo>
                  <a:lnTo>
                    <a:pt x="22" y="30"/>
                  </a:lnTo>
                  <a:lnTo>
                    <a:pt x="22" y="27"/>
                  </a:lnTo>
                  <a:lnTo>
                    <a:pt x="18" y="23"/>
                  </a:lnTo>
                  <a:lnTo>
                    <a:pt x="18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78" name="Freeform 591"/>
            <p:cNvSpPr>
              <a:spLocks/>
            </p:cNvSpPr>
            <p:nvPr/>
          </p:nvSpPr>
          <p:spPr bwMode="auto">
            <a:xfrm>
              <a:off x="2544" y="2054"/>
              <a:ext cx="125" cy="186"/>
            </a:xfrm>
            <a:custGeom>
              <a:avLst/>
              <a:gdLst>
                <a:gd name="T0" fmla="*/ 29 w 125"/>
                <a:gd name="T1" fmla="*/ 0 h 186"/>
                <a:gd name="T2" fmla="*/ 125 w 125"/>
                <a:gd name="T3" fmla="*/ 89 h 186"/>
                <a:gd name="T4" fmla="*/ 111 w 125"/>
                <a:gd name="T5" fmla="*/ 93 h 186"/>
                <a:gd name="T6" fmla="*/ 108 w 125"/>
                <a:gd name="T7" fmla="*/ 101 h 186"/>
                <a:gd name="T8" fmla="*/ 108 w 125"/>
                <a:gd name="T9" fmla="*/ 107 h 186"/>
                <a:gd name="T10" fmla="*/ 107 w 125"/>
                <a:gd name="T11" fmla="*/ 118 h 186"/>
                <a:gd name="T12" fmla="*/ 103 w 125"/>
                <a:gd name="T13" fmla="*/ 127 h 186"/>
                <a:gd name="T14" fmla="*/ 107 w 125"/>
                <a:gd name="T15" fmla="*/ 127 h 186"/>
                <a:gd name="T16" fmla="*/ 108 w 125"/>
                <a:gd name="T17" fmla="*/ 134 h 186"/>
                <a:gd name="T18" fmla="*/ 114 w 125"/>
                <a:gd name="T19" fmla="*/ 142 h 186"/>
                <a:gd name="T20" fmla="*/ 107 w 125"/>
                <a:gd name="T21" fmla="*/ 146 h 186"/>
                <a:gd name="T22" fmla="*/ 97 w 125"/>
                <a:gd name="T23" fmla="*/ 155 h 186"/>
                <a:gd name="T24" fmla="*/ 88 w 125"/>
                <a:gd name="T25" fmla="*/ 161 h 186"/>
                <a:gd name="T26" fmla="*/ 82 w 125"/>
                <a:gd name="T27" fmla="*/ 165 h 186"/>
                <a:gd name="T28" fmla="*/ 66 w 125"/>
                <a:gd name="T29" fmla="*/ 169 h 186"/>
                <a:gd name="T30" fmla="*/ 66 w 125"/>
                <a:gd name="T31" fmla="*/ 176 h 186"/>
                <a:gd name="T32" fmla="*/ 56 w 125"/>
                <a:gd name="T33" fmla="*/ 177 h 186"/>
                <a:gd name="T34" fmla="*/ 49 w 125"/>
                <a:gd name="T35" fmla="*/ 177 h 186"/>
                <a:gd name="T36" fmla="*/ 38 w 125"/>
                <a:gd name="T37" fmla="*/ 182 h 186"/>
                <a:gd name="T38" fmla="*/ 29 w 125"/>
                <a:gd name="T39" fmla="*/ 184 h 186"/>
                <a:gd name="T40" fmla="*/ 24 w 125"/>
                <a:gd name="T41" fmla="*/ 182 h 186"/>
                <a:gd name="T42" fmla="*/ 19 w 125"/>
                <a:gd name="T43" fmla="*/ 172 h 186"/>
                <a:gd name="T44" fmla="*/ 7 w 125"/>
                <a:gd name="T45" fmla="*/ 161 h 186"/>
                <a:gd name="T46" fmla="*/ 13 w 125"/>
                <a:gd name="T47" fmla="*/ 156 h 186"/>
                <a:gd name="T48" fmla="*/ 19 w 125"/>
                <a:gd name="T49" fmla="*/ 152 h 186"/>
                <a:gd name="T50" fmla="*/ 18 w 125"/>
                <a:gd name="T51" fmla="*/ 139 h 186"/>
                <a:gd name="T52" fmla="*/ 15 w 125"/>
                <a:gd name="T53" fmla="*/ 127 h 186"/>
                <a:gd name="T54" fmla="*/ 11 w 125"/>
                <a:gd name="T55" fmla="*/ 120 h 186"/>
                <a:gd name="T56" fmla="*/ 4 w 125"/>
                <a:gd name="T57" fmla="*/ 118 h 186"/>
                <a:gd name="T58" fmla="*/ 0 w 125"/>
                <a:gd name="T59" fmla="*/ 106 h 186"/>
                <a:gd name="T60" fmla="*/ 4 w 125"/>
                <a:gd name="T61" fmla="*/ 97 h 186"/>
                <a:gd name="T62" fmla="*/ 24 w 125"/>
                <a:gd name="T63" fmla="*/ 38 h 186"/>
                <a:gd name="T64" fmla="*/ 22 w 125"/>
                <a:gd name="T65" fmla="*/ 30 h 186"/>
                <a:gd name="T66" fmla="*/ 18 w 125"/>
                <a:gd name="T67" fmla="*/ 23 h 186"/>
                <a:gd name="T68" fmla="*/ 15 w 125"/>
                <a:gd name="T69" fmla="*/ 5 h 1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"/>
                <a:gd name="T106" fmla="*/ 0 h 186"/>
                <a:gd name="T107" fmla="*/ 125 w 125"/>
                <a:gd name="T108" fmla="*/ 186 h 1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" h="186">
                  <a:moveTo>
                    <a:pt x="15" y="5"/>
                  </a:moveTo>
                  <a:lnTo>
                    <a:pt x="29" y="0"/>
                  </a:lnTo>
                  <a:lnTo>
                    <a:pt x="125" y="45"/>
                  </a:lnTo>
                  <a:lnTo>
                    <a:pt x="125" y="89"/>
                  </a:lnTo>
                  <a:lnTo>
                    <a:pt x="115" y="90"/>
                  </a:lnTo>
                  <a:lnTo>
                    <a:pt x="111" y="93"/>
                  </a:lnTo>
                  <a:lnTo>
                    <a:pt x="114" y="94"/>
                  </a:lnTo>
                  <a:lnTo>
                    <a:pt x="108" y="101"/>
                  </a:lnTo>
                  <a:lnTo>
                    <a:pt x="107" y="103"/>
                  </a:lnTo>
                  <a:lnTo>
                    <a:pt x="108" y="107"/>
                  </a:lnTo>
                  <a:lnTo>
                    <a:pt x="104" y="111"/>
                  </a:lnTo>
                  <a:lnTo>
                    <a:pt x="107" y="118"/>
                  </a:lnTo>
                  <a:lnTo>
                    <a:pt x="103" y="122"/>
                  </a:lnTo>
                  <a:lnTo>
                    <a:pt x="103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07" y="128"/>
                  </a:lnTo>
                  <a:lnTo>
                    <a:pt x="108" y="134"/>
                  </a:lnTo>
                  <a:lnTo>
                    <a:pt x="108" y="139"/>
                  </a:lnTo>
                  <a:lnTo>
                    <a:pt x="114" y="142"/>
                  </a:lnTo>
                  <a:lnTo>
                    <a:pt x="111" y="146"/>
                  </a:lnTo>
                  <a:lnTo>
                    <a:pt x="107" y="146"/>
                  </a:lnTo>
                  <a:lnTo>
                    <a:pt x="100" y="148"/>
                  </a:lnTo>
                  <a:lnTo>
                    <a:pt x="97" y="155"/>
                  </a:lnTo>
                  <a:lnTo>
                    <a:pt x="93" y="156"/>
                  </a:lnTo>
                  <a:lnTo>
                    <a:pt x="88" y="161"/>
                  </a:lnTo>
                  <a:lnTo>
                    <a:pt x="85" y="163"/>
                  </a:lnTo>
                  <a:lnTo>
                    <a:pt x="82" y="165"/>
                  </a:lnTo>
                  <a:lnTo>
                    <a:pt x="70" y="167"/>
                  </a:lnTo>
                  <a:lnTo>
                    <a:pt x="66" y="169"/>
                  </a:lnTo>
                  <a:lnTo>
                    <a:pt x="67" y="172"/>
                  </a:lnTo>
                  <a:lnTo>
                    <a:pt x="66" y="176"/>
                  </a:lnTo>
                  <a:lnTo>
                    <a:pt x="59" y="177"/>
                  </a:lnTo>
                  <a:lnTo>
                    <a:pt x="56" y="177"/>
                  </a:lnTo>
                  <a:lnTo>
                    <a:pt x="52" y="180"/>
                  </a:lnTo>
                  <a:lnTo>
                    <a:pt x="49" y="177"/>
                  </a:lnTo>
                  <a:lnTo>
                    <a:pt x="43" y="180"/>
                  </a:lnTo>
                  <a:lnTo>
                    <a:pt x="38" y="182"/>
                  </a:lnTo>
                  <a:lnTo>
                    <a:pt x="36" y="180"/>
                  </a:lnTo>
                  <a:lnTo>
                    <a:pt x="29" y="184"/>
                  </a:lnTo>
                  <a:lnTo>
                    <a:pt x="24" y="186"/>
                  </a:lnTo>
                  <a:lnTo>
                    <a:pt x="24" y="182"/>
                  </a:lnTo>
                  <a:lnTo>
                    <a:pt x="22" y="180"/>
                  </a:lnTo>
                  <a:lnTo>
                    <a:pt x="19" y="172"/>
                  </a:lnTo>
                  <a:lnTo>
                    <a:pt x="15" y="169"/>
                  </a:lnTo>
                  <a:lnTo>
                    <a:pt x="7" y="161"/>
                  </a:lnTo>
                  <a:lnTo>
                    <a:pt x="8" y="156"/>
                  </a:lnTo>
                  <a:lnTo>
                    <a:pt x="13" y="156"/>
                  </a:lnTo>
                  <a:lnTo>
                    <a:pt x="24" y="156"/>
                  </a:lnTo>
                  <a:lnTo>
                    <a:pt x="19" y="152"/>
                  </a:lnTo>
                  <a:lnTo>
                    <a:pt x="18" y="146"/>
                  </a:lnTo>
                  <a:lnTo>
                    <a:pt x="18" y="139"/>
                  </a:lnTo>
                  <a:lnTo>
                    <a:pt x="18" y="134"/>
                  </a:lnTo>
                  <a:lnTo>
                    <a:pt x="15" y="127"/>
                  </a:lnTo>
                  <a:lnTo>
                    <a:pt x="11" y="124"/>
                  </a:lnTo>
                  <a:lnTo>
                    <a:pt x="11" y="120"/>
                  </a:lnTo>
                  <a:lnTo>
                    <a:pt x="7" y="120"/>
                  </a:lnTo>
                  <a:lnTo>
                    <a:pt x="4" y="11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1" y="101"/>
                  </a:lnTo>
                  <a:lnTo>
                    <a:pt x="4" y="97"/>
                  </a:lnTo>
                  <a:lnTo>
                    <a:pt x="22" y="75"/>
                  </a:lnTo>
                  <a:lnTo>
                    <a:pt x="24" y="38"/>
                  </a:lnTo>
                  <a:lnTo>
                    <a:pt x="26" y="37"/>
                  </a:lnTo>
                  <a:lnTo>
                    <a:pt x="22" y="30"/>
                  </a:lnTo>
                  <a:lnTo>
                    <a:pt x="22" y="27"/>
                  </a:lnTo>
                  <a:lnTo>
                    <a:pt x="18" y="23"/>
                  </a:lnTo>
                  <a:lnTo>
                    <a:pt x="18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8" name="Group 595"/>
          <p:cNvGrpSpPr>
            <a:grpSpLocks/>
          </p:cNvGrpSpPr>
          <p:nvPr/>
        </p:nvGrpSpPr>
        <p:grpSpPr bwMode="auto">
          <a:xfrm>
            <a:off x="4502856" y="2091267"/>
            <a:ext cx="70556" cy="127000"/>
            <a:chOff x="2468" y="1879"/>
            <a:chExt cx="50" cy="90"/>
          </a:xfrm>
        </p:grpSpPr>
        <p:sp>
          <p:nvSpPr>
            <p:cNvPr id="142875" name="Freeform 593"/>
            <p:cNvSpPr>
              <a:spLocks/>
            </p:cNvSpPr>
            <p:nvPr/>
          </p:nvSpPr>
          <p:spPr bwMode="auto">
            <a:xfrm>
              <a:off x="2468" y="1879"/>
              <a:ext cx="50" cy="90"/>
            </a:xfrm>
            <a:custGeom>
              <a:avLst/>
              <a:gdLst>
                <a:gd name="T0" fmla="*/ 13 w 50"/>
                <a:gd name="T1" fmla="*/ 6 h 90"/>
                <a:gd name="T2" fmla="*/ 17 w 50"/>
                <a:gd name="T3" fmla="*/ 1 h 90"/>
                <a:gd name="T4" fmla="*/ 24 w 50"/>
                <a:gd name="T5" fmla="*/ 0 h 90"/>
                <a:gd name="T6" fmla="*/ 30 w 50"/>
                <a:gd name="T7" fmla="*/ 1 h 90"/>
                <a:gd name="T8" fmla="*/ 32 w 50"/>
                <a:gd name="T9" fmla="*/ 8 h 90"/>
                <a:gd name="T10" fmla="*/ 39 w 50"/>
                <a:gd name="T11" fmla="*/ 4 h 90"/>
                <a:gd name="T12" fmla="*/ 42 w 50"/>
                <a:gd name="T13" fmla="*/ 6 h 90"/>
                <a:gd name="T14" fmla="*/ 36 w 50"/>
                <a:gd name="T15" fmla="*/ 10 h 90"/>
                <a:gd name="T16" fmla="*/ 34 w 50"/>
                <a:gd name="T17" fmla="*/ 17 h 90"/>
                <a:gd name="T18" fmla="*/ 39 w 50"/>
                <a:gd name="T19" fmla="*/ 21 h 90"/>
                <a:gd name="T20" fmla="*/ 42 w 50"/>
                <a:gd name="T21" fmla="*/ 28 h 90"/>
                <a:gd name="T22" fmla="*/ 36 w 50"/>
                <a:gd name="T23" fmla="*/ 34 h 90"/>
                <a:gd name="T24" fmla="*/ 30 w 50"/>
                <a:gd name="T25" fmla="*/ 41 h 90"/>
                <a:gd name="T26" fmla="*/ 32 w 50"/>
                <a:gd name="T27" fmla="*/ 47 h 90"/>
                <a:gd name="T28" fmla="*/ 36 w 50"/>
                <a:gd name="T29" fmla="*/ 47 h 90"/>
                <a:gd name="T30" fmla="*/ 36 w 50"/>
                <a:gd name="T31" fmla="*/ 49 h 90"/>
                <a:gd name="T32" fmla="*/ 42 w 50"/>
                <a:gd name="T33" fmla="*/ 49 h 90"/>
                <a:gd name="T34" fmla="*/ 43 w 50"/>
                <a:gd name="T35" fmla="*/ 52 h 90"/>
                <a:gd name="T36" fmla="*/ 47 w 50"/>
                <a:gd name="T37" fmla="*/ 56 h 90"/>
                <a:gd name="T38" fmla="*/ 47 w 50"/>
                <a:gd name="T39" fmla="*/ 60 h 90"/>
                <a:gd name="T40" fmla="*/ 50 w 50"/>
                <a:gd name="T41" fmla="*/ 64 h 90"/>
                <a:gd name="T42" fmla="*/ 42 w 50"/>
                <a:gd name="T43" fmla="*/ 66 h 90"/>
                <a:gd name="T44" fmla="*/ 32 w 50"/>
                <a:gd name="T45" fmla="*/ 74 h 90"/>
                <a:gd name="T46" fmla="*/ 34 w 50"/>
                <a:gd name="T47" fmla="*/ 84 h 90"/>
                <a:gd name="T48" fmla="*/ 27 w 50"/>
                <a:gd name="T49" fmla="*/ 90 h 90"/>
                <a:gd name="T50" fmla="*/ 24 w 50"/>
                <a:gd name="T51" fmla="*/ 90 h 90"/>
                <a:gd name="T52" fmla="*/ 20 w 50"/>
                <a:gd name="T53" fmla="*/ 66 h 90"/>
                <a:gd name="T54" fmla="*/ 11 w 50"/>
                <a:gd name="T55" fmla="*/ 62 h 90"/>
                <a:gd name="T56" fmla="*/ 9 w 50"/>
                <a:gd name="T57" fmla="*/ 53 h 90"/>
                <a:gd name="T58" fmla="*/ 4 w 50"/>
                <a:gd name="T59" fmla="*/ 52 h 90"/>
                <a:gd name="T60" fmla="*/ 0 w 50"/>
                <a:gd name="T61" fmla="*/ 42 h 90"/>
                <a:gd name="T62" fmla="*/ 9 w 50"/>
                <a:gd name="T63" fmla="*/ 32 h 90"/>
                <a:gd name="T64" fmla="*/ 9 w 50"/>
                <a:gd name="T65" fmla="*/ 21 h 90"/>
                <a:gd name="T66" fmla="*/ 9 w 50"/>
                <a:gd name="T67" fmla="*/ 13 h 90"/>
                <a:gd name="T68" fmla="*/ 9 w 50"/>
                <a:gd name="T69" fmla="*/ 10 h 90"/>
                <a:gd name="T70" fmla="*/ 13 w 50"/>
                <a:gd name="T71" fmla="*/ 8 h 90"/>
                <a:gd name="T72" fmla="*/ 13 w 50"/>
                <a:gd name="T73" fmla="*/ 6 h 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"/>
                <a:gd name="T112" fmla="*/ 0 h 90"/>
                <a:gd name="T113" fmla="*/ 50 w 50"/>
                <a:gd name="T114" fmla="*/ 90 h 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" h="90">
                  <a:moveTo>
                    <a:pt x="13" y="6"/>
                  </a:moveTo>
                  <a:lnTo>
                    <a:pt x="17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2" y="8"/>
                  </a:lnTo>
                  <a:lnTo>
                    <a:pt x="39" y="4"/>
                  </a:lnTo>
                  <a:lnTo>
                    <a:pt x="42" y="6"/>
                  </a:lnTo>
                  <a:lnTo>
                    <a:pt x="36" y="10"/>
                  </a:lnTo>
                  <a:lnTo>
                    <a:pt x="34" y="17"/>
                  </a:lnTo>
                  <a:lnTo>
                    <a:pt x="39" y="21"/>
                  </a:lnTo>
                  <a:lnTo>
                    <a:pt x="42" y="28"/>
                  </a:lnTo>
                  <a:lnTo>
                    <a:pt x="36" y="34"/>
                  </a:lnTo>
                  <a:lnTo>
                    <a:pt x="30" y="41"/>
                  </a:lnTo>
                  <a:lnTo>
                    <a:pt x="32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42" y="49"/>
                  </a:lnTo>
                  <a:lnTo>
                    <a:pt x="43" y="52"/>
                  </a:lnTo>
                  <a:lnTo>
                    <a:pt x="47" y="56"/>
                  </a:lnTo>
                  <a:lnTo>
                    <a:pt x="47" y="60"/>
                  </a:lnTo>
                  <a:lnTo>
                    <a:pt x="50" y="64"/>
                  </a:lnTo>
                  <a:lnTo>
                    <a:pt x="42" y="66"/>
                  </a:lnTo>
                  <a:lnTo>
                    <a:pt x="32" y="74"/>
                  </a:lnTo>
                  <a:lnTo>
                    <a:pt x="34" y="84"/>
                  </a:lnTo>
                  <a:lnTo>
                    <a:pt x="27" y="90"/>
                  </a:lnTo>
                  <a:lnTo>
                    <a:pt x="24" y="90"/>
                  </a:lnTo>
                  <a:lnTo>
                    <a:pt x="20" y="66"/>
                  </a:lnTo>
                  <a:lnTo>
                    <a:pt x="11" y="62"/>
                  </a:lnTo>
                  <a:lnTo>
                    <a:pt x="9" y="53"/>
                  </a:lnTo>
                  <a:lnTo>
                    <a:pt x="4" y="52"/>
                  </a:lnTo>
                  <a:lnTo>
                    <a:pt x="0" y="42"/>
                  </a:lnTo>
                  <a:lnTo>
                    <a:pt x="9" y="32"/>
                  </a:lnTo>
                  <a:lnTo>
                    <a:pt x="9" y="21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76" name="Freeform 594"/>
            <p:cNvSpPr>
              <a:spLocks/>
            </p:cNvSpPr>
            <p:nvPr/>
          </p:nvSpPr>
          <p:spPr bwMode="auto">
            <a:xfrm>
              <a:off x="2468" y="1879"/>
              <a:ext cx="50" cy="90"/>
            </a:xfrm>
            <a:custGeom>
              <a:avLst/>
              <a:gdLst>
                <a:gd name="T0" fmla="*/ 13 w 50"/>
                <a:gd name="T1" fmla="*/ 6 h 90"/>
                <a:gd name="T2" fmla="*/ 17 w 50"/>
                <a:gd name="T3" fmla="*/ 1 h 90"/>
                <a:gd name="T4" fmla="*/ 24 w 50"/>
                <a:gd name="T5" fmla="*/ 0 h 90"/>
                <a:gd name="T6" fmla="*/ 30 w 50"/>
                <a:gd name="T7" fmla="*/ 1 h 90"/>
                <a:gd name="T8" fmla="*/ 32 w 50"/>
                <a:gd name="T9" fmla="*/ 8 h 90"/>
                <a:gd name="T10" fmla="*/ 39 w 50"/>
                <a:gd name="T11" fmla="*/ 4 h 90"/>
                <a:gd name="T12" fmla="*/ 42 w 50"/>
                <a:gd name="T13" fmla="*/ 6 h 90"/>
                <a:gd name="T14" fmla="*/ 36 w 50"/>
                <a:gd name="T15" fmla="*/ 10 h 90"/>
                <a:gd name="T16" fmla="*/ 34 w 50"/>
                <a:gd name="T17" fmla="*/ 17 h 90"/>
                <a:gd name="T18" fmla="*/ 39 w 50"/>
                <a:gd name="T19" fmla="*/ 21 h 90"/>
                <a:gd name="T20" fmla="*/ 42 w 50"/>
                <a:gd name="T21" fmla="*/ 28 h 90"/>
                <a:gd name="T22" fmla="*/ 36 w 50"/>
                <a:gd name="T23" fmla="*/ 34 h 90"/>
                <a:gd name="T24" fmla="*/ 30 w 50"/>
                <a:gd name="T25" fmla="*/ 41 h 90"/>
                <a:gd name="T26" fmla="*/ 32 w 50"/>
                <a:gd name="T27" fmla="*/ 47 h 90"/>
                <a:gd name="T28" fmla="*/ 36 w 50"/>
                <a:gd name="T29" fmla="*/ 47 h 90"/>
                <a:gd name="T30" fmla="*/ 36 w 50"/>
                <a:gd name="T31" fmla="*/ 49 h 90"/>
                <a:gd name="T32" fmla="*/ 42 w 50"/>
                <a:gd name="T33" fmla="*/ 49 h 90"/>
                <a:gd name="T34" fmla="*/ 43 w 50"/>
                <a:gd name="T35" fmla="*/ 52 h 90"/>
                <a:gd name="T36" fmla="*/ 47 w 50"/>
                <a:gd name="T37" fmla="*/ 56 h 90"/>
                <a:gd name="T38" fmla="*/ 47 w 50"/>
                <a:gd name="T39" fmla="*/ 60 h 90"/>
                <a:gd name="T40" fmla="*/ 50 w 50"/>
                <a:gd name="T41" fmla="*/ 64 h 90"/>
                <a:gd name="T42" fmla="*/ 42 w 50"/>
                <a:gd name="T43" fmla="*/ 66 h 90"/>
                <a:gd name="T44" fmla="*/ 32 w 50"/>
                <a:gd name="T45" fmla="*/ 74 h 90"/>
                <a:gd name="T46" fmla="*/ 34 w 50"/>
                <a:gd name="T47" fmla="*/ 84 h 90"/>
                <a:gd name="T48" fmla="*/ 27 w 50"/>
                <a:gd name="T49" fmla="*/ 90 h 90"/>
                <a:gd name="T50" fmla="*/ 24 w 50"/>
                <a:gd name="T51" fmla="*/ 90 h 90"/>
                <a:gd name="T52" fmla="*/ 20 w 50"/>
                <a:gd name="T53" fmla="*/ 66 h 90"/>
                <a:gd name="T54" fmla="*/ 11 w 50"/>
                <a:gd name="T55" fmla="*/ 62 h 90"/>
                <a:gd name="T56" fmla="*/ 9 w 50"/>
                <a:gd name="T57" fmla="*/ 53 h 90"/>
                <a:gd name="T58" fmla="*/ 4 w 50"/>
                <a:gd name="T59" fmla="*/ 52 h 90"/>
                <a:gd name="T60" fmla="*/ 0 w 50"/>
                <a:gd name="T61" fmla="*/ 42 h 90"/>
                <a:gd name="T62" fmla="*/ 9 w 50"/>
                <a:gd name="T63" fmla="*/ 32 h 90"/>
                <a:gd name="T64" fmla="*/ 9 w 50"/>
                <a:gd name="T65" fmla="*/ 21 h 90"/>
                <a:gd name="T66" fmla="*/ 9 w 50"/>
                <a:gd name="T67" fmla="*/ 13 h 90"/>
                <a:gd name="T68" fmla="*/ 9 w 50"/>
                <a:gd name="T69" fmla="*/ 10 h 90"/>
                <a:gd name="T70" fmla="*/ 13 w 50"/>
                <a:gd name="T71" fmla="*/ 8 h 90"/>
                <a:gd name="T72" fmla="*/ 13 w 50"/>
                <a:gd name="T73" fmla="*/ 6 h 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"/>
                <a:gd name="T112" fmla="*/ 0 h 90"/>
                <a:gd name="T113" fmla="*/ 50 w 50"/>
                <a:gd name="T114" fmla="*/ 90 h 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" h="90">
                  <a:moveTo>
                    <a:pt x="13" y="6"/>
                  </a:moveTo>
                  <a:lnTo>
                    <a:pt x="17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2" y="8"/>
                  </a:lnTo>
                  <a:lnTo>
                    <a:pt x="39" y="4"/>
                  </a:lnTo>
                  <a:lnTo>
                    <a:pt x="42" y="6"/>
                  </a:lnTo>
                  <a:lnTo>
                    <a:pt x="36" y="10"/>
                  </a:lnTo>
                  <a:lnTo>
                    <a:pt x="34" y="17"/>
                  </a:lnTo>
                  <a:lnTo>
                    <a:pt x="39" y="21"/>
                  </a:lnTo>
                  <a:lnTo>
                    <a:pt x="42" y="28"/>
                  </a:lnTo>
                  <a:lnTo>
                    <a:pt x="36" y="34"/>
                  </a:lnTo>
                  <a:lnTo>
                    <a:pt x="30" y="41"/>
                  </a:lnTo>
                  <a:lnTo>
                    <a:pt x="32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42" y="49"/>
                  </a:lnTo>
                  <a:lnTo>
                    <a:pt x="43" y="52"/>
                  </a:lnTo>
                  <a:lnTo>
                    <a:pt x="47" y="56"/>
                  </a:lnTo>
                  <a:lnTo>
                    <a:pt x="47" y="60"/>
                  </a:lnTo>
                  <a:lnTo>
                    <a:pt x="50" y="64"/>
                  </a:lnTo>
                  <a:lnTo>
                    <a:pt x="42" y="66"/>
                  </a:lnTo>
                  <a:lnTo>
                    <a:pt x="32" y="74"/>
                  </a:lnTo>
                  <a:lnTo>
                    <a:pt x="34" y="84"/>
                  </a:lnTo>
                  <a:lnTo>
                    <a:pt x="27" y="90"/>
                  </a:lnTo>
                  <a:lnTo>
                    <a:pt x="24" y="90"/>
                  </a:lnTo>
                  <a:lnTo>
                    <a:pt x="20" y="66"/>
                  </a:lnTo>
                  <a:lnTo>
                    <a:pt x="11" y="62"/>
                  </a:lnTo>
                  <a:lnTo>
                    <a:pt x="9" y="53"/>
                  </a:lnTo>
                  <a:lnTo>
                    <a:pt x="4" y="52"/>
                  </a:lnTo>
                  <a:lnTo>
                    <a:pt x="0" y="42"/>
                  </a:lnTo>
                  <a:lnTo>
                    <a:pt x="9" y="32"/>
                  </a:lnTo>
                  <a:lnTo>
                    <a:pt x="9" y="21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09" name="Group 598"/>
          <p:cNvGrpSpPr>
            <a:grpSpLocks/>
          </p:cNvGrpSpPr>
          <p:nvPr/>
        </p:nvGrpSpPr>
        <p:grpSpPr bwMode="auto">
          <a:xfrm>
            <a:off x="4886678" y="2655712"/>
            <a:ext cx="94544" cy="88900"/>
            <a:chOff x="2740" y="2279"/>
            <a:chExt cx="67" cy="63"/>
          </a:xfrm>
        </p:grpSpPr>
        <p:sp>
          <p:nvSpPr>
            <p:cNvPr id="142873" name="Freeform 596"/>
            <p:cNvSpPr>
              <a:spLocks/>
            </p:cNvSpPr>
            <p:nvPr/>
          </p:nvSpPr>
          <p:spPr bwMode="auto">
            <a:xfrm>
              <a:off x="2740" y="2279"/>
              <a:ext cx="67" cy="63"/>
            </a:xfrm>
            <a:custGeom>
              <a:avLst/>
              <a:gdLst>
                <a:gd name="T0" fmla="*/ 14 w 67"/>
                <a:gd name="T1" fmla="*/ 3 h 63"/>
                <a:gd name="T2" fmla="*/ 16 w 67"/>
                <a:gd name="T3" fmla="*/ 2 h 63"/>
                <a:gd name="T4" fmla="*/ 26 w 67"/>
                <a:gd name="T5" fmla="*/ 3 h 63"/>
                <a:gd name="T6" fmla="*/ 30 w 67"/>
                <a:gd name="T7" fmla="*/ 6 h 63"/>
                <a:gd name="T8" fmla="*/ 32 w 67"/>
                <a:gd name="T9" fmla="*/ 3 h 63"/>
                <a:gd name="T10" fmla="*/ 39 w 67"/>
                <a:gd name="T11" fmla="*/ 3 h 63"/>
                <a:gd name="T12" fmla="*/ 49 w 67"/>
                <a:gd name="T13" fmla="*/ 3 h 63"/>
                <a:gd name="T14" fmla="*/ 56 w 67"/>
                <a:gd name="T15" fmla="*/ 0 h 63"/>
                <a:gd name="T16" fmla="*/ 56 w 67"/>
                <a:gd name="T17" fmla="*/ 2 h 63"/>
                <a:gd name="T18" fmla="*/ 60 w 67"/>
                <a:gd name="T19" fmla="*/ 3 h 63"/>
                <a:gd name="T20" fmla="*/ 60 w 67"/>
                <a:gd name="T21" fmla="*/ 7 h 63"/>
                <a:gd name="T22" fmla="*/ 62 w 67"/>
                <a:gd name="T23" fmla="*/ 14 h 63"/>
                <a:gd name="T24" fmla="*/ 67 w 67"/>
                <a:gd name="T25" fmla="*/ 24 h 63"/>
                <a:gd name="T26" fmla="*/ 62 w 67"/>
                <a:gd name="T27" fmla="*/ 31 h 63"/>
                <a:gd name="T28" fmla="*/ 53 w 67"/>
                <a:gd name="T29" fmla="*/ 45 h 63"/>
                <a:gd name="T30" fmla="*/ 53 w 67"/>
                <a:gd name="T31" fmla="*/ 58 h 63"/>
                <a:gd name="T32" fmla="*/ 34 w 67"/>
                <a:gd name="T33" fmla="*/ 58 h 63"/>
                <a:gd name="T34" fmla="*/ 16 w 67"/>
                <a:gd name="T35" fmla="*/ 58 h 63"/>
                <a:gd name="T36" fmla="*/ 12 w 67"/>
                <a:gd name="T37" fmla="*/ 59 h 63"/>
                <a:gd name="T38" fmla="*/ 4 w 67"/>
                <a:gd name="T39" fmla="*/ 63 h 63"/>
                <a:gd name="T40" fmla="*/ 4 w 67"/>
                <a:gd name="T41" fmla="*/ 62 h 63"/>
                <a:gd name="T42" fmla="*/ 0 w 67"/>
                <a:gd name="T43" fmla="*/ 62 h 63"/>
                <a:gd name="T44" fmla="*/ 2 w 67"/>
                <a:gd name="T45" fmla="*/ 47 h 63"/>
                <a:gd name="T46" fmla="*/ 4 w 67"/>
                <a:gd name="T47" fmla="*/ 41 h 63"/>
                <a:gd name="T48" fmla="*/ 9 w 67"/>
                <a:gd name="T49" fmla="*/ 34 h 63"/>
                <a:gd name="T50" fmla="*/ 16 w 67"/>
                <a:gd name="T51" fmla="*/ 27 h 63"/>
                <a:gd name="T52" fmla="*/ 21 w 67"/>
                <a:gd name="T53" fmla="*/ 24 h 63"/>
                <a:gd name="T54" fmla="*/ 16 w 67"/>
                <a:gd name="T55" fmla="*/ 17 h 63"/>
                <a:gd name="T56" fmla="*/ 16 w 67"/>
                <a:gd name="T57" fmla="*/ 13 h 63"/>
                <a:gd name="T58" fmla="*/ 16 w 67"/>
                <a:gd name="T59" fmla="*/ 7 h 63"/>
                <a:gd name="T60" fmla="*/ 14 w 67"/>
                <a:gd name="T61" fmla="*/ 3 h 6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63"/>
                <a:gd name="T95" fmla="*/ 67 w 67"/>
                <a:gd name="T96" fmla="*/ 63 h 6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63">
                  <a:moveTo>
                    <a:pt x="14" y="3"/>
                  </a:moveTo>
                  <a:lnTo>
                    <a:pt x="16" y="2"/>
                  </a:lnTo>
                  <a:lnTo>
                    <a:pt x="26" y="3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9" y="3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2" y="14"/>
                  </a:lnTo>
                  <a:lnTo>
                    <a:pt x="67" y="24"/>
                  </a:lnTo>
                  <a:lnTo>
                    <a:pt x="62" y="31"/>
                  </a:lnTo>
                  <a:lnTo>
                    <a:pt x="53" y="45"/>
                  </a:lnTo>
                  <a:lnTo>
                    <a:pt x="53" y="58"/>
                  </a:lnTo>
                  <a:lnTo>
                    <a:pt x="34" y="58"/>
                  </a:lnTo>
                  <a:lnTo>
                    <a:pt x="16" y="58"/>
                  </a:lnTo>
                  <a:lnTo>
                    <a:pt x="12" y="59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0" y="62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9" y="34"/>
                  </a:lnTo>
                  <a:lnTo>
                    <a:pt x="16" y="27"/>
                  </a:lnTo>
                  <a:lnTo>
                    <a:pt x="21" y="24"/>
                  </a:lnTo>
                  <a:lnTo>
                    <a:pt x="16" y="17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74" name="Freeform 597"/>
            <p:cNvSpPr>
              <a:spLocks/>
            </p:cNvSpPr>
            <p:nvPr/>
          </p:nvSpPr>
          <p:spPr bwMode="auto">
            <a:xfrm>
              <a:off x="2740" y="2279"/>
              <a:ext cx="67" cy="63"/>
            </a:xfrm>
            <a:custGeom>
              <a:avLst/>
              <a:gdLst>
                <a:gd name="T0" fmla="*/ 14 w 67"/>
                <a:gd name="T1" fmla="*/ 3 h 63"/>
                <a:gd name="T2" fmla="*/ 16 w 67"/>
                <a:gd name="T3" fmla="*/ 2 h 63"/>
                <a:gd name="T4" fmla="*/ 26 w 67"/>
                <a:gd name="T5" fmla="*/ 3 h 63"/>
                <a:gd name="T6" fmla="*/ 30 w 67"/>
                <a:gd name="T7" fmla="*/ 6 h 63"/>
                <a:gd name="T8" fmla="*/ 32 w 67"/>
                <a:gd name="T9" fmla="*/ 3 h 63"/>
                <a:gd name="T10" fmla="*/ 39 w 67"/>
                <a:gd name="T11" fmla="*/ 3 h 63"/>
                <a:gd name="T12" fmla="*/ 49 w 67"/>
                <a:gd name="T13" fmla="*/ 3 h 63"/>
                <a:gd name="T14" fmla="*/ 56 w 67"/>
                <a:gd name="T15" fmla="*/ 0 h 63"/>
                <a:gd name="T16" fmla="*/ 56 w 67"/>
                <a:gd name="T17" fmla="*/ 2 h 63"/>
                <a:gd name="T18" fmla="*/ 60 w 67"/>
                <a:gd name="T19" fmla="*/ 3 h 63"/>
                <a:gd name="T20" fmla="*/ 60 w 67"/>
                <a:gd name="T21" fmla="*/ 7 h 63"/>
                <a:gd name="T22" fmla="*/ 62 w 67"/>
                <a:gd name="T23" fmla="*/ 14 h 63"/>
                <a:gd name="T24" fmla="*/ 67 w 67"/>
                <a:gd name="T25" fmla="*/ 24 h 63"/>
                <a:gd name="T26" fmla="*/ 62 w 67"/>
                <a:gd name="T27" fmla="*/ 31 h 63"/>
                <a:gd name="T28" fmla="*/ 53 w 67"/>
                <a:gd name="T29" fmla="*/ 45 h 63"/>
                <a:gd name="T30" fmla="*/ 53 w 67"/>
                <a:gd name="T31" fmla="*/ 58 h 63"/>
                <a:gd name="T32" fmla="*/ 34 w 67"/>
                <a:gd name="T33" fmla="*/ 58 h 63"/>
                <a:gd name="T34" fmla="*/ 16 w 67"/>
                <a:gd name="T35" fmla="*/ 58 h 63"/>
                <a:gd name="T36" fmla="*/ 12 w 67"/>
                <a:gd name="T37" fmla="*/ 59 h 63"/>
                <a:gd name="T38" fmla="*/ 4 w 67"/>
                <a:gd name="T39" fmla="*/ 63 h 63"/>
                <a:gd name="T40" fmla="*/ 4 w 67"/>
                <a:gd name="T41" fmla="*/ 62 h 63"/>
                <a:gd name="T42" fmla="*/ 0 w 67"/>
                <a:gd name="T43" fmla="*/ 62 h 63"/>
                <a:gd name="T44" fmla="*/ 2 w 67"/>
                <a:gd name="T45" fmla="*/ 47 h 63"/>
                <a:gd name="T46" fmla="*/ 4 w 67"/>
                <a:gd name="T47" fmla="*/ 41 h 63"/>
                <a:gd name="T48" fmla="*/ 9 w 67"/>
                <a:gd name="T49" fmla="*/ 34 h 63"/>
                <a:gd name="T50" fmla="*/ 16 w 67"/>
                <a:gd name="T51" fmla="*/ 27 h 63"/>
                <a:gd name="T52" fmla="*/ 21 w 67"/>
                <a:gd name="T53" fmla="*/ 24 h 63"/>
                <a:gd name="T54" fmla="*/ 16 w 67"/>
                <a:gd name="T55" fmla="*/ 17 h 63"/>
                <a:gd name="T56" fmla="*/ 16 w 67"/>
                <a:gd name="T57" fmla="*/ 13 h 63"/>
                <a:gd name="T58" fmla="*/ 16 w 67"/>
                <a:gd name="T59" fmla="*/ 7 h 63"/>
                <a:gd name="T60" fmla="*/ 14 w 67"/>
                <a:gd name="T61" fmla="*/ 3 h 6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63"/>
                <a:gd name="T95" fmla="*/ 67 w 67"/>
                <a:gd name="T96" fmla="*/ 63 h 6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63">
                  <a:moveTo>
                    <a:pt x="14" y="3"/>
                  </a:moveTo>
                  <a:lnTo>
                    <a:pt x="16" y="2"/>
                  </a:lnTo>
                  <a:lnTo>
                    <a:pt x="26" y="3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9" y="3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2" y="14"/>
                  </a:lnTo>
                  <a:lnTo>
                    <a:pt x="67" y="24"/>
                  </a:lnTo>
                  <a:lnTo>
                    <a:pt x="62" y="31"/>
                  </a:lnTo>
                  <a:lnTo>
                    <a:pt x="53" y="45"/>
                  </a:lnTo>
                  <a:lnTo>
                    <a:pt x="53" y="58"/>
                  </a:lnTo>
                  <a:lnTo>
                    <a:pt x="34" y="58"/>
                  </a:lnTo>
                  <a:lnTo>
                    <a:pt x="16" y="58"/>
                  </a:lnTo>
                  <a:lnTo>
                    <a:pt x="12" y="59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0" y="62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9" y="34"/>
                  </a:lnTo>
                  <a:lnTo>
                    <a:pt x="16" y="27"/>
                  </a:lnTo>
                  <a:lnTo>
                    <a:pt x="21" y="24"/>
                  </a:lnTo>
                  <a:lnTo>
                    <a:pt x="16" y="17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0" name="Group 601"/>
          <p:cNvGrpSpPr>
            <a:grpSpLocks/>
          </p:cNvGrpSpPr>
          <p:nvPr/>
        </p:nvGrpSpPr>
        <p:grpSpPr bwMode="auto">
          <a:xfrm>
            <a:off x="4586112" y="2634545"/>
            <a:ext cx="330200" cy="304800"/>
            <a:chOff x="2527" y="2264"/>
            <a:chExt cx="234" cy="216"/>
          </a:xfrm>
        </p:grpSpPr>
        <p:sp>
          <p:nvSpPr>
            <p:cNvPr id="142871" name="Freeform 599"/>
            <p:cNvSpPr>
              <a:spLocks/>
            </p:cNvSpPr>
            <p:nvPr/>
          </p:nvSpPr>
          <p:spPr bwMode="auto">
            <a:xfrm>
              <a:off x="2527" y="2264"/>
              <a:ext cx="234" cy="216"/>
            </a:xfrm>
            <a:custGeom>
              <a:avLst/>
              <a:gdLst>
                <a:gd name="T0" fmla="*/ 77 w 234"/>
                <a:gd name="T1" fmla="*/ 10 h 216"/>
                <a:gd name="T2" fmla="*/ 98 w 234"/>
                <a:gd name="T3" fmla="*/ 8 h 216"/>
                <a:gd name="T4" fmla="*/ 120 w 234"/>
                <a:gd name="T5" fmla="*/ 12 h 216"/>
                <a:gd name="T6" fmla="*/ 131 w 234"/>
                <a:gd name="T7" fmla="*/ 8 h 216"/>
                <a:gd name="T8" fmla="*/ 150 w 234"/>
                <a:gd name="T9" fmla="*/ 4 h 216"/>
                <a:gd name="T10" fmla="*/ 161 w 234"/>
                <a:gd name="T11" fmla="*/ 1 h 216"/>
                <a:gd name="T12" fmla="*/ 172 w 234"/>
                <a:gd name="T13" fmla="*/ 1 h 216"/>
                <a:gd name="T14" fmla="*/ 181 w 234"/>
                <a:gd name="T15" fmla="*/ 1 h 216"/>
                <a:gd name="T16" fmla="*/ 191 w 234"/>
                <a:gd name="T17" fmla="*/ 8 h 216"/>
                <a:gd name="T18" fmla="*/ 202 w 234"/>
                <a:gd name="T19" fmla="*/ 10 h 216"/>
                <a:gd name="T20" fmla="*/ 211 w 234"/>
                <a:gd name="T21" fmla="*/ 10 h 216"/>
                <a:gd name="T22" fmla="*/ 218 w 234"/>
                <a:gd name="T23" fmla="*/ 12 h 216"/>
                <a:gd name="T24" fmla="*/ 229 w 234"/>
                <a:gd name="T25" fmla="*/ 28 h 216"/>
                <a:gd name="T26" fmla="*/ 229 w 234"/>
                <a:gd name="T27" fmla="*/ 43 h 216"/>
                <a:gd name="T28" fmla="*/ 215 w 234"/>
                <a:gd name="T29" fmla="*/ 62 h 216"/>
                <a:gd name="T30" fmla="*/ 210 w 234"/>
                <a:gd name="T31" fmla="*/ 81 h 216"/>
                <a:gd name="T32" fmla="*/ 204 w 234"/>
                <a:gd name="T33" fmla="*/ 92 h 216"/>
                <a:gd name="T34" fmla="*/ 210 w 234"/>
                <a:gd name="T35" fmla="*/ 101 h 216"/>
                <a:gd name="T36" fmla="*/ 211 w 234"/>
                <a:gd name="T37" fmla="*/ 113 h 216"/>
                <a:gd name="T38" fmla="*/ 211 w 234"/>
                <a:gd name="T39" fmla="*/ 132 h 216"/>
                <a:gd name="T40" fmla="*/ 228 w 234"/>
                <a:gd name="T41" fmla="*/ 156 h 216"/>
                <a:gd name="T42" fmla="*/ 202 w 234"/>
                <a:gd name="T43" fmla="*/ 167 h 216"/>
                <a:gd name="T44" fmla="*/ 199 w 234"/>
                <a:gd name="T45" fmla="*/ 182 h 216"/>
                <a:gd name="T46" fmla="*/ 195 w 234"/>
                <a:gd name="T47" fmla="*/ 196 h 216"/>
                <a:gd name="T48" fmla="*/ 210 w 234"/>
                <a:gd name="T49" fmla="*/ 206 h 216"/>
                <a:gd name="T50" fmla="*/ 211 w 234"/>
                <a:gd name="T51" fmla="*/ 216 h 216"/>
                <a:gd name="T52" fmla="*/ 202 w 234"/>
                <a:gd name="T53" fmla="*/ 212 h 216"/>
                <a:gd name="T54" fmla="*/ 181 w 234"/>
                <a:gd name="T55" fmla="*/ 195 h 216"/>
                <a:gd name="T56" fmla="*/ 174 w 234"/>
                <a:gd name="T57" fmla="*/ 199 h 216"/>
                <a:gd name="T58" fmla="*/ 158 w 234"/>
                <a:gd name="T59" fmla="*/ 189 h 216"/>
                <a:gd name="T60" fmla="*/ 142 w 234"/>
                <a:gd name="T61" fmla="*/ 186 h 216"/>
                <a:gd name="T62" fmla="*/ 131 w 234"/>
                <a:gd name="T63" fmla="*/ 189 h 216"/>
                <a:gd name="T64" fmla="*/ 121 w 234"/>
                <a:gd name="T65" fmla="*/ 189 h 216"/>
                <a:gd name="T66" fmla="*/ 120 w 234"/>
                <a:gd name="T67" fmla="*/ 174 h 216"/>
                <a:gd name="T68" fmla="*/ 117 w 234"/>
                <a:gd name="T69" fmla="*/ 154 h 216"/>
                <a:gd name="T70" fmla="*/ 103 w 234"/>
                <a:gd name="T71" fmla="*/ 139 h 216"/>
                <a:gd name="T72" fmla="*/ 90 w 234"/>
                <a:gd name="T73" fmla="*/ 147 h 216"/>
                <a:gd name="T74" fmla="*/ 77 w 234"/>
                <a:gd name="T75" fmla="*/ 151 h 216"/>
                <a:gd name="T76" fmla="*/ 57 w 234"/>
                <a:gd name="T77" fmla="*/ 143 h 216"/>
                <a:gd name="T78" fmla="*/ 55 w 234"/>
                <a:gd name="T79" fmla="*/ 134 h 216"/>
                <a:gd name="T80" fmla="*/ 23 w 234"/>
                <a:gd name="T81" fmla="*/ 129 h 216"/>
                <a:gd name="T82" fmla="*/ 9 w 234"/>
                <a:gd name="T83" fmla="*/ 129 h 216"/>
                <a:gd name="T84" fmla="*/ 5 w 234"/>
                <a:gd name="T85" fmla="*/ 126 h 216"/>
                <a:gd name="T86" fmla="*/ 9 w 234"/>
                <a:gd name="T87" fmla="*/ 113 h 216"/>
                <a:gd name="T88" fmla="*/ 17 w 234"/>
                <a:gd name="T89" fmla="*/ 115 h 216"/>
                <a:gd name="T90" fmla="*/ 28 w 234"/>
                <a:gd name="T91" fmla="*/ 113 h 216"/>
                <a:gd name="T92" fmla="*/ 36 w 234"/>
                <a:gd name="T93" fmla="*/ 112 h 216"/>
                <a:gd name="T94" fmla="*/ 47 w 234"/>
                <a:gd name="T95" fmla="*/ 98 h 216"/>
                <a:gd name="T96" fmla="*/ 53 w 234"/>
                <a:gd name="T97" fmla="*/ 81 h 216"/>
                <a:gd name="T98" fmla="*/ 61 w 234"/>
                <a:gd name="T99" fmla="*/ 73 h 216"/>
                <a:gd name="T100" fmla="*/ 69 w 234"/>
                <a:gd name="T101" fmla="*/ 57 h 216"/>
                <a:gd name="T102" fmla="*/ 71 w 234"/>
                <a:gd name="T103" fmla="*/ 38 h 216"/>
                <a:gd name="T104" fmla="*/ 77 w 234"/>
                <a:gd name="T105" fmla="*/ 18 h 2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4"/>
                <a:gd name="T160" fmla="*/ 0 h 216"/>
                <a:gd name="T161" fmla="*/ 234 w 234"/>
                <a:gd name="T162" fmla="*/ 216 h 2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4" h="216">
                  <a:moveTo>
                    <a:pt x="77" y="18"/>
                  </a:moveTo>
                  <a:lnTo>
                    <a:pt x="77" y="12"/>
                  </a:lnTo>
                  <a:lnTo>
                    <a:pt x="77" y="10"/>
                  </a:lnTo>
                  <a:lnTo>
                    <a:pt x="83" y="7"/>
                  </a:lnTo>
                  <a:lnTo>
                    <a:pt x="90" y="1"/>
                  </a:lnTo>
                  <a:lnTo>
                    <a:pt x="98" y="8"/>
                  </a:lnTo>
                  <a:lnTo>
                    <a:pt x="106" y="10"/>
                  </a:lnTo>
                  <a:lnTo>
                    <a:pt x="113" y="12"/>
                  </a:lnTo>
                  <a:lnTo>
                    <a:pt x="120" y="12"/>
                  </a:lnTo>
                  <a:lnTo>
                    <a:pt x="124" y="15"/>
                  </a:lnTo>
                  <a:lnTo>
                    <a:pt x="129" y="8"/>
                  </a:lnTo>
                  <a:lnTo>
                    <a:pt x="131" y="8"/>
                  </a:lnTo>
                  <a:lnTo>
                    <a:pt x="138" y="8"/>
                  </a:lnTo>
                  <a:lnTo>
                    <a:pt x="142" y="7"/>
                  </a:lnTo>
                  <a:lnTo>
                    <a:pt x="150" y="4"/>
                  </a:lnTo>
                  <a:lnTo>
                    <a:pt x="154" y="4"/>
                  </a:lnTo>
                  <a:lnTo>
                    <a:pt x="158" y="4"/>
                  </a:lnTo>
                  <a:lnTo>
                    <a:pt x="161" y="1"/>
                  </a:lnTo>
                  <a:lnTo>
                    <a:pt x="162" y="0"/>
                  </a:lnTo>
                  <a:lnTo>
                    <a:pt x="168" y="1"/>
                  </a:lnTo>
                  <a:lnTo>
                    <a:pt x="172" y="1"/>
                  </a:lnTo>
                  <a:lnTo>
                    <a:pt x="174" y="4"/>
                  </a:lnTo>
                  <a:lnTo>
                    <a:pt x="180" y="4"/>
                  </a:lnTo>
                  <a:lnTo>
                    <a:pt x="181" y="1"/>
                  </a:lnTo>
                  <a:lnTo>
                    <a:pt x="185" y="1"/>
                  </a:lnTo>
                  <a:lnTo>
                    <a:pt x="191" y="4"/>
                  </a:lnTo>
                  <a:lnTo>
                    <a:pt x="191" y="8"/>
                  </a:lnTo>
                  <a:lnTo>
                    <a:pt x="195" y="10"/>
                  </a:lnTo>
                  <a:lnTo>
                    <a:pt x="199" y="12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10"/>
                  </a:lnTo>
                  <a:lnTo>
                    <a:pt x="211" y="10"/>
                  </a:lnTo>
                  <a:lnTo>
                    <a:pt x="211" y="8"/>
                  </a:lnTo>
                  <a:lnTo>
                    <a:pt x="213" y="8"/>
                  </a:lnTo>
                  <a:lnTo>
                    <a:pt x="218" y="12"/>
                  </a:lnTo>
                  <a:lnTo>
                    <a:pt x="228" y="18"/>
                  </a:lnTo>
                  <a:lnTo>
                    <a:pt x="229" y="23"/>
                  </a:lnTo>
                  <a:lnTo>
                    <a:pt x="229" y="28"/>
                  </a:lnTo>
                  <a:lnTo>
                    <a:pt x="229" y="32"/>
                  </a:lnTo>
                  <a:lnTo>
                    <a:pt x="234" y="38"/>
                  </a:lnTo>
                  <a:lnTo>
                    <a:pt x="229" y="43"/>
                  </a:lnTo>
                  <a:lnTo>
                    <a:pt x="222" y="49"/>
                  </a:lnTo>
                  <a:lnTo>
                    <a:pt x="218" y="56"/>
                  </a:lnTo>
                  <a:lnTo>
                    <a:pt x="215" y="62"/>
                  </a:lnTo>
                  <a:lnTo>
                    <a:pt x="213" y="77"/>
                  </a:lnTo>
                  <a:lnTo>
                    <a:pt x="213" y="78"/>
                  </a:lnTo>
                  <a:lnTo>
                    <a:pt x="210" y="81"/>
                  </a:lnTo>
                  <a:lnTo>
                    <a:pt x="206" y="87"/>
                  </a:lnTo>
                  <a:lnTo>
                    <a:pt x="204" y="90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10" y="98"/>
                  </a:lnTo>
                  <a:lnTo>
                    <a:pt x="210" y="101"/>
                  </a:lnTo>
                  <a:lnTo>
                    <a:pt x="210" y="105"/>
                  </a:lnTo>
                  <a:lnTo>
                    <a:pt x="211" y="112"/>
                  </a:lnTo>
                  <a:lnTo>
                    <a:pt x="211" y="113"/>
                  </a:lnTo>
                  <a:lnTo>
                    <a:pt x="211" y="118"/>
                  </a:lnTo>
                  <a:lnTo>
                    <a:pt x="211" y="123"/>
                  </a:lnTo>
                  <a:lnTo>
                    <a:pt x="211" y="132"/>
                  </a:lnTo>
                  <a:lnTo>
                    <a:pt x="215" y="139"/>
                  </a:lnTo>
                  <a:lnTo>
                    <a:pt x="222" y="146"/>
                  </a:lnTo>
                  <a:lnTo>
                    <a:pt x="228" y="156"/>
                  </a:lnTo>
                  <a:lnTo>
                    <a:pt x="204" y="158"/>
                  </a:lnTo>
                  <a:lnTo>
                    <a:pt x="204" y="161"/>
                  </a:lnTo>
                  <a:lnTo>
                    <a:pt x="202" y="167"/>
                  </a:lnTo>
                  <a:lnTo>
                    <a:pt x="198" y="171"/>
                  </a:lnTo>
                  <a:lnTo>
                    <a:pt x="199" y="174"/>
                  </a:lnTo>
                  <a:lnTo>
                    <a:pt x="199" y="182"/>
                  </a:lnTo>
                  <a:lnTo>
                    <a:pt x="198" y="186"/>
                  </a:lnTo>
                  <a:lnTo>
                    <a:pt x="198" y="191"/>
                  </a:lnTo>
                  <a:lnTo>
                    <a:pt x="195" y="196"/>
                  </a:lnTo>
                  <a:lnTo>
                    <a:pt x="198" y="199"/>
                  </a:lnTo>
                  <a:lnTo>
                    <a:pt x="204" y="203"/>
                  </a:lnTo>
                  <a:lnTo>
                    <a:pt x="210" y="206"/>
                  </a:lnTo>
                  <a:lnTo>
                    <a:pt x="210" y="203"/>
                  </a:lnTo>
                  <a:lnTo>
                    <a:pt x="213" y="203"/>
                  </a:lnTo>
                  <a:lnTo>
                    <a:pt x="211" y="216"/>
                  </a:lnTo>
                  <a:lnTo>
                    <a:pt x="211" y="213"/>
                  </a:lnTo>
                  <a:lnTo>
                    <a:pt x="204" y="216"/>
                  </a:lnTo>
                  <a:lnTo>
                    <a:pt x="202" y="212"/>
                  </a:lnTo>
                  <a:lnTo>
                    <a:pt x="195" y="203"/>
                  </a:lnTo>
                  <a:lnTo>
                    <a:pt x="188" y="203"/>
                  </a:lnTo>
                  <a:lnTo>
                    <a:pt x="181" y="195"/>
                  </a:lnTo>
                  <a:lnTo>
                    <a:pt x="180" y="195"/>
                  </a:lnTo>
                  <a:lnTo>
                    <a:pt x="180" y="199"/>
                  </a:lnTo>
                  <a:lnTo>
                    <a:pt x="174" y="199"/>
                  </a:lnTo>
                  <a:lnTo>
                    <a:pt x="170" y="199"/>
                  </a:lnTo>
                  <a:lnTo>
                    <a:pt x="161" y="195"/>
                  </a:lnTo>
                  <a:lnTo>
                    <a:pt x="158" y="189"/>
                  </a:lnTo>
                  <a:lnTo>
                    <a:pt x="150" y="195"/>
                  </a:lnTo>
                  <a:lnTo>
                    <a:pt x="147" y="189"/>
                  </a:lnTo>
                  <a:lnTo>
                    <a:pt x="142" y="186"/>
                  </a:lnTo>
                  <a:lnTo>
                    <a:pt x="142" y="189"/>
                  </a:lnTo>
                  <a:lnTo>
                    <a:pt x="138" y="186"/>
                  </a:lnTo>
                  <a:lnTo>
                    <a:pt x="131" y="189"/>
                  </a:lnTo>
                  <a:lnTo>
                    <a:pt x="126" y="189"/>
                  </a:lnTo>
                  <a:lnTo>
                    <a:pt x="124" y="191"/>
                  </a:lnTo>
                  <a:lnTo>
                    <a:pt x="121" y="189"/>
                  </a:lnTo>
                  <a:lnTo>
                    <a:pt x="121" y="184"/>
                  </a:lnTo>
                  <a:lnTo>
                    <a:pt x="121" y="175"/>
                  </a:lnTo>
                  <a:lnTo>
                    <a:pt x="120" y="174"/>
                  </a:lnTo>
                  <a:lnTo>
                    <a:pt x="114" y="169"/>
                  </a:lnTo>
                  <a:lnTo>
                    <a:pt x="120" y="161"/>
                  </a:lnTo>
                  <a:lnTo>
                    <a:pt x="117" y="154"/>
                  </a:lnTo>
                  <a:lnTo>
                    <a:pt x="114" y="146"/>
                  </a:lnTo>
                  <a:lnTo>
                    <a:pt x="103" y="146"/>
                  </a:lnTo>
                  <a:lnTo>
                    <a:pt x="103" y="139"/>
                  </a:lnTo>
                  <a:lnTo>
                    <a:pt x="96" y="140"/>
                  </a:lnTo>
                  <a:lnTo>
                    <a:pt x="90" y="143"/>
                  </a:lnTo>
                  <a:lnTo>
                    <a:pt x="90" y="147"/>
                  </a:lnTo>
                  <a:lnTo>
                    <a:pt x="87" y="147"/>
                  </a:lnTo>
                  <a:lnTo>
                    <a:pt x="87" y="151"/>
                  </a:lnTo>
                  <a:lnTo>
                    <a:pt x="77" y="151"/>
                  </a:lnTo>
                  <a:lnTo>
                    <a:pt x="76" y="154"/>
                  </a:lnTo>
                  <a:lnTo>
                    <a:pt x="64" y="154"/>
                  </a:lnTo>
                  <a:lnTo>
                    <a:pt x="57" y="143"/>
                  </a:lnTo>
                  <a:lnTo>
                    <a:pt x="57" y="140"/>
                  </a:lnTo>
                  <a:lnTo>
                    <a:pt x="55" y="136"/>
                  </a:lnTo>
                  <a:lnTo>
                    <a:pt x="55" y="134"/>
                  </a:lnTo>
                  <a:lnTo>
                    <a:pt x="53" y="129"/>
                  </a:lnTo>
                  <a:lnTo>
                    <a:pt x="46" y="129"/>
                  </a:lnTo>
                  <a:lnTo>
                    <a:pt x="23" y="129"/>
                  </a:lnTo>
                  <a:lnTo>
                    <a:pt x="17" y="130"/>
                  </a:lnTo>
                  <a:lnTo>
                    <a:pt x="13" y="129"/>
                  </a:lnTo>
                  <a:lnTo>
                    <a:pt x="9" y="129"/>
                  </a:lnTo>
                  <a:lnTo>
                    <a:pt x="2" y="129"/>
                  </a:lnTo>
                  <a:lnTo>
                    <a:pt x="0" y="126"/>
                  </a:lnTo>
                  <a:lnTo>
                    <a:pt x="5" y="126"/>
                  </a:lnTo>
                  <a:lnTo>
                    <a:pt x="5" y="120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12" y="113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0" y="112"/>
                  </a:lnTo>
                  <a:lnTo>
                    <a:pt x="25" y="112"/>
                  </a:lnTo>
                  <a:lnTo>
                    <a:pt x="28" y="113"/>
                  </a:lnTo>
                  <a:lnTo>
                    <a:pt x="30" y="118"/>
                  </a:lnTo>
                  <a:lnTo>
                    <a:pt x="35" y="113"/>
                  </a:lnTo>
                  <a:lnTo>
                    <a:pt x="36" y="112"/>
                  </a:lnTo>
                  <a:lnTo>
                    <a:pt x="42" y="109"/>
                  </a:lnTo>
                  <a:lnTo>
                    <a:pt x="46" y="105"/>
                  </a:lnTo>
                  <a:lnTo>
                    <a:pt x="47" y="98"/>
                  </a:lnTo>
                  <a:lnTo>
                    <a:pt x="47" y="92"/>
                  </a:lnTo>
                  <a:lnTo>
                    <a:pt x="47" y="85"/>
                  </a:lnTo>
                  <a:lnTo>
                    <a:pt x="53" y="81"/>
                  </a:lnTo>
                  <a:lnTo>
                    <a:pt x="55" y="78"/>
                  </a:lnTo>
                  <a:lnTo>
                    <a:pt x="57" y="73"/>
                  </a:lnTo>
                  <a:lnTo>
                    <a:pt x="61" y="73"/>
                  </a:lnTo>
                  <a:lnTo>
                    <a:pt x="69" y="66"/>
                  </a:lnTo>
                  <a:lnTo>
                    <a:pt x="69" y="62"/>
                  </a:lnTo>
                  <a:lnTo>
                    <a:pt x="69" y="57"/>
                  </a:lnTo>
                  <a:lnTo>
                    <a:pt x="69" y="50"/>
                  </a:lnTo>
                  <a:lnTo>
                    <a:pt x="71" y="45"/>
                  </a:lnTo>
                  <a:lnTo>
                    <a:pt x="71" y="38"/>
                  </a:lnTo>
                  <a:lnTo>
                    <a:pt x="76" y="29"/>
                  </a:lnTo>
                  <a:lnTo>
                    <a:pt x="77" y="25"/>
                  </a:lnTo>
                  <a:lnTo>
                    <a:pt x="77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72" name="Freeform 600"/>
            <p:cNvSpPr>
              <a:spLocks/>
            </p:cNvSpPr>
            <p:nvPr/>
          </p:nvSpPr>
          <p:spPr bwMode="auto">
            <a:xfrm>
              <a:off x="2527" y="2264"/>
              <a:ext cx="234" cy="216"/>
            </a:xfrm>
            <a:custGeom>
              <a:avLst/>
              <a:gdLst>
                <a:gd name="T0" fmla="*/ 77 w 234"/>
                <a:gd name="T1" fmla="*/ 10 h 216"/>
                <a:gd name="T2" fmla="*/ 98 w 234"/>
                <a:gd name="T3" fmla="*/ 8 h 216"/>
                <a:gd name="T4" fmla="*/ 120 w 234"/>
                <a:gd name="T5" fmla="*/ 12 h 216"/>
                <a:gd name="T6" fmla="*/ 131 w 234"/>
                <a:gd name="T7" fmla="*/ 8 h 216"/>
                <a:gd name="T8" fmla="*/ 150 w 234"/>
                <a:gd name="T9" fmla="*/ 4 h 216"/>
                <a:gd name="T10" fmla="*/ 161 w 234"/>
                <a:gd name="T11" fmla="*/ 1 h 216"/>
                <a:gd name="T12" fmla="*/ 172 w 234"/>
                <a:gd name="T13" fmla="*/ 1 h 216"/>
                <a:gd name="T14" fmla="*/ 181 w 234"/>
                <a:gd name="T15" fmla="*/ 1 h 216"/>
                <a:gd name="T16" fmla="*/ 191 w 234"/>
                <a:gd name="T17" fmla="*/ 8 h 216"/>
                <a:gd name="T18" fmla="*/ 202 w 234"/>
                <a:gd name="T19" fmla="*/ 10 h 216"/>
                <a:gd name="T20" fmla="*/ 211 w 234"/>
                <a:gd name="T21" fmla="*/ 10 h 216"/>
                <a:gd name="T22" fmla="*/ 218 w 234"/>
                <a:gd name="T23" fmla="*/ 12 h 216"/>
                <a:gd name="T24" fmla="*/ 229 w 234"/>
                <a:gd name="T25" fmla="*/ 28 h 216"/>
                <a:gd name="T26" fmla="*/ 229 w 234"/>
                <a:gd name="T27" fmla="*/ 43 h 216"/>
                <a:gd name="T28" fmla="*/ 215 w 234"/>
                <a:gd name="T29" fmla="*/ 62 h 216"/>
                <a:gd name="T30" fmla="*/ 210 w 234"/>
                <a:gd name="T31" fmla="*/ 81 h 216"/>
                <a:gd name="T32" fmla="*/ 204 w 234"/>
                <a:gd name="T33" fmla="*/ 92 h 216"/>
                <a:gd name="T34" fmla="*/ 210 w 234"/>
                <a:gd name="T35" fmla="*/ 101 h 216"/>
                <a:gd name="T36" fmla="*/ 211 w 234"/>
                <a:gd name="T37" fmla="*/ 113 h 216"/>
                <a:gd name="T38" fmla="*/ 211 w 234"/>
                <a:gd name="T39" fmla="*/ 132 h 216"/>
                <a:gd name="T40" fmla="*/ 228 w 234"/>
                <a:gd name="T41" fmla="*/ 156 h 216"/>
                <a:gd name="T42" fmla="*/ 202 w 234"/>
                <a:gd name="T43" fmla="*/ 167 h 216"/>
                <a:gd name="T44" fmla="*/ 199 w 234"/>
                <a:gd name="T45" fmla="*/ 182 h 216"/>
                <a:gd name="T46" fmla="*/ 195 w 234"/>
                <a:gd name="T47" fmla="*/ 196 h 216"/>
                <a:gd name="T48" fmla="*/ 210 w 234"/>
                <a:gd name="T49" fmla="*/ 206 h 216"/>
                <a:gd name="T50" fmla="*/ 211 w 234"/>
                <a:gd name="T51" fmla="*/ 216 h 216"/>
                <a:gd name="T52" fmla="*/ 202 w 234"/>
                <a:gd name="T53" fmla="*/ 212 h 216"/>
                <a:gd name="T54" fmla="*/ 181 w 234"/>
                <a:gd name="T55" fmla="*/ 195 h 216"/>
                <a:gd name="T56" fmla="*/ 174 w 234"/>
                <a:gd name="T57" fmla="*/ 199 h 216"/>
                <a:gd name="T58" fmla="*/ 158 w 234"/>
                <a:gd name="T59" fmla="*/ 189 h 216"/>
                <a:gd name="T60" fmla="*/ 142 w 234"/>
                <a:gd name="T61" fmla="*/ 186 h 216"/>
                <a:gd name="T62" fmla="*/ 131 w 234"/>
                <a:gd name="T63" fmla="*/ 189 h 216"/>
                <a:gd name="T64" fmla="*/ 121 w 234"/>
                <a:gd name="T65" fmla="*/ 189 h 216"/>
                <a:gd name="T66" fmla="*/ 120 w 234"/>
                <a:gd name="T67" fmla="*/ 174 h 216"/>
                <a:gd name="T68" fmla="*/ 117 w 234"/>
                <a:gd name="T69" fmla="*/ 154 h 216"/>
                <a:gd name="T70" fmla="*/ 103 w 234"/>
                <a:gd name="T71" fmla="*/ 139 h 216"/>
                <a:gd name="T72" fmla="*/ 90 w 234"/>
                <a:gd name="T73" fmla="*/ 147 h 216"/>
                <a:gd name="T74" fmla="*/ 77 w 234"/>
                <a:gd name="T75" fmla="*/ 151 h 216"/>
                <a:gd name="T76" fmla="*/ 57 w 234"/>
                <a:gd name="T77" fmla="*/ 143 h 216"/>
                <a:gd name="T78" fmla="*/ 55 w 234"/>
                <a:gd name="T79" fmla="*/ 134 h 216"/>
                <a:gd name="T80" fmla="*/ 23 w 234"/>
                <a:gd name="T81" fmla="*/ 129 h 216"/>
                <a:gd name="T82" fmla="*/ 9 w 234"/>
                <a:gd name="T83" fmla="*/ 129 h 216"/>
                <a:gd name="T84" fmla="*/ 5 w 234"/>
                <a:gd name="T85" fmla="*/ 126 h 216"/>
                <a:gd name="T86" fmla="*/ 9 w 234"/>
                <a:gd name="T87" fmla="*/ 113 h 216"/>
                <a:gd name="T88" fmla="*/ 17 w 234"/>
                <a:gd name="T89" fmla="*/ 115 h 216"/>
                <a:gd name="T90" fmla="*/ 28 w 234"/>
                <a:gd name="T91" fmla="*/ 113 h 216"/>
                <a:gd name="T92" fmla="*/ 36 w 234"/>
                <a:gd name="T93" fmla="*/ 112 h 216"/>
                <a:gd name="T94" fmla="*/ 47 w 234"/>
                <a:gd name="T95" fmla="*/ 98 h 216"/>
                <a:gd name="T96" fmla="*/ 53 w 234"/>
                <a:gd name="T97" fmla="*/ 81 h 216"/>
                <a:gd name="T98" fmla="*/ 61 w 234"/>
                <a:gd name="T99" fmla="*/ 73 h 216"/>
                <a:gd name="T100" fmla="*/ 69 w 234"/>
                <a:gd name="T101" fmla="*/ 57 h 216"/>
                <a:gd name="T102" fmla="*/ 71 w 234"/>
                <a:gd name="T103" fmla="*/ 38 h 216"/>
                <a:gd name="T104" fmla="*/ 77 w 234"/>
                <a:gd name="T105" fmla="*/ 18 h 2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4"/>
                <a:gd name="T160" fmla="*/ 0 h 216"/>
                <a:gd name="T161" fmla="*/ 234 w 234"/>
                <a:gd name="T162" fmla="*/ 216 h 2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4" h="216">
                  <a:moveTo>
                    <a:pt x="77" y="18"/>
                  </a:moveTo>
                  <a:lnTo>
                    <a:pt x="77" y="12"/>
                  </a:lnTo>
                  <a:lnTo>
                    <a:pt x="77" y="10"/>
                  </a:lnTo>
                  <a:lnTo>
                    <a:pt x="83" y="7"/>
                  </a:lnTo>
                  <a:lnTo>
                    <a:pt x="90" y="1"/>
                  </a:lnTo>
                  <a:lnTo>
                    <a:pt x="98" y="8"/>
                  </a:lnTo>
                  <a:lnTo>
                    <a:pt x="106" y="10"/>
                  </a:lnTo>
                  <a:lnTo>
                    <a:pt x="113" y="12"/>
                  </a:lnTo>
                  <a:lnTo>
                    <a:pt x="120" y="12"/>
                  </a:lnTo>
                  <a:lnTo>
                    <a:pt x="124" y="15"/>
                  </a:lnTo>
                  <a:lnTo>
                    <a:pt x="129" y="8"/>
                  </a:lnTo>
                  <a:lnTo>
                    <a:pt x="131" y="8"/>
                  </a:lnTo>
                  <a:lnTo>
                    <a:pt x="138" y="8"/>
                  </a:lnTo>
                  <a:lnTo>
                    <a:pt x="142" y="7"/>
                  </a:lnTo>
                  <a:lnTo>
                    <a:pt x="150" y="4"/>
                  </a:lnTo>
                  <a:lnTo>
                    <a:pt x="154" y="4"/>
                  </a:lnTo>
                  <a:lnTo>
                    <a:pt x="158" y="4"/>
                  </a:lnTo>
                  <a:lnTo>
                    <a:pt x="161" y="1"/>
                  </a:lnTo>
                  <a:lnTo>
                    <a:pt x="162" y="0"/>
                  </a:lnTo>
                  <a:lnTo>
                    <a:pt x="168" y="1"/>
                  </a:lnTo>
                  <a:lnTo>
                    <a:pt x="172" y="1"/>
                  </a:lnTo>
                  <a:lnTo>
                    <a:pt x="174" y="4"/>
                  </a:lnTo>
                  <a:lnTo>
                    <a:pt x="180" y="4"/>
                  </a:lnTo>
                  <a:lnTo>
                    <a:pt x="181" y="1"/>
                  </a:lnTo>
                  <a:lnTo>
                    <a:pt x="185" y="1"/>
                  </a:lnTo>
                  <a:lnTo>
                    <a:pt x="191" y="4"/>
                  </a:lnTo>
                  <a:lnTo>
                    <a:pt x="191" y="8"/>
                  </a:lnTo>
                  <a:lnTo>
                    <a:pt x="195" y="10"/>
                  </a:lnTo>
                  <a:lnTo>
                    <a:pt x="199" y="12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10"/>
                  </a:lnTo>
                  <a:lnTo>
                    <a:pt x="211" y="10"/>
                  </a:lnTo>
                  <a:lnTo>
                    <a:pt x="211" y="8"/>
                  </a:lnTo>
                  <a:lnTo>
                    <a:pt x="213" y="8"/>
                  </a:lnTo>
                  <a:lnTo>
                    <a:pt x="218" y="12"/>
                  </a:lnTo>
                  <a:lnTo>
                    <a:pt x="228" y="18"/>
                  </a:lnTo>
                  <a:lnTo>
                    <a:pt x="229" y="23"/>
                  </a:lnTo>
                  <a:lnTo>
                    <a:pt x="229" y="28"/>
                  </a:lnTo>
                  <a:lnTo>
                    <a:pt x="229" y="32"/>
                  </a:lnTo>
                  <a:lnTo>
                    <a:pt x="234" y="38"/>
                  </a:lnTo>
                  <a:lnTo>
                    <a:pt x="229" y="43"/>
                  </a:lnTo>
                  <a:lnTo>
                    <a:pt x="222" y="49"/>
                  </a:lnTo>
                  <a:lnTo>
                    <a:pt x="218" y="56"/>
                  </a:lnTo>
                  <a:lnTo>
                    <a:pt x="215" y="62"/>
                  </a:lnTo>
                  <a:lnTo>
                    <a:pt x="213" y="77"/>
                  </a:lnTo>
                  <a:lnTo>
                    <a:pt x="213" y="78"/>
                  </a:lnTo>
                  <a:lnTo>
                    <a:pt x="210" y="81"/>
                  </a:lnTo>
                  <a:lnTo>
                    <a:pt x="206" y="87"/>
                  </a:lnTo>
                  <a:lnTo>
                    <a:pt x="204" y="90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10" y="98"/>
                  </a:lnTo>
                  <a:lnTo>
                    <a:pt x="210" y="101"/>
                  </a:lnTo>
                  <a:lnTo>
                    <a:pt x="210" y="105"/>
                  </a:lnTo>
                  <a:lnTo>
                    <a:pt x="211" y="112"/>
                  </a:lnTo>
                  <a:lnTo>
                    <a:pt x="211" y="113"/>
                  </a:lnTo>
                  <a:lnTo>
                    <a:pt x="211" y="118"/>
                  </a:lnTo>
                  <a:lnTo>
                    <a:pt x="211" y="123"/>
                  </a:lnTo>
                  <a:lnTo>
                    <a:pt x="211" y="132"/>
                  </a:lnTo>
                  <a:lnTo>
                    <a:pt x="215" y="139"/>
                  </a:lnTo>
                  <a:lnTo>
                    <a:pt x="222" y="146"/>
                  </a:lnTo>
                  <a:lnTo>
                    <a:pt x="228" y="156"/>
                  </a:lnTo>
                  <a:lnTo>
                    <a:pt x="204" y="158"/>
                  </a:lnTo>
                  <a:lnTo>
                    <a:pt x="204" y="161"/>
                  </a:lnTo>
                  <a:lnTo>
                    <a:pt x="202" y="167"/>
                  </a:lnTo>
                  <a:lnTo>
                    <a:pt x="198" y="171"/>
                  </a:lnTo>
                  <a:lnTo>
                    <a:pt x="199" y="174"/>
                  </a:lnTo>
                  <a:lnTo>
                    <a:pt x="199" y="182"/>
                  </a:lnTo>
                  <a:lnTo>
                    <a:pt x="198" y="186"/>
                  </a:lnTo>
                  <a:lnTo>
                    <a:pt x="198" y="191"/>
                  </a:lnTo>
                  <a:lnTo>
                    <a:pt x="195" y="196"/>
                  </a:lnTo>
                  <a:lnTo>
                    <a:pt x="198" y="199"/>
                  </a:lnTo>
                  <a:lnTo>
                    <a:pt x="204" y="203"/>
                  </a:lnTo>
                  <a:lnTo>
                    <a:pt x="210" y="206"/>
                  </a:lnTo>
                  <a:lnTo>
                    <a:pt x="210" y="203"/>
                  </a:lnTo>
                  <a:lnTo>
                    <a:pt x="213" y="203"/>
                  </a:lnTo>
                  <a:lnTo>
                    <a:pt x="211" y="216"/>
                  </a:lnTo>
                  <a:lnTo>
                    <a:pt x="211" y="213"/>
                  </a:lnTo>
                  <a:lnTo>
                    <a:pt x="204" y="216"/>
                  </a:lnTo>
                  <a:lnTo>
                    <a:pt x="202" y="212"/>
                  </a:lnTo>
                  <a:lnTo>
                    <a:pt x="195" y="203"/>
                  </a:lnTo>
                  <a:lnTo>
                    <a:pt x="188" y="203"/>
                  </a:lnTo>
                  <a:lnTo>
                    <a:pt x="181" y="195"/>
                  </a:lnTo>
                  <a:lnTo>
                    <a:pt x="180" y="195"/>
                  </a:lnTo>
                  <a:lnTo>
                    <a:pt x="180" y="199"/>
                  </a:lnTo>
                  <a:lnTo>
                    <a:pt x="174" y="199"/>
                  </a:lnTo>
                  <a:lnTo>
                    <a:pt x="170" y="199"/>
                  </a:lnTo>
                  <a:lnTo>
                    <a:pt x="161" y="195"/>
                  </a:lnTo>
                  <a:lnTo>
                    <a:pt x="158" y="189"/>
                  </a:lnTo>
                  <a:lnTo>
                    <a:pt x="150" y="195"/>
                  </a:lnTo>
                  <a:lnTo>
                    <a:pt x="147" y="189"/>
                  </a:lnTo>
                  <a:lnTo>
                    <a:pt x="142" y="186"/>
                  </a:lnTo>
                  <a:lnTo>
                    <a:pt x="142" y="189"/>
                  </a:lnTo>
                  <a:lnTo>
                    <a:pt x="138" y="186"/>
                  </a:lnTo>
                  <a:lnTo>
                    <a:pt x="131" y="189"/>
                  </a:lnTo>
                  <a:lnTo>
                    <a:pt x="126" y="189"/>
                  </a:lnTo>
                  <a:lnTo>
                    <a:pt x="124" y="191"/>
                  </a:lnTo>
                  <a:lnTo>
                    <a:pt x="121" y="189"/>
                  </a:lnTo>
                  <a:lnTo>
                    <a:pt x="121" y="184"/>
                  </a:lnTo>
                  <a:lnTo>
                    <a:pt x="121" y="175"/>
                  </a:lnTo>
                  <a:lnTo>
                    <a:pt x="120" y="174"/>
                  </a:lnTo>
                  <a:lnTo>
                    <a:pt x="114" y="169"/>
                  </a:lnTo>
                  <a:lnTo>
                    <a:pt x="120" y="161"/>
                  </a:lnTo>
                  <a:lnTo>
                    <a:pt x="117" y="154"/>
                  </a:lnTo>
                  <a:lnTo>
                    <a:pt x="114" y="146"/>
                  </a:lnTo>
                  <a:lnTo>
                    <a:pt x="103" y="146"/>
                  </a:lnTo>
                  <a:lnTo>
                    <a:pt x="103" y="139"/>
                  </a:lnTo>
                  <a:lnTo>
                    <a:pt x="96" y="140"/>
                  </a:lnTo>
                  <a:lnTo>
                    <a:pt x="90" y="143"/>
                  </a:lnTo>
                  <a:lnTo>
                    <a:pt x="90" y="147"/>
                  </a:lnTo>
                  <a:lnTo>
                    <a:pt x="87" y="147"/>
                  </a:lnTo>
                  <a:lnTo>
                    <a:pt x="87" y="151"/>
                  </a:lnTo>
                  <a:lnTo>
                    <a:pt x="77" y="151"/>
                  </a:lnTo>
                  <a:lnTo>
                    <a:pt x="76" y="154"/>
                  </a:lnTo>
                  <a:lnTo>
                    <a:pt x="64" y="154"/>
                  </a:lnTo>
                  <a:lnTo>
                    <a:pt x="57" y="143"/>
                  </a:lnTo>
                  <a:lnTo>
                    <a:pt x="57" y="140"/>
                  </a:lnTo>
                  <a:lnTo>
                    <a:pt x="55" y="136"/>
                  </a:lnTo>
                  <a:lnTo>
                    <a:pt x="55" y="134"/>
                  </a:lnTo>
                  <a:lnTo>
                    <a:pt x="53" y="129"/>
                  </a:lnTo>
                  <a:lnTo>
                    <a:pt x="46" y="129"/>
                  </a:lnTo>
                  <a:lnTo>
                    <a:pt x="23" y="129"/>
                  </a:lnTo>
                  <a:lnTo>
                    <a:pt x="17" y="130"/>
                  </a:lnTo>
                  <a:lnTo>
                    <a:pt x="13" y="129"/>
                  </a:lnTo>
                  <a:lnTo>
                    <a:pt x="9" y="129"/>
                  </a:lnTo>
                  <a:lnTo>
                    <a:pt x="2" y="129"/>
                  </a:lnTo>
                  <a:lnTo>
                    <a:pt x="0" y="126"/>
                  </a:lnTo>
                  <a:lnTo>
                    <a:pt x="5" y="126"/>
                  </a:lnTo>
                  <a:lnTo>
                    <a:pt x="5" y="120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12" y="113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0" y="112"/>
                  </a:lnTo>
                  <a:lnTo>
                    <a:pt x="25" y="112"/>
                  </a:lnTo>
                  <a:lnTo>
                    <a:pt x="28" y="113"/>
                  </a:lnTo>
                  <a:lnTo>
                    <a:pt x="30" y="118"/>
                  </a:lnTo>
                  <a:lnTo>
                    <a:pt x="35" y="113"/>
                  </a:lnTo>
                  <a:lnTo>
                    <a:pt x="36" y="112"/>
                  </a:lnTo>
                  <a:lnTo>
                    <a:pt x="42" y="109"/>
                  </a:lnTo>
                  <a:lnTo>
                    <a:pt x="46" y="105"/>
                  </a:lnTo>
                  <a:lnTo>
                    <a:pt x="47" y="98"/>
                  </a:lnTo>
                  <a:lnTo>
                    <a:pt x="47" y="92"/>
                  </a:lnTo>
                  <a:lnTo>
                    <a:pt x="47" y="85"/>
                  </a:lnTo>
                  <a:lnTo>
                    <a:pt x="53" y="81"/>
                  </a:lnTo>
                  <a:lnTo>
                    <a:pt x="55" y="78"/>
                  </a:lnTo>
                  <a:lnTo>
                    <a:pt x="57" y="73"/>
                  </a:lnTo>
                  <a:lnTo>
                    <a:pt x="61" y="73"/>
                  </a:lnTo>
                  <a:lnTo>
                    <a:pt x="69" y="66"/>
                  </a:lnTo>
                  <a:lnTo>
                    <a:pt x="69" y="62"/>
                  </a:lnTo>
                  <a:lnTo>
                    <a:pt x="69" y="57"/>
                  </a:lnTo>
                  <a:lnTo>
                    <a:pt x="69" y="50"/>
                  </a:lnTo>
                  <a:lnTo>
                    <a:pt x="71" y="45"/>
                  </a:lnTo>
                  <a:lnTo>
                    <a:pt x="71" y="38"/>
                  </a:lnTo>
                  <a:lnTo>
                    <a:pt x="76" y="29"/>
                  </a:lnTo>
                  <a:lnTo>
                    <a:pt x="77" y="25"/>
                  </a:lnTo>
                  <a:lnTo>
                    <a:pt x="77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1" name="Group 604"/>
          <p:cNvGrpSpPr>
            <a:grpSpLocks/>
          </p:cNvGrpSpPr>
          <p:nvPr/>
        </p:nvGrpSpPr>
        <p:grpSpPr bwMode="auto">
          <a:xfrm>
            <a:off x="4629857" y="2542823"/>
            <a:ext cx="217311" cy="139700"/>
            <a:chOff x="2558" y="2199"/>
            <a:chExt cx="154" cy="99"/>
          </a:xfrm>
        </p:grpSpPr>
        <p:sp>
          <p:nvSpPr>
            <p:cNvPr id="142869" name="Freeform 602"/>
            <p:cNvSpPr>
              <a:spLocks/>
            </p:cNvSpPr>
            <p:nvPr/>
          </p:nvSpPr>
          <p:spPr bwMode="auto">
            <a:xfrm>
              <a:off x="2558" y="2199"/>
              <a:ext cx="154" cy="99"/>
            </a:xfrm>
            <a:custGeom>
              <a:avLst/>
              <a:gdLst>
                <a:gd name="T0" fmla="*/ 15 w 154"/>
                <a:gd name="T1" fmla="*/ 38 h 99"/>
                <a:gd name="T2" fmla="*/ 24 w 154"/>
                <a:gd name="T3" fmla="*/ 37 h 99"/>
                <a:gd name="T4" fmla="*/ 35 w 154"/>
                <a:gd name="T5" fmla="*/ 32 h 99"/>
                <a:gd name="T6" fmla="*/ 42 w 154"/>
                <a:gd name="T7" fmla="*/ 32 h 99"/>
                <a:gd name="T8" fmla="*/ 52 w 154"/>
                <a:gd name="T9" fmla="*/ 30 h 99"/>
                <a:gd name="T10" fmla="*/ 52 w 154"/>
                <a:gd name="T11" fmla="*/ 24 h 99"/>
                <a:gd name="T12" fmla="*/ 68 w 154"/>
                <a:gd name="T13" fmla="*/ 20 h 99"/>
                <a:gd name="T14" fmla="*/ 75 w 154"/>
                <a:gd name="T15" fmla="*/ 15 h 99"/>
                <a:gd name="T16" fmla="*/ 83 w 154"/>
                <a:gd name="T17" fmla="*/ 9 h 99"/>
                <a:gd name="T18" fmla="*/ 93 w 154"/>
                <a:gd name="T19" fmla="*/ 0 h 99"/>
                <a:gd name="T20" fmla="*/ 101 w 154"/>
                <a:gd name="T21" fmla="*/ 3 h 99"/>
                <a:gd name="T22" fmla="*/ 109 w 154"/>
                <a:gd name="T23" fmla="*/ 17 h 99"/>
                <a:gd name="T24" fmla="*/ 107 w 154"/>
                <a:gd name="T25" fmla="*/ 21 h 99"/>
                <a:gd name="T26" fmla="*/ 109 w 154"/>
                <a:gd name="T27" fmla="*/ 26 h 99"/>
                <a:gd name="T28" fmla="*/ 116 w 154"/>
                <a:gd name="T29" fmla="*/ 30 h 99"/>
                <a:gd name="T30" fmla="*/ 127 w 154"/>
                <a:gd name="T31" fmla="*/ 34 h 99"/>
                <a:gd name="T32" fmla="*/ 137 w 154"/>
                <a:gd name="T33" fmla="*/ 44 h 99"/>
                <a:gd name="T34" fmla="*/ 142 w 154"/>
                <a:gd name="T35" fmla="*/ 47 h 99"/>
                <a:gd name="T36" fmla="*/ 146 w 154"/>
                <a:gd name="T37" fmla="*/ 55 h 99"/>
                <a:gd name="T38" fmla="*/ 154 w 154"/>
                <a:gd name="T39" fmla="*/ 66 h 99"/>
                <a:gd name="T40" fmla="*/ 149 w 154"/>
                <a:gd name="T41" fmla="*/ 68 h 99"/>
                <a:gd name="T42" fmla="*/ 142 w 154"/>
                <a:gd name="T43" fmla="*/ 66 h 99"/>
                <a:gd name="T44" fmla="*/ 131 w 154"/>
                <a:gd name="T45" fmla="*/ 64 h 99"/>
                <a:gd name="T46" fmla="*/ 127 w 154"/>
                <a:gd name="T47" fmla="*/ 68 h 99"/>
                <a:gd name="T48" fmla="*/ 119 w 154"/>
                <a:gd name="T49" fmla="*/ 68 h 99"/>
                <a:gd name="T50" fmla="*/ 107 w 154"/>
                <a:gd name="T51" fmla="*/ 72 h 99"/>
                <a:gd name="T52" fmla="*/ 98 w 154"/>
                <a:gd name="T53" fmla="*/ 72 h 99"/>
                <a:gd name="T54" fmla="*/ 89 w 154"/>
                <a:gd name="T55" fmla="*/ 77 h 99"/>
                <a:gd name="T56" fmla="*/ 75 w 154"/>
                <a:gd name="T57" fmla="*/ 75 h 99"/>
                <a:gd name="T58" fmla="*/ 59 w 154"/>
                <a:gd name="T59" fmla="*/ 66 h 99"/>
                <a:gd name="T60" fmla="*/ 46 w 154"/>
                <a:gd name="T61" fmla="*/ 75 h 99"/>
                <a:gd name="T62" fmla="*/ 46 w 154"/>
                <a:gd name="T63" fmla="*/ 83 h 99"/>
                <a:gd name="T64" fmla="*/ 34 w 154"/>
                <a:gd name="T65" fmla="*/ 83 h 99"/>
                <a:gd name="T66" fmla="*/ 23 w 154"/>
                <a:gd name="T67" fmla="*/ 92 h 99"/>
                <a:gd name="T68" fmla="*/ 15 w 154"/>
                <a:gd name="T69" fmla="*/ 96 h 99"/>
                <a:gd name="T70" fmla="*/ 15 w 154"/>
                <a:gd name="T71" fmla="*/ 90 h 99"/>
                <a:gd name="T72" fmla="*/ 6 w 154"/>
                <a:gd name="T73" fmla="*/ 75 h 99"/>
                <a:gd name="T74" fmla="*/ 1 w 154"/>
                <a:gd name="T75" fmla="*/ 66 h 99"/>
                <a:gd name="T76" fmla="*/ 0 w 154"/>
                <a:gd name="T77" fmla="*/ 55 h 99"/>
                <a:gd name="T78" fmla="*/ 6 w 154"/>
                <a:gd name="T79" fmla="*/ 44 h 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4"/>
                <a:gd name="T121" fmla="*/ 0 h 99"/>
                <a:gd name="T122" fmla="*/ 154 w 154"/>
                <a:gd name="T123" fmla="*/ 99 h 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4" h="99">
                  <a:moveTo>
                    <a:pt x="11" y="41"/>
                  </a:moveTo>
                  <a:lnTo>
                    <a:pt x="15" y="38"/>
                  </a:lnTo>
                  <a:lnTo>
                    <a:pt x="23" y="34"/>
                  </a:lnTo>
                  <a:lnTo>
                    <a:pt x="24" y="37"/>
                  </a:lnTo>
                  <a:lnTo>
                    <a:pt x="30" y="34"/>
                  </a:lnTo>
                  <a:lnTo>
                    <a:pt x="35" y="32"/>
                  </a:lnTo>
                  <a:lnTo>
                    <a:pt x="38" y="34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52" y="30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8" y="20"/>
                  </a:lnTo>
                  <a:lnTo>
                    <a:pt x="72" y="17"/>
                  </a:lnTo>
                  <a:lnTo>
                    <a:pt x="75" y="15"/>
                  </a:lnTo>
                  <a:lnTo>
                    <a:pt x="79" y="10"/>
                  </a:lnTo>
                  <a:lnTo>
                    <a:pt x="83" y="9"/>
                  </a:lnTo>
                  <a:lnTo>
                    <a:pt x="86" y="3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1" y="3"/>
                  </a:lnTo>
                  <a:lnTo>
                    <a:pt x="107" y="10"/>
                  </a:lnTo>
                  <a:lnTo>
                    <a:pt x="109" y="17"/>
                  </a:lnTo>
                  <a:lnTo>
                    <a:pt x="105" y="20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9" y="26"/>
                  </a:lnTo>
                  <a:lnTo>
                    <a:pt x="116" y="26"/>
                  </a:lnTo>
                  <a:lnTo>
                    <a:pt x="116" y="30"/>
                  </a:lnTo>
                  <a:lnTo>
                    <a:pt x="123" y="30"/>
                  </a:lnTo>
                  <a:lnTo>
                    <a:pt x="127" y="34"/>
                  </a:lnTo>
                  <a:lnTo>
                    <a:pt x="130" y="44"/>
                  </a:lnTo>
                  <a:lnTo>
                    <a:pt x="137" y="44"/>
                  </a:lnTo>
                  <a:lnTo>
                    <a:pt x="139" y="47"/>
                  </a:lnTo>
                  <a:lnTo>
                    <a:pt x="142" y="47"/>
                  </a:lnTo>
                  <a:lnTo>
                    <a:pt x="143" y="49"/>
                  </a:lnTo>
                  <a:lnTo>
                    <a:pt x="146" y="55"/>
                  </a:lnTo>
                  <a:lnTo>
                    <a:pt x="153" y="59"/>
                  </a:lnTo>
                  <a:lnTo>
                    <a:pt x="154" y="66"/>
                  </a:lnTo>
                  <a:lnTo>
                    <a:pt x="150" y="66"/>
                  </a:lnTo>
                  <a:lnTo>
                    <a:pt x="149" y="68"/>
                  </a:lnTo>
                  <a:lnTo>
                    <a:pt x="143" y="68"/>
                  </a:lnTo>
                  <a:lnTo>
                    <a:pt x="142" y="66"/>
                  </a:lnTo>
                  <a:lnTo>
                    <a:pt x="137" y="66"/>
                  </a:lnTo>
                  <a:lnTo>
                    <a:pt x="131" y="64"/>
                  </a:lnTo>
                  <a:lnTo>
                    <a:pt x="130" y="66"/>
                  </a:lnTo>
                  <a:lnTo>
                    <a:pt x="127" y="68"/>
                  </a:lnTo>
                  <a:lnTo>
                    <a:pt x="123" y="68"/>
                  </a:lnTo>
                  <a:lnTo>
                    <a:pt x="119" y="68"/>
                  </a:lnTo>
                  <a:lnTo>
                    <a:pt x="112" y="71"/>
                  </a:lnTo>
                  <a:lnTo>
                    <a:pt x="107" y="72"/>
                  </a:lnTo>
                  <a:lnTo>
                    <a:pt x="101" y="72"/>
                  </a:lnTo>
                  <a:lnTo>
                    <a:pt x="98" y="72"/>
                  </a:lnTo>
                  <a:lnTo>
                    <a:pt x="93" y="79"/>
                  </a:lnTo>
                  <a:lnTo>
                    <a:pt x="89" y="77"/>
                  </a:lnTo>
                  <a:lnTo>
                    <a:pt x="82" y="77"/>
                  </a:lnTo>
                  <a:lnTo>
                    <a:pt x="75" y="75"/>
                  </a:lnTo>
                  <a:lnTo>
                    <a:pt x="68" y="72"/>
                  </a:lnTo>
                  <a:lnTo>
                    <a:pt x="59" y="66"/>
                  </a:lnTo>
                  <a:lnTo>
                    <a:pt x="52" y="71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6" y="83"/>
                  </a:lnTo>
                  <a:lnTo>
                    <a:pt x="41" y="83"/>
                  </a:lnTo>
                  <a:lnTo>
                    <a:pt x="34" y="83"/>
                  </a:lnTo>
                  <a:lnTo>
                    <a:pt x="24" y="83"/>
                  </a:lnTo>
                  <a:lnTo>
                    <a:pt x="23" y="92"/>
                  </a:lnTo>
                  <a:lnTo>
                    <a:pt x="17" y="99"/>
                  </a:lnTo>
                  <a:lnTo>
                    <a:pt x="15" y="96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6" y="82"/>
                  </a:lnTo>
                  <a:lnTo>
                    <a:pt x="6" y="75"/>
                  </a:lnTo>
                  <a:lnTo>
                    <a:pt x="1" y="72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6" y="44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70" name="Freeform 603"/>
            <p:cNvSpPr>
              <a:spLocks/>
            </p:cNvSpPr>
            <p:nvPr/>
          </p:nvSpPr>
          <p:spPr bwMode="auto">
            <a:xfrm>
              <a:off x="2558" y="2199"/>
              <a:ext cx="154" cy="99"/>
            </a:xfrm>
            <a:custGeom>
              <a:avLst/>
              <a:gdLst>
                <a:gd name="T0" fmla="*/ 15 w 154"/>
                <a:gd name="T1" fmla="*/ 38 h 99"/>
                <a:gd name="T2" fmla="*/ 24 w 154"/>
                <a:gd name="T3" fmla="*/ 37 h 99"/>
                <a:gd name="T4" fmla="*/ 35 w 154"/>
                <a:gd name="T5" fmla="*/ 32 h 99"/>
                <a:gd name="T6" fmla="*/ 42 w 154"/>
                <a:gd name="T7" fmla="*/ 32 h 99"/>
                <a:gd name="T8" fmla="*/ 52 w 154"/>
                <a:gd name="T9" fmla="*/ 30 h 99"/>
                <a:gd name="T10" fmla="*/ 52 w 154"/>
                <a:gd name="T11" fmla="*/ 24 h 99"/>
                <a:gd name="T12" fmla="*/ 68 w 154"/>
                <a:gd name="T13" fmla="*/ 20 h 99"/>
                <a:gd name="T14" fmla="*/ 75 w 154"/>
                <a:gd name="T15" fmla="*/ 15 h 99"/>
                <a:gd name="T16" fmla="*/ 83 w 154"/>
                <a:gd name="T17" fmla="*/ 9 h 99"/>
                <a:gd name="T18" fmla="*/ 93 w 154"/>
                <a:gd name="T19" fmla="*/ 0 h 99"/>
                <a:gd name="T20" fmla="*/ 101 w 154"/>
                <a:gd name="T21" fmla="*/ 3 h 99"/>
                <a:gd name="T22" fmla="*/ 109 w 154"/>
                <a:gd name="T23" fmla="*/ 17 h 99"/>
                <a:gd name="T24" fmla="*/ 107 w 154"/>
                <a:gd name="T25" fmla="*/ 21 h 99"/>
                <a:gd name="T26" fmla="*/ 109 w 154"/>
                <a:gd name="T27" fmla="*/ 26 h 99"/>
                <a:gd name="T28" fmla="*/ 116 w 154"/>
                <a:gd name="T29" fmla="*/ 30 h 99"/>
                <a:gd name="T30" fmla="*/ 127 w 154"/>
                <a:gd name="T31" fmla="*/ 34 h 99"/>
                <a:gd name="T32" fmla="*/ 137 w 154"/>
                <a:gd name="T33" fmla="*/ 44 h 99"/>
                <a:gd name="T34" fmla="*/ 142 w 154"/>
                <a:gd name="T35" fmla="*/ 47 h 99"/>
                <a:gd name="T36" fmla="*/ 146 w 154"/>
                <a:gd name="T37" fmla="*/ 55 h 99"/>
                <a:gd name="T38" fmla="*/ 154 w 154"/>
                <a:gd name="T39" fmla="*/ 66 h 99"/>
                <a:gd name="T40" fmla="*/ 149 w 154"/>
                <a:gd name="T41" fmla="*/ 68 h 99"/>
                <a:gd name="T42" fmla="*/ 142 w 154"/>
                <a:gd name="T43" fmla="*/ 66 h 99"/>
                <a:gd name="T44" fmla="*/ 131 w 154"/>
                <a:gd name="T45" fmla="*/ 64 h 99"/>
                <a:gd name="T46" fmla="*/ 127 w 154"/>
                <a:gd name="T47" fmla="*/ 68 h 99"/>
                <a:gd name="T48" fmla="*/ 119 w 154"/>
                <a:gd name="T49" fmla="*/ 68 h 99"/>
                <a:gd name="T50" fmla="*/ 107 w 154"/>
                <a:gd name="T51" fmla="*/ 72 h 99"/>
                <a:gd name="T52" fmla="*/ 98 w 154"/>
                <a:gd name="T53" fmla="*/ 72 h 99"/>
                <a:gd name="T54" fmla="*/ 89 w 154"/>
                <a:gd name="T55" fmla="*/ 77 h 99"/>
                <a:gd name="T56" fmla="*/ 75 w 154"/>
                <a:gd name="T57" fmla="*/ 75 h 99"/>
                <a:gd name="T58" fmla="*/ 59 w 154"/>
                <a:gd name="T59" fmla="*/ 66 h 99"/>
                <a:gd name="T60" fmla="*/ 46 w 154"/>
                <a:gd name="T61" fmla="*/ 75 h 99"/>
                <a:gd name="T62" fmla="*/ 46 w 154"/>
                <a:gd name="T63" fmla="*/ 83 h 99"/>
                <a:gd name="T64" fmla="*/ 34 w 154"/>
                <a:gd name="T65" fmla="*/ 83 h 99"/>
                <a:gd name="T66" fmla="*/ 23 w 154"/>
                <a:gd name="T67" fmla="*/ 92 h 99"/>
                <a:gd name="T68" fmla="*/ 15 w 154"/>
                <a:gd name="T69" fmla="*/ 96 h 99"/>
                <a:gd name="T70" fmla="*/ 15 w 154"/>
                <a:gd name="T71" fmla="*/ 90 h 99"/>
                <a:gd name="T72" fmla="*/ 6 w 154"/>
                <a:gd name="T73" fmla="*/ 75 h 99"/>
                <a:gd name="T74" fmla="*/ 1 w 154"/>
                <a:gd name="T75" fmla="*/ 66 h 99"/>
                <a:gd name="T76" fmla="*/ 0 w 154"/>
                <a:gd name="T77" fmla="*/ 55 h 99"/>
                <a:gd name="T78" fmla="*/ 6 w 154"/>
                <a:gd name="T79" fmla="*/ 44 h 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4"/>
                <a:gd name="T121" fmla="*/ 0 h 99"/>
                <a:gd name="T122" fmla="*/ 154 w 154"/>
                <a:gd name="T123" fmla="*/ 99 h 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4" h="99">
                  <a:moveTo>
                    <a:pt x="11" y="41"/>
                  </a:moveTo>
                  <a:lnTo>
                    <a:pt x="15" y="38"/>
                  </a:lnTo>
                  <a:lnTo>
                    <a:pt x="23" y="34"/>
                  </a:lnTo>
                  <a:lnTo>
                    <a:pt x="24" y="37"/>
                  </a:lnTo>
                  <a:lnTo>
                    <a:pt x="30" y="34"/>
                  </a:lnTo>
                  <a:lnTo>
                    <a:pt x="35" y="32"/>
                  </a:lnTo>
                  <a:lnTo>
                    <a:pt x="38" y="34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52" y="30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8" y="20"/>
                  </a:lnTo>
                  <a:lnTo>
                    <a:pt x="72" y="17"/>
                  </a:lnTo>
                  <a:lnTo>
                    <a:pt x="75" y="15"/>
                  </a:lnTo>
                  <a:lnTo>
                    <a:pt x="79" y="10"/>
                  </a:lnTo>
                  <a:lnTo>
                    <a:pt x="83" y="9"/>
                  </a:lnTo>
                  <a:lnTo>
                    <a:pt x="86" y="3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1" y="3"/>
                  </a:lnTo>
                  <a:lnTo>
                    <a:pt x="107" y="10"/>
                  </a:lnTo>
                  <a:lnTo>
                    <a:pt x="109" y="17"/>
                  </a:lnTo>
                  <a:lnTo>
                    <a:pt x="105" y="20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9" y="26"/>
                  </a:lnTo>
                  <a:lnTo>
                    <a:pt x="116" y="26"/>
                  </a:lnTo>
                  <a:lnTo>
                    <a:pt x="116" y="30"/>
                  </a:lnTo>
                  <a:lnTo>
                    <a:pt x="123" y="30"/>
                  </a:lnTo>
                  <a:lnTo>
                    <a:pt x="127" y="34"/>
                  </a:lnTo>
                  <a:lnTo>
                    <a:pt x="130" y="44"/>
                  </a:lnTo>
                  <a:lnTo>
                    <a:pt x="137" y="44"/>
                  </a:lnTo>
                  <a:lnTo>
                    <a:pt x="139" y="47"/>
                  </a:lnTo>
                  <a:lnTo>
                    <a:pt x="142" y="47"/>
                  </a:lnTo>
                  <a:lnTo>
                    <a:pt x="143" y="49"/>
                  </a:lnTo>
                  <a:lnTo>
                    <a:pt x="146" y="55"/>
                  </a:lnTo>
                  <a:lnTo>
                    <a:pt x="153" y="59"/>
                  </a:lnTo>
                  <a:lnTo>
                    <a:pt x="154" y="66"/>
                  </a:lnTo>
                  <a:lnTo>
                    <a:pt x="150" y="66"/>
                  </a:lnTo>
                  <a:lnTo>
                    <a:pt x="149" y="68"/>
                  </a:lnTo>
                  <a:lnTo>
                    <a:pt x="143" y="68"/>
                  </a:lnTo>
                  <a:lnTo>
                    <a:pt x="142" y="66"/>
                  </a:lnTo>
                  <a:lnTo>
                    <a:pt x="137" y="66"/>
                  </a:lnTo>
                  <a:lnTo>
                    <a:pt x="131" y="64"/>
                  </a:lnTo>
                  <a:lnTo>
                    <a:pt x="130" y="66"/>
                  </a:lnTo>
                  <a:lnTo>
                    <a:pt x="127" y="68"/>
                  </a:lnTo>
                  <a:lnTo>
                    <a:pt x="123" y="68"/>
                  </a:lnTo>
                  <a:lnTo>
                    <a:pt x="119" y="68"/>
                  </a:lnTo>
                  <a:lnTo>
                    <a:pt x="112" y="71"/>
                  </a:lnTo>
                  <a:lnTo>
                    <a:pt x="107" y="72"/>
                  </a:lnTo>
                  <a:lnTo>
                    <a:pt x="101" y="72"/>
                  </a:lnTo>
                  <a:lnTo>
                    <a:pt x="98" y="72"/>
                  </a:lnTo>
                  <a:lnTo>
                    <a:pt x="93" y="79"/>
                  </a:lnTo>
                  <a:lnTo>
                    <a:pt x="89" y="77"/>
                  </a:lnTo>
                  <a:lnTo>
                    <a:pt x="82" y="77"/>
                  </a:lnTo>
                  <a:lnTo>
                    <a:pt x="75" y="75"/>
                  </a:lnTo>
                  <a:lnTo>
                    <a:pt x="68" y="72"/>
                  </a:lnTo>
                  <a:lnTo>
                    <a:pt x="59" y="66"/>
                  </a:lnTo>
                  <a:lnTo>
                    <a:pt x="52" y="71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6" y="83"/>
                  </a:lnTo>
                  <a:lnTo>
                    <a:pt x="41" y="83"/>
                  </a:lnTo>
                  <a:lnTo>
                    <a:pt x="34" y="83"/>
                  </a:lnTo>
                  <a:lnTo>
                    <a:pt x="24" y="83"/>
                  </a:lnTo>
                  <a:lnTo>
                    <a:pt x="23" y="92"/>
                  </a:lnTo>
                  <a:lnTo>
                    <a:pt x="17" y="99"/>
                  </a:lnTo>
                  <a:lnTo>
                    <a:pt x="15" y="96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6" y="82"/>
                  </a:lnTo>
                  <a:lnTo>
                    <a:pt x="6" y="75"/>
                  </a:lnTo>
                  <a:lnTo>
                    <a:pt x="1" y="72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6" y="44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2" name="Group 607"/>
          <p:cNvGrpSpPr>
            <a:grpSpLocks/>
          </p:cNvGrpSpPr>
          <p:nvPr/>
        </p:nvGrpSpPr>
        <p:grpSpPr bwMode="auto">
          <a:xfrm>
            <a:off x="4828823" y="3196168"/>
            <a:ext cx="38100" cy="36689"/>
            <a:chOff x="2699" y="2662"/>
            <a:chExt cx="27" cy="26"/>
          </a:xfrm>
        </p:grpSpPr>
        <p:sp>
          <p:nvSpPr>
            <p:cNvPr id="142867" name="Freeform 605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7 w 27"/>
                <a:gd name="T1" fmla="*/ 4 h 26"/>
                <a:gd name="T2" fmla="*/ 19 w 27"/>
                <a:gd name="T3" fmla="*/ 0 h 26"/>
                <a:gd name="T4" fmla="*/ 23 w 27"/>
                <a:gd name="T5" fmla="*/ 3 h 26"/>
                <a:gd name="T6" fmla="*/ 27 w 27"/>
                <a:gd name="T7" fmla="*/ 9 h 26"/>
                <a:gd name="T8" fmla="*/ 26 w 27"/>
                <a:gd name="T9" fmla="*/ 13 h 26"/>
                <a:gd name="T10" fmla="*/ 26 w 27"/>
                <a:gd name="T11" fmla="*/ 17 h 26"/>
                <a:gd name="T12" fmla="*/ 13 w 27"/>
                <a:gd name="T13" fmla="*/ 20 h 26"/>
                <a:gd name="T14" fmla="*/ 11 w 27"/>
                <a:gd name="T15" fmla="*/ 26 h 26"/>
                <a:gd name="T16" fmla="*/ 4 w 27"/>
                <a:gd name="T17" fmla="*/ 24 h 26"/>
                <a:gd name="T18" fmla="*/ 1 w 27"/>
                <a:gd name="T19" fmla="*/ 16 h 26"/>
                <a:gd name="T20" fmla="*/ 0 w 27"/>
                <a:gd name="T21" fmla="*/ 13 h 26"/>
                <a:gd name="T22" fmla="*/ 1 w 27"/>
                <a:gd name="T23" fmla="*/ 11 h 26"/>
                <a:gd name="T24" fmla="*/ 7 w 27"/>
                <a:gd name="T25" fmla="*/ 4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7" y="4"/>
                  </a:move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68" name="Freeform 606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7 w 27"/>
                <a:gd name="T1" fmla="*/ 4 h 26"/>
                <a:gd name="T2" fmla="*/ 19 w 27"/>
                <a:gd name="T3" fmla="*/ 0 h 26"/>
                <a:gd name="T4" fmla="*/ 23 w 27"/>
                <a:gd name="T5" fmla="*/ 3 h 26"/>
                <a:gd name="T6" fmla="*/ 27 w 27"/>
                <a:gd name="T7" fmla="*/ 9 h 26"/>
                <a:gd name="T8" fmla="*/ 26 w 27"/>
                <a:gd name="T9" fmla="*/ 13 h 26"/>
                <a:gd name="T10" fmla="*/ 26 w 27"/>
                <a:gd name="T11" fmla="*/ 17 h 26"/>
                <a:gd name="T12" fmla="*/ 13 w 27"/>
                <a:gd name="T13" fmla="*/ 20 h 26"/>
                <a:gd name="T14" fmla="*/ 11 w 27"/>
                <a:gd name="T15" fmla="*/ 26 h 26"/>
                <a:gd name="T16" fmla="*/ 4 w 27"/>
                <a:gd name="T17" fmla="*/ 24 h 26"/>
                <a:gd name="T18" fmla="*/ 1 w 27"/>
                <a:gd name="T19" fmla="*/ 16 h 26"/>
                <a:gd name="T20" fmla="*/ 0 w 27"/>
                <a:gd name="T21" fmla="*/ 13 h 26"/>
                <a:gd name="T22" fmla="*/ 1 w 27"/>
                <a:gd name="T23" fmla="*/ 11 h 26"/>
                <a:gd name="T24" fmla="*/ 7 w 27"/>
                <a:gd name="T25" fmla="*/ 4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7" y="4"/>
                  </a:move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3" name="Group 817"/>
          <p:cNvGrpSpPr>
            <a:grpSpLocks/>
          </p:cNvGrpSpPr>
          <p:nvPr/>
        </p:nvGrpSpPr>
        <p:grpSpPr bwMode="auto">
          <a:xfrm>
            <a:off x="6289323" y="2911123"/>
            <a:ext cx="681566" cy="578556"/>
            <a:chOff x="3734" y="2460"/>
            <a:chExt cx="483" cy="410"/>
          </a:xfrm>
        </p:grpSpPr>
        <p:sp>
          <p:nvSpPr>
            <p:cNvPr id="142865" name="Freeform 815"/>
            <p:cNvSpPr>
              <a:spLocks/>
            </p:cNvSpPr>
            <p:nvPr/>
          </p:nvSpPr>
          <p:spPr bwMode="auto">
            <a:xfrm>
              <a:off x="3734" y="2460"/>
              <a:ext cx="483" cy="410"/>
            </a:xfrm>
            <a:custGeom>
              <a:avLst/>
              <a:gdLst>
                <a:gd name="T0" fmla="*/ 349 w 483"/>
                <a:gd name="T1" fmla="*/ 393 h 410"/>
                <a:gd name="T2" fmla="*/ 338 w 483"/>
                <a:gd name="T3" fmla="*/ 390 h 410"/>
                <a:gd name="T4" fmla="*/ 309 w 483"/>
                <a:gd name="T5" fmla="*/ 395 h 410"/>
                <a:gd name="T6" fmla="*/ 289 w 483"/>
                <a:gd name="T7" fmla="*/ 382 h 410"/>
                <a:gd name="T8" fmla="*/ 287 w 483"/>
                <a:gd name="T9" fmla="*/ 345 h 410"/>
                <a:gd name="T10" fmla="*/ 279 w 483"/>
                <a:gd name="T11" fmla="*/ 335 h 410"/>
                <a:gd name="T12" fmla="*/ 260 w 483"/>
                <a:gd name="T13" fmla="*/ 340 h 410"/>
                <a:gd name="T14" fmla="*/ 278 w 483"/>
                <a:gd name="T15" fmla="*/ 309 h 410"/>
                <a:gd name="T16" fmla="*/ 268 w 483"/>
                <a:gd name="T17" fmla="*/ 313 h 410"/>
                <a:gd name="T18" fmla="*/ 245 w 483"/>
                <a:gd name="T19" fmla="*/ 333 h 410"/>
                <a:gd name="T20" fmla="*/ 238 w 483"/>
                <a:gd name="T21" fmla="*/ 306 h 410"/>
                <a:gd name="T22" fmla="*/ 234 w 483"/>
                <a:gd name="T23" fmla="*/ 292 h 410"/>
                <a:gd name="T24" fmla="*/ 204 w 483"/>
                <a:gd name="T25" fmla="*/ 277 h 410"/>
                <a:gd name="T26" fmla="*/ 122 w 483"/>
                <a:gd name="T27" fmla="*/ 292 h 410"/>
                <a:gd name="T28" fmla="*/ 99 w 483"/>
                <a:gd name="T29" fmla="*/ 309 h 410"/>
                <a:gd name="T30" fmla="*/ 64 w 483"/>
                <a:gd name="T31" fmla="*/ 306 h 410"/>
                <a:gd name="T32" fmla="*/ 29 w 483"/>
                <a:gd name="T33" fmla="*/ 322 h 410"/>
                <a:gd name="T34" fmla="*/ 3 w 483"/>
                <a:gd name="T35" fmla="*/ 301 h 410"/>
                <a:gd name="T36" fmla="*/ 19 w 483"/>
                <a:gd name="T37" fmla="*/ 277 h 410"/>
                <a:gd name="T38" fmla="*/ 7 w 483"/>
                <a:gd name="T39" fmla="*/ 223 h 410"/>
                <a:gd name="T40" fmla="*/ 4 w 483"/>
                <a:gd name="T41" fmla="*/ 201 h 410"/>
                <a:gd name="T42" fmla="*/ 7 w 483"/>
                <a:gd name="T43" fmla="*/ 194 h 410"/>
                <a:gd name="T44" fmla="*/ 7 w 483"/>
                <a:gd name="T45" fmla="*/ 170 h 410"/>
                <a:gd name="T46" fmla="*/ 21 w 483"/>
                <a:gd name="T47" fmla="*/ 136 h 410"/>
                <a:gd name="T48" fmla="*/ 41 w 483"/>
                <a:gd name="T49" fmla="*/ 129 h 410"/>
                <a:gd name="T50" fmla="*/ 82 w 483"/>
                <a:gd name="T51" fmla="*/ 117 h 410"/>
                <a:gd name="T52" fmla="*/ 123 w 483"/>
                <a:gd name="T53" fmla="*/ 90 h 410"/>
                <a:gd name="T54" fmla="*/ 138 w 483"/>
                <a:gd name="T55" fmla="*/ 73 h 410"/>
                <a:gd name="T56" fmla="*/ 142 w 483"/>
                <a:gd name="T57" fmla="*/ 67 h 410"/>
                <a:gd name="T58" fmla="*/ 156 w 483"/>
                <a:gd name="T59" fmla="*/ 70 h 410"/>
                <a:gd name="T60" fmla="*/ 160 w 483"/>
                <a:gd name="T61" fmla="*/ 59 h 410"/>
                <a:gd name="T62" fmla="*/ 170 w 483"/>
                <a:gd name="T63" fmla="*/ 44 h 410"/>
                <a:gd name="T64" fmla="*/ 189 w 483"/>
                <a:gd name="T65" fmla="*/ 35 h 410"/>
                <a:gd name="T66" fmla="*/ 204 w 483"/>
                <a:gd name="T67" fmla="*/ 51 h 410"/>
                <a:gd name="T68" fmla="*/ 218 w 483"/>
                <a:gd name="T69" fmla="*/ 52 h 410"/>
                <a:gd name="T70" fmla="*/ 227 w 483"/>
                <a:gd name="T71" fmla="*/ 34 h 410"/>
                <a:gd name="T72" fmla="*/ 238 w 483"/>
                <a:gd name="T73" fmla="*/ 18 h 410"/>
                <a:gd name="T74" fmla="*/ 250 w 483"/>
                <a:gd name="T75" fmla="*/ 6 h 410"/>
                <a:gd name="T76" fmla="*/ 274 w 483"/>
                <a:gd name="T77" fmla="*/ 14 h 410"/>
                <a:gd name="T78" fmla="*/ 298 w 483"/>
                <a:gd name="T79" fmla="*/ 18 h 410"/>
                <a:gd name="T80" fmla="*/ 308 w 483"/>
                <a:gd name="T81" fmla="*/ 18 h 410"/>
                <a:gd name="T82" fmla="*/ 303 w 483"/>
                <a:gd name="T83" fmla="*/ 28 h 410"/>
                <a:gd name="T84" fmla="*/ 289 w 483"/>
                <a:gd name="T85" fmla="*/ 52 h 410"/>
                <a:gd name="T86" fmla="*/ 316 w 483"/>
                <a:gd name="T87" fmla="*/ 76 h 410"/>
                <a:gd name="T88" fmla="*/ 350 w 483"/>
                <a:gd name="T89" fmla="*/ 87 h 410"/>
                <a:gd name="T90" fmla="*/ 364 w 483"/>
                <a:gd name="T91" fmla="*/ 31 h 410"/>
                <a:gd name="T92" fmla="*/ 374 w 483"/>
                <a:gd name="T93" fmla="*/ 6 h 410"/>
                <a:gd name="T94" fmla="*/ 386 w 483"/>
                <a:gd name="T95" fmla="*/ 17 h 410"/>
                <a:gd name="T96" fmla="*/ 390 w 483"/>
                <a:gd name="T97" fmla="*/ 39 h 410"/>
                <a:gd name="T98" fmla="*/ 408 w 483"/>
                <a:gd name="T99" fmla="*/ 55 h 410"/>
                <a:gd name="T100" fmla="*/ 415 w 483"/>
                <a:gd name="T101" fmla="*/ 97 h 410"/>
                <a:gd name="T102" fmla="*/ 431 w 483"/>
                <a:gd name="T103" fmla="*/ 118 h 410"/>
                <a:gd name="T104" fmla="*/ 439 w 483"/>
                <a:gd name="T105" fmla="*/ 132 h 410"/>
                <a:gd name="T106" fmla="*/ 454 w 483"/>
                <a:gd name="T107" fmla="*/ 159 h 410"/>
                <a:gd name="T108" fmla="*/ 463 w 483"/>
                <a:gd name="T109" fmla="*/ 170 h 410"/>
                <a:gd name="T110" fmla="*/ 475 w 483"/>
                <a:gd name="T111" fmla="*/ 190 h 410"/>
                <a:gd name="T112" fmla="*/ 479 w 483"/>
                <a:gd name="T113" fmla="*/ 230 h 410"/>
                <a:gd name="T114" fmla="*/ 456 w 483"/>
                <a:gd name="T115" fmla="*/ 301 h 410"/>
                <a:gd name="T116" fmla="*/ 438 w 483"/>
                <a:gd name="T117" fmla="*/ 329 h 410"/>
                <a:gd name="T118" fmla="*/ 394 w 483"/>
                <a:gd name="T119" fmla="*/ 390 h 410"/>
                <a:gd name="T120" fmla="*/ 356 w 483"/>
                <a:gd name="T121" fmla="*/ 410 h 4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3"/>
                <a:gd name="T184" fmla="*/ 0 h 410"/>
                <a:gd name="T185" fmla="*/ 483 w 483"/>
                <a:gd name="T186" fmla="*/ 410 h 41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3" h="410">
                  <a:moveTo>
                    <a:pt x="356" y="410"/>
                  </a:moveTo>
                  <a:lnTo>
                    <a:pt x="350" y="402"/>
                  </a:lnTo>
                  <a:lnTo>
                    <a:pt x="349" y="399"/>
                  </a:lnTo>
                  <a:lnTo>
                    <a:pt x="349" y="396"/>
                  </a:lnTo>
                  <a:lnTo>
                    <a:pt x="349" y="393"/>
                  </a:lnTo>
                  <a:lnTo>
                    <a:pt x="342" y="396"/>
                  </a:lnTo>
                  <a:lnTo>
                    <a:pt x="339" y="396"/>
                  </a:lnTo>
                  <a:lnTo>
                    <a:pt x="345" y="393"/>
                  </a:lnTo>
                  <a:lnTo>
                    <a:pt x="345" y="389"/>
                  </a:lnTo>
                  <a:lnTo>
                    <a:pt x="338" y="390"/>
                  </a:lnTo>
                  <a:lnTo>
                    <a:pt x="339" y="390"/>
                  </a:lnTo>
                  <a:lnTo>
                    <a:pt x="339" y="395"/>
                  </a:lnTo>
                  <a:lnTo>
                    <a:pt x="323" y="403"/>
                  </a:lnTo>
                  <a:lnTo>
                    <a:pt x="316" y="396"/>
                  </a:lnTo>
                  <a:lnTo>
                    <a:pt x="309" y="395"/>
                  </a:lnTo>
                  <a:lnTo>
                    <a:pt x="305" y="390"/>
                  </a:lnTo>
                  <a:lnTo>
                    <a:pt x="303" y="393"/>
                  </a:lnTo>
                  <a:lnTo>
                    <a:pt x="296" y="389"/>
                  </a:lnTo>
                  <a:lnTo>
                    <a:pt x="291" y="386"/>
                  </a:lnTo>
                  <a:lnTo>
                    <a:pt x="289" y="382"/>
                  </a:lnTo>
                  <a:lnTo>
                    <a:pt x="285" y="375"/>
                  </a:lnTo>
                  <a:lnTo>
                    <a:pt x="285" y="369"/>
                  </a:lnTo>
                  <a:lnTo>
                    <a:pt x="289" y="361"/>
                  </a:lnTo>
                  <a:lnTo>
                    <a:pt x="282" y="348"/>
                  </a:lnTo>
                  <a:lnTo>
                    <a:pt x="287" y="345"/>
                  </a:lnTo>
                  <a:lnTo>
                    <a:pt x="287" y="344"/>
                  </a:lnTo>
                  <a:lnTo>
                    <a:pt x="279" y="344"/>
                  </a:lnTo>
                  <a:lnTo>
                    <a:pt x="274" y="345"/>
                  </a:lnTo>
                  <a:lnTo>
                    <a:pt x="278" y="341"/>
                  </a:lnTo>
                  <a:lnTo>
                    <a:pt x="279" y="335"/>
                  </a:lnTo>
                  <a:lnTo>
                    <a:pt x="278" y="322"/>
                  </a:lnTo>
                  <a:lnTo>
                    <a:pt x="274" y="326"/>
                  </a:lnTo>
                  <a:lnTo>
                    <a:pt x="268" y="337"/>
                  </a:lnTo>
                  <a:lnTo>
                    <a:pt x="264" y="337"/>
                  </a:lnTo>
                  <a:lnTo>
                    <a:pt x="260" y="340"/>
                  </a:lnTo>
                  <a:lnTo>
                    <a:pt x="261" y="335"/>
                  </a:lnTo>
                  <a:lnTo>
                    <a:pt x="267" y="335"/>
                  </a:lnTo>
                  <a:lnTo>
                    <a:pt x="268" y="324"/>
                  </a:lnTo>
                  <a:lnTo>
                    <a:pt x="275" y="316"/>
                  </a:lnTo>
                  <a:lnTo>
                    <a:pt x="278" y="309"/>
                  </a:lnTo>
                  <a:lnTo>
                    <a:pt x="279" y="306"/>
                  </a:lnTo>
                  <a:lnTo>
                    <a:pt x="279" y="296"/>
                  </a:lnTo>
                  <a:lnTo>
                    <a:pt x="278" y="305"/>
                  </a:lnTo>
                  <a:lnTo>
                    <a:pt x="275" y="305"/>
                  </a:lnTo>
                  <a:lnTo>
                    <a:pt x="268" y="313"/>
                  </a:lnTo>
                  <a:lnTo>
                    <a:pt x="261" y="317"/>
                  </a:lnTo>
                  <a:lnTo>
                    <a:pt x="252" y="324"/>
                  </a:lnTo>
                  <a:lnTo>
                    <a:pt x="248" y="329"/>
                  </a:lnTo>
                  <a:lnTo>
                    <a:pt x="250" y="333"/>
                  </a:lnTo>
                  <a:lnTo>
                    <a:pt x="245" y="333"/>
                  </a:lnTo>
                  <a:lnTo>
                    <a:pt x="244" y="329"/>
                  </a:lnTo>
                  <a:lnTo>
                    <a:pt x="244" y="326"/>
                  </a:lnTo>
                  <a:lnTo>
                    <a:pt x="244" y="320"/>
                  </a:lnTo>
                  <a:lnTo>
                    <a:pt x="241" y="313"/>
                  </a:lnTo>
                  <a:lnTo>
                    <a:pt x="238" y="306"/>
                  </a:lnTo>
                  <a:lnTo>
                    <a:pt x="234" y="305"/>
                  </a:lnTo>
                  <a:lnTo>
                    <a:pt x="234" y="298"/>
                  </a:lnTo>
                  <a:lnTo>
                    <a:pt x="237" y="296"/>
                  </a:lnTo>
                  <a:lnTo>
                    <a:pt x="231" y="295"/>
                  </a:lnTo>
                  <a:lnTo>
                    <a:pt x="234" y="292"/>
                  </a:lnTo>
                  <a:lnTo>
                    <a:pt x="230" y="288"/>
                  </a:lnTo>
                  <a:lnTo>
                    <a:pt x="226" y="289"/>
                  </a:lnTo>
                  <a:lnTo>
                    <a:pt x="220" y="286"/>
                  </a:lnTo>
                  <a:lnTo>
                    <a:pt x="215" y="286"/>
                  </a:lnTo>
                  <a:lnTo>
                    <a:pt x="204" y="277"/>
                  </a:lnTo>
                  <a:lnTo>
                    <a:pt x="193" y="279"/>
                  </a:lnTo>
                  <a:lnTo>
                    <a:pt x="172" y="281"/>
                  </a:lnTo>
                  <a:lnTo>
                    <a:pt x="152" y="288"/>
                  </a:lnTo>
                  <a:lnTo>
                    <a:pt x="140" y="286"/>
                  </a:lnTo>
                  <a:lnTo>
                    <a:pt x="122" y="292"/>
                  </a:lnTo>
                  <a:lnTo>
                    <a:pt x="115" y="296"/>
                  </a:lnTo>
                  <a:lnTo>
                    <a:pt x="111" y="303"/>
                  </a:lnTo>
                  <a:lnTo>
                    <a:pt x="108" y="306"/>
                  </a:lnTo>
                  <a:lnTo>
                    <a:pt x="101" y="309"/>
                  </a:lnTo>
                  <a:lnTo>
                    <a:pt x="99" y="309"/>
                  </a:lnTo>
                  <a:lnTo>
                    <a:pt x="92" y="309"/>
                  </a:lnTo>
                  <a:lnTo>
                    <a:pt x="88" y="312"/>
                  </a:lnTo>
                  <a:lnTo>
                    <a:pt x="85" y="306"/>
                  </a:lnTo>
                  <a:lnTo>
                    <a:pt x="71" y="305"/>
                  </a:lnTo>
                  <a:lnTo>
                    <a:pt x="64" y="306"/>
                  </a:lnTo>
                  <a:lnTo>
                    <a:pt x="53" y="312"/>
                  </a:lnTo>
                  <a:lnTo>
                    <a:pt x="51" y="313"/>
                  </a:lnTo>
                  <a:lnTo>
                    <a:pt x="44" y="316"/>
                  </a:lnTo>
                  <a:lnTo>
                    <a:pt x="34" y="320"/>
                  </a:lnTo>
                  <a:lnTo>
                    <a:pt x="29" y="322"/>
                  </a:lnTo>
                  <a:lnTo>
                    <a:pt x="19" y="322"/>
                  </a:lnTo>
                  <a:lnTo>
                    <a:pt x="11" y="317"/>
                  </a:lnTo>
                  <a:lnTo>
                    <a:pt x="7" y="312"/>
                  </a:lnTo>
                  <a:lnTo>
                    <a:pt x="0" y="309"/>
                  </a:lnTo>
                  <a:lnTo>
                    <a:pt x="3" y="301"/>
                  </a:lnTo>
                  <a:lnTo>
                    <a:pt x="4" y="301"/>
                  </a:lnTo>
                  <a:lnTo>
                    <a:pt x="10" y="298"/>
                  </a:lnTo>
                  <a:lnTo>
                    <a:pt x="11" y="288"/>
                  </a:lnTo>
                  <a:lnTo>
                    <a:pt x="14" y="288"/>
                  </a:lnTo>
                  <a:lnTo>
                    <a:pt x="19" y="277"/>
                  </a:lnTo>
                  <a:lnTo>
                    <a:pt x="17" y="268"/>
                  </a:lnTo>
                  <a:lnTo>
                    <a:pt x="11" y="251"/>
                  </a:lnTo>
                  <a:lnTo>
                    <a:pt x="14" y="236"/>
                  </a:lnTo>
                  <a:lnTo>
                    <a:pt x="11" y="228"/>
                  </a:lnTo>
                  <a:lnTo>
                    <a:pt x="7" y="223"/>
                  </a:lnTo>
                  <a:lnTo>
                    <a:pt x="10" y="215"/>
                  </a:lnTo>
                  <a:lnTo>
                    <a:pt x="4" y="206"/>
                  </a:lnTo>
                  <a:lnTo>
                    <a:pt x="0" y="194"/>
                  </a:lnTo>
                  <a:lnTo>
                    <a:pt x="3" y="194"/>
                  </a:lnTo>
                  <a:lnTo>
                    <a:pt x="4" y="201"/>
                  </a:lnTo>
                  <a:lnTo>
                    <a:pt x="7" y="201"/>
                  </a:lnTo>
                  <a:lnTo>
                    <a:pt x="4" y="194"/>
                  </a:lnTo>
                  <a:lnTo>
                    <a:pt x="4" y="187"/>
                  </a:lnTo>
                  <a:lnTo>
                    <a:pt x="7" y="190"/>
                  </a:lnTo>
                  <a:lnTo>
                    <a:pt x="7" y="194"/>
                  </a:lnTo>
                  <a:lnTo>
                    <a:pt x="10" y="194"/>
                  </a:lnTo>
                  <a:lnTo>
                    <a:pt x="11" y="198"/>
                  </a:lnTo>
                  <a:lnTo>
                    <a:pt x="11" y="190"/>
                  </a:lnTo>
                  <a:lnTo>
                    <a:pt x="10" y="185"/>
                  </a:lnTo>
                  <a:lnTo>
                    <a:pt x="7" y="170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9"/>
                  </a:lnTo>
                  <a:lnTo>
                    <a:pt x="17" y="142"/>
                  </a:lnTo>
                  <a:lnTo>
                    <a:pt x="21" y="136"/>
                  </a:lnTo>
                  <a:lnTo>
                    <a:pt x="19" y="145"/>
                  </a:lnTo>
                  <a:lnTo>
                    <a:pt x="21" y="145"/>
                  </a:lnTo>
                  <a:lnTo>
                    <a:pt x="25" y="136"/>
                  </a:lnTo>
                  <a:lnTo>
                    <a:pt x="33" y="134"/>
                  </a:lnTo>
                  <a:lnTo>
                    <a:pt x="41" y="129"/>
                  </a:lnTo>
                  <a:lnTo>
                    <a:pt x="55" y="122"/>
                  </a:lnTo>
                  <a:lnTo>
                    <a:pt x="63" y="122"/>
                  </a:lnTo>
                  <a:lnTo>
                    <a:pt x="70" y="118"/>
                  </a:lnTo>
                  <a:lnTo>
                    <a:pt x="77" y="118"/>
                  </a:lnTo>
                  <a:lnTo>
                    <a:pt x="82" y="117"/>
                  </a:lnTo>
                  <a:lnTo>
                    <a:pt x="89" y="114"/>
                  </a:lnTo>
                  <a:lnTo>
                    <a:pt x="111" y="106"/>
                  </a:lnTo>
                  <a:lnTo>
                    <a:pt x="118" y="95"/>
                  </a:lnTo>
                  <a:lnTo>
                    <a:pt x="123" y="93"/>
                  </a:lnTo>
                  <a:lnTo>
                    <a:pt x="123" y="90"/>
                  </a:lnTo>
                  <a:lnTo>
                    <a:pt x="123" y="83"/>
                  </a:lnTo>
                  <a:lnTo>
                    <a:pt x="131" y="73"/>
                  </a:lnTo>
                  <a:lnTo>
                    <a:pt x="133" y="70"/>
                  </a:lnTo>
                  <a:lnTo>
                    <a:pt x="136" y="70"/>
                  </a:lnTo>
                  <a:lnTo>
                    <a:pt x="138" y="73"/>
                  </a:lnTo>
                  <a:lnTo>
                    <a:pt x="142" y="83"/>
                  </a:lnTo>
                  <a:lnTo>
                    <a:pt x="142" y="76"/>
                  </a:lnTo>
                  <a:lnTo>
                    <a:pt x="147" y="79"/>
                  </a:lnTo>
                  <a:lnTo>
                    <a:pt x="145" y="73"/>
                  </a:lnTo>
                  <a:lnTo>
                    <a:pt x="142" y="67"/>
                  </a:lnTo>
                  <a:lnTo>
                    <a:pt x="145" y="65"/>
                  </a:lnTo>
                  <a:lnTo>
                    <a:pt x="147" y="70"/>
                  </a:lnTo>
                  <a:lnTo>
                    <a:pt x="149" y="67"/>
                  </a:lnTo>
                  <a:lnTo>
                    <a:pt x="152" y="70"/>
                  </a:lnTo>
                  <a:lnTo>
                    <a:pt x="156" y="70"/>
                  </a:lnTo>
                  <a:lnTo>
                    <a:pt x="153" y="70"/>
                  </a:lnTo>
                  <a:lnTo>
                    <a:pt x="153" y="65"/>
                  </a:lnTo>
                  <a:lnTo>
                    <a:pt x="153" y="62"/>
                  </a:lnTo>
                  <a:lnTo>
                    <a:pt x="159" y="56"/>
                  </a:lnTo>
                  <a:lnTo>
                    <a:pt x="160" y="59"/>
                  </a:lnTo>
                  <a:lnTo>
                    <a:pt x="160" y="55"/>
                  </a:lnTo>
                  <a:lnTo>
                    <a:pt x="163" y="52"/>
                  </a:lnTo>
                  <a:lnTo>
                    <a:pt x="167" y="55"/>
                  </a:lnTo>
                  <a:lnTo>
                    <a:pt x="163" y="48"/>
                  </a:lnTo>
                  <a:lnTo>
                    <a:pt x="170" y="44"/>
                  </a:lnTo>
                  <a:lnTo>
                    <a:pt x="172" y="48"/>
                  </a:lnTo>
                  <a:lnTo>
                    <a:pt x="179" y="39"/>
                  </a:lnTo>
                  <a:lnTo>
                    <a:pt x="181" y="38"/>
                  </a:lnTo>
                  <a:lnTo>
                    <a:pt x="183" y="42"/>
                  </a:lnTo>
                  <a:lnTo>
                    <a:pt x="189" y="35"/>
                  </a:lnTo>
                  <a:lnTo>
                    <a:pt x="190" y="39"/>
                  </a:lnTo>
                  <a:lnTo>
                    <a:pt x="201" y="48"/>
                  </a:lnTo>
                  <a:lnTo>
                    <a:pt x="197" y="52"/>
                  </a:lnTo>
                  <a:lnTo>
                    <a:pt x="200" y="56"/>
                  </a:lnTo>
                  <a:lnTo>
                    <a:pt x="204" y="51"/>
                  </a:lnTo>
                  <a:lnTo>
                    <a:pt x="208" y="52"/>
                  </a:lnTo>
                  <a:lnTo>
                    <a:pt x="213" y="55"/>
                  </a:lnTo>
                  <a:lnTo>
                    <a:pt x="215" y="52"/>
                  </a:lnTo>
                  <a:lnTo>
                    <a:pt x="220" y="56"/>
                  </a:lnTo>
                  <a:lnTo>
                    <a:pt x="218" y="52"/>
                  </a:lnTo>
                  <a:lnTo>
                    <a:pt x="220" y="52"/>
                  </a:lnTo>
                  <a:lnTo>
                    <a:pt x="215" y="44"/>
                  </a:lnTo>
                  <a:lnTo>
                    <a:pt x="220" y="39"/>
                  </a:lnTo>
                  <a:lnTo>
                    <a:pt x="223" y="34"/>
                  </a:lnTo>
                  <a:lnTo>
                    <a:pt x="227" y="34"/>
                  </a:lnTo>
                  <a:lnTo>
                    <a:pt x="226" y="27"/>
                  </a:lnTo>
                  <a:lnTo>
                    <a:pt x="231" y="23"/>
                  </a:lnTo>
                  <a:lnTo>
                    <a:pt x="237" y="23"/>
                  </a:lnTo>
                  <a:lnTo>
                    <a:pt x="237" y="21"/>
                  </a:lnTo>
                  <a:lnTo>
                    <a:pt x="238" y="18"/>
                  </a:lnTo>
                  <a:lnTo>
                    <a:pt x="255" y="18"/>
                  </a:lnTo>
                  <a:lnTo>
                    <a:pt x="257" y="18"/>
                  </a:lnTo>
                  <a:lnTo>
                    <a:pt x="255" y="10"/>
                  </a:lnTo>
                  <a:lnTo>
                    <a:pt x="252" y="10"/>
                  </a:lnTo>
                  <a:lnTo>
                    <a:pt x="250" y="6"/>
                  </a:lnTo>
                  <a:lnTo>
                    <a:pt x="255" y="6"/>
                  </a:lnTo>
                  <a:lnTo>
                    <a:pt x="260" y="7"/>
                  </a:lnTo>
                  <a:lnTo>
                    <a:pt x="261" y="7"/>
                  </a:lnTo>
                  <a:lnTo>
                    <a:pt x="264" y="11"/>
                  </a:lnTo>
                  <a:lnTo>
                    <a:pt x="274" y="14"/>
                  </a:lnTo>
                  <a:lnTo>
                    <a:pt x="275" y="17"/>
                  </a:lnTo>
                  <a:lnTo>
                    <a:pt x="282" y="17"/>
                  </a:lnTo>
                  <a:lnTo>
                    <a:pt x="287" y="18"/>
                  </a:lnTo>
                  <a:lnTo>
                    <a:pt x="293" y="17"/>
                  </a:lnTo>
                  <a:lnTo>
                    <a:pt x="298" y="18"/>
                  </a:lnTo>
                  <a:lnTo>
                    <a:pt x="301" y="21"/>
                  </a:lnTo>
                  <a:lnTo>
                    <a:pt x="303" y="23"/>
                  </a:lnTo>
                  <a:lnTo>
                    <a:pt x="301" y="18"/>
                  </a:lnTo>
                  <a:lnTo>
                    <a:pt x="305" y="17"/>
                  </a:lnTo>
                  <a:lnTo>
                    <a:pt x="308" y="18"/>
                  </a:lnTo>
                  <a:lnTo>
                    <a:pt x="309" y="21"/>
                  </a:lnTo>
                  <a:lnTo>
                    <a:pt x="305" y="25"/>
                  </a:lnTo>
                  <a:lnTo>
                    <a:pt x="305" y="27"/>
                  </a:lnTo>
                  <a:lnTo>
                    <a:pt x="303" y="31"/>
                  </a:lnTo>
                  <a:lnTo>
                    <a:pt x="303" y="28"/>
                  </a:lnTo>
                  <a:lnTo>
                    <a:pt x="298" y="31"/>
                  </a:lnTo>
                  <a:lnTo>
                    <a:pt x="296" y="35"/>
                  </a:lnTo>
                  <a:lnTo>
                    <a:pt x="296" y="38"/>
                  </a:lnTo>
                  <a:lnTo>
                    <a:pt x="296" y="42"/>
                  </a:lnTo>
                  <a:lnTo>
                    <a:pt x="289" y="52"/>
                  </a:lnTo>
                  <a:lnTo>
                    <a:pt x="296" y="59"/>
                  </a:lnTo>
                  <a:lnTo>
                    <a:pt x="298" y="62"/>
                  </a:lnTo>
                  <a:lnTo>
                    <a:pt x="303" y="63"/>
                  </a:lnTo>
                  <a:lnTo>
                    <a:pt x="305" y="67"/>
                  </a:lnTo>
                  <a:lnTo>
                    <a:pt x="316" y="76"/>
                  </a:lnTo>
                  <a:lnTo>
                    <a:pt x="330" y="79"/>
                  </a:lnTo>
                  <a:lnTo>
                    <a:pt x="330" y="84"/>
                  </a:lnTo>
                  <a:lnTo>
                    <a:pt x="342" y="90"/>
                  </a:lnTo>
                  <a:lnTo>
                    <a:pt x="346" y="90"/>
                  </a:lnTo>
                  <a:lnTo>
                    <a:pt x="350" y="87"/>
                  </a:lnTo>
                  <a:lnTo>
                    <a:pt x="357" y="73"/>
                  </a:lnTo>
                  <a:lnTo>
                    <a:pt x="364" y="51"/>
                  </a:lnTo>
                  <a:lnTo>
                    <a:pt x="364" y="39"/>
                  </a:lnTo>
                  <a:lnTo>
                    <a:pt x="367" y="35"/>
                  </a:lnTo>
                  <a:lnTo>
                    <a:pt x="364" y="31"/>
                  </a:lnTo>
                  <a:lnTo>
                    <a:pt x="368" y="25"/>
                  </a:lnTo>
                  <a:lnTo>
                    <a:pt x="367" y="23"/>
                  </a:lnTo>
                  <a:lnTo>
                    <a:pt x="368" y="18"/>
                  </a:lnTo>
                  <a:lnTo>
                    <a:pt x="371" y="18"/>
                  </a:lnTo>
                  <a:lnTo>
                    <a:pt x="374" y="6"/>
                  </a:lnTo>
                  <a:lnTo>
                    <a:pt x="380" y="0"/>
                  </a:lnTo>
                  <a:lnTo>
                    <a:pt x="380" y="3"/>
                  </a:lnTo>
                  <a:lnTo>
                    <a:pt x="383" y="7"/>
                  </a:lnTo>
                  <a:lnTo>
                    <a:pt x="383" y="17"/>
                  </a:lnTo>
                  <a:lnTo>
                    <a:pt x="386" y="17"/>
                  </a:lnTo>
                  <a:lnTo>
                    <a:pt x="386" y="21"/>
                  </a:lnTo>
                  <a:lnTo>
                    <a:pt x="387" y="23"/>
                  </a:lnTo>
                  <a:lnTo>
                    <a:pt x="387" y="28"/>
                  </a:lnTo>
                  <a:lnTo>
                    <a:pt x="390" y="28"/>
                  </a:lnTo>
                  <a:lnTo>
                    <a:pt x="390" y="39"/>
                  </a:lnTo>
                  <a:lnTo>
                    <a:pt x="393" y="51"/>
                  </a:lnTo>
                  <a:lnTo>
                    <a:pt x="394" y="48"/>
                  </a:lnTo>
                  <a:lnTo>
                    <a:pt x="398" y="44"/>
                  </a:lnTo>
                  <a:lnTo>
                    <a:pt x="401" y="51"/>
                  </a:lnTo>
                  <a:lnTo>
                    <a:pt x="408" y="55"/>
                  </a:lnTo>
                  <a:lnTo>
                    <a:pt x="408" y="70"/>
                  </a:lnTo>
                  <a:lnTo>
                    <a:pt x="408" y="73"/>
                  </a:lnTo>
                  <a:lnTo>
                    <a:pt x="412" y="80"/>
                  </a:lnTo>
                  <a:lnTo>
                    <a:pt x="415" y="91"/>
                  </a:lnTo>
                  <a:lnTo>
                    <a:pt x="415" y="97"/>
                  </a:lnTo>
                  <a:lnTo>
                    <a:pt x="415" y="101"/>
                  </a:lnTo>
                  <a:lnTo>
                    <a:pt x="417" y="106"/>
                  </a:lnTo>
                  <a:lnTo>
                    <a:pt x="423" y="112"/>
                  </a:lnTo>
                  <a:lnTo>
                    <a:pt x="428" y="112"/>
                  </a:lnTo>
                  <a:lnTo>
                    <a:pt x="431" y="118"/>
                  </a:lnTo>
                  <a:lnTo>
                    <a:pt x="434" y="118"/>
                  </a:lnTo>
                  <a:lnTo>
                    <a:pt x="439" y="122"/>
                  </a:lnTo>
                  <a:lnTo>
                    <a:pt x="442" y="128"/>
                  </a:lnTo>
                  <a:lnTo>
                    <a:pt x="445" y="129"/>
                  </a:lnTo>
                  <a:lnTo>
                    <a:pt x="439" y="132"/>
                  </a:lnTo>
                  <a:lnTo>
                    <a:pt x="442" y="136"/>
                  </a:lnTo>
                  <a:lnTo>
                    <a:pt x="447" y="142"/>
                  </a:lnTo>
                  <a:lnTo>
                    <a:pt x="447" y="145"/>
                  </a:lnTo>
                  <a:lnTo>
                    <a:pt x="452" y="157"/>
                  </a:lnTo>
                  <a:lnTo>
                    <a:pt x="454" y="159"/>
                  </a:lnTo>
                  <a:lnTo>
                    <a:pt x="454" y="150"/>
                  </a:lnTo>
                  <a:lnTo>
                    <a:pt x="460" y="157"/>
                  </a:lnTo>
                  <a:lnTo>
                    <a:pt x="460" y="156"/>
                  </a:lnTo>
                  <a:lnTo>
                    <a:pt x="463" y="159"/>
                  </a:lnTo>
                  <a:lnTo>
                    <a:pt x="463" y="170"/>
                  </a:lnTo>
                  <a:lnTo>
                    <a:pt x="458" y="170"/>
                  </a:lnTo>
                  <a:lnTo>
                    <a:pt x="460" y="174"/>
                  </a:lnTo>
                  <a:lnTo>
                    <a:pt x="468" y="178"/>
                  </a:lnTo>
                  <a:lnTo>
                    <a:pt x="472" y="184"/>
                  </a:lnTo>
                  <a:lnTo>
                    <a:pt x="475" y="190"/>
                  </a:lnTo>
                  <a:lnTo>
                    <a:pt x="479" y="194"/>
                  </a:lnTo>
                  <a:lnTo>
                    <a:pt x="482" y="198"/>
                  </a:lnTo>
                  <a:lnTo>
                    <a:pt x="479" y="205"/>
                  </a:lnTo>
                  <a:lnTo>
                    <a:pt x="483" y="212"/>
                  </a:lnTo>
                  <a:lnTo>
                    <a:pt x="479" y="230"/>
                  </a:lnTo>
                  <a:lnTo>
                    <a:pt x="482" y="239"/>
                  </a:lnTo>
                  <a:lnTo>
                    <a:pt x="479" y="254"/>
                  </a:lnTo>
                  <a:lnTo>
                    <a:pt x="472" y="268"/>
                  </a:lnTo>
                  <a:lnTo>
                    <a:pt x="468" y="284"/>
                  </a:lnTo>
                  <a:lnTo>
                    <a:pt x="456" y="301"/>
                  </a:lnTo>
                  <a:lnTo>
                    <a:pt x="456" y="303"/>
                  </a:lnTo>
                  <a:lnTo>
                    <a:pt x="456" y="305"/>
                  </a:lnTo>
                  <a:lnTo>
                    <a:pt x="442" y="316"/>
                  </a:lnTo>
                  <a:lnTo>
                    <a:pt x="439" y="322"/>
                  </a:lnTo>
                  <a:lnTo>
                    <a:pt x="438" y="329"/>
                  </a:lnTo>
                  <a:lnTo>
                    <a:pt x="428" y="340"/>
                  </a:lnTo>
                  <a:lnTo>
                    <a:pt x="424" y="348"/>
                  </a:lnTo>
                  <a:lnTo>
                    <a:pt x="412" y="367"/>
                  </a:lnTo>
                  <a:lnTo>
                    <a:pt x="406" y="385"/>
                  </a:lnTo>
                  <a:lnTo>
                    <a:pt x="394" y="390"/>
                  </a:lnTo>
                  <a:lnTo>
                    <a:pt x="375" y="390"/>
                  </a:lnTo>
                  <a:lnTo>
                    <a:pt x="368" y="396"/>
                  </a:lnTo>
                  <a:lnTo>
                    <a:pt x="356" y="403"/>
                  </a:lnTo>
                  <a:lnTo>
                    <a:pt x="357" y="406"/>
                  </a:lnTo>
                  <a:lnTo>
                    <a:pt x="356" y="4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66" name="Freeform 816"/>
            <p:cNvSpPr>
              <a:spLocks/>
            </p:cNvSpPr>
            <p:nvPr/>
          </p:nvSpPr>
          <p:spPr bwMode="auto">
            <a:xfrm>
              <a:off x="3734" y="2460"/>
              <a:ext cx="483" cy="410"/>
            </a:xfrm>
            <a:custGeom>
              <a:avLst/>
              <a:gdLst>
                <a:gd name="T0" fmla="*/ 349 w 483"/>
                <a:gd name="T1" fmla="*/ 393 h 410"/>
                <a:gd name="T2" fmla="*/ 338 w 483"/>
                <a:gd name="T3" fmla="*/ 390 h 410"/>
                <a:gd name="T4" fmla="*/ 309 w 483"/>
                <a:gd name="T5" fmla="*/ 395 h 410"/>
                <a:gd name="T6" fmla="*/ 289 w 483"/>
                <a:gd name="T7" fmla="*/ 382 h 410"/>
                <a:gd name="T8" fmla="*/ 287 w 483"/>
                <a:gd name="T9" fmla="*/ 345 h 410"/>
                <a:gd name="T10" fmla="*/ 279 w 483"/>
                <a:gd name="T11" fmla="*/ 335 h 410"/>
                <a:gd name="T12" fmla="*/ 260 w 483"/>
                <a:gd name="T13" fmla="*/ 340 h 410"/>
                <a:gd name="T14" fmla="*/ 278 w 483"/>
                <a:gd name="T15" fmla="*/ 309 h 410"/>
                <a:gd name="T16" fmla="*/ 268 w 483"/>
                <a:gd name="T17" fmla="*/ 313 h 410"/>
                <a:gd name="T18" fmla="*/ 245 w 483"/>
                <a:gd name="T19" fmla="*/ 333 h 410"/>
                <a:gd name="T20" fmla="*/ 238 w 483"/>
                <a:gd name="T21" fmla="*/ 306 h 410"/>
                <a:gd name="T22" fmla="*/ 234 w 483"/>
                <a:gd name="T23" fmla="*/ 292 h 410"/>
                <a:gd name="T24" fmla="*/ 204 w 483"/>
                <a:gd name="T25" fmla="*/ 277 h 410"/>
                <a:gd name="T26" fmla="*/ 122 w 483"/>
                <a:gd name="T27" fmla="*/ 292 h 410"/>
                <a:gd name="T28" fmla="*/ 99 w 483"/>
                <a:gd name="T29" fmla="*/ 309 h 410"/>
                <a:gd name="T30" fmla="*/ 64 w 483"/>
                <a:gd name="T31" fmla="*/ 306 h 410"/>
                <a:gd name="T32" fmla="*/ 29 w 483"/>
                <a:gd name="T33" fmla="*/ 322 h 410"/>
                <a:gd name="T34" fmla="*/ 3 w 483"/>
                <a:gd name="T35" fmla="*/ 301 h 410"/>
                <a:gd name="T36" fmla="*/ 19 w 483"/>
                <a:gd name="T37" fmla="*/ 277 h 410"/>
                <a:gd name="T38" fmla="*/ 7 w 483"/>
                <a:gd name="T39" fmla="*/ 223 h 410"/>
                <a:gd name="T40" fmla="*/ 4 w 483"/>
                <a:gd name="T41" fmla="*/ 201 h 410"/>
                <a:gd name="T42" fmla="*/ 7 w 483"/>
                <a:gd name="T43" fmla="*/ 194 h 410"/>
                <a:gd name="T44" fmla="*/ 7 w 483"/>
                <a:gd name="T45" fmla="*/ 170 h 410"/>
                <a:gd name="T46" fmla="*/ 21 w 483"/>
                <a:gd name="T47" fmla="*/ 136 h 410"/>
                <a:gd name="T48" fmla="*/ 41 w 483"/>
                <a:gd name="T49" fmla="*/ 129 h 410"/>
                <a:gd name="T50" fmla="*/ 82 w 483"/>
                <a:gd name="T51" fmla="*/ 117 h 410"/>
                <a:gd name="T52" fmla="*/ 123 w 483"/>
                <a:gd name="T53" fmla="*/ 90 h 410"/>
                <a:gd name="T54" fmla="*/ 138 w 483"/>
                <a:gd name="T55" fmla="*/ 73 h 410"/>
                <a:gd name="T56" fmla="*/ 142 w 483"/>
                <a:gd name="T57" fmla="*/ 67 h 410"/>
                <a:gd name="T58" fmla="*/ 156 w 483"/>
                <a:gd name="T59" fmla="*/ 70 h 410"/>
                <a:gd name="T60" fmla="*/ 160 w 483"/>
                <a:gd name="T61" fmla="*/ 59 h 410"/>
                <a:gd name="T62" fmla="*/ 170 w 483"/>
                <a:gd name="T63" fmla="*/ 44 h 410"/>
                <a:gd name="T64" fmla="*/ 189 w 483"/>
                <a:gd name="T65" fmla="*/ 35 h 410"/>
                <a:gd name="T66" fmla="*/ 204 w 483"/>
                <a:gd name="T67" fmla="*/ 51 h 410"/>
                <a:gd name="T68" fmla="*/ 218 w 483"/>
                <a:gd name="T69" fmla="*/ 52 h 410"/>
                <a:gd name="T70" fmla="*/ 227 w 483"/>
                <a:gd name="T71" fmla="*/ 34 h 410"/>
                <a:gd name="T72" fmla="*/ 238 w 483"/>
                <a:gd name="T73" fmla="*/ 18 h 410"/>
                <a:gd name="T74" fmla="*/ 250 w 483"/>
                <a:gd name="T75" fmla="*/ 6 h 410"/>
                <a:gd name="T76" fmla="*/ 274 w 483"/>
                <a:gd name="T77" fmla="*/ 14 h 410"/>
                <a:gd name="T78" fmla="*/ 298 w 483"/>
                <a:gd name="T79" fmla="*/ 18 h 410"/>
                <a:gd name="T80" fmla="*/ 308 w 483"/>
                <a:gd name="T81" fmla="*/ 18 h 410"/>
                <a:gd name="T82" fmla="*/ 303 w 483"/>
                <a:gd name="T83" fmla="*/ 28 h 410"/>
                <a:gd name="T84" fmla="*/ 289 w 483"/>
                <a:gd name="T85" fmla="*/ 52 h 410"/>
                <a:gd name="T86" fmla="*/ 316 w 483"/>
                <a:gd name="T87" fmla="*/ 76 h 410"/>
                <a:gd name="T88" fmla="*/ 350 w 483"/>
                <a:gd name="T89" fmla="*/ 87 h 410"/>
                <a:gd name="T90" fmla="*/ 364 w 483"/>
                <a:gd name="T91" fmla="*/ 31 h 410"/>
                <a:gd name="T92" fmla="*/ 374 w 483"/>
                <a:gd name="T93" fmla="*/ 6 h 410"/>
                <a:gd name="T94" fmla="*/ 386 w 483"/>
                <a:gd name="T95" fmla="*/ 17 h 410"/>
                <a:gd name="T96" fmla="*/ 390 w 483"/>
                <a:gd name="T97" fmla="*/ 39 h 410"/>
                <a:gd name="T98" fmla="*/ 408 w 483"/>
                <a:gd name="T99" fmla="*/ 55 h 410"/>
                <a:gd name="T100" fmla="*/ 415 w 483"/>
                <a:gd name="T101" fmla="*/ 97 h 410"/>
                <a:gd name="T102" fmla="*/ 431 w 483"/>
                <a:gd name="T103" fmla="*/ 118 h 410"/>
                <a:gd name="T104" fmla="*/ 439 w 483"/>
                <a:gd name="T105" fmla="*/ 132 h 410"/>
                <a:gd name="T106" fmla="*/ 454 w 483"/>
                <a:gd name="T107" fmla="*/ 159 h 410"/>
                <a:gd name="T108" fmla="*/ 463 w 483"/>
                <a:gd name="T109" fmla="*/ 170 h 410"/>
                <a:gd name="T110" fmla="*/ 475 w 483"/>
                <a:gd name="T111" fmla="*/ 190 h 410"/>
                <a:gd name="T112" fmla="*/ 479 w 483"/>
                <a:gd name="T113" fmla="*/ 230 h 410"/>
                <a:gd name="T114" fmla="*/ 456 w 483"/>
                <a:gd name="T115" fmla="*/ 301 h 410"/>
                <a:gd name="T116" fmla="*/ 438 w 483"/>
                <a:gd name="T117" fmla="*/ 329 h 410"/>
                <a:gd name="T118" fmla="*/ 394 w 483"/>
                <a:gd name="T119" fmla="*/ 390 h 410"/>
                <a:gd name="T120" fmla="*/ 356 w 483"/>
                <a:gd name="T121" fmla="*/ 410 h 4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3"/>
                <a:gd name="T184" fmla="*/ 0 h 410"/>
                <a:gd name="T185" fmla="*/ 483 w 483"/>
                <a:gd name="T186" fmla="*/ 410 h 41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3" h="410">
                  <a:moveTo>
                    <a:pt x="356" y="410"/>
                  </a:moveTo>
                  <a:lnTo>
                    <a:pt x="350" y="402"/>
                  </a:lnTo>
                  <a:lnTo>
                    <a:pt x="349" y="399"/>
                  </a:lnTo>
                  <a:lnTo>
                    <a:pt x="349" y="396"/>
                  </a:lnTo>
                  <a:lnTo>
                    <a:pt x="349" y="393"/>
                  </a:lnTo>
                  <a:lnTo>
                    <a:pt x="342" y="396"/>
                  </a:lnTo>
                  <a:lnTo>
                    <a:pt x="339" y="396"/>
                  </a:lnTo>
                  <a:lnTo>
                    <a:pt x="345" y="393"/>
                  </a:lnTo>
                  <a:lnTo>
                    <a:pt x="345" y="389"/>
                  </a:lnTo>
                  <a:lnTo>
                    <a:pt x="338" y="390"/>
                  </a:lnTo>
                  <a:lnTo>
                    <a:pt x="339" y="390"/>
                  </a:lnTo>
                  <a:lnTo>
                    <a:pt x="339" y="395"/>
                  </a:lnTo>
                  <a:lnTo>
                    <a:pt x="323" y="403"/>
                  </a:lnTo>
                  <a:lnTo>
                    <a:pt x="316" y="396"/>
                  </a:lnTo>
                  <a:lnTo>
                    <a:pt x="309" y="395"/>
                  </a:lnTo>
                  <a:lnTo>
                    <a:pt x="305" y="390"/>
                  </a:lnTo>
                  <a:lnTo>
                    <a:pt x="303" y="393"/>
                  </a:lnTo>
                  <a:lnTo>
                    <a:pt x="296" y="389"/>
                  </a:lnTo>
                  <a:lnTo>
                    <a:pt x="291" y="386"/>
                  </a:lnTo>
                  <a:lnTo>
                    <a:pt x="289" y="382"/>
                  </a:lnTo>
                  <a:lnTo>
                    <a:pt x="285" y="375"/>
                  </a:lnTo>
                  <a:lnTo>
                    <a:pt x="285" y="369"/>
                  </a:lnTo>
                  <a:lnTo>
                    <a:pt x="289" y="361"/>
                  </a:lnTo>
                  <a:lnTo>
                    <a:pt x="282" y="348"/>
                  </a:lnTo>
                  <a:lnTo>
                    <a:pt x="287" y="345"/>
                  </a:lnTo>
                  <a:lnTo>
                    <a:pt x="287" y="344"/>
                  </a:lnTo>
                  <a:lnTo>
                    <a:pt x="279" y="344"/>
                  </a:lnTo>
                  <a:lnTo>
                    <a:pt x="274" y="345"/>
                  </a:lnTo>
                  <a:lnTo>
                    <a:pt x="278" y="341"/>
                  </a:lnTo>
                  <a:lnTo>
                    <a:pt x="279" y="335"/>
                  </a:lnTo>
                  <a:lnTo>
                    <a:pt x="278" y="322"/>
                  </a:lnTo>
                  <a:lnTo>
                    <a:pt x="274" y="326"/>
                  </a:lnTo>
                  <a:lnTo>
                    <a:pt x="268" y="337"/>
                  </a:lnTo>
                  <a:lnTo>
                    <a:pt x="264" y="337"/>
                  </a:lnTo>
                  <a:lnTo>
                    <a:pt x="260" y="340"/>
                  </a:lnTo>
                  <a:lnTo>
                    <a:pt x="261" y="335"/>
                  </a:lnTo>
                  <a:lnTo>
                    <a:pt x="267" y="335"/>
                  </a:lnTo>
                  <a:lnTo>
                    <a:pt x="268" y="324"/>
                  </a:lnTo>
                  <a:lnTo>
                    <a:pt x="275" y="316"/>
                  </a:lnTo>
                  <a:lnTo>
                    <a:pt x="278" y="309"/>
                  </a:lnTo>
                  <a:lnTo>
                    <a:pt x="279" y="306"/>
                  </a:lnTo>
                  <a:lnTo>
                    <a:pt x="279" y="296"/>
                  </a:lnTo>
                  <a:lnTo>
                    <a:pt x="278" y="305"/>
                  </a:lnTo>
                  <a:lnTo>
                    <a:pt x="275" y="305"/>
                  </a:lnTo>
                  <a:lnTo>
                    <a:pt x="268" y="313"/>
                  </a:lnTo>
                  <a:lnTo>
                    <a:pt x="261" y="317"/>
                  </a:lnTo>
                  <a:lnTo>
                    <a:pt x="252" y="324"/>
                  </a:lnTo>
                  <a:lnTo>
                    <a:pt x="248" y="329"/>
                  </a:lnTo>
                  <a:lnTo>
                    <a:pt x="250" y="333"/>
                  </a:lnTo>
                  <a:lnTo>
                    <a:pt x="245" y="333"/>
                  </a:lnTo>
                  <a:lnTo>
                    <a:pt x="244" y="329"/>
                  </a:lnTo>
                  <a:lnTo>
                    <a:pt x="244" y="326"/>
                  </a:lnTo>
                  <a:lnTo>
                    <a:pt x="244" y="320"/>
                  </a:lnTo>
                  <a:lnTo>
                    <a:pt x="241" y="313"/>
                  </a:lnTo>
                  <a:lnTo>
                    <a:pt x="238" y="306"/>
                  </a:lnTo>
                  <a:lnTo>
                    <a:pt x="234" y="305"/>
                  </a:lnTo>
                  <a:lnTo>
                    <a:pt x="234" y="298"/>
                  </a:lnTo>
                  <a:lnTo>
                    <a:pt x="237" y="296"/>
                  </a:lnTo>
                  <a:lnTo>
                    <a:pt x="231" y="295"/>
                  </a:lnTo>
                  <a:lnTo>
                    <a:pt x="234" y="292"/>
                  </a:lnTo>
                  <a:lnTo>
                    <a:pt x="230" y="288"/>
                  </a:lnTo>
                  <a:lnTo>
                    <a:pt x="226" y="289"/>
                  </a:lnTo>
                  <a:lnTo>
                    <a:pt x="220" y="286"/>
                  </a:lnTo>
                  <a:lnTo>
                    <a:pt x="215" y="286"/>
                  </a:lnTo>
                  <a:lnTo>
                    <a:pt x="204" y="277"/>
                  </a:lnTo>
                  <a:lnTo>
                    <a:pt x="193" y="279"/>
                  </a:lnTo>
                  <a:lnTo>
                    <a:pt x="172" y="281"/>
                  </a:lnTo>
                  <a:lnTo>
                    <a:pt x="152" y="288"/>
                  </a:lnTo>
                  <a:lnTo>
                    <a:pt x="140" y="286"/>
                  </a:lnTo>
                  <a:lnTo>
                    <a:pt x="122" y="292"/>
                  </a:lnTo>
                  <a:lnTo>
                    <a:pt x="115" y="296"/>
                  </a:lnTo>
                  <a:lnTo>
                    <a:pt x="111" y="303"/>
                  </a:lnTo>
                  <a:lnTo>
                    <a:pt x="108" y="306"/>
                  </a:lnTo>
                  <a:lnTo>
                    <a:pt x="101" y="309"/>
                  </a:lnTo>
                  <a:lnTo>
                    <a:pt x="99" y="309"/>
                  </a:lnTo>
                  <a:lnTo>
                    <a:pt x="92" y="309"/>
                  </a:lnTo>
                  <a:lnTo>
                    <a:pt x="88" y="312"/>
                  </a:lnTo>
                  <a:lnTo>
                    <a:pt x="85" y="306"/>
                  </a:lnTo>
                  <a:lnTo>
                    <a:pt x="71" y="305"/>
                  </a:lnTo>
                  <a:lnTo>
                    <a:pt x="64" y="306"/>
                  </a:lnTo>
                  <a:lnTo>
                    <a:pt x="53" y="312"/>
                  </a:lnTo>
                  <a:lnTo>
                    <a:pt x="51" y="313"/>
                  </a:lnTo>
                  <a:lnTo>
                    <a:pt x="44" y="316"/>
                  </a:lnTo>
                  <a:lnTo>
                    <a:pt x="34" y="320"/>
                  </a:lnTo>
                  <a:lnTo>
                    <a:pt x="29" y="322"/>
                  </a:lnTo>
                  <a:lnTo>
                    <a:pt x="19" y="322"/>
                  </a:lnTo>
                  <a:lnTo>
                    <a:pt x="11" y="317"/>
                  </a:lnTo>
                  <a:lnTo>
                    <a:pt x="7" y="312"/>
                  </a:lnTo>
                  <a:lnTo>
                    <a:pt x="0" y="309"/>
                  </a:lnTo>
                  <a:lnTo>
                    <a:pt x="3" y="301"/>
                  </a:lnTo>
                  <a:lnTo>
                    <a:pt x="4" y="301"/>
                  </a:lnTo>
                  <a:lnTo>
                    <a:pt x="10" y="298"/>
                  </a:lnTo>
                  <a:lnTo>
                    <a:pt x="11" y="288"/>
                  </a:lnTo>
                  <a:lnTo>
                    <a:pt x="14" y="288"/>
                  </a:lnTo>
                  <a:lnTo>
                    <a:pt x="19" y="277"/>
                  </a:lnTo>
                  <a:lnTo>
                    <a:pt x="17" y="268"/>
                  </a:lnTo>
                  <a:lnTo>
                    <a:pt x="11" y="251"/>
                  </a:lnTo>
                  <a:lnTo>
                    <a:pt x="14" y="236"/>
                  </a:lnTo>
                  <a:lnTo>
                    <a:pt x="11" y="228"/>
                  </a:lnTo>
                  <a:lnTo>
                    <a:pt x="7" y="223"/>
                  </a:lnTo>
                  <a:lnTo>
                    <a:pt x="10" y="215"/>
                  </a:lnTo>
                  <a:lnTo>
                    <a:pt x="4" y="206"/>
                  </a:lnTo>
                  <a:lnTo>
                    <a:pt x="0" y="194"/>
                  </a:lnTo>
                  <a:lnTo>
                    <a:pt x="3" y="194"/>
                  </a:lnTo>
                  <a:lnTo>
                    <a:pt x="4" y="201"/>
                  </a:lnTo>
                  <a:lnTo>
                    <a:pt x="7" y="201"/>
                  </a:lnTo>
                  <a:lnTo>
                    <a:pt x="4" y="194"/>
                  </a:lnTo>
                  <a:lnTo>
                    <a:pt x="4" y="187"/>
                  </a:lnTo>
                  <a:lnTo>
                    <a:pt x="7" y="190"/>
                  </a:lnTo>
                  <a:lnTo>
                    <a:pt x="7" y="194"/>
                  </a:lnTo>
                  <a:lnTo>
                    <a:pt x="10" y="194"/>
                  </a:lnTo>
                  <a:lnTo>
                    <a:pt x="11" y="198"/>
                  </a:lnTo>
                  <a:lnTo>
                    <a:pt x="11" y="190"/>
                  </a:lnTo>
                  <a:lnTo>
                    <a:pt x="10" y="185"/>
                  </a:lnTo>
                  <a:lnTo>
                    <a:pt x="7" y="170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9"/>
                  </a:lnTo>
                  <a:lnTo>
                    <a:pt x="17" y="142"/>
                  </a:lnTo>
                  <a:lnTo>
                    <a:pt x="21" y="136"/>
                  </a:lnTo>
                  <a:lnTo>
                    <a:pt x="19" y="145"/>
                  </a:lnTo>
                  <a:lnTo>
                    <a:pt x="21" y="145"/>
                  </a:lnTo>
                  <a:lnTo>
                    <a:pt x="25" y="136"/>
                  </a:lnTo>
                  <a:lnTo>
                    <a:pt x="33" y="134"/>
                  </a:lnTo>
                  <a:lnTo>
                    <a:pt x="41" y="129"/>
                  </a:lnTo>
                  <a:lnTo>
                    <a:pt x="55" y="122"/>
                  </a:lnTo>
                  <a:lnTo>
                    <a:pt x="63" y="122"/>
                  </a:lnTo>
                  <a:lnTo>
                    <a:pt x="70" y="118"/>
                  </a:lnTo>
                  <a:lnTo>
                    <a:pt x="77" y="118"/>
                  </a:lnTo>
                  <a:lnTo>
                    <a:pt x="82" y="117"/>
                  </a:lnTo>
                  <a:lnTo>
                    <a:pt x="89" y="114"/>
                  </a:lnTo>
                  <a:lnTo>
                    <a:pt x="111" y="106"/>
                  </a:lnTo>
                  <a:lnTo>
                    <a:pt x="118" y="95"/>
                  </a:lnTo>
                  <a:lnTo>
                    <a:pt x="123" y="93"/>
                  </a:lnTo>
                  <a:lnTo>
                    <a:pt x="123" y="90"/>
                  </a:lnTo>
                  <a:lnTo>
                    <a:pt x="123" y="83"/>
                  </a:lnTo>
                  <a:lnTo>
                    <a:pt x="131" y="73"/>
                  </a:lnTo>
                  <a:lnTo>
                    <a:pt x="133" y="70"/>
                  </a:lnTo>
                  <a:lnTo>
                    <a:pt x="136" y="70"/>
                  </a:lnTo>
                  <a:lnTo>
                    <a:pt x="138" y="73"/>
                  </a:lnTo>
                  <a:lnTo>
                    <a:pt x="142" y="83"/>
                  </a:lnTo>
                  <a:lnTo>
                    <a:pt x="142" y="76"/>
                  </a:lnTo>
                  <a:lnTo>
                    <a:pt x="147" y="79"/>
                  </a:lnTo>
                  <a:lnTo>
                    <a:pt x="145" y="73"/>
                  </a:lnTo>
                  <a:lnTo>
                    <a:pt x="142" y="67"/>
                  </a:lnTo>
                  <a:lnTo>
                    <a:pt x="145" y="65"/>
                  </a:lnTo>
                  <a:lnTo>
                    <a:pt x="147" y="70"/>
                  </a:lnTo>
                  <a:lnTo>
                    <a:pt x="149" y="67"/>
                  </a:lnTo>
                  <a:lnTo>
                    <a:pt x="152" y="70"/>
                  </a:lnTo>
                  <a:lnTo>
                    <a:pt x="156" y="70"/>
                  </a:lnTo>
                  <a:lnTo>
                    <a:pt x="153" y="70"/>
                  </a:lnTo>
                  <a:lnTo>
                    <a:pt x="153" y="65"/>
                  </a:lnTo>
                  <a:lnTo>
                    <a:pt x="153" y="62"/>
                  </a:lnTo>
                  <a:lnTo>
                    <a:pt x="159" y="56"/>
                  </a:lnTo>
                  <a:lnTo>
                    <a:pt x="160" y="59"/>
                  </a:lnTo>
                  <a:lnTo>
                    <a:pt x="160" y="55"/>
                  </a:lnTo>
                  <a:lnTo>
                    <a:pt x="163" y="52"/>
                  </a:lnTo>
                  <a:lnTo>
                    <a:pt x="167" y="55"/>
                  </a:lnTo>
                  <a:lnTo>
                    <a:pt x="163" y="48"/>
                  </a:lnTo>
                  <a:lnTo>
                    <a:pt x="170" y="44"/>
                  </a:lnTo>
                  <a:lnTo>
                    <a:pt x="172" y="48"/>
                  </a:lnTo>
                  <a:lnTo>
                    <a:pt x="179" y="39"/>
                  </a:lnTo>
                  <a:lnTo>
                    <a:pt x="181" y="38"/>
                  </a:lnTo>
                  <a:lnTo>
                    <a:pt x="183" y="42"/>
                  </a:lnTo>
                  <a:lnTo>
                    <a:pt x="189" y="35"/>
                  </a:lnTo>
                  <a:lnTo>
                    <a:pt x="190" y="39"/>
                  </a:lnTo>
                  <a:lnTo>
                    <a:pt x="201" y="48"/>
                  </a:lnTo>
                  <a:lnTo>
                    <a:pt x="197" y="52"/>
                  </a:lnTo>
                  <a:lnTo>
                    <a:pt x="200" y="56"/>
                  </a:lnTo>
                  <a:lnTo>
                    <a:pt x="204" y="51"/>
                  </a:lnTo>
                  <a:lnTo>
                    <a:pt x="208" y="52"/>
                  </a:lnTo>
                  <a:lnTo>
                    <a:pt x="213" y="55"/>
                  </a:lnTo>
                  <a:lnTo>
                    <a:pt x="215" y="52"/>
                  </a:lnTo>
                  <a:lnTo>
                    <a:pt x="220" y="56"/>
                  </a:lnTo>
                  <a:lnTo>
                    <a:pt x="218" y="52"/>
                  </a:lnTo>
                  <a:lnTo>
                    <a:pt x="220" y="52"/>
                  </a:lnTo>
                  <a:lnTo>
                    <a:pt x="215" y="44"/>
                  </a:lnTo>
                  <a:lnTo>
                    <a:pt x="220" y="39"/>
                  </a:lnTo>
                  <a:lnTo>
                    <a:pt x="223" y="34"/>
                  </a:lnTo>
                  <a:lnTo>
                    <a:pt x="227" y="34"/>
                  </a:lnTo>
                  <a:lnTo>
                    <a:pt x="226" y="27"/>
                  </a:lnTo>
                  <a:lnTo>
                    <a:pt x="231" y="23"/>
                  </a:lnTo>
                  <a:lnTo>
                    <a:pt x="237" y="23"/>
                  </a:lnTo>
                  <a:lnTo>
                    <a:pt x="237" y="21"/>
                  </a:lnTo>
                  <a:lnTo>
                    <a:pt x="238" y="18"/>
                  </a:lnTo>
                  <a:lnTo>
                    <a:pt x="255" y="18"/>
                  </a:lnTo>
                  <a:lnTo>
                    <a:pt x="257" y="18"/>
                  </a:lnTo>
                  <a:lnTo>
                    <a:pt x="255" y="10"/>
                  </a:lnTo>
                  <a:lnTo>
                    <a:pt x="252" y="10"/>
                  </a:lnTo>
                  <a:lnTo>
                    <a:pt x="250" y="6"/>
                  </a:lnTo>
                  <a:lnTo>
                    <a:pt x="255" y="6"/>
                  </a:lnTo>
                  <a:lnTo>
                    <a:pt x="260" y="7"/>
                  </a:lnTo>
                  <a:lnTo>
                    <a:pt x="261" y="7"/>
                  </a:lnTo>
                  <a:lnTo>
                    <a:pt x="264" y="11"/>
                  </a:lnTo>
                  <a:lnTo>
                    <a:pt x="274" y="14"/>
                  </a:lnTo>
                  <a:lnTo>
                    <a:pt x="275" y="17"/>
                  </a:lnTo>
                  <a:lnTo>
                    <a:pt x="282" y="17"/>
                  </a:lnTo>
                  <a:lnTo>
                    <a:pt x="287" y="18"/>
                  </a:lnTo>
                  <a:lnTo>
                    <a:pt x="293" y="17"/>
                  </a:lnTo>
                  <a:lnTo>
                    <a:pt x="298" y="18"/>
                  </a:lnTo>
                  <a:lnTo>
                    <a:pt x="301" y="21"/>
                  </a:lnTo>
                  <a:lnTo>
                    <a:pt x="303" y="23"/>
                  </a:lnTo>
                  <a:lnTo>
                    <a:pt x="301" y="18"/>
                  </a:lnTo>
                  <a:lnTo>
                    <a:pt x="305" y="17"/>
                  </a:lnTo>
                  <a:lnTo>
                    <a:pt x="308" y="18"/>
                  </a:lnTo>
                  <a:lnTo>
                    <a:pt x="309" y="21"/>
                  </a:lnTo>
                  <a:lnTo>
                    <a:pt x="305" y="25"/>
                  </a:lnTo>
                  <a:lnTo>
                    <a:pt x="305" y="27"/>
                  </a:lnTo>
                  <a:lnTo>
                    <a:pt x="303" y="31"/>
                  </a:lnTo>
                  <a:lnTo>
                    <a:pt x="303" y="28"/>
                  </a:lnTo>
                  <a:lnTo>
                    <a:pt x="298" y="31"/>
                  </a:lnTo>
                  <a:lnTo>
                    <a:pt x="296" y="35"/>
                  </a:lnTo>
                  <a:lnTo>
                    <a:pt x="296" y="38"/>
                  </a:lnTo>
                  <a:lnTo>
                    <a:pt x="296" y="42"/>
                  </a:lnTo>
                  <a:lnTo>
                    <a:pt x="289" y="52"/>
                  </a:lnTo>
                  <a:lnTo>
                    <a:pt x="296" y="59"/>
                  </a:lnTo>
                  <a:lnTo>
                    <a:pt x="298" y="62"/>
                  </a:lnTo>
                  <a:lnTo>
                    <a:pt x="303" y="63"/>
                  </a:lnTo>
                  <a:lnTo>
                    <a:pt x="305" y="67"/>
                  </a:lnTo>
                  <a:lnTo>
                    <a:pt x="316" y="76"/>
                  </a:lnTo>
                  <a:lnTo>
                    <a:pt x="330" y="79"/>
                  </a:lnTo>
                  <a:lnTo>
                    <a:pt x="330" y="84"/>
                  </a:lnTo>
                  <a:lnTo>
                    <a:pt x="342" y="90"/>
                  </a:lnTo>
                  <a:lnTo>
                    <a:pt x="346" y="90"/>
                  </a:lnTo>
                  <a:lnTo>
                    <a:pt x="350" y="87"/>
                  </a:lnTo>
                  <a:lnTo>
                    <a:pt x="357" y="73"/>
                  </a:lnTo>
                  <a:lnTo>
                    <a:pt x="364" y="51"/>
                  </a:lnTo>
                  <a:lnTo>
                    <a:pt x="364" y="39"/>
                  </a:lnTo>
                  <a:lnTo>
                    <a:pt x="367" y="35"/>
                  </a:lnTo>
                  <a:lnTo>
                    <a:pt x="364" y="31"/>
                  </a:lnTo>
                  <a:lnTo>
                    <a:pt x="368" y="25"/>
                  </a:lnTo>
                  <a:lnTo>
                    <a:pt x="367" y="23"/>
                  </a:lnTo>
                  <a:lnTo>
                    <a:pt x="368" y="18"/>
                  </a:lnTo>
                  <a:lnTo>
                    <a:pt x="371" y="18"/>
                  </a:lnTo>
                  <a:lnTo>
                    <a:pt x="374" y="6"/>
                  </a:lnTo>
                  <a:lnTo>
                    <a:pt x="380" y="0"/>
                  </a:lnTo>
                  <a:lnTo>
                    <a:pt x="380" y="3"/>
                  </a:lnTo>
                  <a:lnTo>
                    <a:pt x="383" y="7"/>
                  </a:lnTo>
                  <a:lnTo>
                    <a:pt x="383" y="17"/>
                  </a:lnTo>
                  <a:lnTo>
                    <a:pt x="386" y="17"/>
                  </a:lnTo>
                  <a:lnTo>
                    <a:pt x="386" y="21"/>
                  </a:lnTo>
                  <a:lnTo>
                    <a:pt x="387" y="23"/>
                  </a:lnTo>
                  <a:lnTo>
                    <a:pt x="387" y="28"/>
                  </a:lnTo>
                  <a:lnTo>
                    <a:pt x="390" y="28"/>
                  </a:lnTo>
                  <a:lnTo>
                    <a:pt x="390" y="39"/>
                  </a:lnTo>
                  <a:lnTo>
                    <a:pt x="393" y="51"/>
                  </a:lnTo>
                  <a:lnTo>
                    <a:pt x="394" y="48"/>
                  </a:lnTo>
                  <a:lnTo>
                    <a:pt x="398" y="44"/>
                  </a:lnTo>
                  <a:lnTo>
                    <a:pt x="401" y="51"/>
                  </a:lnTo>
                  <a:lnTo>
                    <a:pt x="408" y="55"/>
                  </a:lnTo>
                  <a:lnTo>
                    <a:pt x="408" y="70"/>
                  </a:lnTo>
                  <a:lnTo>
                    <a:pt x="408" y="73"/>
                  </a:lnTo>
                  <a:lnTo>
                    <a:pt x="412" y="80"/>
                  </a:lnTo>
                  <a:lnTo>
                    <a:pt x="415" y="91"/>
                  </a:lnTo>
                  <a:lnTo>
                    <a:pt x="415" y="97"/>
                  </a:lnTo>
                  <a:lnTo>
                    <a:pt x="415" y="101"/>
                  </a:lnTo>
                  <a:lnTo>
                    <a:pt x="417" y="106"/>
                  </a:lnTo>
                  <a:lnTo>
                    <a:pt x="423" y="112"/>
                  </a:lnTo>
                  <a:lnTo>
                    <a:pt x="428" y="112"/>
                  </a:lnTo>
                  <a:lnTo>
                    <a:pt x="431" y="118"/>
                  </a:lnTo>
                  <a:lnTo>
                    <a:pt x="434" y="118"/>
                  </a:lnTo>
                  <a:lnTo>
                    <a:pt x="439" y="122"/>
                  </a:lnTo>
                  <a:lnTo>
                    <a:pt x="442" y="128"/>
                  </a:lnTo>
                  <a:lnTo>
                    <a:pt x="445" y="129"/>
                  </a:lnTo>
                  <a:lnTo>
                    <a:pt x="439" y="132"/>
                  </a:lnTo>
                  <a:lnTo>
                    <a:pt x="442" y="136"/>
                  </a:lnTo>
                  <a:lnTo>
                    <a:pt x="447" y="142"/>
                  </a:lnTo>
                  <a:lnTo>
                    <a:pt x="447" y="145"/>
                  </a:lnTo>
                  <a:lnTo>
                    <a:pt x="452" y="157"/>
                  </a:lnTo>
                  <a:lnTo>
                    <a:pt x="454" y="159"/>
                  </a:lnTo>
                  <a:lnTo>
                    <a:pt x="454" y="150"/>
                  </a:lnTo>
                  <a:lnTo>
                    <a:pt x="460" y="157"/>
                  </a:lnTo>
                  <a:lnTo>
                    <a:pt x="460" y="156"/>
                  </a:lnTo>
                  <a:lnTo>
                    <a:pt x="463" y="159"/>
                  </a:lnTo>
                  <a:lnTo>
                    <a:pt x="463" y="170"/>
                  </a:lnTo>
                  <a:lnTo>
                    <a:pt x="458" y="170"/>
                  </a:lnTo>
                  <a:lnTo>
                    <a:pt x="460" y="174"/>
                  </a:lnTo>
                  <a:lnTo>
                    <a:pt x="468" y="178"/>
                  </a:lnTo>
                  <a:lnTo>
                    <a:pt x="472" y="184"/>
                  </a:lnTo>
                  <a:lnTo>
                    <a:pt x="475" y="190"/>
                  </a:lnTo>
                  <a:lnTo>
                    <a:pt x="479" y="194"/>
                  </a:lnTo>
                  <a:lnTo>
                    <a:pt x="482" y="198"/>
                  </a:lnTo>
                  <a:lnTo>
                    <a:pt x="479" y="205"/>
                  </a:lnTo>
                  <a:lnTo>
                    <a:pt x="483" y="212"/>
                  </a:lnTo>
                  <a:lnTo>
                    <a:pt x="479" y="230"/>
                  </a:lnTo>
                  <a:lnTo>
                    <a:pt x="482" y="239"/>
                  </a:lnTo>
                  <a:lnTo>
                    <a:pt x="479" y="254"/>
                  </a:lnTo>
                  <a:lnTo>
                    <a:pt x="472" y="268"/>
                  </a:lnTo>
                  <a:lnTo>
                    <a:pt x="468" y="284"/>
                  </a:lnTo>
                  <a:lnTo>
                    <a:pt x="456" y="301"/>
                  </a:lnTo>
                  <a:lnTo>
                    <a:pt x="456" y="303"/>
                  </a:lnTo>
                  <a:lnTo>
                    <a:pt x="456" y="305"/>
                  </a:lnTo>
                  <a:lnTo>
                    <a:pt x="442" y="316"/>
                  </a:lnTo>
                  <a:lnTo>
                    <a:pt x="439" y="322"/>
                  </a:lnTo>
                  <a:lnTo>
                    <a:pt x="438" y="329"/>
                  </a:lnTo>
                  <a:lnTo>
                    <a:pt x="428" y="340"/>
                  </a:lnTo>
                  <a:lnTo>
                    <a:pt x="424" y="348"/>
                  </a:lnTo>
                  <a:lnTo>
                    <a:pt x="412" y="367"/>
                  </a:lnTo>
                  <a:lnTo>
                    <a:pt x="406" y="385"/>
                  </a:lnTo>
                  <a:lnTo>
                    <a:pt x="394" y="390"/>
                  </a:lnTo>
                  <a:lnTo>
                    <a:pt x="375" y="390"/>
                  </a:lnTo>
                  <a:lnTo>
                    <a:pt x="368" y="396"/>
                  </a:lnTo>
                  <a:lnTo>
                    <a:pt x="356" y="403"/>
                  </a:lnTo>
                  <a:lnTo>
                    <a:pt x="357" y="406"/>
                  </a:lnTo>
                  <a:lnTo>
                    <a:pt x="356" y="4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4" name="Group 820"/>
          <p:cNvGrpSpPr>
            <a:grpSpLocks/>
          </p:cNvGrpSpPr>
          <p:nvPr/>
        </p:nvGrpSpPr>
        <p:grpSpPr bwMode="auto">
          <a:xfrm>
            <a:off x="7065434" y="3561644"/>
            <a:ext cx="148166" cy="163689"/>
            <a:chOff x="4284" y="2921"/>
            <a:chExt cx="105" cy="116"/>
          </a:xfrm>
        </p:grpSpPr>
        <p:sp>
          <p:nvSpPr>
            <p:cNvPr id="142863" name="Freeform 818"/>
            <p:cNvSpPr>
              <a:spLocks/>
            </p:cNvSpPr>
            <p:nvPr/>
          </p:nvSpPr>
          <p:spPr bwMode="auto">
            <a:xfrm>
              <a:off x="4284" y="2921"/>
              <a:ext cx="105" cy="116"/>
            </a:xfrm>
            <a:custGeom>
              <a:avLst/>
              <a:gdLst>
                <a:gd name="T0" fmla="*/ 21 w 105"/>
                <a:gd name="T1" fmla="*/ 113 h 116"/>
                <a:gd name="T2" fmla="*/ 15 w 105"/>
                <a:gd name="T3" fmla="*/ 108 h 116"/>
                <a:gd name="T4" fmla="*/ 10 w 105"/>
                <a:gd name="T5" fmla="*/ 103 h 116"/>
                <a:gd name="T6" fmla="*/ 0 w 105"/>
                <a:gd name="T7" fmla="*/ 101 h 116"/>
                <a:gd name="T8" fmla="*/ 0 w 105"/>
                <a:gd name="T9" fmla="*/ 96 h 116"/>
                <a:gd name="T10" fmla="*/ 4 w 105"/>
                <a:gd name="T11" fmla="*/ 94 h 116"/>
                <a:gd name="T12" fmla="*/ 8 w 105"/>
                <a:gd name="T13" fmla="*/ 85 h 116"/>
                <a:gd name="T14" fmla="*/ 10 w 105"/>
                <a:gd name="T15" fmla="*/ 84 h 116"/>
                <a:gd name="T16" fmla="*/ 11 w 105"/>
                <a:gd name="T17" fmla="*/ 81 h 116"/>
                <a:gd name="T18" fmla="*/ 15 w 105"/>
                <a:gd name="T19" fmla="*/ 80 h 116"/>
                <a:gd name="T20" fmla="*/ 23 w 105"/>
                <a:gd name="T21" fmla="*/ 75 h 116"/>
                <a:gd name="T22" fmla="*/ 27 w 105"/>
                <a:gd name="T23" fmla="*/ 71 h 116"/>
                <a:gd name="T24" fmla="*/ 30 w 105"/>
                <a:gd name="T25" fmla="*/ 67 h 116"/>
                <a:gd name="T26" fmla="*/ 41 w 105"/>
                <a:gd name="T27" fmla="*/ 63 h 116"/>
                <a:gd name="T28" fmla="*/ 62 w 105"/>
                <a:gd name="T29" fmla="*/ 49 h 116"/>
                <a:gd name="T30" fmla="*/ 81 w 105"/>
                <a:gd name="T31" fmla="*/ 28 h 116"/>
                <a:gd name="T32" fmla="*/ 85 w 105"/>
                <a:gd name="T33" fmla="*/ 22 h 116"/>
                <a:gd name="T34" fmla="*/ 92 w 105"/>
                <a:gd name="T35" fmla="*/ 7 h 116"/>
                <a:gd name="T36" fmla="*/ 99 w 105"/>
                <a:gd name="T37" fmla="*/ 1 h 116"/>
                <a:gd name="T38" fmla="*/ 99 w 105"/>
                <a:gd name="T39" fmla="*/ 8 h 116"/>
                <a:gd name="T40" fmla="*/ 99 w 105"/>
                <a:gd name="T41" fmla="*/ 18 h 116"/>
                <a:gd name="T42" fmla="*/ 103 w 105"/>
                <a:gd name="T43" fmla="*/ 12 h 116"/>
                <a:gd name="T44" fmla="*/ 105 w 105"/>
                <a:gd name="T45" fmla="*/ 18 h 116"/>
                <a:gd name="T46" fmla="*/ 103 w 105"/>
                <a:gd name="T47" fmla="*/ 25 h 116"/>
                <a:gd name="T48" fmla="*/ 96 w 105"/>
                <a:gd name="T49" fmla="*/ 40 h 116"/>
                <a:gd name="T50" fmla="*/ 86 w 105"/>
                <a:gd name="T51" fmla="*/ 53 h 116"/>
                <a:gd name="T52" fmla="*/ 86 w 105"/>
                <a:gd name="T53" fmla="*/ 64 h 116"/>
                <a:gd name="T54" fmla="*/ 81 w 105"/>
                <a:gd name="T55" fmla="*/ 64 h 116"/>
                <a:gd name="T56" fmla="*/ 78 w 105"/>
                <a:gd name="T57" fmla="*/ 64 h 116"/>
                <a:gd name="T58" fmla="*/ 64 w 105"/>
                <a:gd name="T59" fmla="*/ 75 h 116"/>
                <a:gd name="T60" fmla="*/ 57 w 105"/>
                <a:gd name="T61" fmla="*/ 88 h 116"/>
                <a:gd name="T62" fmla="*/ 48 w 105"/>
                <a:gd name="T63" fmla="*/ 99 h 116"/>
                <a:gd name="T64" fmla="*/ 48 w 105"/>
                <a:gd name="T65" fmla="*/ 101 h 116"/>
                <a:gd name="T66" fmla="*/ 37 w 105"/>
                <a:gd name="T67" fmla="*/ 109 h 116"/>
                <a:gd name="T68" fmla="*/ 23 w 105"/>
                <a:gd name="T69" fmla="*/ 116 h 1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116"/>
                <a:gd name="T107" fmla="*/ 105 w 105"/>
                <a:gd name="T108" fmla="*/ 116 h 1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116">
                  <a:moveTo>
                    <a:pt x="23" y="116"/>
                  </a:moveTo>
                  <a:lnTo>
                    <a:pt x="21" y="113"/>
                  </a:lnTo>
                  <a:lnTo>
                    <a:pt x="15" y="112"/>
                  </a:lnTo>
                  <a:lnTo>
                    <a:pt x="15" y="108"/>
                  </a:lnTo>
                  <a:lnTo>
                    <a:pt x="10" y="105"/>
                  </a:lnTo>
                  <a:lnTo>
                    <a:pt x="10" y="103"/>
                  </a:lnTo>
                  <a:lnTo>
                    <a:pt x="4" y="103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8" y="85"/>
                  </a:lnTo>
                  <a:lnTo>
                    <a:pt x="11" y="88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1" y="81"/>
                  </a:lnTo>
                  <a:lnTo>
                    <a:pt x="14" y="80"/>
                  </a:lnTo>
                  <a:lnTo>
                    <a:pt x="15" y="80"/>
                  </a:lnTo>
                  <a:lnTo>
                    <a:pt x="15" y="78"/>
                  </a:lnTo>
                  <a:lnTo>
                    <a:pt x="23" y="75"/>
                  </a:lnTo>
                  <a:lnTo>
                    <a:pt x="27" y="68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0" y="67"/>
                  </a:lnTo>
                  <a:lnTo>
                    <a:pt x="34" y="63"/>
                  </a:lnTo>
                  <a:lnTo>
                    <a:pt x="41" y="63"/>
                  </a:lnTo>
                  <a:lnTo>
                    <a:pt x="48" y="57"/>
                  </a:lnTo>
                  <a:lnTo>
                    <a:pt x="62" y="49"/>
                  </a:lnTo>
                  <a:lnTo>
                    <a:pt x="74" y="40"/>
                  </a:lnTo>
                  <a:lnTo>
                    <a:pt x="81" y="28"/>
                  </a:lnTo>
                  <a:lnTo>
                    <a:pt x="82" y="24"/>
                  </a:lnTo>
                  <a:lnTo>
                    <a:pt x="85" y="22"/>
                  </a:lnTo>
                  <a:lnTo>
                    <a:pt x="89" y="15"/>
                  </a:lnTo>
                  <a:lnTo>
                    <a:pt x="92" y="7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12"/>
                  </a:lnTo>
                  <a:lnTo>
                    <a:pt x="99" y="18"/>
                  </a:lnTo>
                  <a:lnTo>
                    <a:pt x="99" y="15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5" y="18"/>
                  </a:lnTo>
                  <a:lnTo>
                    <a:pt x="103" y="19"/>
                  </a:lnTo>
                  <a:lnTo>
                    <a:pt x="103" y="25"/>
                  </a:lnTo>
                  <a:lnTo>
                    <a:pt x="101" y="32"/>
                  </a:lnTo>
                  <a:lnTo>
                    <a:pt x="96" y="40"/>
                  </a:lnTo>
                  <a:lnTo>
                    <a:pt x="92" y="47"/>
                  </a:lnTo>
                  <a:lnTo>
                    <a:pt x="86" y="53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2" y="63"/>
                  </a:lnTo>
                  <a:lnTo>
                    <a:pt x="81" y="64"/>
                  </a:lnTo>
                  <a:lnTo>
                    <a:pt x="78" y="63"/>
                  </a:lnTo>
                  <a:lnTo>
                    <a:pt x="78" y="64"/>
                  </a:lnTo>
                  <a:lnTo>
                    <a:pt x="71" y="68"/>
                  </a:lnTo>
                  <a:lnTo>
                    <a:pt x="64" y="75"/>
                  </a:lnTo>
                  <a:lnTo>
                    <a:pt x="62" y="84"/>
                  </a:lnTo>
                  <a:lnTo>
                    <a:pt x="57" y="88"/>
                  </a:lnTo>
                  <a:lnTo>
                    <a:pt x="53" y="94"/>
                  </a:lnTo>
                  <a:lnTo>
                    <a:pt x="48" y="99"/>
                  </a:lnTo>
                  <a:lnTo>
                    <a:pt x="51" y="101"/>
                  </a:lnTo>
                  <a:lnTo>
                    <a:pt x="48" y="101"/>
                  </a:lnTo>
                  <a:lnTo>
                    <a:pt x="44" y="105"/>
                  </a:lnTo>
                  <a:lnTo>
                    <a:pt x="37" y="109"/>
                  </a:lnTo>
                  <a:lnTo>
                    <a:pt x="34" y="113"/>
                  </a:lnTo>
                  <a:lnTo>
                    <a:pt x="23" y="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64" name="Freeform 819"/>
            <p:cNvSpPr>
              <a:spLocks/>
            </p:cNvSpPr>
            <p:nvPr/>
          </p:nvSpPr>
          <p:spPr bwMode="auto">
            <a:xfrm>
              <a:off x="4284" y="2921"/>
              <a:ext cx="105" cy="116"/>
            </a:xfrm>
            <a:custGeom>
              <a:avLst/>
              <a:gdLst>
                <a:gd name="T0" fmla="*/ 21 w 105"/>
                <a:gd name="T1" fmla="*/ 113 h 116"/>
                <a:gd name="T2" fmla="*/ 15 w 105"/>
                <a:gd name="T3" fmla="*/ 108 h 116"/>
                <a:gd name="T4" fmla="*/ 10 w 105"/>
                <a:gd name="T5" fmla="*/ 103 h 116"/>
                <a:gd name="T6" fmla="*/ 0 w 105"/>
                <a:gd name="T7" fmla="*/ 101 h 116"/>
                <a:gd name="T8" fmla="*/ 0 w 105"/>
                <a:gd name="T9" fmla="*/ 96 h 116"/>
                <a:gd name="T10" fmla="*/ 4 w 105"/>
                <a:gd name="T11" fmla="*/ 94 h 116"/>
                <a:gd name="T12" fmla="*/ 8 w 105"/>
                <a:gd name="T13" fmla="*/ 85 h 116"/>
                <a:gd name="T14" fmla="*/ 10 w 105"/>
                <a:gd name="T15" fmla="*/ 84 h 116"/>
                <a:gd name="T16" fmla="*/ 11 w 105"/>
                <a:gd name="T17" fmla="*/ 81 h 116"/>
                <a:gd name="T18" fmla="*/ 15 w 105"/>
                <a:gd name="T19" fmla="*/ 80 h 116"/>
                <a:gd name="T20" fmla="*/ 23 w 105"/>
                <a:gd name="T21" fmla="*/ 75 h 116"/>
                <a:gd name="T22" fmla="*/ 27 w 105"/>
                <a:gd name="T23" fmla="*/ 71 h 116"/>
                <a:gd name="T24" fmla="*/ 30 w 105"/>
                <a:gd name="T25" fmla="*/ 67 h 116"/>
                <a:gd name="T26" fmla="*/ 41 w 105"/>
                <a:gd name="T27" fmla="*/ 63 h 116"/>
                <a:gd name="T28" fmla="*/ 62 w 105"/>
                <a:gd name="T29" fmla="*/ 49 h 116"/>
                <a:gd name="T30" fmla="*/ 81 w 105"/>
                <a:gd name="T31" fmla="*/ 28 h 116"/>
                <a:gd name="T32" fmla="*/ 85 w 105"/>
                <a:gd name="T33" fmla="*/ 22 h 116"/>
                <a:gd name="T34" fmla="*/ 92 w 105"/>
                <a:gd name="T35" fmla="*/ 7 h 116"/>
                <a:gd name="T36" fmla="*/ 99 w 105"/>
                <a:gd name="T37" fmla="*/ 1 h 116"/>
                <a:gd name="T38" fmla="*/ 99 w 105"/>
                <a:gd name="T39" fmla="*/ 8 h 116"/>
                <a:gd name="T40" fmla="*/ 99 w 105"/>
                <a:gd name="T41" fmla="*/ 18 h 116"/>
                <a:gd name="T42" fmla="*/ 103 w 105"/>
                <a:gd name="T43" fmla="*/ 12 h 116"/>
                <a:gd name="T44" fmla="*/ 105 w 105"/>
                <a:gd name="T45" fmla="*/ 18 h 116"/>
                <a:gd name="T46" fmla="*/ 103 w 105"/>
                <a:gd name="T47" fmla="*/ 25 h 116"/>
                <a:gd name="T48" fmla="*/ 96 w 105"/>
                <a:gd name="T49" fmla="*/ 40 h 116"/>
                <a:gd name="T50" fmla="*/ 86 w 105"/>
                <a:gd name="T51" fmla="*/ 53 h 116"/>
                <a:gd name="T52" fmla="*/ 86 w 105"/>
                <a:gd name="T53" fmla="*/ 64 h 116"/>
                <a:gd name="T54" fmla="*/ 81 w 105"/>
                <a:gd name="T55" fmla="*/ 64 h 116"/>
                <a:gd name="T56" fmla="*/ 78 w 105"/>
                <a:gd name="T57" fmla="*/ 64 h 116"/>
                <a:gd name="T58" fmla="*/ 64 w 105"/>
                <a:gd name="T59" fmla="*/ 75 h 116"/>
                <a:gd name="T60" fmla="*/ 57 w 105"/>
                <a:gd name="T61" fmla="*/ 88 h 116"/>
                <a:gd name="T62" fmla="*/ 48 w 105"/>
                <a:gd name="T63" fmla="*/ 99 h 116"/>
                <a:gd name="T64" fmla="*/ 48 w 105"/>
                <a:gd name="T65" fmla="*/ 101 h 116"/>
                <a:gd name="T66" fmla="*/ 37 w 105"/>
                <a:gd name="T67" fmla="*/ 109 h 116"/>
                <a:gd name="T68" fmla="*/ 23 w 105"/>
                <a:gd name="T69" fmla="*/ 116 h 1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116"/>
                <a:gd name="T107" fmla="*/ 105 w 105"/>
                <a:gd name="T108" fmla="*/ 116 h 1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116">
                  <a:moveTo>
                    <a:pt x="23" y="116"/>
                  </a:moveTo>
                  <a:lnTo>
                    <a:pt x="21" y="113"/>
                  </a:lnTo>
                  <a:lnTo>
                    <a:pt x="15" y="112"/>
                  </a:lnTo>
                  <a:lnTo>
                    <a:pt x="15" y="108"/>
                  </a:lnTo>
                  <a:lnTo>
                    <a:pt x="10" y="105"/>
                  </a:lnTo>
                  <a:lnTo>
                    <a:pt x="10" y="103"/>
                  </a:lnTo>
                  <a:lnTo>
                    <a:pt x="4" y="103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8" y="85"/>
                  </a:lnTo>
                  <a:lnTo>
                    <a:pt x="11" y="88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1" y="81"/>
                  </a:lnTo>
                  <a:lnTo>
                    <a:pt x="14" y="80"/>
                  </a:lnTo>
                  <a:lnTo>
                    <a:pt x="15" y="80"/>
                  </a:lnTo>
                  <a:lnTo>
                    <a:pt x="15" y="78"/>
                  </a:lnTo>
                  <a:lnTo>
                    <a:pt x="23" y="75"/>
                  </a:lnTo>
                  <a:lnTo>
                    <a:pt x="27" y="68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0" y="67"/>
                  </a:lnTo>
                  <a:lnTo>
                    <a:pt x="34" y="63"/>
                  </a:lnTo>
                  <a:lnTo>
                    <a:pt x="41" y="63"/>
                  </a:lnTo>
                  <a:lnTo>
                    <a:pt x="48" y="57"/>
                  </a:lnTo>
                  <a:lnTo>
                    <a:pt x="62" y="49"/>
                  </a:lnTo>
                  <a:lnTo>
                    <a:pt x="74" y="40"/>
                  </a:lnTo>
                  <a:lnTo>
                    <a:pt x="81" y="28"/>
                  </a:lnTo>
                  <a:lnTo>
                    <a:pt x="82" y="24"/>
                  </a:lnTo>
                  <a:lnTo>
                    <a:pt x="85" y="22"/>
                  </a:lnTo>
                  <a:lnTo>
                    <a:pt x="89" y="15"/>
                  </a:lnTo>
                  <a:lnTo>
                    <a:pt x="92" y="7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12"/>
                  </a:lnTo>
                  <a:lnTo>
                    <a:pt x="99" y="18"/>
                  </a:lnTo>
                  <a:lnTo>
                    <a:pt x="99" y="15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5" y="18"/>
                  </a:lnTo>
                  <a:lnTo>
                    <a:pt x="103" y="19"/>
                  </a:lnTo>
                  <a:lnTo>
                    <a:pt x="103" y="25"/>
                  </a:lnTo>
                  <a:lnTo>
                    <a:pt x="101" y="32"/>
                  </a:lnTo>
                  <a:lnTo>
                    <a:pt x="96" y="40"/>
                  </a:lnTo>
                  <a:lnTo>
                    <a:pt x="92" y="47"/>
                  </a:lnTo>
                  <a:lnTo>
                    <a:pt x="86" y="53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2" y="63"/>
                  </a:lnTo>
                  <a:lnTo>
                    <a:pt x="81" y="64"/>
                  </a:lnTo>
                  <a:lnTo>
                    <a:pt x="78" y="63"/>
                  </a:lnTo>
                  <a:lnTo>
                    <a:pt x="78" y="64"/>
                  </a:lnTo>
                  <a:lnTo>
                    <a:pt x="71" y="68"/>
                  </a:lnTo>
                  <a:lnTo>
                    <a:pt x="64" y="75"/>
                  </a:lnTo>
                  <a:lnTo>
                    <a:pt x="62" y="84"/>
                  </a:lnTo>
                  <a:lnTo>
                    <a:pt x="57" y="88"/>
                  </a:lnTo>
                  <a:lnTo>
                    <a:pt x="53" y="94"/>
                  </a:lnTo>
                  <a:lnTo>
                    <a:pt x="48" y="99"/>
                  </a:lnTo>
                  <a:lnTo>
                    <a:pt x="51" y="101"/>
                  </a:lnTo>
                  <a:lnTo>
                    <a:pt x="48" y="101"/>
                  </a:lnTo>
                  <a:lnTo>
                    <a:pt x="44" y="105"/>
                  </a:lnTo>
                  <a:lnTo>
                    <a:pt x="37" y="109"/>
                  </a:lnTo>
                  <a:lnTo>
                    <a:pt x="34" y="113"/>
                  </a:lnTo>
                  <a:lnTo>
                    <a:pt x="23" y="1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5" name="Group 823"/>
          <p:cNvGrpSpPr>
            <a:grpSpLocks/>
          </p:cNvGrpSpPr>
          <p:nvPr/>
        </p:nvGrpSpPr>
        <p:grpSpPr bwMode="auto">
          <a:xfrm>
            <a:off x="7216422" y="3410657"/>
            <a:ext cx="97367" cy="187677"/>
            <a:chOff x="4391" y="2814"/>
            <a:chExt cx="69" cy="133"/>
          </a:xfrm>
        </p:grpSpPr>
        <p:sp>
          <p:nvSpPr>
            <p:cNvPr id="142861" name="Freeform 821"/>
            <p:cNvSpPr>
              <a:spLocks/>
            </p:cNvSpPr>
            <p:nvPr/>
          </p:nvSpPr>
          <p:spPr bwMode="auto">
            <a:xfrm>
              <a:off x="4391" y="2814"/>
              <a:ext cx="69" cy="133"/>
            </a:xfrm>
            <a:custGeom>
              <a:avLst/>
              <a:gdLst>
                <a:gd name="T0" fmla="*/ 3 w 69"/>
                <a:gd name="T1" fmla="*/ 133 h 133"/>
                <a:gd name="T2" fmla="*/ 3 w 69"/>
                <a:gd name="T3" fmla="*/ 126 h 133"/>
                <a:gd name="T4" fmla="*/ 0 w 69"/>
                <a:gd name="T5" fmla="*/ 129 h 133"/>
                <a:gd name="T6" fmla="*/ 0 w 69"/>
                <a:gd name="T7" fmla="*/ 125 h 133"/>
                <a:gd name="T8" fmla="*/ 3 w 69"/>
                <a:gd name="T9" fmla="*/ 120 h 133"/>
                <a:gd name="T10" fmla="*/ 8 w 69"/>
                <a:gd name="T11" fmla="*/ 109 h 133"/>
                <a:gd name="T12" fmla="*/ 8 w 69"/>
                <a:gd name="T13" fmla="*/ 101 h 133"/>
                <a:gd name="T14" fmla="*/ 5 w 69"/>
                <a:gd name="T15" fmla="*/ 97 h 133"/>
                <a:gd name="T16" fmla="*/ 3 w 69"/>
                <a:gd name="T17" fmla="*/ 92 h 133"/>
                <a:gd name="T18" fmla="*/ 0 w 69"/>
                <a:gd name="T19" fmla="*/ 88 h 133"/>
                <a:gd name="T20" fmla="*/ 3 w 69"/>
                <a:gd name="T21" fmla="*/ 84 h 133"/>
                <a:gd name="T22" fmla="*/ 8 w 69"/>
                <a:gd name="T23" fmla="*/ 81 h 133"/>
                <a:gd name="T24" fmla="*/ 12 w 69"/>
                <a:gd name="T25" fmla="*/ 67 h 133"/>
                <a:gd name="T26" fmla="*/ 14 w 69"/>
                <a:gd name="T27" fmla="*/ 69 h 133"/>
                <a:gd name="T28" fmla="*/ 14 w 69"/>
                <a:gd name="T29" fmla="*/ 60 h 133"/>
                <a:gd name="T30" fmla="*/ 14 w 69"/>
                <a:gd name="T31" fmla="*/ 49 h 133"/>
                <a:gd name="T32" fmla="*/ 16 w 69"/>
                <a:gd name="T33" fmla="*/ 49 h 133"/>
                <a:gd name="T34" fmla="*/ 19 w 69"/>
                <a:gd name="T35" fmla="*/ 45 h 133"/>
                <a:gd name="T36" fmla="*/ 14 w 69"/>
                <a:gd name="T37" fmla="*/ 45 h 133"/>
                <a:gd name="T38" fmla="*/ 14 w 69"/>
                <a:gd name="T39" fmla="*/ 38 h 133"/>
                <a:gd name="T40" fmla="*/ 14 w 69"/>
                <a:gd name="T41" fmla="*/ 36 h 133"/>
                <a:gd name="T42" fmla="*/ 16 w 69"/>
                <a:gd name="T43" fmla="*/ 38 h 133"/>
                <a:gd name="T44" fmla="*/ 16 w 69"/>
                <a:gd name="T45" fmla="*/ 36 h 133"/>
                <a:gd name="T46" fmla="*/ 16 w 69"/>
                <a:gd name="T47" fmla="*/ 32 h 133"/>
                <a:gd name="T48" fmla="*/ 14 w 69"/>
                <a:gd name="T49" fmla="*/ 32 h 133"/>
                <a:gd name="T50" fmla="*/ 12 w 69"/>
                <a:gd name="T51" fmla="*/ 35 h 133"/>
                <a:gd name="T52" fmla="*/ 9 w 69"/>
                <a:gd name="T53" fmla="*/ 11 h 133"/>
                <a:gd name="T54" fmla="*/ 8 w 69"/>
                <a:gd name="T55" fmla="*/ 0 h 133"/>
                <a:gd name="T56" fmla="*/ 9 w 69"/>
                <a:gd name="T57" fmla="*/ 0 h 133"/>
                <a:gd name="T58" fmla="*/ 9 w 69"/>
                <a:gd name="T59" fmla="*/ 3 h 133"/>
                <a:gd name="T60" fmla="*/ 9 w 69"/>
                <a:gd name="T61" fmla="*/ 7 h 133"/>
                <a:gd name="T62" fmla="*/ 12 w 69"/>
                <a:gd name="T63" fmla="*/ 8 h 133"/>
                <a:gd name="T64" fmla="*/ 16 w 69"/>
                <a:gd name="T65" fmla="*/ 11 h 133"/>
                <a:gd name="T66" fmla="*/ 19 w 69"/>
                <a:gd name="T67" fmla="*/ 15 h 133"/>
                <a:gd name="T68" fmla="*/ 22 w 69"/>
                <a:gd name="T69" fmla="*/ 15 h 133"/>
                <a:gd name="T70" fmla="*/ 22 w 69"/>
                <a:gd name="T71" fmla="*/ 24 h 133"/>
                <a:gd name="T72" fmla="*/ 19 w 69"/>
                <a:gd name="T73" fmla="*/ 26 h 133"/>
                <a:gd name="T74" fmla="*/ 22 w 69"/>
                <a:gd name="T75" fmla="*/ 31 h 133"/>
                <a:gd name="T76" fmla="*/ 22 w 69"/>
                <a:gd name="T77" fmla="*/ 36 h 133"/>
                <a:gd name="T78" fmla="*/ 23 w 69"/>
                <a:gd name="T79" fmla="*/ 43 h 133"/>
                <a:gd name="T80" fmla="*/ 26 w 69"/>
                <a:gd name="T81" fmla="*/ 49 h 133"/>
                <a:gd name="T82" fmla="*/ 30 w 69"/>
                <a:gd name="T83" fmla="*/ 49 h 133"/>
                <a:gd name="T84" fmla="*/ 35 w 69"/>
                <a:gd name="T85" fmla="*/ 41 h 133"/>
                <a:gd name="T86" fmla="*/ 35 w 69"/>
                <a:gd name="T87" fmla="*/ 38 h 133"/>
                <a:gd name="T88" fmla="*/ 35 w 69"/>
                <a:gd name="T89" fmla="*/ 35 h 133"/>
                <a:gd name="T90" fmla="*/ 42 w 69"/>
                <a:gd name="T91" fmla="*/ 35 h 133"/>
                <a:gd name="T92" fmla="*/ 42 w 69"/>
                <a:gd name="T93" fmla="*/ 41 h 133"/>
                <a:gd name="T94" fmla="*/ 49 w 69"/>
                <a:gd name="T95" fmla="*/ 48 h 133"/>
                <a:gd name="T96" fmla="*/ 56 w 69"/>
                <a:gd name="T97" fmla="*/ 48 h 133"/>
                <a:gd name="T98" fmla="*/ 63 w 69"/>
                <a:gd name="T99" fmla="*/ 41 h 133"/>
                <a:gd name="T100" fmla="*/ 69 w 69"/>
                <a:gd name="T101" fmla="*/ 41 h 133"/>
                <a:gd name="T102" fmla="*/ 69 w 69"/>
                <a:gd name="T103" fmla="*/ 48 h 133"/>
                <a:gd name="T104" fmla="*/ 63 w 69"/>
                <a:gd name="T105" fmla="*/ 53 h 133"/>
                <a:gd name="T106" fmla="*/ 42 w 69"/>
                <a:gd name="T107" fmla="*/ 92 h 133"/>
                <a:gd name="T108" fmla="*/ 27 w 69"/>
                <a:gd name="T109" fmla="*/ 105 h 133"/>
                <a:gd name="T110" fmla="*/ 19 w 69"/>
                <a:gd name="T111" fmla="*/ 114 h 133"/>
                <a:gd name="T112" fmla="*/ 12 w 69"/>
                <a:gd name="T113" fmla="*/ 122 h 133"/>
                <a:gd name="T114" fmla="*/ 3 w 69"/>
                <a:gd name="T115" fmla="*/ 133 h 1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"/>
                <a:gd name="T175" fmla="*/ 0 h 133"/>
                <a:gd name="T176" fmla="*/ 69 w 69"/>
                <a:gd name="T177" fmla="*/ 133 h 1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" h="133">
                  <a:moveTo>
                    <a:pt x="3" y="133"/>
                  </a:moveTo>
                  <a:lnTo>
                    <a:pt x="3" y="126"/>
                  </a:lnTo>
                  <a:lnTo>
                    <a:pt x="0" y="129"/>
                  </a:lnTo>
                  <a:lnTo>
                    <a:pt x="0" y="125"/>
                  </a:lnTo>
                  <a:lnTo>
                    <a:pt x="3" y="120"/>
                  </a:lnTo>
                  <a:lnTo>
                    <a:pt x="8" y="109"/>
                  </a:lnTo>
                  <a:lnTo>
                    <a:pt x="8" y="101"/>
                  </a:lnTo>
                  <a:lnTo>
                    <a:pt x="5" y="97"/>
                  </a:lnTo>
                  <a:lnTo>
                    <a:pt x="3" y="92"/>
                  </a:lnTo>
                  <a:lnTo>
                    <a:pt x="0" y="88"/>
                  </a:lnTo>
                  <a:lnTo>
                    <a:pt x="3" y="84"/>
                  </a:lnTo>
                  <a:lnTo>
                    <a:pt x="8" y="81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60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5"/>
                  </a:lnTo>
                  <a:lnTo>
                    <a:pt x="9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7"/>
                  </a:lnTo>
                  <a:lnTo>
                    <a:pt x="12" y="8"/>
                  </a:lnTo>
                  <a:lnTo>
                    <a:pt x="16" y="11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2" y="24"/>
                  </a:lnTo>
                  <a:lnTo>
                    <a:pt x="19" y="26"/>
                  </a:lnTo>
                  <a:lnTo>
                    <a:pt x="22" y="31"/>
                  </a:lnTo>
                  <a:lnTo>
                    <a:pt x="22" y="36"/>
                  </a:lnTo>
                  <a:lnTo>
                    <a:pt x="23" y="43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49" y="48"/>
                  </a:lnTo>
                  <a:lnTo>
                    <a:pt x="56" y="48"/>
                  </a:lnTo>
                  <a:lnTo>
                    <a:pt x="63" y="41"/>
                  </a:lnTo>
                  <a:lnTo>
                    <a:pt x="69" y="41"/>
                  </a:lnTo>
                  <a:lnTo>
                    <a:pt x="69" y="48"/>
                  </a:lnTo>
                  <a:lnTo>
                    <a:pt x="63" y="53"/>
                  </a:lnTo>
                  <a:lnTo>
                    <a:pt x="42" y="92"/>
                  </a:lnTo>
                  <a:lnTo>
                    <a:pt x="27" y="105"/>
                  </a:lnTo>
                  <a:lnTo>
                    <a:pt x="19" y="114"/>
                  </a:lnTo>
                  <a:lnTo>
                    <a:pt x="12" y="122"/>
                  </a:lnTo>
                  <a:lnTo>
                    <a:pt x="3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62" name="Freeform 822"/>
            <p:cNvSpPr>
              <a:spLocks/>
            </p:cNvSpPr>
            <p:nvPr/>
          </p:nvSpPr>
          <p:spPr bwMode="auto">
            <a:xfrm>
              <a:off x="4391" y="2814"/>
              <a:ext cx="69" cy="133"/>
            </a:xfrm>
            <a:custGeom>
              <a:avLst/>
              <a:gdLst>
                <a:gd name="T0" fmla="*/ 3 w 69"/>
                <a:gd name="T1" fmla="*/ 133 h 133"/>
                <a:gd name="T2" fmla="*/ 3 w 69"/>
                <a:gd name="T3" fmla="*/ 126 h 133"/>
                <a:gd name="T4" fmla="*/ 0 w 69"/>
                <a:gd name="T5" fmla="*/ 129 h 133"/>
                <a:gd name="T6" fmla="*/ 0 w 69"/>
                <a:gd name="T7" fmla="*/ 125 h 133"/>
                <a:gd name="T8" fmla="*/ 3 w 69"/>
                <a:gd name="T9" fmla="*/ 120 h 133"/>
                <a:gd name="T10" fmla="*/ 8 w 69"/>
                <a:gd name="T11" fmla="*/ 109 h 133"/>
                <a:gd name="T12" fmla="*/ 8 w 69"/>
                <a:gd name="T13" fmla="*/ 101 h 133"/>
                <a:gd name="T14" fmla="*/ 5 w 69"/>
                <a:gd name="T15" fmla="*/ 97 h 133"/>
                <a:gd name="T16" fmla="*/ 3 w 69"/>
                <a:gd name="T17" fmla="*/ 92 h 133"/>
                <a:gd name="T18" fmla="*/ 0 w 69"/>
                <a:gd name="T19" fmla="*/ 88 h 133"/>
                <a:gd name="T20" fmla="*/ 3 w 69"/>
                <a:gd name="T21" fmla="*/ 84 h 133"/>
                <a:gd name="T22" fmla="*/ 8 w 69"/>
                <a:gd name="T23" fmla="*/ 81 h 133"/>
                <a:gd name="T24" fmla="*/ 12 w 69"/>
                <a:gd name="T25" fmla="*/ 67 h 133"/>
                <a:gd name="T26" fmla="*/ 14 w 69"/>
                <a:gd name="T27" fmla="*/ 69 h 133"/>
                <a:gd name="T28" fmla="*/ 14 w 69"/>
                <a:gd name="T29" fmla="*/ 60 h 133"/>
                <a:gd name="T30" fmla="*/ 14 w 69"/>
                <a:gd name="T31" fmla="*/ 49 h 133"/>
                <a:gd name="T32" fmla="*/ 16 w 69"/>
                <a:gd name="T33" fmla="*/ 49 h 133"/>
                <a:gd name="T34" fmla="*/ 19 w 69"/>
                <a:gd name="T35" fmla="*/ 45 h 133"/>
                <a:gd name="T36" fmla="*/ 14 w 69"/>
                <a:gd name="T37" fmla="*/ 45 h 133"/>
                <a:gd name="T38" fmla="*/ 14 w 69"/>
                <a:gd name="T39" fmla="*/ 38 h 133"/>
                <a:gd name="T40" fmla="*/ 14 w 69"/>
                <a:gd name="T41" fmla="*/ 36 h 133"/>
                <a:gd name="T42" fmla="*/ 16 w 69"/>
                <a:gd name="T43" fmla="*/ 38 h 133"/>
                <a:gd name="T44" fmla="*/ 16 w 69"/>
                <a:gd name="T45" fmla="*/ 36 h 133"/>
                <a:gd name="T46" fmla="*/ 16 w 69"/>
                <a:gd name="T47" fmla="*/ 32 h 133"/>
                <a:gd name="T48" fmla="*/ 14 w 69"/>
                <a:gd name="T49" fmla="*/ 32 h 133"/>
                <a:gd name="T50" fmla="*/ 12 w 69"/>
                <a:gd name="T51" fmla="*/ 35 h 133"/>
                <a:gd name="T52" fmla="*/ 9 w 69"/>
                <a:gd name="T53" fmla="*/ 11 h 133"/>
                <a:gd name="T54" fmla="*/ 8 w 69"/>
                <a:gd name="T55" fmla="*/ 0 h 133"/>
                <a:gd name="T56" fmla="*/ 9 w 69"/>
                <a:gd name="T57" fmla="*/ 0 h 133"/>
                <a:gd name="T58" fmla="*/ 9 w 69"/>
                <a:gd name="T59" fmla="*/ 3 h 133"/>
                <a:gd name="T60" fmla="*/ 9 w 69"/>
                <a:gd name="T61" fmla="*/ 7 h 133"/>
                <a:gd name="T62" fmla="*/ 12 w 69"/>
                <a:gd name="T63" fmla="*/ 8 h 133"/>
                <a:gd name="T64" fmla="*/ 16 w 69"/>
                <a:gd name="T65" fmla="*/ 11 h 133"/>
                <a:gd name="T66" fmla="*/ 19 w 69"/>
                <a:gd name="T67" fmla="*/ 15 h 133"/>
                <a:gd name="T68" fmla="*/ 22 w 69"/>
                <a:gd name="T69" fmla="*/ 15 h 133"/>
                <a:gd name="T70" fmla="*/ 22 w 69"/>
                <a:gd name="T71" fmla="*/ 24 h 133"/>
                <a:gd name="T72" fmla="*/ 19 w 69"/>
                <a:gd name="T73" fmla="*/ 26 h 133"/>
                <a:gd name="T74" fmla="*/ 22 w 69"/>
                <a:gd name="T75" fmla="*/ 31 h 133"/>
                <a:gd name="T76" fmla="*/ 22 w 69"/>
                <a:gd name="T77" fmla="*/ 36 h 133"/>
                <a:gd name="T78" fmla="*/ 23 w 69"/>
                <a:gd name="T79" fmla="*/ 43 h 133"/>
                <a:gd name="T80" fmla="*/ 26 w 69"/>
                <a:gd name="T81" fmla="*/ 49 h 133"/>
                <a:gd name="T82" fmla="*/ 30 w 69"/>
                <a:gd name="T83" fmla="*/ 49 h 133"/>
                <a:gd name="T84" fmla="*/ 35 w 69"/>
                <a:gd name="T85" fmla="*/ 41 h 133"/>
                <a:gd name="T86" fmla="*/ 35 w 69"/>
                <a:gd name="T87" fmla="*/ 38 h 133"/>
                <a:gd name="T88" fmla="*/ 35 w 69"/>
                <a:gd name="T89" fmla="*/ 35 h 133"/>
                <a:gd name="T90" fmla="*/ 42 w 69"/>
                <a:gd name="T91" fmla="*/ 35 h 133"/>
                <a:gd name="T92" fmla="*/ 42 w 69"/>
                <a:gd name="T93" fmla="*/ 41 h 133"/>
                <a:gd name="T94" fmla="*/ 49 w 69"/>
                <a:gd name="T95" fmla="*/ 48 h 133"/>
                <a:gd name="T96" fmla="*/ 56 w 69"/>
                <a:gd name="T97" fmla="*/ 48 h 133"/>
                <a:gd name="T98" fmla="*/ 63 w 69"/>
                <a:gd name="T99" fmla="*/ 41 h 133"/>
                <a:gd name="T100" fmla="*/ 69 w 69"/>
                <a:gd name="T101" fmla="*/ 41 h 133"/>
                <a:gd name="T102" fmla="*/ 69 w 69"/>
                <a:gd name="T103" fmla="*/ 48 h 133"/>
                <a:gd name="T104" fmla="*/ 63 w 69"/>
                <a:gd name="T105" fmla="*/ 53 h 133"/>
                <a:gd name="T106" fmla="*/ 42 w 69"/>
                <a:gd name="T107" fmla="*/ 92 h 133"/>
                <a:gd name="T108" fmla="*/ 27 w 69"/>
                <a:gd name="T109" fmla="*/ 105 h 133"/>
                <a:gd name="T110" fmla="*/ 19 w 69"/>
                <a:gd name="T111" fmla="*/ 114 h 133"/>
                <a:gd name="T112" fmla="*/ 12 w 69"/>
                <a:gd name="T113" fmla="*/ 122 h 133"/>
                <a:gd name="T114" fmla="*/ 3 w 69"/>
                <a:gd name="T115" fmla="*/ 133 h 1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"/>
                <a:gd name="T175" fmla="*/ 0 h 133"/>
                <a:gd name="T176" fmla="*/ 69 w 69"/>
                <a:gd name="T177" fmla="*/ 133 h 1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" h="133">
                  <a:moveTo>
                    <a:pt x="3" y="133"/>
                  </a:moveTo>
                  <a:lnTo>
                    <a:pt x="3" y="126"/>
                  </a:lnTo>
                  <a:lnTo>
                    <a:pt x="0" y="129"/>
                  </a:lnTo>
                  <a:lnTo>
                    <a:pt x="0" y="125"/>
                  </a:lnTo>
                  <a:lnTo>
                    <a:pt x="3" y="120"/>
                  </a:lnTo>
                  <a:lnTo>
                    <a:pt x="8" y="109"/>
                  </a:lnTo>
                  <a:lnTo>
                    <a:pt x="8" y="101"/>
                  </a:lnTo>
                  <a:lnTo>
                    <a:pt x="5" y="97"/>
                  </a:lnTo>
                  <a:lnTo>
                    <a:pt x="3" y="92"/>
                  </a:lnTo>
                  <a:lnTo>
                    <a:pt x="0" y="88"/>
                  </a:lnTo>
                  <a:lnTo>
                    <a:pt x="3" y="84"/>
                  </a:lnTo>
                  <a:lnTo>
                    <a:pt x="8" y="81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60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5"/>
                  </a:lnTo>
                  <a:lnTo>
                    <a:pt x="9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7"/>
                  </a:lnTo>
                  <a:lnTo>
                    <a:pt x="12" y="8"/>
                  </a:lnTo>
                  <a:lnTo>
                    <a:pt x="16" y="11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2" y="24"/>
                  </a:lnTo>
                  <a:lnTo>
                    <a:pt x="19" y="26"/>
                  </a:lnTo>
                  <a:lnTo>
                    <a:pt x="22" y="31"/>
                  </a:lnTo>
                  <a:lnTo>
                    <a:pt x="22" y="36"/>
                  </a:lnTo>
                  <a:lnTo>
                    <a:pt x="23" y="43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49" y="48"/>
                  </a:lnTo>
                  <a:lnTo>
                    <a:pt x="56" y="48"/>
                  </a:lnTo>
                  <a:lnTo>
                    <a:pt x="63" y="41"/>
                  </a:lnTo>
                  <a:lnTo>
                    <a:pt x="69" y="41"/>
                  </a:lnTo>
                  <a:lnTo>
                    <a:pt x="69" y="48"/>
                  </a:lnTo>
                  <a:lnTo>
                    <a:pt x="63" y="53"/>
                  </a:lnTo>
                  <a:lnTo>
                    <a:pt x="42" y="92"/>
                  </a:lnTo>
                  <a:lnTo>
                    <a:pt x="27" y="105"/>
                  </a:lnTo>
                  <a:lnTo>
                    <a:pt x="19" y="114"/>
                  </a:lnTo>
                  <a:lnTo>
                    <a:pt x="12" y="122"/>
                  </a:lnTo>
                  <a:lnTo>
                    <a:pt x="3" y="13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6" name="Group 826"/>
          <p:cNvGrpSpPr>
            <a:grpSpLocks/>
          </p:cNvGrpSpPr>
          <p:nvPr/>
        </p:nvGrpSpPr>
        <p:grpSpPr bwMode="auto">
          <a:xfrm>
            <a:off x="6800145" y="2777067"/>
            <a:ext cx="165100" cy="134056"/>
            <a:chOff x="4096" y="2365"/>
            <a:chExt cx="117" cy="95"/>
          </a:xfrm>
        </p:grpSpPr>
        <p:sp>
          <p:nvSpPr>
            <p:cNvPr id="142859" name="Freeform 824"/>
            <p:cNvSpPr>
              <a:spLocks/>
            </p:cNvSpPr>
            <p:nvPr/>
          </p:nvSpPr>
          <p:spPr bwMode="auto">
            <a:xfrm>
              <a:off x="4096" y="2365"/>
              <a:ext cx="117" cy="95"/>
            </a:xfrm>
            <a:custGeom>
              <a:avLst/>
              <a:gdLst>
                <a:gd name="T0" fmla="*/ 0 w 117"/>
                <a:gd name="T1" fmla="*/ 77 h 95"/>
                <a:gd name="T2" fmla="*/ 2 w 117"/>
                <a:gd name="T3" fmla="*/ 0 h 95"/>
                <a:gd name="T4" fmla="*/ 13 w 117"/>
                <a:gd name="T5" fmla="*/ 4 h 95"/>
                <a:gd name="T6" fmla="*/ 30 w 117"/>
                <a:gd name="T7" fmla="*/ 8 h 95"/>
                <a:gd name="T8" fmla="*/ 39 w 117"/>
                <a:gd name="T9" fmla="*/ 13 h 95"/>
                <a:gd name="T10" fmla="*/ 42 w 117"/>
                <a:gd name="T11" fmla="*/ 13 h 95"/>
                <a:gd name="T12" fmla="*/ 50 w 117"/>
                <a:gd name="T13" fmla="*/ 19 h 95"/>
                <a:gd name="T14" fmla="*/ 54 w 117"/>
                <a:gd name="T15" fmla="*/ 19 h 95"/>
                <a:gd name="T16" fmla="*/ 61 w 117"/>
                <a:gd name="T17" fmla="*/ 23 h 95"/>
                <a:gd name="T18" fmla="*/ 61 w 117"/>
                <a:gd name="T19" fmla="*/ 32 h 95"/>
                <a:gd name="T20" fmla="*/ 80 w 117"/>
                <a:gd name="T21" fmla="*/ 39 h 95"/>
                <a:gd name="T22" fmla="*/ 85 w 117"/>
                <a:gd name="T23" fmla="*/ 46 h 95"/>
                <a:gd name="T24" fmla="*/ 73 w 117"/>
                <a:gd name="T25" fmla="*/ 50 h 95"/>
                <a:gd name="T26" fmla="*/ 77 w 117"/>
                <a:gd name="T27" fmla="*/ 57 h 95"/>
                <a:gd name="T28" fmla="*/ 87 w 117"/>
                <a:gd name="T29" fmla="*/ 64 h 95"/>
                <a:gd name="T30" fmla="*/ 90 w 117"/>
                <a:gd name="T31" fmla="*/ 67 h 95"/>
                <a:gd name="T32" fmla="*/ 92 w 117"/>
                <a:gd name="T33" fmla="*/ 71 h 95"/>
                <a:gd name="T34" fmla="*/ 92 w 117"/>
                <a:gd name="T35" fmla="*/ 77 h 95"/>
                <a:gd name="T36" fmla="*/ 102 w 117"/>
                <a:gd name="T37" fmla="*/ 77 h 95"/>
                <a:gd name="T38" fmla="*/ 103 w 117"/>
                <a:gd name="T39" fmla="*/ 79 h 95"/>
                <a:gd name="T40" fmla="*/ 102 w 117"/>
                <a:gd name="T41" fmla="*/ 81 h 95"/>
                <a:gd name="T42" fmla="*/ 110 w 117"/>
                <a:gd name="T43" fmla="*/ 84 h 95"/>
                <a:gd name="T44" fmla="*/ 107 w 117"/>
                <a:gd name="T45" fmla="*/ 88 h 95"/>
                <a:gd name="T46" fmla="*/ 113 w 117"/>
                <a:gd name="T47" fmla="*/ 90 h 95"/>
                <a:gd name="T48" fmla="*/ 117 w 117"/>
                <a:gd name="T49" fmla="*/ 92 h 95"/>
                <a:gd name="T50" fmla="*/ 113 w 117"/>
                <a:gd name="T51" fmla="*/ 94 h 95"/>
                <a:gd name="T52" fmla="*/ 117 w 117"/>
                <a:gd name="T53" fmla="*/ 94 h 95"/>
                <a:gd name="T54" fmla="*/ 117 w 117"/>
                <a:gd name="T55" fmla="*/ 95 h 95"/>
                <a:gd name="T56" fmla="*/ 110 w 117"/>
                <a:gd name="T57" fmla="*/ 95 h 95"/>
                <a:gd name="T58" fmla="*/ 110 w 117"/>
                <a:gd name="T59" fmla="*/ 94 h 95"/>
                <a:gd name="T60" fmla="*/ 90 w 117"/>
                <a:gd name="T61" fmla="*/ 90 h 95"/>
                <a:gd name="T62" fmla="*/ 85 w 117"/>
                <a:gd name="T63" fmla="*/ 90 h 95"/>
                <a:gd name="T64" fmla="*/ 73 w 117"/>
                <a:gd name="T65" fmla="*/ 81 h 95"/>
                <a:gd name="T66" fmla="*/ 72 w 117"/>
                <a:gd name="T67" fmla="*/ 77 h 95"/>
                <a:gd name="T68" fmla="*/ 69 w 117"/>
                <a:gd name="T69" fmla="*/ 77 h 95"/>
                <a:gd name="T70" fmla="*/ 66 w 117"/>
                <a:gd name="T71" fmla="*/ 73 h 95"/>
                <a:gd name="T72" fmla="*/ 61 w 117"/>
                <a:gd name="T73" fmla="*/ 63 h 95"/>
                <a:gd name="T74" fmla="*/ 57 w 117"/>
                <a:gd name="T75" fmla="*/ 63 h 95"/>
                <a:gd name="T76" fmla="*/ 54 w 117"/>
                <a:gd name="T77" fmla="*/ 63 h 95"/>
                <a:gd name="T78" fmla="*/ 47 w 117"/>
                <a:gd name="T79" fmla="*/ 63 h 95"/>
                <a:gd name="T80" fmla="*/ 46 w 117"/>
                <a:gd name="T81" fmla="*/ 57 h 95"/>
                <a:gd name="T82" fmla="*/ 43 w 117"/>
                <a:gd name="T83" fmla="*/ 57 h 95"/>
                <a:gd name="T84" fmla="*/ 42 w 117"/>
                <a:gd name="T85" fmla="*/ 60 h 95"/>
                <a:gd name="T86" fmla="*/ 39 w 117"/>
                <a:gd name="T87" fmla="*/ 60 h 95"/>
                <a:gd name="T88" fmla="*/ 35 w 117"/>
                <a:gd name="T89" fmla="*/ 57 h 95"/>
                <a:gd name="T90" fmla="*/ 36 w 117"/>
                <a:gd name="T91" fmla="*/ 64 h 95"/>
                <a:gd name="T92" fmla="*/ 32 w 117"/>
                <a:gd name="T93" fmla="*/ 64 h 95"/>
                <a:gd name="T94" fmla="*/ 32 w 117"/>
                <a:gd name="T95" fmla="*/ 67 h 95"/>
                <a:gd name="T96" fmla="*/ 21 w 117"/>
                <a:gd name="T97" fmla="*/ 67 h 95"/>
                <a:gd name="T98" fmla="*/ 24 w 117"/>
                <a:gd name="T99" fmla="*/ 68 h 95"/>
                <a:gd name="T100" fmla="*/ 30 w 117"/>
                <a:gd name="T101" fmla="*/ 74 h 95"/>
                <a:gd name="T102" fmla="*/ 21 w 117"/>
                <a:gd name="T103" fmla="*/ 79 h 95"/>
                <a:gd name="T104" fmla="*/ 0 w 117"/>
                <a:gd name="T105" fmla="*/ 77 h 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"/>
                <a:gd name="T160" fmla="*/ 0 h 95"/>
                <a:gd name="T161" fmla="*/ 117 w 117"/>
                <a:gd name="T162" fmla="*/ 95 h 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" h="95">
                  <a:moveTo>
                    <a:pt x="0" y="77"/>
                  </a:moveTo>
                  <a:lnTo>
                    <a:pt x="2" y="0"/>
                  </a:lnTo>
                  <a:lnTo>
                    <a:pt x="13" y="4"/>
                  </a:lnTo>
                  <a:lnTo>
                    <a:pt x="30" y="8"/>
                  </a:lnTo>
                  <a:lnTo>
                    <a:pt x="39" y="13"/>
                  </a:lnTo>
                  <a:lnTo>
                    <a:pt x="42" y="13"/>
                  </a:lnTo>
                  <a:lnTo>
                    <a:pt x="50" y="19"/>
                  </a:lnTo>
                  <a:lnTo>
                    <a:pt x="54" y="19"/>
                  </a:lnTo>
                  <a:lnTo>
                    <a:pt x="61" y="23"/>
                  </a:lnTo>
                  <a:lnTo>
                    <a:pt x="61" y="32"/>
                  </a:lnTo>
                  <a:lnTo>
                    <a:pt x="80" y="39"/>
                  </a:lnTo>
                  <a:lnTo>
                    <a:pt x="85" y="46"/>
                  </a:lnTo>
                  <a:lnTo>
                    <a:pt x="73" y="50"/>
                  </a:lnTo>
                  <a:lnTo>
                    <a:pt x="77" y="57"/>
                  </a:lnTo>
                  <a:lnTo>
                    <a:pt x="87" y="64"/>
                  </a:lnTo>
                  <a:lnTo>
                    <a:pt x="90" y="67"/>
                  </a:lnTo>
                  <a:lnTo>
                    <a:pt x="92" y="71"/>
                  </a:lnTo>
                  <a:lnTo>
                    <a:pt x="92" y="77"/>
                  </a:lnTo>
                  <a:lnTo>
                    <a:pt x="102" y="77"/>
                  </a:lnTo>
                  <a:lnTo>
                    <a:pt x="103" y="79"/>
                  </a:lnTo>
                  <a:lnTo>
                    <a:pt x="102" y="81"/>
                  </a:lnTo>
                  <a:lnTo>
                    <a:pt x="110" y="84"/>
                  </a:lnTo>
                  <a:lnTo>
                    <a:pt x="107" y="88"/>
                  </a:lnTo>
                  <a:lnTo>
                    <a:pt x="113" y="90"/>
                  </a:lnTo>
                  <a:lnTo>
                    <a:pt x="117" y="92"/>
                  </a:lnTo>
                  <a:lnTo>
                    <a:pt x="113" y="94"/>
                  </a:lnTo>
                  <a:lnTo>
                    <a:pt x="117" y="94"/>
                  </a:lnTo>
                  <a:lnTo>
                    <a:pt x="117" y="95"/>
                  </a:lnTo>
                  <a:lnTo>
                    <a:pt x="110" y="95"/>
                  </a:lnTo>
                  <a:lnTo>
                    <a:pt x="110" y="94"/>
                  </a:lnTo>
                  <a:lnTo>
                    <a:pt x="90" y="90"/>
                  </a:lnTo>
                  <a:lnTo>
                    <a:pt x="85" y="90"/>
                  </a:lnTo>
                  <a:lnTo>
                    <a:pt x="73" y="81"/>
                  </a:lnTo>
                  <a:lnTo>
                    <a:pt x="72" y="77"/>
                  </a:lnTo>
                  <a:lnTo>
                    <a:pt x="69" y="77"/>
                  </a:lnTo>
                  <a:lnTo>
                    <a:pt x="66" y="73"/>
                  </a:lnTo>
                  <a:lnTo>
                    <a:pt x="61" y="63"/>
                  </a:lnTo>
                  <a:lnTo>
                    <a:pt x="57" y="63"/>
                  </a:lnTo>
                  <a:lnTo>
                    <a:pt x="54" y="63"/>
                  </a:lnTo>
                  <a:lnTo>
                    <a:pt x="47" y="63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2" y="60"/>
                  </a:lnTo>
                  <a:lnTo>
                    <a:pt x="39" y="60"/>
                  </a:lnTo>
                  <a:lnTo>
                    <a:pt x="35" y="57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7"/>
                  </a:lnTo>
                  <a:lnTo>
                    <a:pt x="21" y="67"/>
                  </a:lnTo>
                  <a:lnTo>
                    <a:pt x="24" y="68"/>
                  </a:lnTo>
                  <a:lnTo>
                    <a:pt x="30" y="74"/>
                  </a:lnTo>
                  <a:lnTo>
                    <a:pt x="21" y="7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60" name="Freeform 825"/>
            <p:cNvSpPr>
              <a:spLocks/>
            </p:cNvSpPr>
            <p:nvPr/>
          </p:nvSpPr>
          <p:spPr bwMode="auto">
            <a:xfrm>
              <a:off x="4096" y="2365"/>
              <a:ext cx="117" cy="95"/>
            </a:xfrm>
            <a:custGeom>
              <a:avLst/>
              <a:gdLst>
                <a:gd name="T0" fmla="*/ 0 w 117"/>
                <a:gd name="T1" fmla="*/ 77 h 95"/>
                <a:gd name="T2" fmla="*/ 2 w 117"/>
                <a:gd name="T3" fmla="*/ 0 h 95"/>
                <a:gd name="T4" fmla="*/ 13 w 117"/>
                <a:gd name="T5" fmla="*/ 4 h 95"/>
                <a:gd name="T6" fmla="*/ 30 w 117"/>
                <a:gd name="T7" fmla="*/ 8 h 95"/>
                <a:gd name="T8" fmla="*/ 39 w 117"/>
                <a:gd name="T9" fmla="*/ 13 h 95"/>
                <a:gd name="T10" fmla="*/ 42 w 117"/>
                <a:gd name="T11" fmla="*/ 13 h 95"/>
                <a:gd name="T12" fmla="*/ 50 w 117"/>
                <a:gd name="T13" fmla="*/ 19 h 95"/>
                <a:gd name="T14" fmla="*/ 54 w 117"/>
                <a:gd name="T15" fmla="*/ 19 h 95"/>
                <a:gd name="T16" fmla="*/ 61 w 117"/>
                <a:gd name="T17" fmla="*/ 23 h 95"/>
                <a:gd name="T18" fmla="*/ 61 w 117"/>
                <a:gd name="T19" fmla="*/ 32 h 95"/>
                <a:gd name="T20" fmla="*/ 80 w 117"/>
                <a:gd name="T21" fmla="*/ 39 h 95"/>
                <a:gd name="T22" fmla="*/ 85 w 117"/>
                <a:gd name="T23" fmla="*/ 46 h 95"/>
                <a:gd name="T24" fmla="*/ 73 w 117"/>
                <a:gd name="T25" fmla="*/ 50 h 95"/>
                <a:gd name="T26" fmla="*/ 77 w 117"/>
                <a:gd name="T27" fmla="*/ 57 h 95"/>
                <a:gd name="T28" fmla="*/ 87 w 117"/>
                <a:gd name="T29" fmla="*/ 64 h 95"/>
                <a:gd name="T30" fmla="*/ 90 w 117"/>
                <a:gd name="T31" fmla="*/ 67 h 95"/>
                <a:gd name="T32" fmla="*/ 92 w 117"/>
                <a:gd name="T33" fmla="*/ 71 h 95"/>
                <a:gd name="T34" fmla="*/ 92 w 117"/>
                <a:gd name="T35" fmla="*/ 77 h 95"/>
                <a:gd name="T36" fmla="*/ 102 w 117"/>
                <a:gd name="T37" fmla="*/ 77 h 95"/>
                <a:gd name="T38" fmla="*/ 103 w 117"/>
                <a:gd name="T39" fmla="*/ 79 h 95"/>
                <a:gd name="T40" fmla="*/ 102 w 117"/>
                <a:gd name="T41" fmla="*/ 81 h 95"/>
                <a:gd name="T42" fmla="*/ 110 w 117"/>
                <a:gd name="T43" fmla="*/ 84 h 95"/>
                <a:gd name="T44" fmla="*/ 107 w 117"/>
                <a:gd name="T45" fmla="*/ 88 h 95"/>
                <a:gd name="T46" fmla="*/ 113 w 117"/>
                <a:gd name="T47" fmla="*/ 90 h 95"/>
                <a:gd name="T48" fmla="*/ 117 w 117"/>
                <a:gd name="T49" fmla="*/ 92 h 95"/>
                <a:gd name="T50" fmla="*/ 113 w 117"/>
                <a:gd name="T51" fmla="*/ 94 h 95"/>
                <a:gd name="T52" fmla="*/ 117 w 117"/>
                <a:gd name="T53" fmla="*/ 94 h 95"/>
                <a:gd name="T54" fmla="*/ 117 w 117"/>
                <a:gd name="T55" fmla="*/ 95 h 95"/>
                <a:gd name="T56" fmla="*/ 110 w 117"/>
                <a:gd name="T57" fmla="*/ 95 h 95"/>
                <a:gd name="T58" fmla="*/ 110 w 117"/>
                <a:gd name="T59" fmla="*/ 94 h 95"/>
                <a:gd name="T60" fmla="*/ 90 w 117"/>
                <a:gd name="T61" fmla="*/ 90 h 95"/>
                <a:gd name="T62" fmla="*/ 85 w 117"/>
                <a:gd name="T63" fmla="*/ 90 h 95"/>
                <a:gd name="T64" fmla="*/ 73 w 117"/>
                <a:gd name="T65" fmla="*/ 81 h 95"/>
                <a:gd name="T66" fmla="*/ 72 w 117"/>
                <a:gd name="T67" fmla="*/ 77 h 95"/>
                <a:gd name="T68" fmla="*/ 69 w 117"/>
                <a:gd name="T69" fmla="*/ 77 h 95"/>
                <a:gd name="T70" fmla="*/ 66 w 117"/>
                <a:gd name="T71" fmla="*/ 73 h 95"/>
                <a:gd name="T72" fmla="*/ 61 w 117"/>
                <a:gd name="T73" fmla="*/ 63 h 95"/>
                <a:gd name="T74" fmla="*/ 57 w 117"/>
                <a:gd name="T75" fmla="*/ 63 h 95"/>
                <a:gd name="T76" fmla="*/ 54 w 117"/>
                <a:gd name="T77" fmla="*/ 63 h 95"/>
                <a:gd name="T78" fmla="*/ 47 w 117"/>
                <a:gd name="T79" fmla="*/ 63 h 95"/>
                <a:gd name="T80" fmla="*/ 46 w 117"/>
                <a:gd name="T81" fmla="*/ 57 h 95"/>
                <a:gd name="T82" fmla="*/ 43 w 117"/>
                <a:gd name="T83" fmla="*/ 57 h 95"/>
                <a:gd name="T84" fmla="*/ 42 w 117"/>
                <a:gd name="T85" fmla="*/ 60 h 95"/>
                <a:gd name="T86" fmla="*/ 39 w 117"/>
                <a:gd name="T87" fmla="*/ 60 h 95"/>
                <a:gd name="T88" fmla="*/ 35 w 117"/>
                <a:gd name="T89" fmla="*/ 57 h 95"/>
                <a:gd name="T90" fmla="*/ 36 w 117"/>
                <a:gd name="T91" fmla="*/ 64 h 95"/>
                <a:gd name="T92" fmla="*/ 32 w 117"/>
                <a:gd name="T93" fmla="*/ 64 h 95"/>
                <a:gd name="T94" fmla="*/ 32 w 117"/>
                <a:gd name="T95" fmla="*/ 67 h 95"/>
                <a:gd name="T96" fmla="*/ 21 w 117"/>
                <a:gd name="T97" fmla="*/ 67 h 95"/>
                <a:gd name="T98" fmla="*/ 24 w 117"/>
                <a:gd name="T99" fmla="*/ 68 h 95"/>
                <a:gd name="T100" fmla="*/ 30 w 117"/>
                <a:gd name="T101" fmla="*/ 74 h 95"/>
                <a:gd name="T102" fmla="*/ 21 w 117"/>
                <a:gd name="T103" fmla="*/ 79 h 95"/>
                <a:gd name="T104" fmla="*/ 0 w 117"/>
                <a:gd name="T105" fmla="*/ 77 h 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"/>
                <a:gd name="T160" fmla="*/ 0 h 95"/>
                <a:gd name="T161" fmla="*/ 117 w 117"/>
                <a:gd name="T162" fmla="*/ 95 h 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" h="95">
                  <a:moveTo>
                    <a:pt x="0" y="77"/>
                  </a:moveTo>
                  <a:lnTo>
                    <a:pt x="2" y="0"/>
                  </a:lnTo>
                  <a:lnTo>
                    <a:pt x="13" y="4"/>
                  </a:lnTo>
                  <a:lnTo>
                    <a:pt x="30" y="8"/>
                  </a:lnTo>
                  <a:lnTo>
                    <a:pt x="39" y="13"/>
                  </a:lnTo>
                  <a:lnTo>
                    <a:pt x="42" y="13"/>
                  </a:lnTo>
                  <a:lnTo>
                    <a:pt x="50" y="19"/>
                  </a:lnTo>
                  <a:lnTo>
                    <a:pt x="54" y="19"/>
                  </a:lnTo>
                  <a:lnTo>
                    <a:pt x="61" y="23"/>
                  </a:lnTo>
                  <a:lnTo>
                    <a:pt x="61" y="32"/>
                  </a:lnTo>
                  <a:lnTo>
                    <a:pt x="80" y="39"/>
                  </a:lnTo>
                  <a:lnTo>
                    <a:pt x="85" y="46"/>
                  </a:lnTo>
                  <a:lnTo>
                    <a:pt x="73" y="50"/>
                  </a:lnTo>
                  <a:lnTo>
                    <a:pt x="77" y="57"/>
                  </a:lnTo>
                  <a:lnTo>
                    <a:pt x="87" y="64"/>
                  </a:lnTo>
                  <a:lnTo>
                    <a:pt x="90" y="67"/>
                  </a:lnTo>
                  <a:lnTo>
                    <a:pt x="92" y="71"/>
                  </a:lnTo>
                  <a:lnTo>
                    <a:pt x="92" y="77"/>
                  </a:lnTo>
                  <a:lnTo>
                    <a:pt x="102" y="77"/>
                  </a:lnTo>
                  <a:lnTo>
                    <a:pt x="103" y="79"/>
                  </a:lnTo>
                  <a:lnTo>
                    <a:pt x="102" y="81"/>
                  </a:lnTo>
                  <a:lnTo>
                    <a:pt x="110" y="84"/>
                  </a:lnTo>
                  <a:lnTo>
                    <a:pt x="107" y="88"/>
                  </a:lnTo>
                  <a:lnTo>
                    <a:pt x="113" y="90"/>
                  </a:lnTo>
                  <a:lnTo>
                    <a:pt x="117" y="92"/>
                  </a:lnTo>
                  <a:lnTo>
                    <a:pt x="113" y="94"/>
                  </a:lnTo>
                  <a:lnTo>
                    <a:pt x="117" y="94"/>
                  </a:lnTo>
                  <a:lnTo>
                    <a:pt x="117" y="95"/>
                  </a:lnTo>
                  <a:lnTo>
                    <a:pt x="110" y="95"/>
                  </a:lnTo>
                  <a:lnTo>
                    <a:pt x="110" y="94"/>
                  </a:lnTo>
                  <a:lnTo>
                    <a:pt x="90" y="90"/>
                  </a:lnTo>
                  <a:lnTo>
                    <a:pt x="85" y="90"/>
                  </a:lnTo>
                  <a:lnTo>
                    <a:pt x="73" y="81"/>
                  </a:lnTo>
                  <a:lnTo>
                    <a:pt x="72" y="77"/>
                  </a:lnTo>
                  <a:lnTo>
                    <a:pt x="69" y="77"/>
                  </a:lnTo>
                  <a:lnTo>
                    <a:pt x="66" y="73"/>
                  </a:lnTo>
                  <a:lnTo>
                    <a:pt x="61" y="63"/>
                  </a:lnTo>
                  <a:lnTo>
                    <a:pt x="57" y="63"/>
                  </a:lnTo>
                  <a:lnTo>
                    <a:pt x="54" y="63"/>
                  </a:lnTo>
                  <a:lnTo>
                    <a:pt x="47" y="63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2" y="60"/>
                  </a:lnTo>
                  <a:lnTo>
                    <a:pt x="39" y="60"/>
                  </a:lnTo>
                  <a:lnTo>
                    <a:pt x="35" y="57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7"/>
                  </a:lnTo>
                  <a:lnTo>
                    <a:pt x="21" y="67"/>
                  </a:lnTo>
                  <a:lnTo>
                    <a:pt x="24" y="68"/>
                  </a:lnTo>
                  <a:lnTo>
                    <a:pt x="30" y="74"/>
                  </a:lnTo>
                  <a:lnTo>
                    <a:pt x="21" y="7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7" name="Group 829"/>
          <p:cNvGrpSpPr>
            <a:grpSpLocks/>
          </p:cNvGrpSpPr>
          <p:nvPr/>
        </p:nvGrpSpPr>
        <p:grpSpPr bwMode="auto">
          <a:xfrm>
            <a:off x="6929967" y="2801057"/>
            <a:ext cx="71966" cy="35277"/>
            <a:chOff x="4188" y="2382"/>
            <a:chExt cx="51" cy="25"/>
          </a:xfrm>
        </p:grpSpPr>
        <p:sp>
          <p:nvSpPr>
            <p:cNvPr id="142857" name="Freeform 827"/>
            <p:cNvSpPr>
              <a:spLocks/>
            </p:cNvSpPr>
            <p:nvPr/>
          </p:nvSpPr>
          <p:spPr bwMode="auto">
            <a:xfrm>
              <a:off x="4188" y="2382"/>
              <a:ext cx="51" cy="25"/>
            </a:xfrm>
            <a:custGeom>
              <a:avLst/>
              <a:gdLst>
                <a:gd name="T0" fmla="*/ 25 w 51"/>
                <a:gd name="T1" fmla="*/ 25 h 25"/>
                <a:gd name="T2" fmla="*/ 16 w 51"/>
                <a:gd name="T3" fmla="*/ 25 h 25"/>
                <a:gd name="T4" fmla="*/ 14 w 51"/>
                <a:gd name="T5" fmla="*/ 22 h 25"/>
                <a:gd name="T6" fmla="*/ 10 w 51"/>
                <a:gd name="T7" fmla="*/ 22 h 25"/>
                <a:gd name="T8" fmla="*/ 4 w 51"/>
                <a:gd name="T9" fmla="*/ 21 h 25"/>
                <a:gd name="T10" fmla="*/ 0 w 51"/>
                <a:gd name="T11" fmla="*/ 18 h 25"/>
                <a:gd name="T12" fmla="*/ 0 w 51"/>
                <a:gd name="T13" fmla="*/ 15 h 25"/>
                <a:gd name="T14" fmla="*/ 3 w 51"/>
                <a:gd name="T15" fmla="*/ 16 h 25"/>
                <a:gd name="T16" fmla="*/ 7 w 51"/>
                <a:gd name="T17" fmla="*/ 15 h 25"/>
                <a:gd name="T18" fmla="*/ 11 w 51"/>
                <a:gd name="T19" fmla="*/ 16 h 25"/>
                <a:gd name="T20" fmla="*/ 19 w 51"/>
                <a:gd name="T21" fmla="*/ 15 h 25"/>
                <a:gd name="T22" fmla="*/ 21 w 51"/>
                <a:gd name="T23" fmla="*/ 11 h 25"/>
                <a:gd name="T24" fmla="*/ 22 w 51"/>
                <a:gd name="T25" fmla="*/ 16 h 25"/>
                <a:gd name="T26" fmla="*/ 25 w 51"/>
                <a:gd name="T27" fmla="*/ 15 h 25"/>
                <a:gd name="T28" fmla="*/ 28 w 51"/>
                <a:gd name="T29" fmla="*/ 16 h 25"/>
                <a:gd name="T30" fmla="*/ 32 w 51"/>
                <a:gd name="T31" fmla="*/ 15 h 25"/>
                <a:gd name="T32" fmla="*/ 34 w 51"/>
                <a:gd name="T33" fmla="*/ 11 h 25"/>
                <a:gd name="T34" fmla="*/ 39 w 51"/>
                <a:gd name="T35" fmla="*/ 11 h 25"/>
                <a:gd name="T36" fmla="*/ 41 w 51"/>
                <a:gd name="T37" fmla="*/ 8 h 25"/>
                <a:gd name="T38" fmla="*/ 39 w 51"/>
                <a:gd name="T39" fmla="*/ 2 h 25"/>
                <a:gd name="T40" fmla="*/ 48 w 51"/>
                <a:gd name="T41" fmla="*/ 0 h 25"/>
                <a:gd name="T42" fmla="*/ 51 w 51"/>
                <a:gd name="T43" fmla="*/ 2 h 25"/>
                <a:gd name="T44" fmla="*/ 51 w 51"/>
                <a:gd name="T45" fmla="*/ 8 h 25"/>
                <a:gd name="T46" fmla="*/ 46 w 51"/>
                <a:gd name="T47" fmla="*/ 11 h 25"/>
                <a:gd name="T48" fmla="*/ 46 w 51"/>
                <a:gd name="T49" fmla="*/ 15 h 25"/>
                <a:gd name="T50" fmla="*/ 41 w 51"/>
                <a:gd name="T51" fmla="*/ 16 h 25"/>
                <a:gd name="T52" fmla="*/ 39 w 51"/>
                <a:gd name="T53" fmla="*/ 16 h 25"/>
                <a:gd name="T54" fmla="*/ 37 w 51"/>
                <a:gd name="T55" fmla="*/ 18 h 25"/>
                <a:gd name="T56" fmla="*/ 25 w 51"/>
                <a:gd name="T57" fmla="*/ 25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25"/>
                <a:gd name="T89" fmla="*/ 51 w 51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25">
                  <a:moveTo>
                    <a:pt x="25" y="25"/>
                  </a:moveTo>
                  <a:lnTo>
                    <a:pt x="16" y="25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6"/>
                  </a:lnTo>
                  <a:lnTo>
                    <a:pt x="7" y="15"/>
                  </a:lnTo>
                  <a:lnTo>
                    <a:pt x="11" y="16"/>
                  </a:lnTo>
                  <a:lnTo>
                    <a:pt x="19" y="15"/>
                  </a:lnTo>
                  <a:lnTo>
                    <a:pt x="21" y="11"/>
                  </a:lnTo>
                  <a:lnTo>
                    <a:pt x="22" y="16"/>
                  </a:lnTo>
                  <a:lnTo>
                    <a:pt x="25" y="15"/>
                  </a:lnTo>
                  <a:lnTo>
                    <a:pt x="28" y="16"/>
                  </a:lnTo>
                  <a:lnTo>
                    <a:pt x="32" y="15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41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46" y="11"/>
                  </a:lnTo>
                  <a:lnTo>
                    <a:pt x="46" y="15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7" y="18"/>
                  </a:lnTo>
                  <a:lnTo>
                    <a:pt x="25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58" name="Freeform 828"/>
            <p:cNvSpPr>
              <a:spLocks/>
            </p:cNvSpPr>
            <p:nvPr/>
          </p:nvSpPr>
          <p:spPr bwMode="auto">
            <a:xfrm>
              <a:off x="4188" y="2382"/>
              <a:ext cx="51" cy="25"/>
            </a:xfrm>
            <a:custGeom>
              <a:avLst/>
              <a:gdLst>
                <a:gd name="T0" fmla="*/ 25 w 51"/>
                <a:gd name="T1" fmla="*/ 25 h 25"/>
                <a:gd name="T2" fmla="*/ 16 w 51"/>
                <a:gd name="T3" fmla="*/ 25 h 25"/>
                <a:gd name="T4" fmla="*/ 14 w 51"/>
                <a:gd name="T5" fmla="*/ 22 h 25"/>
                <a:gd name="T6" fmla="*/ 10 w 51"/>
                <a:gd name="T7" fmla="*/ 22 h 25"/>
                <a:gd name="T8" fmla="*/ 4 w 51"/>
                <a:gd name="T9" fmla="*/ 21 h 25"/>
                <a:gd name="T10" fmla="*/ 0 w 51"/>
                <a:gd name="T11" fmla="*/ 18 h 25"/>
                <a:gd name="T12" fmla="*/ 0 w 51"/>
                <a:gd name="T13" fmla="*/ 15 h 25"/>
                <a:gd name="T14" fmla="*/ 3 w 51"/>
                <a:gd name="T15" fmla="*/ 16 h 25"/>
                <a:gd name="T16" fmla="*/ 7 w 51"/>
                <a:gd name="T17" fmla="*/ 15 h 25"/>
                <a:gd name="T18" fmla="*/ 11 w 51"/>
                <a:gd name="T19" fmla="*/ 16 h 25"/>
                <a:gd name="T20" fmla="*/ 19 w 51"/>
                <a:gd name="T21" fmla="*/ 15 h 25"/>
                <a:gd name="T22" fmla="*/ 21 w 51"/>
                <a:gd name="T23" fmla="*/ 11 h 25"/>
                <a:gd name="T24" fmla="*/ 22 w 51"/>
                <a:gd name="T25" fmla="*/ 16 h 25"/>
                <a:gd name="T26" fmla="*/ 25 w 51"/>
                <a:gd name="T27" fmla="*/ 15 h 25"/>
                <a:gd name="T28" fmla="*/ 28 w 51"/>
                <a:gd name="T29" fmla="*/ 16 h 25"/>
                <a:gd name="T30" fmla="*/ 32 w 51"/>
                <a:gd name="T31" fmla="*/ 15 h 25"/>
                <a:gd name="T32" fmla="*/ 34 w 51"/>
                <a:gd name="T33" fmla="*/ 11 h 25"/>
                <a:gd name="T34" fmla="*/ 39 w 51"/>
                <a:gd name="T35" fmla="*/ 11 h 25"/>
                <a:gd name="T36" fmla="*/ 41 w 51"/>
                <a:gd name="T37" fmla="*/ 8 h 25"/>
                <a:gd name="T38" fmla="*/ 39 w 51"/>
                <a:gd name="T39" fmla="*/ 2 h 25"/>
                <a:gd name="T40" fmla="*/ 48 w 51"/>
                <a:gd name="T41" fmla="*/ 0 h 25"/>
                <a:gd name="T42" fmla="*/ 51 w 51"/>
                <a:gd name="T43" fmla="*/ 2 h 25"/>
                <a:gd name="T44" fmla="*/ 51 w 51"/>
                <a:gd name="T45" fmla="*/ 8 h 25"/>
                <a:gd name="T46" fmla="*/ 46 w 51"/>
                <a:gd name="T47" fmla="*/ 11 h 25"/>
                <a:gd name="T48" fmla="*/ 46 w 51"/>
                <a:gd name="T49" fmla="*/ 15 h 25"/>
                <a:gd name="T50" fmla="*/ 41 w 51"/>
                <a:gd name="T51" fmla="*/ 16 h 25"/>
                <a:gd name="T52" fmla="*/ 39 w 51"/>
                <a:gd name="T53" fmla="*/ 16 h 25"/>
                <a:gd name="T54" fmla="*/ 37 w 51"/>
                <a:gd name="T55" fmla="*/ 18 h 25"/>
                <a:gd name="T56" fmla="*/ 25 w 51"/>
                <a:gd name="T57" fmla="*/ 25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25"/>
                <a:gd name="T89" fmla="*/ 51 w 51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25">
                  <a:moveTo>
                    <a:pt x="25" y="25"/>
                  </a:moveTo>
                  <a:lnTo>
                    <a:pt x="16" y="25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6"/>
                  </a:lnTo>
                  <a:lnTo>
                    <a:pt x="7" y="15"/>
                  </a:lnTo>
                  <a:lnTo>
                    <a:pt x="11" y="16"/>
                  </a:lnTo>
                  <a:lnTo>
                    <a:pt x="19" y="15"/>
                  </a:lnTo>
                  <a:lnTo>
                    <a:pt x="21" y="11"/>
                  </a:lnTo>
                  <a:lnTo>
                    <a:pt x="22" y="16"/>
                  </a:lnTo>
                  <a:lnTo>
                    <a:pt x="25" y="15"/>
                  </a:lnTo>
                  <a:lnTo>
                    <a:pt x="28" y="16"/>
                  </a:lnTo>
                  <a:lnTo>
                    <a:pt x="32" y="15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41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46" y="11"/>
                  </a:lnTo>
                  <a:lnTo>
                    <a:pt x="46" y="15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7" y="18"/>
                  </a:lnTo>
                  <a:lnTo>
                    <a:pt x="25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8" name="Group 832"/>
          <p:cNvGrpSpPr>
            <a:grpSpLocks/>
          </p:cNvGrpSpPr>
          <p:nvPr/>
        </p:nvGrpSpPr>
        <p:grpSpPr bwMode="auto">
          <a:xfrm>
            <a:off x="6970889" y="2772834"/>
            <a:ext cx="40923" cy="40922"/>
            <a:chOff x="4217" y="2362"/>
            <a:chExt cx="29" cy="29"/>
          </a:xfrm>
        </p:grpSpPr>
        <p:sp>
          <p:nvSpPr>
            <p:cNvPr id="142855" name="Freeform 830"/>
            <p:cNvSpPr>
              <a:spLocks/>
            </p:cNvSpPr>
            <p:nvPr/>
          </p:nvSpPr>
          <p:spPr bwMode="auto">
            <a:xfrm>
              <a:off x="4217" y="2362"/>
              <a:ext cx="29" cy="29"/>
            </a:xfrm>
            <a:custGeom>
              <a:avLst/>
              <a:gdLst>
                <a:gd name="T0" fmla="*/ 26 w 29"/>
                <a:gd name="T1" fmla="*/ 29 h 29"/>
                <a:gd name="T2" fmla="*/ 26 w 29"/>
                <a:gd name="T3" fmla="*/ 25 h 29"/>
                <a:gd name="T4" fmla="*/ 23 w 29"/>
                <a:gd name="T5" fmla="*/ 18 h 29"/>
                <a:gd name="T6" fmla="*/ 18 w 29"/>
                <a:gd name="T7" fmla="*/ 11 h 29"/>
                <a:gd name="T8" fmla="*/ 5 w 29"/>
                <a:gd name="T9" fmla="*/ 4 h 29"/>
                <a:gd name="T10" fmla="*/ 0 w 29"/>
                <a:gd name="T11" fmla="*/ 3 h 29"/>
                <a:gd name="T12" fmla="*/ 0 w 29"/>
                <a:gd name="T13" fmla="*/ 0 h 29"/>
                <a:gd name="T14" fmla="*/ 19 w 29"/>
                <a:gd name="T15" fmla="*/ 8 h 29"/>
                <a:gd name="T16" fmla="*/ 26 w 29"/>
                <a:gd name="T17" fmla="*/ 16 h 29"/>
                <a:gd name="T18" fmla="*/ 26 w 29"/>
                <a:gd name="T19" fmla="*/ 18 h 29"/>
                <a:gd name="T20" fmla="*/ 29 w 29"/>
                <a:gd name="T21" fmla="*/ 25 h 29"/>
                <a:gd name="T22" fmla="*/ 26 w 29"/>
                <a:gd name="T23" fmla="*/ 29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29"/>
                <a:gd name="T38" fmla="*/ 29 w 29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29">
                  <a:moveTo>
                    <a:pt x="26" y="29"/>
                  </a:moveTo>
                  <a:lnTo>
                    <a:pt x="26" y="25"/>
                  </a:lnTo>
                  <a:lnTo>
                    <a:pt x="23" y="18"/>
                  </a:lnTo>
                  <a:lnTo>
                    <a:pt x="18" y="11"/>
                  </a:lnTo>
                  <a:lnTo>
                    <a:pt x="5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" y="8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9" y="25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56" name="Freeform 831"/>
            <p:cNvSpPr>
              <a:spLocks/>
            </p:cNvSpPr>
            <p:nvPr/>
          </p:nvSpPr>
          <p:spPr bwMode="auto">
            <a:xfrm>
              <a:off x="4217" y="2362"/>
              <a:ext cx="29" cy="29"/>
            </a:xfrm>
            <a:custGeom>
              <a:avLst/>
              <a:gdLst>
                <a:gd name="T0" fmla="*/ 26 w 29"/>
                <a:gd name="T1" fmla="*/ 29 h 29"/>
                <a:gd name="T2" fmla="*/ 26 w 29"/>
                <a:gd name="T3" fmla="*/ 25 h 29"/>
                <a:gd name="T4" fmla="*/ 23 w 29"/>
                <a:gd name="T5" fmla="*/ 18 h 29"/>
                <a:gd name="T6" fmla="*/ 18 w 29"/>
                <a:gd name="T7" fmla="*/ 11 h 29"/>
                <a:gd name="T8" fmla="*/ 5 w 29"/>
                <a:gd name="T9" fmla="*/ 4 h 29"/>
                <a:gd name="T10" fmla="*/ 0 w 29"/>
                <a:gd name="T11" fmla="*/ 3 h 29"/>
                <a:gd name="T12" fmla="*/ 0 w 29"/>
                <a:gd name="T13" fmla="*/ 0 h 29"/>
                <a:gd name="T14" fmla="*/ 19 w 29"/>
                <a:gd name="T15" fmla="*/ 8 h 29"/>
                <a:gd name="T16" fmla="*/ 26 w 29"/>
                <a:gd name="T17" fmla="*/ 16 h 29"/>
                <a:gd name="T18" fmla="*/ 26 w 29"/>
                <a:gd name="T19" fmla="*/ 18 h 29"/>
                <a:gd name="T20" fmla="*/ 29 w 29"/>
                <a:gd name="T21" fmla="*/ 25 h 29"/>
                <a:gd name="T22" fmla="*/ 26 w 29"/>
                <a:gd name="T23" fmla="*/ 29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29"/>
                <a:gd name="T38" fmla="*/ 29 w 29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29">
                  <a:moveTo>
                    <a:pt x="26" y="29"/>
                  </a:moveTo>
                  <a:lnTo>
                    <a:pt x="26" y="25"/>
                  </a:lnTo>
                  <a:lnTo>
                    <a:pt x="23" y="18"/>
                  </a:lnTo>
                  <a:lnTo>
                    <a:pt x="18" y="11"/>
                  </a:lnTo>
                  <a:lnTo>
                    <a:pt x="5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" y="8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9" y="25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19" name="Group 835"/>
          <p:cNvGrpSpPr>
            <a:grpSpLocks/>
          </p:cNvGrpSpPr>
          <p:nvPr/>
        </p:nvGrpSpPr>
        <p:grpSpPr bwMode="auto">
          <a:xfrm>
            <a:off x="7037211" y="2816578"/>
            <a:ext cx="22578" cy="29634"/>
            <a:chOff x="4264" y="2393"/>
            <a:chExt cx="16" cy="21"/>
          </a:xfrm>
        </p:grpSpPr>
        <p:sp>
          <p:nvSpPr>
            <p:cNvPr id="142853" name="Freeform 833"/>
            <p:cNvSpPr>
              <a:spLocks/>
            </p:cNvSpPr>
            <p:nvPr/>
          </p:nvSpPr>
          <p:spPr bwMode="auto">
            <a:xfrm>
              <a:off x="4264" y="2393"/>
              <a:ext cx="16" cy="21"/>
            </a:xfrm>
            <a:custGeom>
              <a:avLst/>
              <a:gdLst>
                <a:gd name="T0" fmla="*/ 16 w 16"/>
                <a:gd name="T1" fmla="*/ 21 h 21"/>
                <a:gd name="T2" fmla="*/ 9 w 16"/>
                <a:gd name="T3" fmla="*/ 21 h 21"/>
                <a:gd name="T4" fmla="*/ 6 w 16"/>
                <a:gd name="T5" fmla="*/ 14 h 21"/>
                <a:gd name="T6" fmla="*/ 1 w 16"/>
                <a:gd name="T7" fmla="*/ 12 h 21"/>
                <a:gd name="T8" fmla="*/ 1 w 16"/>
                <a:gd name="T9" fmla="*/ 5 h 21"/>
                <a:gd name="T10" fmla="*/ 0 w 16"/>
                <a:gd name="T11" fmla="*/ 4 h 21"/>
                <a:gd name="T12" fmla="*/ 0 w 16"/>
                <a:gd name="T13" fmla="*/ 0 h 21"/>
                <a:gd name="T14" fmla="*/ 1 w 16"/>
                <a:gd name="T15" fmla="*/ 4 h 21"/>
                <a:gd name="T16" fmla="*/ 5 w 16"/>
                <a:gd name="T17" fmla="*/ 5 h 21"/>
                <a:gd name="T18" fmla="*/ 9 w 16"/>
                <a:gd name="T19" fmla="*/ 8 h 21"/>
                <a:gd name="T20" fmla="*/ 11 w 16"/>
                <a:gd name="T21" fmla="*/ 12 h 21"/>
                <a:gd name="T22" fmla="*/ 12 w 16"/>
                <a:gd name="T23" fmla="*/ 14 h 21"/>
                <a:gd name="T24" fmla="*/ 16 w 16"/>
                <a:gd name="T25" fmla="*/ 18 h 21"/>
                <a:gd name="T26" fmla="*/ 16 w 16"/>
                <a:gd name="T27" fmla="*/ 21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1"/>
                <a:gd name="T44" fmla="*/ 16 w 16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1">
                  <a:moveTo>
                    <a:pt x="16" y="21"/>
                  </a:moveTo>
                  <a:lnTo>
                    <a:pt x="9" y="21"/>
                  </a:lnTo>
                  <a:lnTo>
                    <a:pt x="6" y="14"/>
                  </a:lnTo>
                  <a:lnTo>
                    <a:pt x="1" y="12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4"/>
                  </a:lnTo>
                  <a:lnTo>
                    <a:pt x="5" y="5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54" name="Freeform 834"/>
            <p:cNvSpPr>
              <a:spLocks/>
            </p:cNvSpPr>
            <p:nvPr/>
          </p:nvSpPr>
          <p:spPr bwMode="auto">
            <a:xfrm>
              <a:off x="4264" y="2393"/>
              <a:ext cx="16" cy="21"/>
            </a:xfrm>
            <a:custGeom>
              <a:avLst/>
              <a:gdLst>
                <a:gd name="T0" fmla="*/ 16 w 16"/>
                <a:gd name="T1" fmla="*/ 21 h 21"/>
                <a:gd name="T2" fmla="*/ 9 w 16"/>
                <a:gd name="T3" fmla="*/ 21 h 21"/>
                <a:gd name="T4" fmla="*/ 6 w 16"/>
                <a:gd name="T5" fmla="*/ 14 h 21"/>
                <a:gd name="T6" fmla="*/ 1 w 16"/>
                <a:gd name="T7" fmla="*/ 12 h 21"/>
                <a:gd name="T8" fmla="*/ 1 w 16"/>
                <a:gd name="T9" fmla="*/ 5 h 21"/>
                <a:gd name="T10" fmla="*/ 0 w 16"/>
                <a:gd name="T11" fmla="*/ 4 h 21"/>
                <a:gd name="T12" fmla="*/ 0 w 16"/>
                <a:gd name="T13" fmla="*/ 0 h 21"/>
                <a:gd name="T14" fmla="*/ 1 w 16"/>
                <a:gd name="T15" fmla="*/ 4 h 21"/>
                <a:gd name="T16" fmla="*/ 5 w 16"/>
                <a:gd name="T17" fmla="*/ 5 h 21"/>
                <a:gd name="T18" fmla="*/ 9 w 16"/>
                <a:gd name="T19" fmla="*/ 8 h 21"/>
                <a:gd name="T20" fmla="*/ 11 w 16"/>
                <a:gd name="T21" fmla="*/ 12 h 21"/>
                <a:gd name="T22" fmla="*/ 12 w 16"/>
                <a:gd name="T23" fmla="*/ 14 h 21"/>
                <a:gd name="T24" fmla="*/ 16 w 16"/>
                <a:gd name="T25" fmla="*/ 18 h 21"/>
                <a:gd name="T26" fmla="*/ 16 w 16"/>
                <a:gd name="T27" fmla="*/ 21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1"/>
                <a:gd name="T44" fmla="*/ 16 w 16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1">
                  <a:moveTo>
                    <a:pt x="16" y="21"/>
                  </a:moveTo>
                  <a:lnTo>
                    <a:pt x="9" y="21"/>
                  </a:lnTo>
                  <a:lnTo>
                    <a:pt x="6" y="14"/>
                  </a:lnTo>
                  <a:lnTo>
                    <a:pt x="1" y="12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4"/>
                  </a:lnTo>
                  <a:lnTo>
                    <a:pt x="5" y="5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0" name="Group 838"/>
          <p:cNvGrpSpPr>
            <a:grpSpLocks/>
          </p:cNvGrpSpPr>
          <p:nvPr/>
        </p:nvGrpSpPr>
        <p:grpSpPr bwMode="auto">
          <a:xfrm>
            <a:off x="7140222" y="2873022"/>
            <a:ext cx="12700" cy="26812"/>
            <a:chOff x="4337" y="2433"/>
            <a:chExt cx="9" cy="19"/>
          </a:xfrm>
        </p:grpSpPr>
        <p:sp>
          <p:nvSpPr>
            <p:cNvPr id="142851" name="Freeform 836"/>
            <p:cNvSpPr>
              <a:spLocks/>
            </p:cNvSpPr>
            <p:nvPr/>
          </p:nvSpPr>
          <p:spPr bwMode="auto">
            <a:xfrm>
              <a:off x="4337" y="2433"/>
              <a:ext cx="9" cy="19"/>
            </a:xfrm>
            <a:custGeom>
              <a:avLst/>
              <a:gdLst>
                <a:gd name="T0" fmla="*/ 9 w 9"/>
                <a:gd name="T1" fmla="*/ 19 h 19"/>
                <a:gd name="T2" fmla="*/ 7 w 9"/>
                <a:gd name="T3" fmla="*/ 13 h 19"/>
                <a:gd name="T4" fmla="*/ 0 w 9"/>
                <a:gd name="T5" fmla="*/ 9 h 19"/>
                <a:gd name="T6" fmla="*/ 0 w 9"/>
                <a:gd name="T7" fmla="*/ 0 h 19"/>
                <a:gd name="T8" fmla="*/ 3 w 9"/>
                <a:gd name="T9" fmla="*/ 0 h 19"/>
                <a:gd name="T10" fmla="*/ 4 w 9"/>
                <a:gd name="T11" fmla="*/ 5 h 19"/>
                <a:gd name="T12" fmla="*/ 7 w 9"/>
                <a:gd name="T13" fmla="*/ 6 h 19"/>
                <a:gd name="T14" fmla="*/ 9 w 9"/>
                <a:gd name="T15" fmla="*/ 13 h 19"/>
                <a:gd name="T16" fmla="*/ 9 w 9"/>
                <a:gd name="T17" fmla="*/ 1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9"/>
                <a:gd name="T29" fmla="*/ 9 w 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9">
                  <a:moveTo>
                    <a:pt x="9" y="19"/>
                  </a:moveTo>
                  <a:lnTo>
                    <a:pt x="7" y="13"/>
                  </a:lnTo>
                  <a:lnTo>
                    <a:pt x="0" y="9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13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52" name="Freeform 837"/>
            <p:cNvSpPr>
              <a:spLocks/>
            </p:cNvSpPr>
            <p:nvPr/>
          </p:nvSpPr>
          <p:spPr bwMode="auto">
            <a:xfrm>
              <a:off x="4337" y="2433"/>
              <a:ext cx="9" cy="19"/>
            </a:xfrm>
            <a:custGeom>
              <a:avLst/>
              <a:gdLst>
                <a:gd name="T0" fmla="*/ 9 w 9"/>
                <a:gd name="T1" fmla="*/ 19 h 19"/>
                <a:gd name="T2" fmla="*/ 7 w 9"/>
                <a:gd name="T3" fmla="*/ 13 h 19"/>
                <a:gd name="T4" fmla="*/ 0 w 9"/>
                <a:gd name="T5" fmla="*/ 9 h 19"/>
                <a:gd name="T6" fmla="*/ 0 w 9"/>
                <a:gd name="T7" fmla="*/ 0 h 19"/>
                <a:gd name="T8" fmla="*/ 3 w 9"/>
                <a:gd name="T9" fmla="*/ 0 h 19"/>
                <a:gd name="T10" fmla="*/ 4 w 9"/>
                <a:gd name="T11" fmla="*/ 5 h 19"/>
                <a:gd name="T12" fmla="*/ 7 w 9"/>
                <a:gd name="T13" fmla="*/ 6 h 19"/>
                <a:gd name="T14" fmla="*/ 9 w 9"/>
                <a:gd name="T15" fmla="*/ 13 h 19"/>
                <a:gd name="T16" fmla="*/ 9 w 9"/>
                <a:gd name="T17" fmla="*/ 1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9"/>
                <a:gd name="T29" fmla="*/ 9 w 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9">
                  <a:moveTo>
                    <a:pt x="9" y="19"/>
                  </a:moveTo>
                  <a:lnTo>
                    <a:pt x="7" y="13"/>
                  </a:lnTo>
                  <a:lnTo>
                    <a:pt x="0" y="9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13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1" name="Group 841"/>
          <p:cNvGrpSpPr>
            <a:grpSpLocks/>
          </p:cNvGrpSpPr>
          <p:nvPr/>
        </p:nvGrpSpPr>
        <p:grpSpPr bwMode="auto">
          <a:xfrm>
            <a:off x="7103534" y="2861734"/>
            <a:ext cx="23989" cy="14111"/>
            <a:chOff x="4311" y="2425"/>
            <a:chExt cx="17" cy="10"/>
          </a:xfrm>
        </p:grpSpPr>
        <p:sp>
          <p:nvSpPr>
            <p:cNvPr id="142849" name="Freeform 839"/>
            <p:cNvSpPr>
              <a:spLocks/>
            </p:cNvSpPr>
            <p:nvPr/>
          </p:nvSpPr>
          <p:spPr bwMode="auto">
            <a:xfrm>
              <a:off x="4311" y="2425"/>
              <a:ext cx="17" cy="10"/>
            </a:xfrm>
            <a:custGeom>
              <a:avLst/>
              <a:gdLst>
                <a:gd name="T0" fmla="*/ 17 w 17"/>
                <a:gd name="T1" fmla="*/ 10 h 10"/>
                <a:gd name="T2" fmla="*/ 13 w 17"/>
                <a:gd name="T3" fmla="*/ 8 h 10"/>
                <a:gd name="T4" fmla="*/ 6 w 17"/>
                <a:gd name="T5" fmla="*/ 3 h 10"/>
                <a:gd name="T6" fmla="*/ 0 w 17"/>
                <a:gd name="T7" fmla="*/ 0 h 10"/>
                <a:gd name="T8" fmla="*/ 3 w 17"/>
                <a:gd name="T9" fmla="*/ 0 h 10"/>
                <a:gd name="T10" fmla="*/ 7 w 17"/>
                <a:gd name="T11" fmla="*/ 2 h 10"/>
                <a:gd name="T12" fmla="*/ 13 w 17"/>
                <a:gd name="T13" fmla="*/ 2 h 10"/>
                <a:gd name="T14" fmla="*/ 17 w 17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0"/>
                <a:gd name="T26" fmla="*/ 17 w 17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0">
                  <a:moveTo>
                    <a:pt x="17" y="10"/>
                  </a:moveTo>
                  <a:lnTo>
                    <a:pt x="13" y="8"/>
                  </a:lnTo>
                  <a:lnTo>
                    <a:pt x="6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3" y="2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50" name="Freeform 840"/>
            <p:cNvSpPr>
              <a:spLocks/>
            </p:cNvSpPr>
            <p:nvPr/>
          </p:nvSpPr>
          <p:spPr bwMode="auto">
            <a:xfrm>
              <a:off x="4311" y="2425"/>
              <a:ext cx="17" cy="10"/>
            </a:xfrm>
            <a:custGeom>
              <a:avLst/>
              <a:gdLst>
                <a:gd name="T0" fmla="*/ 17 w 17"/>
                <a:gd name="T1" fmla="*/ 10 h 10"/>
                <a:gd name="T2" fmla="*/ 13 w 17"/>
                <a:gd name="T3" fmla="*/ 8 h 10"/>
                <a:gd name="T4" fmla="*/ 6 w 17"/>
                <a:gd name="T5" fmla="*/ 3 h 10"/>
                <a:gd name="T6" fmla="*/ 0 w 17"/>
                <a:gd name="T7" fmla="*/ 0 h 10"/>
                <a:gd name="T8" fmla="*/ 3 w 17"/>
                <a:gd name="T9" fmla="*/ 0 h 10"/>
                <a:gd name="T10" fmla="*/ 7 w 17"/>
                <a:gd name="T11" fmla="*/ 2 h 10"/>
                <a:gd name="T12" fmla="*/ 13 w 17"/>
                <a:gd name="T13" fmla="*/ 2 h 10"/>
                <a:gd name="T14" fmla="*/ 17 w 17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0"/>
                <a:gd name="T26" fmla="*/ 17 w 17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0">
                  <a:moveTo>
                    <a:pt x="17" y="10"/>
                  </a:moveTo>
                  <a:lnTo>
                    <a:pt x="13" y="8"/>
                  </a:lnTo>
                  <a:lnTo>
                    <a:pt x="6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3" y="2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2" name="Group 844"/>
          <p:cNvGrpSpPr>
            <a:grpSpLocks/>
          </p:cNvGrpSpPr>
          <p:nvPr/>
        </p:nvGrpSpPr>
        <p:grpSpPr bwMode="auto">
          <a:xfrm>
            <a:off x="7121879" y="2891367"/>
            <a:ext cx="18344" cy="5644"/>
            <a:chOff x="4324" y="2446"/>
            <a:chExt cx="13" cy="4"/>
          </a:xfrm>
        </p:grpSpPr>
        <p:sp>
          <p:nvSpPr>
            <p:cNvPr id="142847" name="Freeform 842"/>
            <p:cNvSpPr>
              <a:spLocks/>
            </p:cNvSpPr>
            <p:nvPr/>
          </p:nvSpPr>
          <p:spPr bwMode="auto">
            <a:xfrm>
              <a:off x="4324" y="2446"/>
              <a:ext cx="13" cy="4"/>
            </a:xfrm>
            <a:custGeom>
              <a:avLst/>
              <a:gdLst>
                <a:gd name="T0" fmla="*/ 13 w 13"/>
                <a:gd name="T1" fmla="*/ 4 h 4"/>
                <a:gd name="T2" fmla="*/ 9 w 13"/>
                <a:gd name="T3" fmla="*/ 4 h 4"/>
                <a:gd name="T4" fmla="*/ 1 w 13"/>
                <a:gd name="T5" fmla="*/ 4 h 4"/>
                <a:gd name="T6" fmla="*/ 0 w 13"/>
                <a:gd name="T7" fmla="*/ 0 h 4"/>
                <a:gd name="T8" fmla="*/ 11 w 13"/>
                <a:gd name="T9" fmla="*/ 0 h 4"/>
                <a:gd name="T10" fmla="*/ 13 w 1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13" y="4"/>
                  </a:moveTo>
                  <a:lnTo>
                    <a:pt x="9" y="4"/>
                  </a:lnTo>
                  <a:lnTo>
                    <a:pt x="1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48" name="Freeform 843"/>
            <p:cNvSpPr>
              <a:spLocks/>
            </p:cNvSpPr>
            <p:nvPr/>
          </p:nvSpPr>
          <p:spPr bwMode="auto">
            <a:xfrm>
              <a:off x="4324" y="2446"/>
              <a:ext cx="13" cy="4"/>
            </a:xfrm>
            <a:custGeom>
              <a:avLst/>
              <a:gdLst>
                <a:gd name="T0" fmla="*/ 13 w 13"/>
                <a:gd name="T1" fmla="*/ 4 h 4"/>
                <a:gd name="T2" fmla="*/ 9 w 13"/>
                <a:gd name="T3" fmla="*/ 4 h 4"/>
                <a:gd name="T4" fmla="*/ 1 w 13"/>
                <a:gd name="T5" fmla="*/ 4 h 4"/>
                <a:gd name="T6" fmla="*/ 0 w 13"/>
                <a:gd name="T7" fmla="*/ 0 h 4"/>
                <a:gd name="T8" fmla="*/ 11 w 13"/>
                <a:gd name="T9" fmla="*/ 0 h 4"/>
                <a:gd name="T10" fmla="*/ 13 w 1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13" y="4"/>
                  </a:moveTo>
                  <a:lnTo>
                    <a:pt x="9" y="4"/>
                  </a:lnTo>
                  <a:lnTo>
                    <a:pt x="1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3" name="Group 847"/>
          <p:cNvGrpSpPr>
            <a:grpSpLocks/>
          </p:cNvGrpSpPr>
          <p:nvPr/>
        </p:nvGrpSpPr>
        <p:grpSpPr bwMode="auto">
          <a:xfrm>
            <a:off x="7069667" y="2841978"/>
            <a:ext cx="15523" cy="14111"/>
            <a:chOff x="4287" y="2411"/>
            <a:chExt cx="11" cy="10"/>
          </a:xfrm>
        </p:grpSpPr>
        <p:sp>
          <p:nvSpPr>
            <p:cNvPr id="142845" name="Freeform 845"/>
            <p:cNvSpPr>
              <a:spLocks/>
            </p:cNvSpPr>
            <p:nvPr/>
          </p:nvSpPr>
          <p:spPr bwMode="auto">
            <a:xfrm>
              <a:off x="4287" y="2411"/>
              <a:ext cx="11" cy="10"/>
            </a:xfrm>
            <a:custGeom>
              <a:avLst/>
              <a:gdLst>
                <a:gd name="T0" fmla="*/ 7 w 11"/>
                <a:gd name="T1" fmla="*/ 10 h 10"/>
                <a:gd name="T2" fmla="*/ 2 w 11"/>
                <a:gd name="T3" fmla="*/ 5 h 10"/>
                <a:gd name="T4" fmla="*/ 0 w 11"/>
                <a:gd name="T5" fmla="*/ 0 h 10"/>
                <a:gd name="T6" fmla="*/ 4 w 11"/>
                <a:gd name="T7" fmla="*/ 3 h 10"/>
                <a:gd name="T8" fmla="*/ 7 w 11"/>
                <a:gd name="T9" fmla="*/ 5 h 10"/>
                <a:gd name="T10" fmla="*/ 11 w 11"/>
                <a:gd name="T11" fmla="*/ 10 h 10"/>
                <a:gd name="T12" fmla="*/ 7 w 11"/>
                <a:gd name="T13" fmla="*/ 1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0"/>
                <a:gd name="T23" fmla="*/ 11 w 11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0">
                  <a:moveTo>
                    <a:pt x="7" y="10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46" name="Freeform 846"/>
            <p:cNvSpPr>
              <a:spLocks/>
            </p:cNvSpPr>
            <p:nvPr/>
          </p:nvSpPr>
          <p:spPr bwMode="auto">
            <a:xfrm>
              <a:off x="4287" y="2411"/>
              <a:ext cx="11" cy="10"/>
            </a:xfrm>
            <a:custGeom>
              <a:avLst/>
              <a:gdLst>
                <a:gd name="T0" fmla="*/ 7 w 11"/>
                <a:gd name="T1" fmla="*/ 10 h 10"/>
                <a:gd name="T2" fmla="*/ 2 w 11"/>
                <a:gd name="T3" fmla="*/ 5 h 10"/>
                <a:gd name="T4" fmla="*/ 0 w 11"/>
                <a:gd name="T5" fmla="*/ 0 h 10"/>
                <a:gd name="T6" fmla="*/ 4 w 11"/>
                <a:gd name="T7" fmla="*/ 3 h 10"/>
                <a:gd name="T8" fmla="*/ 7 w 11"/>
                <a:gd name="T9" fmla="*/ 5 h 10"/>
                <a:gd name="T10" fmla="*/ 11 w 11"/>
                <a:gd name="T11" fmla="*/ 10 h 10"/>
                <a:gd name="T12" fmla="*/ 7 w 11"/>
                <a:gd name="T13" fmla="*/ 1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0"/>
                <a:gd name="T23" fmla="*/ 11 w 11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0">
                  <a:moveTo>
                    <a:pt x="7" y="10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4" name="Group 856"/>
          <p:cNvGrpSpPr>
            <a:grpSpLocks/>
          </p:cNvGrpSpPr>
          <p:nvPr/>
        </p:nvGrpSpPr>
        <p:grpSpPr bwMode="auto">
          <a:xfrm>
            <a:off x="6745111" y="3524955"/>
            <a:ext cx="62089" cy="73378"/>
            <a:chOff x="4057" y="2895"/>
            <a:chExt cx="44" cy="52"/>
          </a:xfrm>
        </p:grpSpPr>
        <p:sp>
          <p:nvSpPr>
            <p:cNvPr id="142843" name="Freeform 854"/>
            <p:cNvSpPr>
              <a:spLocks/>
            </p:cNvSpPr>
            <p:nvPr/>
          </p:nvSpPr>
          <p:spPr bwMode="auto">
            <a:xfrm>
              <a:off x="4057" y="2895"/>
              <a:ext cx="44" cy="52"/>
            </a:xfrm>
            <a:custGeom>
              <a:avLst/>
              <a:gdLst>
                <a:gd name="T0" fmla="*/ 12 w 44"/>
                <a:gd name="T1" fmla="*/ 52 h 52"/>
                <a:gd name="T2" fmla="*/ 8 w 44"/>
                <a:gd name="T3" fmla="*/ 51 h 52"/>
                <a:gd name="T4" fmla="*/ 5 w 44"/>
                <a:gd name="T5" fmla="*/ 48 h 52"/>
                <a:gd name="T6" fmla="*/ 8 w 44"/>
                <a:gd name="T7" fmla="*/ 48 h 52"/>
                <a:gd name="T8" fmla="*/ 8 w 44"/>
                <a:gd name="T9" fmla="*/ 45 h 52"/>
                <a:gd name="T10" fmla="*/ 3 w 44"/>
                <a:gd name="T11" fmla="*/ 44 h 52"/>
                <a:gd name="T12" fmla="*/ 0 w 44"/>
                <a:gd name="T13" fmla="*/ 38 h 52"/>
                <a:gd name="T14" fmla="*/ 3 w 44"/>
                <a:gd name="T15" fmla="*/ 28 h 52"/>
                <a:gd name="T16" fmla="*/ 5 w 44"/>
                <a:gd name="T17" fmla="*/ 31 h 52"/>
                <a:gd name="T18" fmla="*/ 5 w 44"/>
                <a:gd name="T19" fmla="*/ 28 h 52"/>
                <a:gd name="T20" fmla="*/ 3 w 44"/>
                <a:gd name="T21" fmla="*/ 5 h 52"/>
                <a:gd name="T22" fmla="*/ 5 w 44"/>
                <a:gd name="T23" fmla="*/ 0 h 52"/>
                <a:gd name="T24" fmla="*/ 8 w 44"/>
                <a:gd name="T25" fmla="*/ 0 h 52"/>
                <a:gd name="T26" fmla="*/ 10 w 44"/>
                <a:gd name="T27" fmla="*/ 2 h 52"/>
                <a:gd name="T28" fmla="*/ 16 w 44"/>
                <a:gd name="T29" fmla="*/ 6 h 52"/>
                <a:gd name="T30" fmla="*/ 28 w 44"/>
                <a:gd name="T31" fmla="*/ 9 h 52"/>
                <a:gd name="T32" fmla="*/ 35 w 44"/>
                <a:gd name="T33" fmla="*/ 6 h 52"/>
                <a:gd name="T34" fmla="*/ 37 w 44"/>
                <a:gd name="T35" fmla="*/ 6 h 52"/>
                <a:gd name="T36" fmla="*/ 44 w 44"/>
                <a:gd name="T37" fmla="*/ 5 h 52"/>
                <a:gd name="T38" fmla="*/ 44 w 44"/>
                <a:gd name="T39" fmla="*/ 6 h 52"/>
                <a:gd name="T40" fmla="*/ 40 w 44"/>
                <a:gd name="T41" fmla="*/ 31 h 52"/>
                <a:gd name="T42" fmla="*/ 37 w 44"/>
                <a:gd name="T43" fmla="*/ 31 h 52"/>
                <a:gd name="T44" fmla="*/ 37 w 44"/>
                <a:gd name="T45" fmla="*/ 28 h 52"/>
                <a:gd name="T46" fmla="*/ 35 w 44"/>
                <a:gd name="T47" fmla="*/ 31 h 52"/>
                <a:gd name="T48" fmla="*/ 35 w 44"/>
                <a:gd name="T49" fmla="*/ 35 h 52"/>
                <a:gd name="T50" fmla="*/ 33 w 44"/>
                <a:gd name="T51" fmla="*/ 39 h 52"/>
                <a:gd name="T52" fmla="*/ 30 w 44"/>
                <a:gd name="T53" fmla="*/ 45 h 52"/>
                <a:gd name="T54" fmla="*/ 26 w 44"/>
                <a:gd name="T55" fmla="*/ 48 h 52"/>
                <a:gd name="T56" fmla="*/ 26 w 44"/>
                <a:gd name="T57" fmla="*/ 44 h 52"/>
                <a:gd name="T58" fmla="*/ 28 w 44"/>
                <a:gd name="T59" fmla="*/ 44 h 52"/>
                <a:gd name="T60" fmla="*/ 28 w 44"/>
                <a:gd name="T61" fmla="*/ 39 h 52"/>
                <a:gd name="T62" fmla="*/ 26 w 44"/>
                <a:gd name="T63" fmla="*/ 39 h 52"/>
                <a:gd name="T64" fmla="*/ 22 w 44"/>
                <a:gd name="T65" fmla="*/ 45 h 52"/>
                <a:gd name="T66" fmla="*/ 19 w 44"/>
                <a:gd name="T67" fmla="*/ 45 h 52"/>
                <a:gd name="T68" fmla="*/ 16 w 44"/>
                <a:gd name="T69" fmla="*/ 52 h 52"/>
                <a:gd name="T70" fmla="*/ 12 w 44"/>
                <a:gd name="T71" fmla="*/ 52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52"/>
                <a:gd name="T110" fmla="*/ 44 w 44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52">
                  <a:moveTo>
                    <a:pt x="12" y="52"/>
                  </a:moveTo>
                  <a:lnTo>
                    <a:pt x="8" y="51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3" y="44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5" y="31"/>
                  </a:lnTo>
                  <a:lnTo>
                    <a:pt x="5" y="28"/>
                  </a:lnTo>
                  <a:lnTo>
                    <a:pt x="3" y="5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0" y="31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5" y="31"/>
                  </a:lnTo>
                  <a:lnTo>
                    <a:pt x="35" y="35"/>
                  </a:lnTo>
                  <a:lnTo>
                    <a:pt x="33" y="39"/>
                  </a:lnTo>
                  <a:lnTo>
                    <a:pt x="30" y="45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28" y="39"/>
                  </a:lnTo>
                  <a:lnTo>
                    <a:pt x="26" y="39"/>
                  </a:lnTo>
                  <a:lnTo>
                    <a:pt x="22" y="45"/>
                  </a:lnTo>
                  <a:lnTo>
                    <a:pt x="19" y="45"/>
                  </a:lnTo>
                  <a:lnTo>
                    <a:pt x="16" y="52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44" name="Freeform 855"/>
            <p:cNvSpPr>
              <a:spLocks/>
            </p:cNvSpPr>
            <p:nvPr/>
          </p:nvSpPr>
          <p:spPr bwMode="auto">
            <a:xfrm>
              <a:off x="4057" y="2895"/>
              <a:ext cx="44" cy="52"/>
            </a:xfrm>
            <a:custGeom>
              <a:avLst/>
              <a:gdLst>
                <a:gd name="T0" fmla="*/ 12 w 44"/>
                <a:gd name="T1" fmla="*/ 52 h 52"/>
                <a:gd name="T2" fmla="*/ 8 w 44"/>
                <a:gd name="T3" fmla="*/ 51 h 52"/>
                <a:gd name="T4" fmla="*/ 5 w 44"/>
                <a:gd name="T5" fmla="*/ 48 h 52"/>
                <a:gd name="T6" fmla="*/ 8 w 44"/>
                <a:gd name="T7" fmla="*/ 48 h 52"/>
                <a:gd name="T8" fmla="*/ 8 w 44"/>
                <a:gd name="T9" fmla="*/ 45 h 52"/>
                <a:gd name="T10" fmla="*/ 3 w 44"/>
                <a:gd name="T11" fmla="*/ 44 h 52"/>
                <a:gd name="T12" fmla="*/ 0 w 44"/>
                <a:gd name="T13" fmla="*/ 38 h 52"/>
                <a:gd name="T14" fmla="*/ 3 w 44"/>
                <a:gd name="T15" fmla="*/ 28 h 52"/>
                <a:gd name="T16" fmla="*/ 5 w 44"/>
                <a:gd name="T17" fmla="*/ 31 h 52"/>
                <a:gd name="T18" fmla="*/ 5 w 44"/>
                <a:gd name="T19" fmla="*/ 28 h 52"/>
                <a:gd name="T20" fmla="*/ 3 w 44"/>
                <a:gd name="T21" fmla="*/ 5 h 52"/>
                <a:gd name="T22" fmla="*/ 5 w 44"/>
                <a:gd name="T23" fmla="*/ 0 h 52"/>
                <a:gd name="T24" fmla="*/ 8 w 44"/>
                <a:gd name="T25" fmla="*/ 0 h 52"/>
                <a:gd name="T26" fmla="*/ 10 w 44"/>
                <a:gd name="T27" fmla="*/ 2 h 52"/>
                <a:gd name="T28" fmla="*/ 16 w 44"/>
                <a:gd name="T29" fmla="*/ 6 h 52"/>
                <a:gd name="T30" fmla="*/ 28 w 44"/>
                <a:gd name="T31" fmla="*/ 9 h 52"/>
                <a:gd name="T32" fmla="*/ 35 w 44"/>
                <a:gd name="T33" fmla="*/ 6 h 52"/>
                <a:gd name="T34" fmla="*/ 37 w 44"/>
                <a:gd name="T35" fmla="*/ 6 h 52"/>
                <a:gd name="T36" fmla="*/ 44 w 44"/>
                <a:gd name="T37" fmla="*/ 5 h 52"/>
                <a:gd name="T38" fmla="*/ 44 w 44"/>
                <a:gd name="T39" fmla="*/ 6 h 52"/>
                <a:gd name="T40" fmla="*/ 40 w 44"/>
                <a:gd name="T41" fmla="*/ 31 h 52"/>
                <a:gd name="T42" fmla="*/ 37 w 44"/>
                <a:gd name="T43" fmla="*/ 31 h 52"/>
                <a:gd name="T44" fmla="*/ 37 w 44"/>
                <a:gd name="T45" fmla="*/ 28 h 52"/>
                <a:gd name="T46" fmla="*/ 35 w 44"/>
                <a:gd name="T47" fmla="*/ 31 h 52"/>
                <a:gd name="T48" fmla="*/ 35 w 44"/>
                <a:gd name="T49" fmla="*/ 35 h 52"/>
                <a:gd name="T50" fmla="*/ 33 w 44"/>
                <a:gd name="T51" fmla="*/ 39 h 52"/>
                <a:gd name="T52" fmla="*/ 30 w 44"/>
                <a:gd name="T53" fmla="*/ 45 h 52"/>
                <a:gd name="T54" fmla="*/ 26 w 44"/>
                <a:gd name="T55" fmla="*/ 48 h 52"/>
                <a:gd name="T56" fmla="*/ 26 w 44"/>
                <a:gd name="T57" fmla="*/ 44 h 52"/>
                <a:gd name="T58" fmla="*/ 28 w 44"/>
                <a:gd name="T59" fmla="*/ 44 h 52"/>
                <a:gd name="T60" fmla="*/ 28 w 44"/>
                <a:gd name="T61" fmla="*/ 39 h 52"/>
                <a:gd name="T62" fmla="*/ 26 w 44"/>
                <a:gd name="T63" fmla="*/ 39 h 52"/>
                <a:gd name="T64" fmla="*/ 22 w 44"/>
                <a:gd name="T65" fmla="*/ 45 h 52"/>
                <a:gd name="T66" fmla="*/ 19 w 44"/>
                <a:gd name="T67" fmla="*/ 45 h 52"/>
                <a:gd name="T68" fmla="*/ 16 w 44"/>
                <a:gd name="T69" fmla="*/ 52 h 52"/>
                <a:gd name="T70" fmla="*/ 12 w 44"/>
                <a:gd name="T71" fmla="*/ 52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52"/>
                <a:gd name="T110" fmla="*/ 44 w 44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52">
                  <a:moveTo>
                    <a:pt x="12" y="52"/>
                  </a:moveTo>
                  <a:lnTo>
                    <a:pt x="8" y="51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3" y="44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5" y="31"/>
                  </a:lnTo>
                  <a:lnTo>
                    <a:pt x="5" y="28"/>
                  </a:lnTo>
                  <a:lnTo>
                    <a:pt x="3" y="5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0" y="31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5" y="31"/>
                  </a:lnTo>
                  <a:lnTo>
                    <a:pt x="35" y="35"/>
                  </a:lnTo>
                  <a:lnTo>
                    <a:pt x="33" y="39"/>
                  </a:lnTo>
                  <a:lnTo>
                    <a:pt x="30" y="45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28" y="39"/>
                  </a:lnTo>
                  <a:lnTo>
                    <a:pt x="26" y="39"/>
                  </a:lnTo>
                  <a:lnTo>
                    <a:pt x="22" y="45"/>
                  </a:lnTo>
                  <a:lnTo>
                    <a:pt x="19" y="45"/>
                  </a:lnTo>
                  <a:lnTo>
                    <a:pt x="16" y="52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5" name="Group 859"/>
          <p:cNvGrpSpPr>
            <a:grpSpLocks/>
          </p:cNvGrpSpPr>
          <p:nvPr/>
        </p:nvGrpSpPr>
        <p:grpSpPr bwMode="auto">
          <a:xfrm>
            <a:off x="5312834" y="3069167"/>
            <a:ext cx="11289" cy="8467"/>
            <a:chOff x="3042" y="2572"/>
            <a:chExt cx="8" cy="6"/>
          </a:xfrm>
        </p:grpSpPr>
        <p:sp>
          <p:nvSpPr>
            <p:cNvPr id="142841" name="Freeform 857"/>
            <p:cNvSpPr>
              <a:spLocks/>
            </p:cNvSpPr>
            <p:nvPr/>
          </p:nvSpPr>
          <p:spPr bwMode="auto">
            <a:xfrm>
              <a:off x="3042" y="2572"/>
              <a:ext cx="8" cy="6"/>
            </a:xfrm>
            <a:custGeom>
              <a:avLst/>
              <a:gdLst>
                <a:gd name="T0" fmla="*/ 5 w 8"/>
                <a:gd name="T1" fmla="*/ 6 h 6"/>
                <a:gd name="T2" fmla="*/ 0 w 8"/>
                <a:gd name="T3" fmla="*/ 5 h 6"/>
                <a:gd name="T4" fmla="*/ 3 w 8"/>
                <a:gd name="T5" fmla="*/ 0 h 6"/>
                <a:gd name="T6" fmla="*/ 8 w 8"/>
                <a:gd name="T7" fmla="*/ 5 h 6"/>
                <a:gd name="T8" fmla="*/ 5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5" y="6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" y="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42" name="Freeform 858"/>
            <p:cNvSpPr>
              <a:spLocks/>
            </p:cNvSpPr>
            <p:nvPr/>
          </p:nvSpPr>
          <p:spPr bwMode="auto">
            <a:xfrm>
              <a:off x="3042" y="2572"/>
              <a:ext cx="8" cy="6"/>
            </a:xfrm>
            <a:custGeom>
              <a:avLst/>
              <a:gdLst>
                <a:gd name="T0" fmla="*/ 5 w 8"/>
                <a:gd name="T1" fmla="*/ 6 h 6"/>
                <a:gd name="T2" fmla="*/ 0 w 8"/>
                <a:gd name="T3" fmla="*/ 5 h 6"/>
                <a:gd name="T4" fmla="*/ 3 w 8"/>
                <a:gd name="T5" fmla="*/ 0 h 6"/>
                <a:gd name="T6" fmla="*/ 8 w 8"/>
                <a:gd name="T7" fmla="*/ 5 h 6"/>
                <a:gd name="T8" fmla="*/ 5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5" y="6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" y="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6" name="Group 862"/>
          <p:cNvGrpSpPr>
            <a:grpSpLocks/>
          </p:cNvGrpSpPr>
          <p:nvPr/>
        </p:nvGrpSpPr>
        <p:grpSpPr bwMode="auto">
          <a:xfrm>
            <a:off x="7175501" y="3090334"/>
            <a:ext cx="29633" cy="49389"/>
            <a:chOff x="4362" y="2587"/>
            <a:chExt cx="21" cy="35"/>
          </a:xfrm>
        </p:grpSpPr>
        <p:sp>
          <p:nvSpPr>
            <p:cNvPr id="142839" name="Freeform 860"/>
            <p:cNvSpPr>
              <a:spLocks/>
            </p:cNvSpPr>
            <p:nvPr/>
          </p:nvSpPr>
          <p:spPr bwMode="auto">
            <a:xfrm>
              <a:off x="4362" y="2587"/>
              <a:ext cx="21" cy="35"/>
            </a:xfrm>
            <a:custGeom>
              <a:avLst/>
              <a:gdLst>
                <a:gd name="T0" fmla="*/ 21 w 21"/>
                <a:gd name="T1" fmla="*/ 35 h 35"/>
                <a:gd name="T2" fmla="*/ 15 w 21"/>
                <a:gd name="T3" fmla="*/ 32 h 35"/>
                <a:gd name="T4" fmla="*/ 15 w 21"/>
                <a:gd name="T5" fmla="*/ 28 h 35"/>
                <a:gd name="T6" fmla="*/ 8 w 21"/>
                <a:gd name="T7" fmla="*/ 23 h 35"/>
                <a:gd name="T8" fmla="*/ 3 w 21"/>
                <a:gd name="T9" fmla="*/ 11 h 35"/>
                <a:gd name="T10" fmla="*/ 0 w 21"/>
                <a:gd name="T11" fmla="*/ 0 h 35"/>
                <a:gd name="T12" fmla="*/ 3 w 21"/>
                <a:gd name="T13" fmla="*/ 1 h 35"/>
                <a:gd name="T14" fmla="*/ 8 w 21"/>
                <a:gd name="T15" fmla="*/ 11 h 35"/>
                <a:gd name="T16" fmla="*/ 11 w 21"/>
                <a:gd name="T17" fmla="*/ 12 h 35"/>
                <a:gd name="T18" fmla="*/ 11 w 21"/>
                <a:gd name="T19" fmla="*/ 18 h 35"/>
                <a:gd name="T20" fmla="*/ 15 w 21"/>
                <a:gd name="T21" fmla="*/ 22 h 35"/>
                <a:gd name="T22" fmla="*/ 21 w 21"/>
                <a:gd name="T23" fmla="*/ 30 h 35"/>
                <a:gd name="T24" fmla="*/ 21 w 21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35"/>
                <a:gd name="T41" fmla="*/ 21 w 2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35">
                  <a:moveTo>
                    <a:pt x="21" y="35"/>
                  </a:moveTo>
                  <a:lnTo>
                    <a:pt x="15" y="32"/>
                  </a:lnTo>
                  <a:lnTo>
                    <a:pt x="15" y="28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0"/>
                  </a:lnTo>
                  <a:lnTo>
                    <a:pt x="3" y="1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22"/>
                  </a:lnTo>
                  <a:lnTo>
                    <a:pt x="21" y="3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40" name="Freeform 861"/>
            <p:cNvSpPr>
              <a:spLocks/>
            </p:cNvSpPr>
            <p:nvPr/>
          </p:nvSpPr>
          <p:spPr bwMode="auto">
            <a:xfrm>
              <a:off x="4362" y="2587"/>
              <a:ext cx="21" cy="35"/>
            </a:xfrm>
            <a:custGeom>
              <a:avLst/>
              <a:gdLst>
                <a:gd name="T0" fmla="*/ 21 w 21"/>
                <a:gd name="T1" fmla="*/ 35 h 35"/>
                <a:gd name="T2" fmla="*/ 15 w 21"/>
                <a:gd name="T3" fmla="*/ 32 h 35"/>
                <a:gd name="T4" fmla="*/ 15 w 21"/>
                <a:gd name="T5" fmla="*/ 28 h 35"/>
                <a:gd name="T6" fmla="*/ 8 w 21"/>
                <a:gd name="T7" fmla="*/ 23 h 35"/>
                <a:gd name="T8" fmla="*/ 3 w 21"/>
                <a:gd name="T9" fmla="*/ 11 h 35"/>
                <a:gd name="T10" fmla="*/ 0 w 21"/>
                <a:gd name="T11" fmla="*/ 0 h 35"/>
                <a:gd name="T12" fmla="*/ 3 w 21"/>
                <a:gd name="T13" fmla="*/ 1 h 35"/>
                <a:gd name="T14" fmla="*/ 8 w 21"/>
                <a:gd name="T15" fmla="*/ 11 h 35"/>
                <a:gd name="T16" fmla="*/ 11 w 21"/>
                <a:gd name="T17" fmla="*/ 12 h 35"/>
                <a:gd name="T18" fmla="*/ 11 w 21"/>
                <a:gd name="T19" fmla="*/ 18 h 35"/>
                <a:gd name="T20" fmla="*/ 15 w 21"/>
                <a:gd name="T21" fmla="*/ 22 h 35"/>
                <a:gd name="T22" fmla="*/ 21 w 21"/>
                <a:gd name="T23" fmla="*/ 30 h 35"/>
                <a:gd name="T24" fmla="*/ 21 w 21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35"/>
                <a:gd name="T41" fmla="*/ 21 w 2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35">
                  <a:moveTo>
                    <a:pt x="21" y="35"/>
                  </a:moveTo>
                  <a:lnTo>
                    <a:pt x="15" y="32"/>
                  </a:lnTo>
                  <a:lnTo>
                    <a:pt x="15" y="28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0"/>
                  </a:lnTo>
                  <a:lnTo>
                    <a:pt x="3" y="1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22"/>
                  </a:lnTo>
                  <a:lnTo>
                    <a:pt x="21" y="3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7" name="Group 868"/>
          <p:cNvGrpSpPr>
            <a:grpSpLocks/>
          </p:cNvGrpSpPr>
          <p:nvPr/>
        </p:nvGrpSpPr>
        <p:grpSpPr bwMode="auto">
          <a:xfrm>
            <a:off x="4089401" y="2171700"/>
            <a:ext cx="9878" cy="4233"/>
            <a:chOff x="2175" y="1936"/>
            <a:chExt cx="7" cy="3"/>
          </a:xfrm>
        </p:grpSpPr>
        <p:sp>
          <p:nvSpPr>
            <p:cNvPr id="142837" name="Freeform 866"/>
            <p:cNvSpPr>
              <a:spLocks/>
            </p:cNvSpPr>
            <p:nvPr/>
          </p:nvSpPr>
          <p:spPr bwMode="auto">
            <a:xfrm>
              <a:off x="2175" y="1936"/>
              <a:ext cx="7" cy="3"/>
            </a:xfrm>
            <a:custGeom>
              <a:avLst/>
              <a:gdLst>
                <a:gd name="T0" fmla="*/ 4 w 7"/>
                <a:gd name="T1" fmla="*/ 3 h 3"/>
                <a:gd name="T2" fmla="*/ 0 w 7"/>
                <a:gd name="T3" fmla="*/ 0 h 3"/>
                <a:gd name="T4" fmla="*/ 1 w 7"/>
                <a:gd name="T5" fmla="*/ 0 h 3"/>
                <a:gd name="T6" fmla="*/ 7 w 7"/>
                <a:gd name="T7" fmla="*/ 3 h 3"/>
                <a:gd name="T8" fmla="*/ 4 w 7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4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38" name="Freeform 867"/>
            <p:cNvSpPr>
              <a:spLocks/>
            </p:cNvSpPr>
            <p:nvPr/>
          </p:nvSpPr>
          <p:spPr bwMode="auto">
            <a:xfrm>
              <a:off x="2175" y="1936"/>
              <a:ext cx="7" cy="3"/>
            </a:xfrm>
            <a:custGeom>
              <a:avLst/>
              <a:gdLst>
                <a:gd name="T0" fmla="*/ 4 w 7"/>
                <a:gd name="T1" fmla="*/ 3 h 3"/>
                <a:gd name="T2" fmla="*/ 0 w 7"/>
                <a:gd name="T3" fmla="*/ 0 h 3"/>
                <a:gd name="T4" fmla="*/ 1 w 7"/>
                <a:gd name="T5" fmla="*/ 0 h 3"/>
                <a:gd name="T6" fmla="*/ 7 w 7"/>
                <a:gd name="T7" fmla="*/ 3 h 3"/>
                <a:gd name="T8" fmla="*/ 4 w 7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4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8" name="Group 871"/>
          <p:cNvGrpSpPr>
            <a:grpSpLocks/>
          </p:cNvGrpSpPr>
          <p:nvPr/>
        </p:nvGrpSpPr>
        <p:grpSpPr bwMode="auto">
          <a:xfrm>
            <a:off x="4090812" y="2247901"/>
            <a:ext cx="11289" cy="9877"/>
            <a:chOff x="2176" y="1990"/>
            <a:chExt cx="8" cy="7"/>
          </a:xfrm>
        </p:grpSpPr>
        <p:sp>
          <p:nvSpPr>
            <p:cNvPr id="142835" name="Freeform 869"/>
            <p:cNvSpPr>
              <a:spLocks/>
            </p:cNvSpPr>
            <p:nvPr/>
          </p:nvSpPr>
          <p:spPr bwMode="auto">
            <a:xfrm>
              <a:off x="2176" y="1990"/>
              <a:ext cx="8" cy="7"/>
            </a:xfrm>
            <a:custGeom>
              <a:avLst/>
              <a:gdLst>
                <a:gd name="T0" fmla="*/ 3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6 w 8"/>
                <a:gd name="T7" fmla="*/ 5 h 7"/>
                <a:gd name="T8" fmla="*/ 3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3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6" y="5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36" name="Freeform 870"/>
            <p:cNvSpPr>
              <a:spLocks/>
            </p:cNvSpPr>
            <p:nvPr/>
          </p:nvSpPr>
          <p:spPr bwMode="auto">
            <a:xfrm>
              <a:off x="2176" y="1990"/>
              <a:ext cx="8" cy="7"/>
            </a:xfrm>
            <a:custGeom>
              <a:avLst/>
              <a:gdLst>
                <a:gd name="T0" fmla="*/ 3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6 w 8"/>
                <a:gd name="T7" fmla="*/ 5 h 7"/>
                <a:gd name="T8" fmla="*/ 3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3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6" y="5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29" name="Group 874"/>
          <p:cNvGrpSpPr>
            <a:grpSpLocks/>
          </p:cNvGrpSpPr>
          <p:nvPr/>
        </p:nvGrpSpPr>
        <p:grpSpPr bwMode="auto">
          <a:xfrm>
            <a:off x="4111978" y="2252133"/>
            <a:ext cx="5644" cy="7056"/>
            <a:chOff x="2191" y="1993"/>
            <a:chExt cx="4" cy="5"/>
          </a:xfrm>
        </p:grpSpPr>
        <p:sp>
          <p:nvSpPr>
            <p:cNvPr id="142833" name="Freeform 872"/>
            <p:cNvSpPr>
              <a:spLocks/>
            </p:cNvSpPr>
            <p:nvPr/>
          </p:nvSpPr>
          <p:spPr bwMode="auto">
            <a:xfrm>
              <a:off x="2191" y="1993"/>
              <a:ext cx="4" cy="5"/>
            </a:xfrm>
            <a:custGeom>
              <a:avLst/>
              <a:gdLst>
                <a:gd name="T0" fmla="*/ 2 w 4"/>
                <a:gd name="T1" fmla="*/ 5 h 5"/>
                <a:gd name="T2" fmla="*/ 0 w 4"/>
                <a:gd name="T3" fmla="*/ 4 h 5"/>
                <a:gd name="T4" fmla="*/ 4 w 4"/>
                <a:gd name="T5" fmla="*/ 0 h 5"/>
                <a:gd name="T6" fmla="*/ 2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2" y="5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34" name="Freeform 873"/>
            <p:cNvSpPr>
              <a:spLocks/>
            </p:cNvSpPr>
            <p:nvPr/>
          </p:nvSpPr>
          <p:spPr bwMode="auto">
            <a:xfrm>
              <a:off x="2191" y="1993"/>
              <a:ext cx="4" cy="5"/>
            </a:xfrm>
            <a:custGeom>
              <a:avLst/>
              <a:gdLst>
                <a:gd name="T0" fmla="*/ 2 w 4"/>
                <a:gd name="T1" fmla="*/ 5 h 5"/>
                <a:gd name="T2" fmla="*/ 0 w 4"/>
                <a:gd name="T3" fmla="*/ 4 h 5"/>
                <a:gd name="T4" fmla="*/ 4 w 4"/>
                <a:gd name="T5" fmla="*/ 0 h 5"/>
                <a:gd name="T6" fmla="*/ 2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2" y="5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0" name="Group 880"/>
          <p:cNvGrpSpPr>
            <a:grpSpLocks/>
          </p:cNvGrpSpPr>
          <p:nvPr/>
        </p:nvGrpSpPr>
        <p:grpSpPr bwMode="auto">
          <a:xfrm>
            <a:off x="6251223" y="2664178"/>
            <a:ext cx="173567" cy="134056"/>
            <a:chOff x="3707" y="2285"/>
            <a:chExt cx="123" cy="95"/>
          </a:xfrm>
        </p:grpSpPr>
        <p:sp>
          <p:nvSpPr>
            <p:cNvPr id="142831" name="Freeform 878"/>
            <p:cNvSpPr>
              <a:spLocks/>
            </p:cNvSpPr>
            <p:nvPr/>
          </p:nvSpPr>
          <p:spPr bwMode="auto">
            <a:xfrm>
              <a:off x="3707" y="2285"/>
              <a:ext cx="123" cy="95"/>
            </a:xfrm>
            <a:custGeom>
              <a:avLst/>
              <a:gdLst>
                <a:gd name="T0" fmla="*/ 14 w 123"/>
                <a:gd name="T1" fmla="*/ 32 h 95"/>
                <a:gd name="T2" fmla="*/ 34 w 123"/>
                <a:gd name="T3" fmla="*/ 36 h 95"/>
                <a:gd name="T4" fmla="*/ 61 w 123"/>
                <a:gd name="T5" fmla="*/ 35 h 95"/>
                <a:gd name="T6" fmla="*/ 75 w 123"/>
                <a:gd name="T7" fmla="*/ 15 h 95"/>
                <a:gd name="T8" fmla="*/ 86 w 123"/>
                <a:gd name="T9" fmla="*/ 0 h 95"/>
                <a:gd name="T10" fmla="*/ 108 w 123"/>
                <a:gd name="T11" fmla="*/ 5 h 95"/>
                <a:gd name="T12" fmla="*/ 105 w 123"/>
                <a:gd name="T13" fmla="*/ 8 h 95"/>
                <a:gd name="T14" fmla="*/ 103 w 123"/>
                <a:gd name="T15" fmla="*/ 11 h 95"/>
                <a:gd name="T16" fmla="*/ 109 w 123"/>
                <a:gd name="T17" fmla="*/ 18 h 95"/>
                <a:gd name="T18" fmla="*/ 108 w 123"/>
                <a:gd name="T19" fmla="*/ 24 h 95"/>
                <a:gd name="T20" fmla="*/ 119 w 123"/>
                <a:gd name="T21" fmla="*/ 32 h 95"/>
                <a:gd name="T22" fmla="*/ 121 w 123"/>
                <a:gd name="T23" fmla="*/ 36 h 95"/>
                <a:gd name="T24" fmla="*/ 105 w 123"/>
                <a:gd name="T25" fmla="*/ 42 h 95"/>
                <a:gd name="T26" fmla="*/ 105 w 123"/>
                <a:gd name="T27" fmla="*/ 56 h 95"/>
                <a:gd name="T28" fmla="*/ 89 w 123"/>
                <a:gd name="T29" fmla="*/ 67 h 95"/>
                <a:gd name="T30" fmla="*/ 89 w 123"/>
                <a:gd name="T31" fmla="*/ 80 h 95"/>
                <a:gd name="T32" fmla="*/ 68 w 123"/>
                <a:gd name="T33" fmla="*/ 95 h 95"/>
                <a:gd name="T34" fmla="*/ 61 w 123"/>
                <a:gd name="T35" fmla="*/ 85 h 95"/>
                <a:gd name="T36" fmla="*/ 57 w 123"/>
                <a:gd name="T37" fmla="*/ 81 h 95"/>
                <a:gd name="T38" fmla="*/ 49 w 123"/>
                <a:gd name="T39" fmla="*/ 81 h 95"/>
                <a:gd name="T40" fmla="*/ 44 w 123"/>
                <a:gd name="T41" fmla="*/ 85 h 95"/>
                <a:gd name="T42" fmla="*/ 37 w 123"/>
                <a:gd name="T43" fmla="*/ 88 h 95"/>
                <a:gd name="T44" fmla="*/ 29 w 123"/>
                <a:gd name="T45" fmla="*/ 80 h 95"/>
                <a:gd name="T46" fmla="*/ 19 w 123"/>
                <a:gd name="T47" fmla="*/ 80 h 95"/>
                <a:gd name="T48" fmla="*/ 16 w 123"/>
                <a:gd name="T49" fmla="*/ 74 h 95"/>
                <a:gd name="T50" fmla="*/ 14 w 123"/>
                <a:gd name="T51" fmla="*/ 61 h 95"/>
                <a:gd name="T52" fmla="*/ 4 w 123"/>
                <a:gd name="T53" fmla="*/ 56 h 95"/>
                <a:gd name="T54" fmla="*/ 1 w 123"/>
                <a:gd name="T55" fmla="*/ 52 h 95"/>
                <a:gd name="T56" fmla="*/ 0 w 123"/>
                <a:gd name="T57" fmla="*/ 43 h 95"/>
                <a:gd name="T58" fmla="*/ 1 w 123"/>
                <a:gd name="T59" fmla="*/ 30 h 95"/>
                <a:gd name="T60" fmla="*/ 7 w 123"/>
                <a:gd name="T61" fmla="*/ 24 h 95"/>
                <a:gd name="T62" fmla="*/ 11 w 123"/>
                <a:gd name="T63" fmla="*/ 25 h 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3"/>
                <a:gd name="T97" fmla="*/ 0 h 95"/>
                <a:gd name="T98" fmla="*/ 123 w 123"/>
                <a:gd name="T99" fmla="*/ 95 h 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3" h="95">
                  <a:moveTo>
                    <a:pt x="11" y="25"/>
                  </a:moveTo>
                  <a:lnTo>
                    <a:pt x="14" y="32"/>
                  </a:lnTo>
                  <a:lnTo>
                    <a:pt x="27" y="36"/>
                  </a:lnTo>
                  <a:lnTo>
                    <a:pt x="34" y="36"/>
                  </a:lnTo>
                  <a:lnTo>
                    <a:pt x="49" y="39"/>
                  </a:lnTo>
                  <a:lnTo>
                    <a:pt x="61" y="35"/>
                  </a:lnTo>
                  <a:lnTo>
                    <a:pt x="73" y="28"/>
                  </a:lnTo>
                  <a:lnTo>
                    <a:pt x="75" y="15"/>
                  </a:lnTo>
                  <a:lnTo>
                    <a:pt x="82" y="14"/>
                  </a:lnTo>
                  <a:lnTo>
                    <a:pt x="86" y="0"/>
                  </a:lnTo>
                  <a:lnTo>
                    <a:pt x="108" y="2"/>
                  </a:lnTo>
                  <a:lnTo>
                    <a:pt x="108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3" y="11"/>
                  </a:lnTo>
                  <a:lnTo>
                    <a:pt x="108" y="14"/>
                  </a:lnTo>
                  <a:lnTo>
                    <a:pt x="109" y="18"/>
                  </a:lnTo>
                  <a:lnTo>
                    <a:pt x="109" y="19"/>
                  </a:lnTo>
                  <a:lnTo>
                    <a:pt x="108" y="24"/>
                  </a:lnTo>
                  <a:lnTo>
                    <a:pt x="112" y="25"/>
                  </a:lnTo>
                  <a:lnTo>
                    <a:pt x="119" y="32"/>
                  </a:lnTo>
                  <a:lnTo>
                    <a:pt x="123" y="35"/>
                  </a:lnTo>
                  <a:lnTo>
                    <a:pt x="121" y="36"/>
                  </a:lnTo>
                  <a:lnTo>
                    <a:pt x="109" y="39"/>
                  </a:lnTo>
                  <a:lnTo>
                    <a:pt x="105" y="42"/>
                  </a:lnTo>
                  <a:lnTo>
                    <a:pt x="103" y="50"/>
                  </a:lnTo>
                  <a:lnTo>
                    <a:pt x="105" y="56"/>
                  </a:lnTo>
                  <a:lnTo>
                    <a:pt x="97" y="63"/>
                  </a:lnTo>
                  <a:lnTo>
                    <a:pt x="89" y="67"/>
                  </a:lnTo>
                  <a:lnTo>
                    <a:pt x="91" y="69"/>
                  </a:lnTo>
                  <a:lnTo>
                    <a:pt x="89" y="80"/>
                  </a:lnTo>
                  <a:lnTo>
                    <a:pt x="85" y="88"/>
                  </a:lnTo>
                  <a:lnTo>
                    <a:pt x="68" y="95"/>
                  </a:lnTo>
                  <a:lnTo>
                    <a:pt x="66" y="85"/>
                  </a:lnTo>
                  <a:lnTo>
                    <a:pt x="61" y="85"/>
                  </a:lnTo>
                  <a:lnTo>
                    <a:pt x="57" y="88"/>
                  </a:lnTo>
                  <a:lnTo>
                    <a:pt x="57" y="81"/>
                  </a:lnTo>
                  <a:lnTo>
                    <a:pt x="56" y="84"/>
                  </a:lnTo>
                  <a:lnTo>
                    <a:pt x="49" y="81"/>
                  </a:lnTo>
                  <a:lnTo>
                    <a:pt x="48" y="84"/>
                  </a:lnTo>
                  <a:lnTo>
                    <a:pt x="44" y="85"/>
                  </a:lnTo>
                  <a:lnTo>
                    <a:pt x="41" y="84"/>
                  </a:lnTo>
                  <a:lnTo>
                    <a:pt x="37" y="88"/>
                  </a:lnTo>
                  <a:lnTo>
                    <a:pt x="34" y="81"/>
                  </a:lnTo>
                  <a:lnTo>
                    <a:pt x="29" y="80"/>
                  </a:lnTo>
                  <a:lnTo>
                    <a:pt x="22" y="81"/>
                  </a:lnTo>
                  <a:lnTo>
                    <a:pt x="19" y="80"/>
                  </a:lnTo>
                  <a:lnTo>
                    <a:pt x="16" y="81"/>
                  </a:lnTo>
                  <a:lnTo>
                    <a:pt x="16" y="74"/>
                  </a:lnTo>
                  <a:lnTo>
                    <a:pt x="16" y="69"/>
                  </a:lnTo>
                  <a:lnTo>
                    <a:pt x="14" y="61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7" y="54"/>
                  </a:lnTo>
                  <a:lnTo>
                    <a:pt x="1" y="52"/>
                  </a:lnTo>
                  <a:lnTo>
                    <a:pt x="4" y="47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32" name="Freeform 879"/>
            <p:cNvSpPr>
              <a:spLocks/>
            </p:cNvSpPr>
            <p:nvPr/>
          </p:nvSpPr>
          <p:spPr bwMode="auto">
            <a:xfrm>
              <a:off x="3707" y="2285"/>
              <a:ext cx="123" cy="95"/>
            </a:xfrm>
            <a:custGeom>
              <a:avLst/>
              <a:gdLst>
                <a:gd name="T0" fmla="*/ 14 w 123"/>
                <a:gd name="T1" fmla="*/ 32 h 95"/>
                <a:gd name="T2" fmla="*/ 34 w 123"/>
                <a:gd name="T3" fmla="*/ 36 h 95"/>
                <a:gd name="T4" fmla="*/ 61 w 123"/>
                <a:gd name="T5" fmla="*/ 35 h 95"/>
                <a:gd name="T6" fmla="*/ 75 w 123"/>
                <a:gd name="T7" fmla="*/ 15 h 95"/>
                <a:gd name="T8" fmla="*/ 86 w 123"/>
                <a:gd name="T9" fmla="*/ 0 h 95"/>
                <a:gd name="T10" fmla="*/ 108 w 123"/>
                <a:gd name="T11" fmla="*/ 5 h 95"/>
                <a:gd name="T12" fmla="*/ 105 w 123"/>
                <a:gd name="T13" fmla="*/ 8 h 95"/>
                <a:gd name="T14" fmla="*/ 103 w 123"/>
                <a:gd name="T15" fmla="*/ 11 h 95"/>
                <a:gd name="T16" fmla="*/ 109 w 123"/>
                <a:gd name="T17" fmla="*/ 18 h 95"/>
                <a:gd name="T18" fmla="*/ 108 w 123"/>
                <a:gd name="T19" fmla="*/ 24 h 95"/>
                <a:gd name="T20" fmla="*/ 119 w 123"/>
                <a:gd name="T21" fmla="*/ 32 h 95"/>
                <a:gd name="T22" fmla="*/ 121 w 123"/>
                <a:gd name="T23" fmla="*/ 36 h 95"/>
                <a:gd name="T24" fmla="*/ 105 w 123"/>
                <a:gd name="T25" fmla="*/ 42 h 95"/>
                <a:gd name="T26" fmla="*/ 105 w 123"/>
                <a:gd name="T27" fmla="*/ 56 h 95"/>
                <a:gd name="T28" fmla="*/ 89 w 123"/>
                <a:gd name="T29" fmla="*/ 67 h 95"/>
                <a:gd name="T30" fmla="*/ 89 w 123"/>
                <a:gd name="T31" fmla="*/ 80 h 95"/>
                <a:gd name="T32" fmla="*/ 68 w 123"/>
                <a:gd name="T33" fmla="*/ 95 h 95"/>
                <a:gd name="T34" fmla="*/ 61 w 123"/>
                <a:gd name="T35" fmla="*/ 85 h 95"/>
                <a:gd name="T36" fmla="*/ 57 w 123"/>
                <a:gd name="T37" fmla="*/ 81 h 95"/>
                <a:gd name="T38" fmla="*/ 49 w 123"/>
                <a:gd name="T39" fmla="*/ 81 h 95"/>
                <a:gd name="T40" fmla="*/ 44 w 123"/>
                <a:gd name="T41" fmla="*/ 85 h 95"/>
                <a:gd name="T42" fmla="*/ 37 w 123"/>
                <a:gd name="T43" fmla="*/ 88 h 95"/>
                <a:gd name="T44" fmla="*/ 29 w 123"/>
                <a:gd name="T45" fmla="*/ 80 h 95"/>
                <a:gd name="T46" fmla="*/ 19 w 123"/>
                <a:gd name="T47" fmla="*/ 80 h 95"/>
                <a:gd name="T48" fmla="*/ 16 w 123"/>
                <a:gd name="T49" fmla="*/ 74 h 95"/>
                <a:gd name="T50" fmla="*/ 14 w 123"/>
                <a:gd name="T51" fmla="*/ 61 h 95"/>
                <a:gd name="T52" fmla="*/ 4 w 123"/>
                <a:gd name="T53" fmla="*/ 56 h 95"/>
                <a:gd name="T54" fmla="*/ 1 w 123"/>
                <a:gd name="T55" fmla="*/ 52 h 95"/>
                <a:gd name="T56" fmla="*/ 0 w 123"/>
                <a:gd name="T57" fmla="*/ 43 h 95"/>
                <a:gd name="T58" fmla="*/ 1 w 123"/>
                <a:gd name="T59" fmla="*/ 30 h 95"/>
                <a:gd name="T60" fmla="*/ 7 w 123"/>
                <a:gd name="T61" fmla="*/ 24 h 95"/>
                <a:gd name="T62" fmla="*/ 11 w 123"/>
                <a:gd name="T63" fmla="*/ 25 h 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3"/>
                <a:gd name="T97" fmla="*/ 0 h 95"/>
                <a:gd name="T98" fmla="*/ 123 w 123"/>
                <a:gd name="T99" fmla="*/ 95 h 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3" h="95">
                  <a:moveTo>
                    <a:pt x="11" y="25"/>
                  </a:moveTo>
                  <a:lnTo>
                    <a:pt x="14" y="32"/>
                  </a:lnTo>
                  <a:lnTo>
                    <a:pt x="27" y="36"/>
                  </a:lnTo>
                  <a:lnTo>
                    <a:pt x="34" y="36"/>
                  </a:lnTo>
                  <a:lnTo>
                    <a:pt x="49" y="39"/>
                  </a:lnTo>
                  <a:lnTo>
                    <a:pt x="61" y="35"/>
                  </a:lnTo>
                  <a:lnTo>
                    <a:pt x="73" y="28"/>
                  </a:lnTo>
                  <a:lnTo>
                    <a:pt x="75" y="15"/>
                  </a:lnTo>
                  <a:lnTo>
                    <a:pt x="82" y="14"/>
                  </a:lnTo>
                  <a:lnTo>
                    <a:pt x="86" y="0"/>
                  </a:lnTo>
                  <a:lnTo>
                    <a:pt x="108" y="2"/>
                  </a:lnTo>
                  <a:lnTo>
                    <a:pt x="108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3" y="11"/>
                  </a:lnTo>
                  <a:lnTo>
                    <a:pt x="108" y="14"/>
                  </a:lnTo>
                  <a:lnTo>
                    <a:pt x="109" y="18"/>
                  </a:lnTo>
                  <a:lnTo>
                    <a:pt x="109" y="19"/>
                  </a:lnTo>
                  <a:lnTo>
                    <a:pt x="108" y="24"/>
                  </a:lnTo>
                  <a:lnTo>
                    <a:pt x="112" y="25"/>
                  </a:lnTo>
                  <a:lnTo>
                    <a:pt x="119" y="32"/>
                  </a:lnTo>
                  <a:lnTo>
                    <a:pt x="123" y="35"/>
                  </a:lnTo>
                  <a:lnTo>
                    <a:pt x="121" y="36"/>
                  </a:lnTo>
                  <a:lnTo>
                    <a:pt x="109" y="39"/>
                  </a:lnTo>
                  <a:lnTo>
                    <a:pt x="105" y="42"/>
                  </a:lnTo>
                  <a:lnTo>
                    <a:pt x="103" y="50"/>
                  </a:lnTo>
                  <a:lnTo>
                    <a:pt x="105" y="56"/>
                  </a:lnTo>
                  <a:lnTo>
                    <a:pt x="97" y="63"/>
                  </a:lnTo>
                  <a:lnTo>
                    <a:pt x="89" y="67"/>
                  </a:lnTo>
                  <a:lnTo>
                    <a:pt x="91" y="69"/>
                  </a:lnTo>
                  <a:lnTo>
                    <a:pt x="89" y="80"/>
                  </a:lnTo>
                  <a:lnTo>
                    <a:pt x="85" y="88"/>
                  </a:lnTo>
                  <a:lnTo>
                    <a:pt x="68" y="95"/>
                  </a:lnTo>
                  <a:lnTo>
                    <a:pt x="66" y="85"/>
                  </a:lnTo>
                  <a:lnTo>
                    <a:pt x="61" y="85"/>
                  </a:lnTo>
                  <a:lnTo>
                    <a:pt x="57" y="88"/>
                  </a:lnTo>
                  <a:lnTo>
                    <a:pt x="57" y="81"/>
                  </a:lnTo>
                  <a:lnTo>
                    <a:pt x="56" y="84"/>
                  </a:lnTo>
                  <a:lnTo>
                    <a:pt x="49" y="81"/>
                  </a:lnTo>
                  <a:lnTo>
                    <a:pt x="48" y="84"/>
                  </a:lnTo>
                  <a:lnTo>
                    <a:pt x="44" y="85"/>
                  </a:lnTo>
                  <a:lnTo>
                    <a:pt x="41" y="84"/>
                  </a:lnTo>
                  <a:lnTo>
                    <a:pt x="37" y="88"/>
                  </a:lnTo>
                  <a:lnTo>
                    <a:pt x="34" y="81"/>
                  </a:lnTo>
                  <a:lnTo>
                    <a:pt x="29" y="80"/>
                  </a:lnTo>
                  <a:lnTo>
                    <a:pt x="22" y="81"/>
                  </a:lnTo>
                  <a:lnTo>
                    <a:pt x="19" y="80"/>
                  </a:lnTo>
                  <a:lnTo>
                    <a:pt x="16" y="81"/>
                  </a:lnTo>
                  <a:lnTo>
                    <a:pt x="16" y="74"/>
                  </a:lnTo>
                  <a:lnTo>
                    <a:pt x="16" y="69"/>
                  </a:lnTo>
                  <a:lnTo>
                    <a:pt x="14" y="61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7" y="54"/>
                  </a:lnTo>
                  <a:lnTo>
                    <a:pt x="1" y="52"/>
                  </a:lnTo>
                  <a:lnTo>
                    <a:pt x="4" y="47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1" name="Group 883"/>
          <p:cNvGrpSpPr>
            <a:grpSpLocks/>
          </p:cNvGrpSpPr>
          <p:nvPr/>
        </p:nvGrpSpPr>
        <p:grpSpPr bwMode="auto">
          <a:xfrm>
            <a:off x="4536723" y="2678289"/>
            <a:ext cx="36689" cy="25400"/>
            <a:chOff x="2492" y="2295"/>
            <a:chExt cx="26" cy="18"/>
          </a:xfrm>
        </p:grpSpPr>
        <p:sp>
          <p:nvSpPr>
            <p:cNvPr id="142829" name="Freeform 881"/>
            <p:cNvSpPr>
              <a:spLocks/>
            </p:cNvSpPr>
            <p:nvPr/>
          </p:nvSpPr>
          <p:spPr bwMode="auto">
            <a:xfrm>
              <a:off x="2492" y="2295"/>
              <a:ext cx="26" cy="18"/>
            </a:xfrm>
            <a:custGeom>
              <a:avLst/>
              <a:gdLst>
                <a:gd name="T0" fmla="*/ 6 w 26"/>
                <a:gd name="T1" fmla="*/ 0 h 18"/>
                <a:gd name="T2" fmla="*/ 11 w 26"/>
                <a:gd name="T3" fmla="*/ 4 h 18"/>
                <a:gd name="T4" fmla="*/ 26 w 26"/>
                <a:gd name="T5" fmla="*/ 5 h 18"/>
                <a:gd name="T6" fmla="*/ 26 w 26"/>
                <a:gd name="T7" fmla="*/ 18 h 18"/>
                <a:gd name="T8" fmla="*/ 19 w 26"/>
                <a:gd name="T9" fmla="*/ 18 h 18"/>
                <a:gd name="T10" fmla="*/ 12 w 26"/>
                <a:gd name="T11" fmla="*/ 18 h 18"/>
                <a:gd name="T12" fmla="*/ 3 w 26"/>
                <a:gd name="T13" fmla="*/ 18 h 18"/>
                <a:gd name="T14" fmla="*/ 0 w 26"/>
                <a:gd name="T15" fmla="*/ 15 h 18"/>
                <a:gd name="T16" fmla="*/ 6 w 26"/>
                <a:gd name="T17" fmla="*/ 8 h 18"/>
                <a:gd name="T18" fmla="*/ 6 w 26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6" y="0"/>
                  </a:moveTo>
                  <a:lnTo>
                    <a:pt x="11" y="4"/>
                  </a:lnTo>
                  <a:lnTo>
                    <a:pt x="26" y="5"/>
                  </a:lnTo>
                  <a:lnTo>
                    <a:pt x="26" y="18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30" name="Freeform 882"/>
            <p:cNvSpPr>
              <a:spLocks/>
            </p:cNvSpPr>
            <p:nvPr/>
          </p:nvSpPr>
          <p:spPr bwMode="auto">
            <a:xfrm>
              <a:off x="2492" y="2295"/>
              <a:ext cx="26" cy="18"/>
            </a:xfrm>
            <a:custGeom>
              <a:avLst/>
              <a:gdLst>
                <a:gd name="T0" fmla="*/ 6 w 26"/>
                <a:gd name="T1" fmla="*/ 0 h 18"/>
                <a:gd name="T2" fmla="*/ 11 w 26"/>
                <a:gd name="T3" fmla="*/ 4 h 18"/>
                <a:gd name="T4" fmla="*/ 26 w 26"/>
                <a:gd name="T5" fmla="*/ 5 h 18"/>
                <a:gd name="T6" fmla="*/ 26 w 26"/>
                <a:gd name="T7" fmla="*/ 18 h 18"/>
                <a:gd name="T8" fmla="*/ 19 w 26"/>
                <a:gd name="T9" fmla="*/ 18 h 18"/>
                <a:gd name="T10" fmla="*/ 12 w 26"/>
                <a:gd name="T11" fmla="*/ 18 h 18"/>
                <a:gd name="T12" fmla="*/ 3 w 26"/>
                <a:gd name="T13" fmla="*/ 18 h 18"/>
                <a:gd name="T14" fmla="*/ 0 w 26"/>
                <a:gd name="T15" fmla="*/ 15 h 18"/>
                <a:gd name="T16" fmla="*/ 6 w 26"/>
                <a:gd name="T17" fmla="*/ 8 h 18"/>
                <a:gd name="T18" fmla="*/ 6 w 26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6" y="0"/>
                  </a:moveTo>
                  <a:lnTo>
                    <a:pt x="11" y="4"/>
                  </a:lnTo>
                  <a:lnTo>
                    <a:pt x="26" y="5"/>
                  </a:lnTo>
                  <a:lnTo>
                    <a:pt x="26" y="18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2" name="Group 886"/>
          <p:cNvGrpSpPr>
            <a:grpSpLocks/>
          </p:cNvGrpSpPr>
          <p:nvPr/>
        </p:nvGrpSpPr>
        <p:grpSpPr bwMode="auto">
          <a:xfrm>
            <a:off x="4301067" y="1818923"/>
            <a:ext cx="207434" cy="176388"/>
            <a:chOff x="2325" y="1686"/>
            <a:chExt cx="147" cy="125"/>
          </a:xfrm>
        </p:grpSpPr>
        <p:sp>
          <p:nvSpPr>
            <p:cNvPr id="142827" name="Freeform 884"/>
            <p:cNvSpPr>
              <a:spLocks/>
            </p:cNvSpPr>
            <p:nvPr/>
          </p:nvSpPr>
          <p:spPr bwMode="auto">
            <a:xfrm>
              <a:off x="2325" y="1686"/>
              <a:ext cx="147" cy="125"/>
            </a:xfrm>
            <a:custGeom>
              <a:avLst/>
              <a:gdLst>
                <a:gd name="T0" fmla="*/ 85 w 147"/>
                <a:gd name="T1" fmla="*/ 3 h 125"/>
                <a:gd name="T2" fmla="*/ 92 w 147"/>
                <a:gd name="T3" fmla="*/ 3 h 125"/>
                <a:gd name="T4" fmla="*/ 96 w 147"/>
                <a:gd name="T5" fmla="*/ 10 h 125"/>
                <a:gd name="T6" fmla="*/ 108 w 147"/>
                <a:gd name="T7" fmla="*/ 13 h 125"/>
                <a:gd name="T8" fmla="*/ 118 w 147"/>
                <a:gd name="T9" fmla="*/ 22 h 125"/>
                <a:gd name="T10" fmla="*/ 125 w 147"/>
                <a:gd name="T11" fmla="*/ 22 h 125"/>
                <a:gd name="T12" fmla="*/ 140 w 147"/>
                <a:gd name="T13" fmla="*/ 28 h 125"/>
                <a:gd name="T14" fmla="*/ 143 w 147"/>
                <a:gd name="T15" fmla="*/ 37 h 125"/>
                <a:gd name="T16" fmla="*/ 137 w 147"/>
                <a:gd name="T17" fmla="*/ 52 h 125"/>
                <a:gd name="T18" fmla="*/ 133 w 147"/>
                <a:gd name="T19" fmla="*/ 56 h 125"/>
                <a:gd name="T20" fmla="*/ 125 w 147"/>
                <a:gd name="T21" fmla="*/ 68 h 125"/>
                <a:gd name="T22" fmla="*/ 129 w 147"/>
                <a:gd name="T23" fmla="*/ 68 h 125"/>
                <a:gd name="T24" fmla="*/ 136 w 147"/>
                <a:gd name="T25" fmla="*/ 76 h 125"/>
                <a:gd name="T26" fmla="*/ 136 w 147"/>
                <a:gd name="T27" fmla="*/ 86 h 125"/>
                <a:gd name="T28" fmla="*/ 133 w 147"/>
                <a:gd name="T29" fmla="*/ 89 h 125"/>
                <a:gd name="T30" fmla="*/ 140 w 147"/>
                <a:gd name="T31" fmla="*/ 101 h 125"/>
                <a:gd name="T32" fmla="*/ 143 w 147"/>
                <a:gd name="T33" fmla="*/ 103 h 125"/>
                <a:gd name="T34" fmla="*/ 140 w 147"/>
                <a:gd name="T35" fmla="*/ 107 h 125"/>
                <a:gd name="T36" fmla="*/ 137 w 147"/>
                <a:gd name="T37" fmla="*/ 107 h 125"/>
                <a:gd name="T38" fmla="*/ 133 w 147"/>
                <a:gd name="T39" fmla="*/ 110 h 125"/>
                <a:gd name="T40" fmla="*/ 129 w 147"/>
                <a:gd name="T41" fmla="*/ 117 h 125"/>
                <a:gd name="T42" fmla="*/ 115 w 147"/>
                <a:gd name="T43" fmla="*/ 114 h 125"/>
                <a:gd name="T44" fmla="*/ 111 w 147"/>
                <a:gd name="T45" fmla="*/ 111 h 125"/>
                <a:gd name="T46" fmla="*/ 106 w 147"/>
                <a:gd name="T47" fmla="*/ 110 h 125"/>
                <a:gd name="T48" fmla="*/ 99 w 147"/>
                <a:gd name="T49" fmla="*/ 110 h 125"/>
                <a:gd name="T50" fmla="*/ 89 w 147"/>
                <a:gd name="T51" fmla="*/ 117 h 125"/>
                <a:gd name="T52" fmla="*/ 85 w 147"/>
                <a:gd name="T53" fmla="*/ 125 h 125"/>
                <a:gd name="T54" fmla="*/ 69 w 147"/>
                <a:gd name="T55" fmla="*/ 120 h 125"/>
                <a:gd name="T56" fmla="*/ 63 w 147"/>
                <a:gd name="T57" fmla="*/ 120 h 125"/>
                <a:gd name="T58" fmla="*/ 40 w 147"/>
                <a:gd name="T59" fmla="*/ 117 h 125"/>
                <a:gd name="T60" fmla="*/ 40 w 147"/>
                <a:gd name="T61" fmla="*/ 96 h 125"/>
                <a:gd name="T62" fmla="*/ 40 w 147"/>
                <a:gd name="T63" fmla="*/ 90 h 125"/>
                <a:gd name="T64" fmla="*/ 47 w 147"/>
                <a:gd name="T65" fmla="*/ 86 h 125"/>
                <a:gd name="T66" fmla="*/ 40 w 147"/>
                <a:gd name="T67" fmla="*/ 78 h 125"/>
                <a:gd name="T68" fmla="*/ 30 w 147"/>
                <a:gd name="T69" fmla="*/ 62 h 125"/>
                <a:gd name="T70" fmla="*/ 25 w 147"/>
                <a:gd name="T71" fmla="*/ 55 h 125"/>
                <a:gd name="T72" fmla="*/ 5 w 147"/>
                <a:gd name="T73" fmla="*/ 48 h 125"/>
                <a:gd name="T74" fmla="*/ 5 w 147"/>
                <a:gd name="T75" fmla="*/ 44 h 125"/>
                <a:gd name="T76" fmla="*/ 7 w 147"/>
                <a:gd name="T77" fmla="*/ 41 h 125"/>
                <a:gd name="T78" fmla="*/ 0 w 147"/>
                <a:gd name="T79" fmla="*/ 40 h 125"/>
                <a:gd name="T80" fmla="*/ 10 w 147"/>
                <a:gd name="T81" fmla="*/ 35 h 125"/>
                <a:gd name="T82" fmla="*/ 19 w 147"/>
                <a:gd name="T83" fmla="*/ 35 h 125"/>
                <a:gd name="T84" fmla="*/ 28 w 147"/>
                <a:gd name="T85" fmla="*/ 37 h 125"/>
                <a:gd name="T86" fmla="*/ 37 w 147"/>
                <a:gd name="T87" fmla="*/ 37 h 125"/>
                <a:gd name="T88" fmla="*/ 33 w 147"/>
                <a:gd name="T89" fmla="*/ 20 h 125"/>
                <a:gd name="T90" fmla="*/ 41 w 147"/>
                <a:gd name="T91" fmla="*/ 20 h 125"/>
                <a:gd name="T92" fmla="*/ 47 w 147"/>
                <a:gd name="T93" fmla="*/ 27 h 125"/>
                <a:gd name="T94" fmla="*/ 55 w 147"/>
                <a:gd name="T95" fmla="*/ 22 h 125"/>
                <a:gd name="T96" fmla="*/ 69 w 147"/>
                <a:gd name="T97" fmla="*/ 18 h 125"/>
                <a:gd name="T98" fmla="*/ 71 w 147"/>
                <a:gd name="T99" fmla="*/ 3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"/>
                <a:gd name="T151" fmla="*/ 0 h 125"/>
                <a:gd name="T152" fmla="*/ 147 w 147"/>
                <a:gd name="T153" fmla="*/ 125 h 1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" h="125">
                  <a:moveTo>
                    <a:pt x="85" y="0"/>
                  </a:moveTo>
                  <a:lnTo>
                    <a:pt x="85" y="3"/>
                  </a:lnTo>
                  <a:lnTo>
                    <a:pt x="89" y="6"/>
                  </a:lnTo>
                  <a:lnTo>
                    <a:pt x="92" y="3"/>
                  </a:lnTo>
                  <a:lnTo>
                    <a:pt x="95" y="7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08" y="13"/>
                  </a:lnTo>
                  <a:lnTo>
                    <a:pt x="111" y="20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5" y="22"/>
                  </a:lnTo>
                  <a:lnTo>
                    <a:pt x="129" y="22"/>
                  </a:lnTo>
                  <a:lnTo>
                    <a:pt x="140" y="28"/>
                  </a:lnTo>
                  <a:lnTo>
                    <a:pt x="147" y="31"/>
                  </a:lnTo>
                  <a:lnTo>
                    <a:pt x="143" y="37"/>
                  </a:lnTo>
                  <a:lnTo>
                    <a:pt x="137" y="45"/>
                  </a:lnTo>
                  <a:lnTo>
                    <a:pt x="137" y="52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29" y="61"/>
                  </a:lnTo>
                  <a:lnTo>
                    <a:pt x="125" y="68"/>
                  </a:lnTo>
                  <a:lnTo>
                    <a:pt x="125" y="69"/>
                  </a:lnTo>
                  <a:lnTo>
                    <a:pt x="129" y="68"/>
                  </a:lnTo>
                  <a:lnTo>
                    <a:pt x="133" y="72"/>
                  </a:lnTo>
                  <a:lnTo>
                    <a:pt x="136" y="76"/>
                  </a:lnTo>
                  <a:lnTo>
                    <a:pt x="133" y="76"/>
                  </a:lnTo>
                  <a:lnTo>
                    <a:pt x="136" y="86"/>
                  </a:lnTo>
                  <a:lnTo>
                    <a:pt x="131" y="86"/>
                  </a:lnTo>
                  <a:lnTo>
                    <a:pt x="133" y="89"/>
                  </a:lnTo>
                  <a:lnTo>
                    <a:pt x="136" y="100"/>
                  </a:lnTo>
                  <a:lnTo>
                    <a:pt x="140" y="101"/>
                  </a:lnTo>
                  <a:lnTo>
                    <a:pt x="145" y="101"/>
                  </a:lnTo>
                  <a:lnTo>
                    <a:pt x="143" y="103"/>
                  </a:lnTo>
                  <a:lnTo>
                    <a:pt x="143" y="106"/>
                  </a:lnTo>
                  <a:lnTo>
                    <a:pt x="140" y="107"/>
                  </a:lnTo>
                  <a:lnTo>
                    <a:pt x="137" y="106"/>
                  </a:lnTo>
                  <a:lnTo>
                    <a:pt x="137" y="107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29" y="111"/>
                  </a:lnTo>
                  <a:lnTo>
                    <a:pt x="129" y="117"/>
                  </a:lnTo>
                  <a:lnTo>
                    <a:pt x="119" y="117"/>
                  </a:lnTo>
                  <a:lnTo>
                    <a:pt x="115" y="114"/>
                  </a:lnTo>
                  <a:lnTo>
                    <a:pt x="113" y="111"/>
                  </a:lnTo>
                  <a:lnTo>
                    <a:pt x="111" y="111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1" y="110"/>
                  </a:lnTo>
                  <a:lnTo>
                    <a:pt x="99" y="110"/>
                  </a:lnTo>
                  <a:lnTo>
                    <a:pt x="96" y="111"/>
                  </a:lnTo>
                  <a:lnTo>
                    <a:pt x="89" y="117"/>
                  </a:lnTo>
                  <a:lnTo>
                    <a:pt x="89" y="123"/>
                  </a:lnTo>
                  <a:lnTo>
                    <a:pt x="85" y="125"/>
                  </a:lnTo>
                  <a:lnTo>
                    <a:pt x="78" y="123"/>
                  </a:lnTo>
                  <a:lnTo>
                    <a:pt x="69" y="120"/>
                  </a:lnTo>
                  <a:lnTo>
                    <a:pt x="63" y="118"/>
                  </a:lnTo>
                  <a:lnTo>
                    <a:pt x="63" y="120"/>
                  </a:lnTo>
                  <a:lnTo>
                    <a:pt x="55" y="120"/>
                  </a:lnTo>
                  <a:lnTo>
                    <a:pt x="40" y="117"/>
                  </a:lnTo>
                  <a:lnTo>
                    <a:pt x="35" y="110"/>
                  </a:lnTo>
                  <a:lnTo>
                    <a:pt x="40" y="96"/>
                  </a:lnTo>
                  <a:lnTo>
                    <a:pt x="41" y="93"/>
                  </a:lnTo>
                  <a:lnTo>
                    <a:pt x="40" y="90"/>
                  </a:lnTo>
                  <a:lnTo>
                    <a:pt x="41" y="80"/>
                  </a:lnTo>
                  <a:lnTo>
                    <a:pt x="47" y="86"/>
                  </a:lnTo>
                  <a:lnTo>
                    <a:pt x="44" y="80"/>
                  </a:lnTo>
                  <a:lnTo>
                    <a:pt x="40" y="78"/>
                  </a:lnTo>
                  <a:lnTo>
                    <a:pt x="40" y="72"/>
                  </a:lnTo>
                  <a:lnTo>
                    <a:pt x="30" y="62"/>
                  </a:lnTo>
                  <a:lnTo>
                    <a:pt x="30" y="56"/>
                  </a:lnTo>
                  <a:lnTo>
                    <a:pt x="25" y="55"/>
                  </a:lnTo>
                  <a:lnTo>
                    <a:pt x="19" y="52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3" y="41"/>
                  </a:lnTo>
                  <a:lnTo>
                    <a:pt x="7" y="41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3" y="37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25" y="40"/>
                  </a:lnTo>
                  <a:lnTo>
                    <a:pt x="28" y="37"/>
                  </a:lnTo>
                  <a:lnTo>
                    <a:pt x="33" y="37"/>
                  </a:lnTo>
                  <a:lnTo>
                    <a:pt x="37" y="37"/>
                  </a:lnTo>
                  <a:lnTo>
                    <a:pt x="35" y="28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47" y="27"/>
                  </a:lnTo>
                  <a:lnTo>
                    <a:pt x="52" y="27"/>
                  </a:lnTo>
                  <a:lnTo>
                    <a:pt x="55" y="22"/>
                  </a:lnTo>
                  <a:lnTo>
                    <a:pt x="59" y="20"/>
                  </a:lnTo>
                  <a:lnTo>
                    <a:pt x="69" y="18"/>
                  </a:lnTo>
                  <a:lnTo>
                    <a:pt x="71" y="13"/>
                  </a:lnTo>
                  <a:lnTo>
                    <a:pt x="71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828" name="Freeform 885"/>
            <p:cNvSpPr>
              <a:spLocks/>
            </p:cNvSpPr>
            <p:nvPr/>
          </p:nvSpPr>
          <p:spPr bwMode="auto">
            <a:xfrm>
              <a:off x="2325" y="1686"/>
              <a:ext cx="147" cy="125"/>
            </a:xfrm>
            <a:custGeom>
              <a:avLst/>
              <a:gdLst>
                <a:gd name="T0" fmla="*/ 85 w 147"/>
                <a:gd name="T1" fmla="*/ 3 h 125"/>
                <a:gd name="T2" fmla="*/ 92 w 147"/>
                <a:gd name="T3" fmla="*/ 3 h 125"/>
                <a:gd name="T4" fmla="*/ 96 w 147"/>
                <a:gd name="T5" fmla="*/ 10 h 125"/>
                <a:gd name="T6" fmla="*/ 108 w 147"/>
                <a:gd name="T7" fmla="*/ 13 h 125"/>
                <a:gd name="T8" fmla="*/ 118 w 147"/>
                <a:gd name="T9" fmla="*/ 22 h 125"/>
                <a:gd name="T10" fmla="*/ 125 w 147"/>
                <a:gd name="T11" fmla="*/ 22 h 125"/>
                <a:gd name="T12" fmla="*/ 140 w 147"/>
                <a:gd name="T13" fmla="*/ 28 h 125"/>
                <a:gd name="T14" fmla="*/ 143 w 147"/>
                <a:gd name="T15" fmla="*/ 37 h 125"/>
                <a:gd name="T16" fmla="*/ 137 w 147"/>
                <a:gd name="T17" fmla="*/ 52 h 125"/>
                <a:gd name="T18" fmla="*/ 133 w 147"/>
                <a:gd name="T19" fmla="*/ 56 h 125"/>
                <a:gd name="T20" fmla="*/ 125 w 147"/>
                <a:gd name="T21" fmla="*/ 68 h 125"/>
                <a:gd name="T22" fmla="*/ 129 w 147"/>
                <a:gd name="T23" fmla="*/ 68 h 125"/>
                <a:gd name="T24" fmla="*/ 136 w 147"/>
                <a:gd name="T25" fmla="*/ 76 h 125"/>
                <a:gd name="T26" fmla="*/ 136 w 147"/>
                <a:gd name="T27" fmla="*/ 86 h 125"/>
                <a:gd name="T28" fmla="*/ 133 w 147"/>
                <a:gd name="T29" fmla="*/ 89 h 125"/>
                <a:gd name="T30" fmla="*/ 140 w 147"/>
                <a:gd name="T31" fmla="*/ 101 h 125"/>
                <a:gd name="T32" fmla="*/ 143 w 147"/>
                <a:gd name="T33" fmla="*/ 103 h 125"/>
                <a:gd name="T34" fmla="*/ 140 w 147"/>
                <a:gd name="T35" fmla="*/ 107 h 125"/>
                <a:gd name="T36" fmla="*/ 137 w 147"/>
                <a:gd name="T37" fmla="*/ 107 h 125"/>
                <a:gd name="T38" fmla="*/ 133 w 147"/>
                <a:gd name="T39" fmla="*/ 110 h 125"/>
                <a:gd name="T40" fmla="*/ 129 w 147"/>
                <a:gd name="T41" fmla="*/ 117 h 125"/>
                <a:gd name="T42" fmla="*/ 115 w 147"/>
                <a:gd name="T43" fmla="*/ 114 h 125"/>
                <a:gd name="T44" fmla="*/ 111 w 147"/>
                <a:gd name="T45" fmla="*/ 111 h 125"/>
                <a:gd name="T46" fmla="*/ 106 w 147"/>
                <a:gd name="T47" fmla="*/ 110 h 125"/>
                <a:gd name="T48" fmla="*/ 99 w 147"/>
                <a:gd name="T49" fmla="*/ 110 h 125"/>
                <a:gd name="T50" fmla="*/ 89 w 147"/>
                <a:gd name="T51" fmla="*/ 117 h 125"/>
                <a:gd name="T52" fmla="*/ 85 w 147"/>
                <a:gd name="T53" fmla="*/ 125 h 125"/>
                <a:gd name="T54" fmla="*/ 69 w 147"/>
                <a:gd name="T55" fmla="*/ 120 h 125"/>
                <a:gd name="T56" fmla="*/ 63 w 147"/>
                <a:gd name="T57" fmla="*/ 120 h 125"/>
                <a:gd name="T58" fmla="*/ 40 w 147"/>
                <a:gd name="T59" fmla="*/ 117 h 125"/>
                <a:gd name="T60" fmla="*/ 40 w 147"/>
                <a:gd name="T61" fmla="*/ 96 h 125"/>
                <a:gd name="T62" fmla="*/ 40 w 147"/>
                <a:gd name="T63" fmla="*/ 90 h 125"/>
                <a:gd name="T64" fmla="*/ 47 w 147"/>
                <a:gd name="T65" fmla="*/ 86 h 125"/>
                <a:gd name="T66" fmla="*/ 40 w 147"/>
                <a:gd name="T67" fmla="*/ 78 h 125"/>
                <a:gd name="T68" fmla="*/ 30 w 147"/>
                <a:gd name="T69" fmla="*/ 62 h 125"/>
                <a:gd name="T70" fmla="*/ 25 w 147"/>
                <a:gd name="T71" fmla="*/ 55 h 125"/>
                <a:gd name="T72" fmla="*/ 5 w 147"/>
                <a:gd name="T73" fmla="*/ 48 h 125"/>
                <a:gd name="T74" fmla="*/ 5 w 147"/>
                <a:gd name="T75" fmla="*/ 44 h 125"/>
                <a:gd name="T76" fmla="*/ 7 w 147"/>
                <a:gd name="T77" fmla="*/ 41 h 125"/>
                <a:gd name="T78" fmla="*/ 0 w 147"/>
                <a:gd name="T79" fmla="*/ 40 h 125"/>
                <a:gd name="T80" fmla="*/ 10 w 147"/>
                <a:gd name="T81" fmla="*/ 35 h 125"/>
                <a:gd name="T82" fmla="*/ 19 w 147"/>
                <a:gd name="T83" fmla="*/ 35 h 125"/>
                <a:gd name="T84" fmla="*/ 28 w 147"/>
                <a:gd name="T85" fmla="*/ 37 h 125"/>
                <a:gd name="T86" fmla="*/ 37 w 147"/>
                <a:gd name="T87" fmla="*/ 37 h 125"/>
                <a:gd name="T88" fmla="*/ 33 w 147"/>
                <a:gd name="T89" fmla="*/ 20 h 125"/>
                <a:gd name="T90" fmla="*/ 41 w 147"/>
                <a:gd name="T91" fmla="*/ 20 h 125"/>
                <a:gd name="T92" fmla="*/ 47 w 147"/>
                <a:gd name="T93" fmla="*/ 27 h 125"/>
                <a:gd name="T94" fmla="*/ 55 w 147"/>
                <a:gd name="T95" fmla="*/ 22 h 125"/>
                <a:gd name="T96" fmla="*/ 69 w 147"/>
                <a:gd name="T97" fmla="*/ 18 h 125"/>
                <a:gd name="T98" fmla="*/ 71 w 147"/>
                <a:gd name="T99" fmla="*/ 3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"/>
                <a:gd name="T151" fmla="*/ 0 h 125"/>
                <a:gd name="T152" fmla="*/ 147 w 147"/>
                <a:gd name="T153" fmla="*/ 125 h 1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" h="125">
                  <a:moveTo>
                    <a:pt x="85" y="0"/>
                  </a:moveTo>
                  <a:lnTo>
                    <a:pt x="85" y="3"/>
                  </a:lnTo>
                  <a:lnTo>
                    <a:pt x="89" y="6"/>
                  </a:lnTo>
                  <a:lnTo>
                    <a:pt x="92" y="3"/>
                  </a:lnTo>
                  <a:lnTo>
                    <a:pt x="95" y="7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08" y="13"/>
                  </a:lnTo>
                  <a:lnTo>
                    <a:pt x="111" y="20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5" y="22"/>
                  </a:lnTo>
                  <a:lnTo>
                    <a:pt x="129" y="22"/>
                  </a:lnTo>
                  <a:lnTo>
                    <a:pt x="140" y="28"/>
                  </a:lnTo>
                  <a:lnTo>
                    <a:pt x="147" y="31"/>
                  </a:lnTo>
                  <a:lnTo>
                    <a:pt x="143" y="37"/>
                  </a:lnTo>
                  <a:lnTo>
                    <a:pt x="137" y="45"/>
                  </a:lnTo>
                  <a:lnTo>
                    <a:pt x="137" y="52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29" y="61"/>
                  </a:lnTo>
                  <a:lnTo>
                    <a:pt x="125" y="68"/>
                  </a:lnTo>
                  <a:lnTo>
                    <a:pt x="125" y="69"/>
                  </a:lnTo>
                  <a:lnTo>
                    <a:pt x="129" y="68"/>
                  </a:lnTo>
                  <a:lnTo>
                    <a:pt x="133" y="72"/>
                  </a:lnTo>
                  <a:lnTo>
                    <a:pt x="136" y="76"/>
                  </a:lnTo>
                  <a:lnTo>
                    <a:pt x="133" y="76"/>
                  </a:lnTo>
                  <a:lnTo>
                    <a:pt x="136" y="86"/>
                  </a:lnTo>
                  <a:lnTo>
                    <a:pt x="131" y="86"/>
                  </a:lnTo>
                  <a:lnTo>
                    <a:pt x="133" y="89"/>
                  </a:lnTo>
                  <a:lnTo>
                    <a:pt x="136" y="100"/>
                  </a:lnTo>
                  <a:lnTo>
                    <a:pt x="140" y="101"/>
                  </a:lnTo>
                  <a:lnTo>
                    <a:pt x="145" y="101"/>
                  </a:lnTo>
                  <a:lnTo>
                    <a:pt x="143" y="103"/>
                  </a:lnTo>
                  <a:lnTo>
                    <a:pt x="143" y="106"/>
                  </a:lnTo>
                  <a:lnTo>
                    <a:pt x="140" y="107"/>
                  </a:lnTo>
                  <a:lnTo>
                    <a:pt x="137" y="106"/>
                  </a:lnTo>
                  <a:lnTo>
                    <a:pt x="137" y="107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29" y="111"/>
                  </a:lnTo>
                  <a:lnTo>
                    <a:pt x="129" y="117"/>
                  </a:lnTo>
                  <a:lnTo>
                    <a:pt x="119" y="117"/>
                  </a:lnTo>
                  <a:lnTo>
                    <a:pt x="115" y="114"/>
                  </a:lnTo>
                  <a:lnTo>
                    <a:pt x="113" y="111"/>
                  </a:lnTo>
                  <a:lnTo>
                    <a:pt x="111" y="111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1" y="110"/>
                  </a:lnTo>
                  <a:lnTo>
                    <a:pt x="99" y="110"/>
                  </a:lnTo>
                  <a:lnTo>
                    <a:pt x="96" y="111"/>
                  </a:lnTo>
                  <a:lnTo>
                    <a:pt x="89" y="117"/>
                  </a:lnTo>
                  <a:lnTo>
                    <a:pt x="89" y="123"/>
                  </a:lnTo>
                  <a:lnTo>
                    <a:pt x="85" y="125"/>
                  </a:lnTo>
                  <a:lnTo>
                    <a:pt x="78" y="123"/>
                  </a:lnTo>
                  <a:lnTo>
                    <a:pt x="69" y="120"/>
                  </a:lnTo>
                  <a:lnTo>
                    <a:pt x="63" y="118"/>
                  </a:lnTo>
                  <a:lnTo>
                    <a:pt x="63" y="120"/>
                  </a:lnTo>
                  <a:lnTo>
                    <a:pt x="55" y="120"/>
                  </a:lnTo>
                  <a:lnTo>
                    <a:pt x="40" y="117"/>
                  </a:lnTo>
                  <a:lnTo>
                    <a:pt x="35" y="110"/>
                  </a:lnTo>
                  <a:lnTo>
                    <a:pt x="40" y="96"/>
                  </a:lnTo>
                  <a:lnTo>
                    <a:pt x="41" y="93"/>
                  </a:lnTo>
                  <a:lnTo>
                    <a:pt x="40" y="90"/>
                  </a:lnTo>
                  <a:lnTo>
                    <a:pt x="41" y="80"/>
                  </a:lnTo>
                  <a:lnTo>
                    <a:pt x="47" y="86"/>
                  </a:lnTo>
                  <a:lnTo>
                    <a:pt x="44" y="80"/>
                  </a:lnTo>
                  <a:lnTo>
                    <a:pt x="40" y="78"/>
                  </a:lnTo>
                  <a:lnTo>
                    <a:pt x="40" y="72"/>
                  </a:lnTo>
                  <a:lnTo>
                    <a:pt x="30" y="62"/>
                  </a:lnTo>
                  <a:lnTo>
                    <a:pt x="30" y="56"/>
                  </a:lnTo>
                  <a:lnTo>
                    <a:pt x="25" y="55"/>
                  </a:lnTo>
                  <a:lnTo>
                    <a:pt x="19" y="52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3" y="41"/>
                  </a:lnTo>
                  <a:lnTo>
                    <a:pt x="7" y="41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3" y="37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25" y="40"/>
                  </a:lnTo>
                  <a:lnTo>
                    <a:pt x="28" y="37"/>
                  </a:lnTo>
                  <a:lnTo>
                    <a:pt x="33" y="37"/>
                  </a:lnTo>
                  <a:lnTo>
                    <a:pt x="37" y="37"/>
                  </a:lnTo>
                  <a:lnTo>
                    <a:pt x="35" y="28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47" y="27"/>
                  </a:lnTo>
                  <a:lnTo>
                    <a:pt x="52" y="27"/>
                  </a:lnTo>
                  <a:lnTo>
                    <a:pt x="55" y="22"/>
                  </a:lnTo>
                  <a:lnTo>
                    <a:pt x="59" y="20"/>
                  </a:lnTo>
                  <a:lnTo>
                    <a:pt x="69" y="18"/>
                  </a:lnTo>
                  <a:lnTo>
                    <a:pt x="71" y="13"/>
                  </a:lnTo>
                  <a:lnTo>
                    <a:pt x="71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3" name="Group 917"/>
          <p:cNvGrpSpPr>
            <a:grpSpLocks/>
          </p:cNvGrpSpPr>
          <p:nvPr/>
        </p:nvGrpSpPr>
        <p:grpSpPr bwMode="auto">
          <a:xfrm>
            <a:off x="4214990" y="1552222"/>
            <a:ext cx="189089" cy="287867"/>
            <a:chOff x="2264" y="1497"/>
            <a:chExt cx="134" cy="204"/>
          </a:xfrm>
        </p:grpSpPr>
        <p:grpSp>
          <p:nvGrpSpPr>
            <p:cNvPr id="142797" name="Group 889"/>
            <p:cNvGrpSpPr>
              <a:grpSpLocks/>
            </p:cNvGrpSpPr>
            <p:nvPr/>
          </p:nvGrpSpPr>
          <p:grpSpPr bwMode="auto">
            <a:xfrm>
              <a:off x="2313" y="1561"/>
              <a:ext cx="85" cy="140"/>
              <a:chOff x="2313" y="1561"/>
              <a:chExt cx="85" cy="140"/>
            </a:xfrm>
          </p:grpSpPr>
          <p:sp>
            <p:nvSpPr>
              <p:cNvPr id="142825" name="Freeform 887"/>
              <p:cNvSpPr>
                <a:spLocks/>
              </p:cNvSpPr>
              <p:nvPr/>
            </p:nvSpPr>
            <p:spPr bwMode="auto">
              <a:xfrm>
                <a:off x="2313" y="1561"/>
                <a:ext cx="85" cy="140"/>
              </a:xfrm>
              <a:custGeom>
                <a:avLst/>
                <a:gdLst>
                  <a:gd name="T0" fmla="*/ 3 w 85"/>
                  <a:gd name="T1" fmla="*/ 137 h 140"/>
                  <a:gd name="T2" fmla="*/ 17 w 85"/>
                  <a:gd name="T3" fmla="*/ 123 h 140"/>
                  <a:gd name="T4" fmla="*/ 30 w 85"/>
                  <a:gd name="T5" fmla="*/ 122 h 140"/>
                  <a:gd name="T6" fmla="*/ 29 w 85"/>
                  <a:gd name="T7" fmla="*/ 119 h 140"/>
                  <a:gd name="T8" fmla="*/ 17 w 85"/>
                  <a:gd name="T9" fmla="*/ 113 h 140"/>
                  <a:gd name="T10" fmla="*/ 11 w 85"/>
                  <a:gd name="T11" fmla="*/ 112 h 140"/>
                  <a:gd name="T12" fmla="*/ 22 w 85"/>
                  <a:gd name="T13" fmla="*/ 96 h 140"/>
                  <a:gd name="T14" fmla="*/ 14 w 85"/>
                  <a:gd name="T15" fmla="*/ 96 h 140"/>
                  <a:gd name="T16" fmla="*/ 26 w 85"/>
                  <a:gd name="T17" fmla="*/ 91 h 140"/>
                  <a:gd name="T18" fmla="*/ 33 w 85"/>
                  <a:gd name="T19" fmla="*/ 85 h 140"/>
                  <a:gd name="T20" fmla="*/ 33 w 85"/>
                  <a:gd name="T21" fmla="*/ 77 h 140"/>
                  <a:gd name="T22" fmla="*/ 29 w 85"/>
                  <a:gd name="T23" fmla="*/ 68 h 140"/>
                  <a:gd name="T24" fmla="*/ 33 w 85"/>
                  <a:gd name="T25" fmla="*/ 63 h 140"/>
                  <a:gd name="T26" fmla="*/ 22 w 85"/>
                  <a:gd name="T27" fmla="*/ 64 h 140"/>
                  <a:gd name="T28" fmla="*/ 11 w 85"/>
                  <a:gd name="T29" fmla="*/ 64 h 140"/>
                  <a:gd name="T30" fmla="*/ 14 w 85"/>
                  <a:gd name="T31" fmla="*/ 51 h 140"/>
                  <a:gd name="T32" fmla="*/ 8 w 85"/>
                  <a:gd name="T33" fmla="*/ 47 h 140"/>
                  <a:gd name="T34" fmla="*/ 5 w 85"/>
                  <a:gd name="T35" fmla="*/ 49 h 140"/>
                  <a:gd name="T36" fmla="*/ 11 w 85"/>
                  <a:gd name="T37" fmla="*/ 35 h 140"/>
                  <a:gd name="T38" fmla="*/ 0 w 85"/>
                  <a:gd name="T39" fmla="*/ 32 h 140"/>
                  <a:gd name="T40" fmla="*/ 8 w 85"/>
                  <a:gd name="T41" fmla="*/ 23 h 140"/>
                  <a:gd name="T42" fmla="*/ 5 w 85"/>
                  <a:gd name="T43" fmla="*/ 15 h 140"/>
                  <a:gd name="T44" fmla="*/ 11 w 85"/>
                  <a:gd name="T45" fmla="*/ 8 h 140"/>
                  <a:gd name="T46" fmla="*/ 14 w 85"/>
                  <a:gd name="T47" fmla="*/ 0 h 140"/>
                  <a:gd name="T48" fmla="*/ 33 w 85"/>
                  <a:gd name="T49" fmla="*/ 0 h 140"/>
                  <a:gd name="T50" fmla="*/ 23 w 85"/>
                  <a:gd name="T51" fmla="*/ 12 h 140"/>
                  <a:gd name="T52" fmla="*/ 22 w 85"/>
                  <a:gd name="T53" fmla="*/ 19 h 140"/>
                  <a:gd name="T54" fmla="*/ 44 w 85"/>
                  <a:gd name="T55" fmla="*/ 18 h 140"/>
                  <a:gd name="T56" fmla="*/ 41 w 85"/>
                  <a:gd name="T57" fmla="*/ 28 h 140"/>
                  <a:gd name="T58" fmla="*/ 37 w 85"/>
                  <a:gd name="T59" fmla="*/ 40 h 140"/>
                  <a:gd name="T60" fmla="*/ 29 w 85"/>
                  <a:gd name="T61" fmla="*/ 45 h 140"/>
                  <a:gd name="T62" fmla="*/ 48 w 85"/>
                  <a:gd name="T63" fmla="*/ 56 h 140"/>
                  <a:gd name="T64" fmla="*/ 64 w 85"/>
                  <a:gd name="T65" fmla="*/ 75 h 140"/>
                  <a:gd name="T66" fmla="*/ 64 w 85"/>
                  <a:gd name="T67" fmla="*/ 84 h 140"/>
                  <a:gd name="T68" fmla="*/ 67 w 85"/>
                  <a:gd name="T69" fmla="*/ 95 h 140"/>
                  <a:gd name="T70" fmla="*/ 71 w 85"/>
                  <a:gd name="T71" fmla="*/ 96 h 140"/>
                  <a:gd name="T72" fmla="*/ 85 w 85"/>
                  <a:gd name="T73" fmla="*/ 101 h 140"/>
                  <a:gd name="T74" fmla="*/ 77 w 85"/>
                  <a:gd name="T75" fmla="*/ 113 h 140"/>
                  <a:gd name="T76" fmla="*/ 71 w 85"/>
                  <a:gd name="T77" fmla="*/ 119 h 140"/>
                  <a:gd name="T78" fmla="*/ 77 w 85"/>
                  <a:gd name="T79" fmla="*/ 126 h 140"/>
                  <a:gd name="T80" fmla="*/ 60 w 85"/>
                  <a:gd name="T81" fmla="*/ 126 h 140"/>
                  <a:gd name="T82" fmla="*/ 44 w 85"/>
                  <a:gd name="T83" fmla="*/ 129 h 140"/>
                  <a:gd name="T84" fmla="*/ 29 w 85"/>
                  <a:gd name="T85" fmla="*/ 130 h 140"/>
                  <a:gd name="T86" fmla="*/ 19 w 85"/>
                  <a:gd name="T87" fmla="*/ 135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0"/>
                  <a:gd name="T134" fmla="*/ 85 w 85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0">
                    <a:moveTo>
                      <a:pt x="8" y="140"/>
                    </a:moveTo>
                    <a:lnTo>
                      <a:pt x="3" y="137"/>
                    </a:lnTo>
                    <a:lnTo>
                      <a:pt x="11" y="133"/>
                    </a:lnTo>
                    <a:lnTo>
                      <a:pt x="17" y="123"/>
                    </a:lnTo>
                    <a:lnTo>
                      <a:pt x="22" y="122"/>
                    </a:lnTo>
                    <a:lnTo>
                      <a:pt x="30" y="122"/>
                    </a:lnTo>
                    <a:lnTo>
                      <a:pt x="35" y="116"/>
                    </a:lnTo>
                    <a:lnTo>
                      <a:pt x="29" y="119"/>
                    </a:lnTo>
                    <a:lnTo>
                      <a:pt x="19" y="116"/>
                    </a:lnTo>
                    <a:lnTo>
                      <a:pt x="17" y="113"/>
                    </a:lnTo>
                    <a:lnTo>
                      <a:pt x="12" y="116"/>
                    </a:lnTo>
                    <a:lnTo>
                      <a:pt x="11" y="112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17" y="96"/>
                    </a:lnTo>
                    <a:lnTo>
                      <a:pt x="14" y="96"/>
                    </a:lnTo>
                    <a:lnTo>
                      <a:pt x="17" y="95"/>
                    </a:lnTo>
                    <a:lnTo>
                      <a:pt x="26" y="91"/>
                    </a:lnTo>
                    <a:lnTo>
                      <a:pt x="35" y="91"/>
                    </a:lnTo>
                    <a:lnTo>
                      <a:pt x="33" y="85"/>
                    </a:lnTo>
                    <a:lnTo>
                      <a:pt x="33" y="80"/>
                    </a:lnTo>
                    <a:lnTo>
                      <a:pt x="33" y="77"/>
                    </a:lnTo>
                    <a:lnTo>
                      <a:pt x="30" y="77"/>
                    </a:lnTo>
                    <a:lnTo>
                      <a:pt x="29" y="68"/>
                    </a:lnTo>
                    <a:lnTo>
                      <a:pt x="29" y="67"/>
                    </a:lnTo>
                    <a:lnTo>
                      <a:pt x="33" y="63"/>
                    </a:lnTo>
                    <a:lnTo>
                      <a:pt x="29" y="63"/>
                    </a:lnTo>
                    <a:lnTo>
                      <a:pt x="22" y="64"/>
                    </a:lnTo>
                    <a:lnTo>
                      <a:pt x="14" y="67"/>
                    </a:lnTo>
                    <a:lnTo>
                      <a:pt x="11" y="64"/>
                    </a:lnTo>
                    <a:lnTo>
                      <a:pt x="14" y="53"/>
                    </a:lnTo>
                    <a:lnTo>
                      <a:pt x="14" y="51"/>
                    </a:lnTo>
                    <a:lnTo>
                      <a:pt x="14" y="47"/>
                    </a:lnTo>
                    <a:lnTo>
                      <a:pt x="8" y="47"/>
                    </a:lnTo>
                    <a:lnTo>
                      <a:pt x="5" y="56"/>
                    </a:lnTo>
                    <a:lnTo>
                      <a:pt x="5" y="49"/>
                    </a:lnTo>
                    <a:lnTo>
                      <a:pt x="5" y="40"/>
                    </a:lnTo>
                    <a:lnTo>
                      <a:pt x="11" y="35"/>
                    </a:lnTo>
                    <a:lnTo>
                      <a:pt x="5" y="36"/>
                    </a:lnTo>
                    <a:lnTo>
                      <a:pt x="0" y="32"/>
                    </a:lnTo>
                    <a:lnTo>
                      <a:pt x="5" y="28"/>
                    </a:lnTo>
                    <a:lnTo>
                      <a:pt x="8" y="23"/>
                    </a:lnTo>
                    <a:lnTo>
                      <a:pt x="3" y="22"/>
                    </a:lnTo>
                    <a:lnTo>
                      <a:pt x="5" y="15"/>
                    </a:lnTo>
                    <a:lnTo>
                      <a:pt x="11" y="12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3" y="0"/>
                    </a:lnTo>
                    <a:lnTo>
                      <a:pt x="33" y="7"/>
                    </a:lnTo>
                    <a:lnTo>
                      <a:pt x="23" y="12"/>
                    </a:lnTo>
                    <a:lnTo>
                      <a:pt x="23" y="15"/>
                    </a:lnTo>
                    <a:lnTo>
                      <a:pt x="22" y="19"/>
                    </a:lnTo>
                    <a:lnTo>
                      <a:pt x="29" y="18"/>
                    </a:lnTo>
                    <a:lnTo>
                      <a:pt x="44" y="18"/>
                    </a:lnTo>
                    <a:lnTo>
                      <a:pt x="47" y="22"/>
                    </a:lnTo>
                    <a:lnTo>
                      <a:pt x="41" y="28"/>
                    </a:lnTo>
                    <a:lnTo>
                      <a:pt x="35" y="39"/>
                    </a:lnTo>
                    <a:lnTo>
                      <a:pt x="37" y="40"/>
                    </a:lnTo>
                    <a:lnTo>
                      <a:pt x="33" y="43"/>
                    </a:lnTo>
                    <a:lnTo>
                      <a:pt x="29" y="45"/>
                    </a:lnTo>
                    <a:lnTo>
                      <a:pt x="37" y="45"/>
                    </a:lnTo>
                    <a:lnTo>
                      <a:pt x="48" y="56"/>
                    </a:lnTo>
                    <a:lnTo>
                      <a:pt x="56" y="68"/>
                    </a:lnTo>
                    <a:lnTo>
                      <a:pt x="64" y="75"/>
                    </a:lnTo>
                    <a:lnTo>
                      <a:pt x="67" y="84"/>
                    </a:lnTo>
                    <a:lnTo>
                      <a:pt x="64" y="84"/>
                    </a:lnTo>
                    <a:lnTo>
                      <a:pt x="70" y="92"/>
                    </a:lnTo>
                    <a:lnTo>
                      <a:pt x="67" y="95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7" y="95"/>
                    </a:lnTo>
                    <a:lnTo>
                      <a:pt x="85" y="101"/>
                    </a:lnTo>
                    <a:lnTo>
                      <a:pt x="81" y="112"/>
                    </a:lnTo>
                    <a:lnTo>
                      <a:pt x="77" y="113"/>
                    </a:lnTo>
                    <a:lnTo>
                      <a:pt x="74" y="116"/>
                    </a:lnTo>
                    <a:lnTo>
                      <a:pt x="71" y="119"/>
                    </a:lnTo>
                    <a:lnTo>
                      <a:pt x="81" y="120"/>
                    </a:lnTo>
                    <a:lnTo>
                      <a:pt x="77" y="126"/>
                    </a:lnTo>
                    <a:lnTo>
                      <a:pt x="70" y="129"/>
                    </a:lnTo>
                    <a:lnTo>
                      <a:pt x="60" y="126"/>
                    </a:lnTo>
                    <a:lnTo>
                      <a:pt x="56" y="126"/>
                    </a:lnTo>
                    <a:lnTo>
                      <a:pt x="44" y="129"/>
                    </a:lnTo>
                    <a:lnTo>
                      <a:pt x="35" y="129"/>
                    </a:lnTo>
                    <a:lnTo>
                      <a:pt x="29" y="130"/>
                    </a:lnTo>
                    <a:lnTo>
                      <a:pt x="23" y="135"/>
                    </a:lnTo>
                    <a:lnTo>
                      <a:pt x="19" y="135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26" name="Freeform 888"/>
              <p:cNvSpPr>
                <a:spLocks/>
              </p:cNvSpPr>
              <p:nvPr/>
            </p:nvSpPr>
            <p:spPr bwMode="auto">
              <a:xfrm>
                <a:off x="2313" y="1561"/>
                <a:ext cx="85" cy="140"/>
              </a:xfrm>
              <a:custGeom>
                <a:avLst/>
                <a:gdLst>
                  <a:gd name="T0" fmla="*/ 3 w 85"/>
                  <a:gd name="T1" fmla="*/ 137 h 140"/>
                  <a:gd name="T2" fmla="*/ 17 w 85"/>
                  <a:gd name="T3" fmla="*/ 123 h 140"/>
                  <a:gd name="T4" fmla="*/ 30 w 85"/>
                  <a:gd name="T5" fmla="*/ 122 h 140"/>
                  <a:gd name="T6" fmla="*/ 29 w 85"/>
                  <a:gd name="T7" fmla="*/ 119 h 140"/>
                  <a:gd name="T8" fmla="*/ 17 w 85"/>
                  <a:gd name="T9" fmla="*/ 113 h 140"/>
                  <a:gd name="T10" fmla="*/ 11 w 85"/>
                  <a:gd name="T11" fmla="*/ 112 h 140"/>
                  <a:gd name="T12" fmla="*/ 22 w 85"/>
                  <a:gd name="T13" fmla="*/ 96 h 140"/>
                  <a:gd name="T14" fmla="*/ 14 w 85"/>
                  <a:gd name="T15" fmla="*/ 96 h 140"/>
                  <a:gd name="T16" fmla="*/ 26 w 85"/>
                  <a:gd name="T17" fmla="*/ 91 h 140"/>
                  <a:gd name="T18" fmla="*/ 33 w 85"/>
                  <a:gd name="T19" fmla="*/ 85 h 140"/>
                  <a:gd name="T20" fmla="*/ 33 w 85"/>
                  <a:gd name="T21" fmla="*/ 77 h 140"/>
                  <a:gd name="T22" fmla="*/ 29 w 85"/>
                  <a:gd name="T23" fmla="*/ 68 h 140"/>
                  <a:gd name="T24" fmla="*/ 33 w 85"/>
                  <a:gd name="T25" fmla="*/ 63 h 140"/>
                  <a:gd name="T26" fmla="*/ 22 w 85"/>
                  <a:gd name="T27" fmla="*/ 64 h 140"/>
                  <a:gd name="T28" fmla="*/ 11 w 85"/>
                  <a:gd name="T29" fmla="*/ 64 h 140"/>
                  <a:gd name="T30" fmla="*/ 14 w 85"/>
                  <a:gd name="T31" fmla="*/ 51 h 140"/>
                  <a:gd name="T32" fmla="*/ 8 w 85"/>
                  <a:gd name="T33" fmla="*/ 47 h 140"/>
                  <a:gd name="T34" fmla="*/ 5 w 85"/>
                  <a:gd name="T35" fmla="*/ 49 h 140"/>
                  <a:gd name="T36" fmla="*/ 11 w 85"/>
                  <a:gd name="T37" fmla="*/ 35 h 140"/>
                  <a:gd name="T38" fmla="*/ 0 w 85"/>
                  <a:gd name="T39" fmla="*/ 32 h 140"/>
                  <a:gd name="T40" fmla="*/ 8 w 85"/>
                  <a:gd name="T41" fmla="*/ 23 h 140"/>
                  <a:gd name="T42" fmla="*/ 5 w 85"/>
                  <a:gd name="T43" fmla="*/ 15 h 140"/>
                  <a:gd name="T44" fmla="*/ 11 w 85"/>
                  <a:gd name="T45" fmla="*/ 8 h 140"/>
                  <a:gd name="T46" fmla="*/ 14 w 85"/>
                  <a:gd name="T47" fmla="*/ 0 h 140"/>
                  <a:gd name="T48" fmla="*/ 33 w 85"/>
                  <a:gd name="T49" fmla="*/ 0 h 140"/>
                  <a:gd name="T50" fmla="*/ 23 w 85"/>
                  <a:gd name="T51" fmla="*/ 12 h 140"/>
                  <a:gd name="T52" fmla="*/ 22 w 85"/>
                  <a:gd name="T53" fmla="*/ 19 h 140"/>
                  <a:gd name="T54" fmla="*/ 44 w 85"/>
                  <a:gd name="T55" fmla="*/ 18 h 140"/>
                  <a:gd name="T56" fmla="*/ 41 w 85"/>
                  <a:gd name="T57" fmla="*/ 28 h 140"/>
                  <a:gd name="T58" fmla="*/ 37 w 85"/>
                  <a:gd name="T59" fmla="*/ 40 h 140"/>
                  <a:gd name="T60" fmla="*/ 29 w 85"/>
                  <a:gd name="T61" fmla="*/ 45 h 140"/>
                  <a:gd name="T62" fmla="*/ 48 w 85"/>
                  <a:gd name="T63" fmla="*/ 56 h 140"/>
                  <a:gd name="T64" fmla="*/ 64 w 85"/>
                  <a:gd name="T65" fmla="*/ 75 h 140"/>
                  <a:gd name="T66" fmla="*/ 64 w 85"/>
                  <a:gd name="T67" fmla="*/ 84 h 140"/>
                  <a:gd name="T68" fmla="*/ 67 w 85"/>
                  <a:gd name="T69" fmla="*/ 95 h 140"/>
                  <a:gd name="T70" fmla="*/ 71 w 85"/>
                  <a:gd name="T71" fmla="*/ 96 h 140"/>
                  <a:gd name="T72" fmla="*/ 85 w 85"/>
                  <a:gd name="T73" fmla="*/ 101 h 140"/>
                  <a:gd name="T74" fmla="*/ 77 w 85"/>
                  <a:gd name="T75" fmla="*/ 113 h 140"/>
                  <a:gd name="T76" fmla="*/ 71 w 85"/>
                  <a:gd name="T77" fmla="*/ 119 h 140"/>
                  <a:gd name="T78" fmla="*/ 77 w 85"/>
                  <a:gd name="T79" fmla="*/ 126 h 140"/>
                  <a:gd name="T80" fmla="*/ 60 w 85"/>
                  <a:gd name="T81" fmla="*/ 126 h 140"/>
                  <a:gd name="T82" fmla="*/ 44 w 85"/>
                  <a:gd name="T83" fmla="*/ 129 h 140"/>
                  <a:gd name="T84" fmla="*/ 29 w 85"/>
                  <a:gd name="T85" fmla="*/ 130 h 140"/>
                  <a:gd name="T86" fmla="*/ 19 w 85"/>
                  <a:gd name="T87" fmla="*/ 135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0"/>
                  <a:gd name="T134" fmla="*/ 85 w 85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0">
                    <a:moveTo>
                      <a:pt x="8" y="140"/>
                    </a:moveTo>
                    <a:lnTo>
                      <a:pt x="3" y="137"/>
                    </a:lnTo>
                    <a:lnTo>
                      <a:pt x="11" y="133"/>
                    </a:lnTo>
                    <a:lnTo>
                      <a:pt x="17" y="123"/>
                    </a:lnTo>
                    <a:lnTo>
                      <a:pt x="22" y="122"/>
                    </a:lnTo>
                    <a:lnTo>
                      <a:pt x="30" y="122"/>
                    </a:lnTo>
                    <a:lnTo>
                      <a:pt x="35" y="116"/>
                    </a:lnTo>
                    <a:lnTo>
                      <a:pt x="29" y="119"/>
                    </a:lnTo>
                    <a:lnTo>
                      <a:pt x="19" y="116"/>
                    </a:lnTo>
                    <a:lnTo>
                      <a:pt x="17" y="113"/>
                    </a:lnTo>
                    <a:lnTo>
                      <a:pt x="12" y="116"/>
                    </a:lnTo>
                    <a:lnTo>
                      <a:pt x="11" y="112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17" y="96"/>
                    </a:lnTo>
                    <a:lnTo>
                      <a:pt x="14" y="96"/>
                    </a:lnTo>
                    <a:lnTo>
                      <a:pt x="17" y="95"/>
                    </a:lnTo>
                    <a:lnTo>
                      <a:pt x="26" y="91"/>
                    </a:lnTo>
                    <a:lnTo>
                      <a:pt x="35" y="91"/>
                    </a:lnTo>
                    <a:lnTo>
                      <a:pt x="33" y="85"/>
                    </a:lnTo>
                    <a:lnTo>
                      <a:pt x="33" y="80"/>
                    </a:lnTo>
                    <a:lnTo>
                      <a:pt x="33" y="77"/>
                    </a:lnTo>
                    <a:lnTo>
                      <a:pt x="30" y="77"/>
                    </a:lnTo>
                    <a:lnTo>
                      <a:pt x="29" y="68"/>
                    </a:lnTo>
                    <a:lnTo>
                      <a:pt x="29" y="67"/>
                    </a:lnTo>
                    <a:lnTo>
                      <a:pt x="33" y="63"/>
                    </a:lnTo>
                    <a:lnTo>
                      <a:pt x="29" y="63"/>
                    </a:lnTo>
                    <a:lnTo>
                      <a:pt x="22" y="64"/>
                    </a:lnTo>
                    <a:lnTo>
                      <a:pt x="14" y="67"/>
                    </a:lnTo>
                    <a:lnTo>
                      <a:pt x="11" y="64"/>
                    </a:lnTo>
                    <a:lnTo>
                      <a:pt x="14" y="53"/>
                    </a:lnTo>
                    <a:lnTo>
                      <a:pt x="14" y="51"/>
                    </a:lnTo>
                    <a:lnTo>
                      <a:pt x="14" y="47"/>
                    </a:lnTo>
                    <a:lnTo>
                      <a:pt x="8" y="47"/>
                    </a:lnTo>
                    <a:lnTo>
                      <a:pt x="5" y="56"/>
                    </a:lnTo>
                    <a:lnTo>
                      <a:pt x="5" y="49"/>
                    </a:lnTo>
                    <a:lnTo>
                      <a:pt x="5" y="40"/>
                    </a:lnTo>
                    <a:lnTo>
                      <a:pt x="11" y="35"/>
                    </a:lnTo>
                    <a:lnTo>
                      <a:pt x="5" y="36"/>
                    </a:lnTo>
                    <a:lnTo>
                      <a:pt x="0" y="32"/>
                    </a:lnTo>
                    <a:lnTo>
                      <a:pt x="5" y="28"/>
                    </a:lnTo>
                    <a:lnTo>
                      <a:pt x="8" y="23"/>
                    </a:lnTo>
                    <a:lnTo>
                      <a:pt x="3" y="22"/>
                    </a:lnTo>
                    <a:lnTo>
                      <a:pt x="5" y="15"/>
                    </a:lnTo>
                    <a:lnTo>
                      <a:pt x="11" y="12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3" y="0"/>
                    </a:lnTo>
                    <a:lnTo>
                      <a:pt x="33" y="7"/>
                    </a:lnTo>
                    <a:lnTo>
                      <a:pt x="23" y="12"/>
                    </a:lnTo>
                    <a:lnTo>
                      <a:pt x="23" y="15"/>
                    </a:lnTo>
                    <a:lnTo>
                      <a:pt x="22" y="19"/>
                    </a:lnTo>
                    <a:lnTo>
                      <a:pt x="29" y="18"/>
                    </a:lnTo>
                    <a:lnTo>
                      <a:pt x="44" y="18"/>
                    </a:lnTo>
                    <a:lnTo>
                      <a:pt x="47" y="22"/>
                    </a:lnTo>
                    <a:lnTo>
                      <a:pt x="41" y="28"/>
                    </a:lnTo>
                    <a:lnTo>
                      <a:pt x="35" y="39"/>
                    </a:lnTo>
                    <a:lnTo>
                      <a:pt x="37" y="40"/>
                    </a:lnTo>
                    <a:lnTo>
                      <a:pt x="33" y="43"/>
                    </a:lnTo>
                    <a:lnTo>
                      <a:pt x="29" y="45"/>
                    </a:lnTo>
                    <a:lnTo>
                      <a:pt x="37" y="45"/>
                    </a:lnTo>
                    <a:lnTo>
                      <a:pt x="48" y="56"/>
                    </a:lnTo>
                    <a:lnTo>
                      <a:pt x="56" y="68"/>
                    </a:lnTo>
                    <a:lnTo>
                      <a:pt x="64" y="75"/>
                    </a:lnTo>
                    <a:lnTo>
                      <a:pt x="67" y="84"/>
                    </a:lnTo>
                    <a:lnTo>
                      <a:pt x="64" y="84"/>
                    </a:lnTo>
                    <a:lnTo>
                      <a:pt x="70" y="92"/>
                    </a:lnTo>
                    <a:lnTo>
                      <a:pt x="67" y="95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7" y="95"/>
                    </a:lnTo>
                    <a:lnTo>
                      <a:pt x="85" y="101"/>
                    </a:lnTo>
                    <a:lnTo>
                      <a:pt x="81" y="112"/>
                    </a:lnTo>
                    <a:lnTo>
                      <a:pt x="77" y="113"/>
                    </a:lnTo>
                    <a:lnTo>
                      <a:pt x="74" y="116"/>
                    </a:lnTo>
                    <a:lnTo>
                      <a:pt x="71" y="119"/>
                    </a:lnTo>
                    <a:lnTo>
                      <a:pt x="81" y="120"/>
                    </a:lnTo>
                    <a:lnTo>
                      <a:pt x="77" y="126"/>
                    </a:lnTo>
                    <a:lnTo>
                      <a:pt x="70" y="129"/>
                    </a:lnTo>
                    <a:lnTo>
                      <a:pt x="60" y="126"/>
                    </a:lnTo>
                    <a:lnTo>
                      <a:pt x="56" y="126"/>
                    </a:lnTo>
                    <a:lnTo>
                      <a:pt x="44" y="129"/>
                    </a:lnTo>
                    <a:lnTo>
                      <a:pt x="35" y="129"/>
                    </a:lnTo>
                    <a:lnTo>
                      <a:pt x="29" y="130"/>
                    </a:lnTo>
                    <a:lnTo>
                      <a:pt x="23" y="135"/>
                    </a:lnTo>
                    <a:lnTo>
                      <a:pt x="19" y="135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798" name="Group 892"/>
            <p:cNvGrpSpPr>
              <a:grpSpLocks/>
            </p:cNvGrpSpPr>
            <p:nvPr/>
          </p:nvGrpSpPr>
          <p:grpSpPr bwMode="auto">
            <a:xfrm>
              <a:off x="2294" y="1618"/>
              <a:ext cx="27" cy="21"/>
              <a:chOff x="2294" y="1618"/>
              <a:chExt cx="27" cy="21"/>
            </a:xfrm>
          </p:grpSpPr>
          <p:sp>
            <p:nvSpPr>
              <p:cNvPr id="142823" name="Freeform 890"/>
              <p:cNvSpPr>
                <a:spLocks/>
              </p:cNvSpPr>
              <p:nvPr/>
            </p:nvSpPr>
            <p:spPr bwMode="auto">
              <a:xfrm>
                <a:off x="2294" y="1618"/>
                <a:ext cx="27" cy="21"/>
              </a:xfrm>
              <a:custGeom>
                <a:avLst/>
                <a:gdLst>
                  <a:gd name="T0" fmla="*/ 7 w 27"/>
                  <a:gd name="T1" fmla="*/ 6 h 21"/>
                  <a:gd name="T2" fmla="*/ 11 w 27"/>
                  <a:gd name="T3" fmla="*/ 3 h 21"/>
                  <a:gd name="T4" fmla="*/ 18 w 27"/>
                  <a:gd name="T5" fmla="*/ 0 h 21"/>
                  <a:gd name="T6" fmla="*/ 19 w 27"/>
                  <a:gd name="T7" fmla="*/ 0 h 21"/>
                  <a:gd name="T8" fmla="*/ 24 w 27"/>
                  <a:gd name="T9" fmla="*/ 7 h 21"/>
                  <a:gd name="T10" fmla="*/ 22 w 27"/>
                  <a:gd name="T11" fmla="*/ 10 h 21"/>
                  <a:gd name="T12" fmla="*/ 24 w 27"/>
                  <a:gd name="T13" fmla="*/ 10 h 21"/>
                  <a:gd name="T14" fmla="*/ 27 w 27"/>
                  <a:gd name="T15" fmla="*/ 17 h 21"/>
                  <a:gd name="T16" fmla="*/ 19 w 27"/>
                  <a:gd name="T17" fmla="*/ 21 h 21"/>
                  <a:gd name="T18" fmla="*/ 18 w 27"/>
                  <a:gd name="T19" fmla="*/ 18 h 21"/>
                  <a:gd name="T20" fmla="*/ 15 w 27"/>
                  <a:gd name="T21" fmla="*/ 18 h 21"/>
                  <a:gd name="T22" fmla="*/ 9 w 27"/>
                  <a:gd name="T23" fmla="*/ 11 h 21"/>
                  <a:gd name="T24" fmla="*/ 9 w 27"/>
                  <a:gd name="T25" fmla="*/ 14 h 21"/>
                  <a:gd name="T26" fmla="*/ 9 w 27"/>
                  <a:gd name="T27" fmla="*/ 17 h 21"/>
                  <a:gd name="T28" fmla="*/ 7 w 27"/>
                  <a:gd name="T29" fmla="*/ 18 h 21"/>
                  <a:gd name="T30" fmla="*/ 2 w 27"/>
                  <a:gd name="T31" fmla="*/ 17 h 21"/>
                  <a:gd name="T32" fmla="*/ 0 w 27"/>
                  <a:gd name="T33" fmla="*/ 11 h 21"/>
                  <a:gd name="T34" fmla="*/ 2 w 27"/>
                  <a:gd name="T35" fmla="*/ 10 h 21"/>
                  <a:gd name="T36" fmla="*/ 2 w 27"/>
                  <a:gd name="T37" fmla="*/ 7 h 21"/>
                  <a:gd name="T38" fmla="*/ 7 w 27"/>
                  <a:gd name="T39" fmla="*/ 6 h 2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"/>
                  <a:gd name="T61" fmla="*/ 0 h 21"/>
                  <a:gd name="T62" fmla="*/ 27 w 27"/>
                  <a:gd name="T63" fmla="*/ 21 h 2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" h="21">
                    <a:moveTo>
                      <a:pt x="7" y="6"/>
                    </a:moveTo>
                    <a:lnTo>
                      <a:pt x="11" y="3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4" y="7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7" y="17"/>
                    </a:lnTo>
                    <a:lnTo>
                      <a:pt x="19" y="21"/>
                    </a:lnTo>
                    <a:lnTo>
                      <a:pt x="18" y="18"/>
                    </a:lnTo>
                    <a:lnTo>
                      <a:pt x="15" y="18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7" y="18"/>
                    </a:lnTo>
                    <a:lnTo>
                      <a:pt x="2" y="17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24" name="Freeform 891"/>
              <p:cNvSpPr>
                <a:spLocks/>
              </p:cNvSpPr>
              <p:nvPr/>
            </p:nvSpPr>
            <p:spPr bwMode="auto">
              <a:xfrm>
                <a:off x="2294" y="1618"/>
                <a:ext cx="27" cy="21"/>
              </a:xfrm>
              <a:custGeom>
                <a:avLst/>
                <a:gdLst>
                  <a:gd name="T0" fmla="*/ 7 w 27"/>
                  <a:gd name="T1" fmla="*/ 6 h 21"/>
                  <a:gd name="T2" fmla="*/ 11 w 27"/>
                  <a:gd name="T3" fmla="*/ 3 h 21"/>
                  <a:gd name="T4" fmla="*/ 18 w 27"/>
                  <a:gd name="T5" fmla="*/ 0 h 21"/>
                  <a:gd name="T6" fmla="*/ 19 w 27"/>
                  <a:gd name="T7" fmla="*/ 0 h 21"/>
                  <a:gd name="T8" fmla="*/ 24 w 27"/>
                  <a:gd name="T9" fmla="*/ 7 h 21"/>
                  <a:gd name="T10" fmla="*/ 22 w 27"/>
                  <a:gd name="T11" fmla="*/ 10 h 21"/>
                  <a:gd name="T12" fmla="*/ 24 w 27"/>
                  <a:gd name="T13" fmla="*/ 10 h 21"/>
                  <a:gd name="T14" fmla="*/ 27 w 27"/>
                  <a:gd name="T15" fmla="*/ 17 h 21"/>
                  <a:gd name="T16" fmla="*/ 19 w 27"/>
                  <a:gd name="T17" fmla="*/ 21 h 21"/>
                  <a:gd name="T18" fmla="*/ 18 w 27"/>
                  <a:gd name="T19" fmla="*/ 18 h 21"/>
                  <a:gd name="T20" fmla="*/ 15 w 27"/>
                  <a:gd name="T21" fmla="*/ 18 h 21"/>
                  <a:gd name="T22" fmla="*/ 9 w 27"/>
                  <a:gd name="T23" fmla="*/ 11 h 21"/>
                  <a:gd name="T24" fmla="*/ 9 w 27"/>
                  <a:gd name="T25" fmla="*/ 14 h 21"/>
                  <a:gd name="T26" fmla="*/ 9 w 27"/>
                  <a:gd name="T27" fmla="*/ 17 h 21"/>
                  <a:gd name="T28" fmla="*/ 7 w 27"/>
                  <a:gd name="T29" fmla="*/ 18 h 21"/>
                  <a:gd name="T30" fmla="*/ 2 w 27"/>
                  <a:gd name="T31" fmla="*/ 17 h 21"/>
                  <a:gd name="T32" fmla="*/ 0 w 27"/>
                  <a:gd name="T33" fmla="*/ 11 h 21"/>
                  <a:gd name="T34" fmla="*/ 2 w 27"/>
                  <a:gd name="T35" fmla="*/ 10 h 21"/>
                  <a:gd name="T36" fmla="*/ 2 w 27"/>
                  <a:gd name="T37" fmla="*/ 7 h 21"/>
                  <a:gd name="T38" fmla="*/ 7 w 27"/>
                  <a:gd name="T39" fmla="*/ 6 h 2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"/>
                  <a:gd name="T61" fmla="*/ 0 h 21"/>
                  <a:gd name="T62" fmla="*/ 27 w 27"/>
                  <a:gd name="T63" fmla="*/ 21 h 2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" h="21">
                    <a:moveTo>
                      <a:pt x="7" y="6"/>
                    </a:moveTo>
                    <a:lnTo>
                      <a:pt x="11" y="3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4" y="7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7" y="17"/>
                    </a:lnTo>
                    <a:lnTo>
                      <a:pt x="19" y="21"/>
                    </a:lnTo>
                    <a:lnTo>
                      <a:pt x="18" y="18"/>
                    </a:lnTo>
                    <a:lnTo>
                      <a:pt x="15" y="18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7" y="18"/>
                    </a:lnTo>
                    <a:lnTo>
                      <a:pt x="2" y="17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799" name="Group 895"/>
            <p:cNvGrpSpPr>
              <a:grpSpLocks/>
            </p:cNvGrpSpPr>
            <p:nvPr/>
          </p:nvGrpSpPr>
          <p:grpSpPr bwMode="auto">
            <a:xfrm>
              <a:off x="2305" y="1566"/>
              <a:ext cx="8" cy="11"/>
              <a:chOff x="2305" y="1566"/>
              <a:chExt cx="8" cy="11"/>
            </a:xfrm>
          </p:grpSpPr>
          <p:sp>
            <p:nvSpPr>
              <p:cNvPr id="142821" name="Freeform 893"/>
              <p:cNvSpPr>
                <a:spLocks/>
              </p:cNvSpPr>
              <p:nvPr/>
            </p:nvSpPr>
            <p:spPr bwMode="auto">
              <a:xfrm>
                <a:off x="2305" y="1566"/>
                <a:ext cx="8" cy="11"/>
              </a:xfrm>
              <a:custGeom>
                <a:avLst/>
                <a:gdLst>
                  <a:gd name="T0" fmla="*/ 0 w 8"/>
                  <a:gd name="T1" fmla="*/ 11 h 11"/>
                  <a:gd name="T2" fmla="*/ 0 w 8"/>
                  <a:gd name="T3" fmla="*/ 8 h 11"/>
                  <a:gd name="T4" fmla="*/ 0 w 8"/>
                  <a:gd name="T5" fmla="*/ 7 h 11"/>
                  <a:gd name="T6" fmla="*/ 0 w 8"/>
                  <a:gd name="T7" fmla="*/ 4 h 11"/>
                  <a:gd name="T8" fmla="*/ 2 w 8"/>
                  <a:gd name="T9" fmla="*/ 4 h 11"/>
                  <a:gd name="T10" fmla="*/ 2 w 8"/>
                  <a:gd name="T11" fmla="*/ 3 h 11"/>
                  <a:gd name="T12" fmla="*/ 8 w 8"/>
                  <a:gd name="T13" fmla="*/ 0 h 11"/>
                  <a:gd name="T14" fmla="*/ 8 w 8"/>
                  <a:gd name="T15" fmla="*/ 3 h 11"/>
                  <a:gd name="T16" fmla="*/ 5 w 8"/>
                  <a:gd name="T17" fmla="*/ 7 h 11"/>
                  <a:gd name="T18" fmla="*/ 8 w 8"/>
                  <a:gd name="T19" fmla="*/ 7 h 11"/>
                  <a:gd name="T20" fmla="*/ 5 w 8"/>
                  <a:gd name="T21" fmla="*/ 8 h 11"/>
                  <a:gd name="T22" fmla="*/ 0 w 8"/>
                  <a:gd name="T23" fmla="*/ 11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11"/>
                  <a:gd name="T38" fmla="*/ 8 w 8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22" name="Freeform 894"/>
              <p:cNvSpPr>
                <a:spLocks/>
              </p:cNvSpPr>
              <p:nvPr/>
            </p:nvSpPr>
            <p:spPr bwMode="auto">
              <a:xfrm>
                <a:off x="2305" y="1566"/>
                <a:ext cx="8" cy="11"/>
              </a:xfrm>
              <a:custGeom>
                <a:avLst/>
                <a:gdLst>
                  <a:gd name="T0" fmla="*/ 0 w 8"/>
                  <a:gd name="T1" fmla="*/ 11 h 11"/>
                  <a:gd name="T2" fmla="*/ 0 w 8"/>
                  <a:gd name="T3" fmla="*/ 8 h 11"/>
                  <a:gd name="T4" fmla="*/ 0 w 8"/>
                  <a:gd name="T5" fmla="*/ 7 h 11"/>
                  <a:gd name="T6" fmla="*/ 0 w 8"/>
                  <a:gd name="T7" fmla="*/ 4 h 11"/>
                  <a:gd name="T8" fmla="*/ 2 w 8"/>
                  <a:gd name="T9" fmla="*/ 4 h 11"/>
                  <a:gd name="T10" fmla="*/ 2 w 8"/>
                  <a:gd name="T11" fmla="*/ 3 h 11"/>
                  <a:gd name="T12" fmla="*/ 8 w 8"/>
                  <a:gd name="T13" fmla="*/ 0 h 11"/>
                  <a:gd name="T14" fmla="*/ 8 w 8"/>
                  <a:gd name="T15" fmla="*/ 3 h 11"/>
                  <a:gd name="T16" fmla="*/ 5 w 8"/>
                  <a:gd name="T17" fmla="*/ 7 h 11"/>
                  <a:gd name="T18" fmla="*/ 8 w 8"/>
                  <a:gd name="T19" fmla="*/ 7 h 11"/>
                  <a:gd name="T20" fmla="*/ 5 w 8"/>
                  <a:gd name="T21" fmla="*/ 8 h 11"/>
                  <a:gd name="T22" fmla="*/ 0 w 8"/>
                  <a:gd name="T23" fmla="*/ 11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11"/>
                  <a:gd name="T38" fmla="*/ 8 w 8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11">
                    <a:moveTo>
                      <a:pt x="0" y="11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0" name="Group 898"/>
            <p:cNvGrpSpPr>
              <a:grpSpLocks/>
            </p:cNvGrpSpPr>
            <p:nvPr/>
          </p:nvGrpSpPr>
          <p:grpSpPr bwMode="auto">
            <a:xfrm>
              <a:off x="2307" y="1579"/>
              <a:ext cx="11" cy="8"/>
              <a:chOff x="2307" y="1579"/>
              <a:chExt cx="11" cy="8"/>
            </a:xfrm>
          </p:grpSpPr>
          <p:sp>
            <p:nvSpPr>
              <p:cNvPr id="142819" name="Freeform 896"/>
              <p:cNvSpPr>
                <a:spLocks/>
              </p:cNvSpPr>
              <p:nvPr/>
            </p:nvSpPr>
            <p:spPr bwMode="auto">
              <a:xfrm>
                <a:off x="2307" y="1579"/>
                <a:ext cx="11" cy="8"/>
              </a:xfrm>
              <a:custGeom>
                <a:avLst/>
                <a:gdLst>
                  <a:gd name="T0" fmla="*/ 9 w 11"/>
                  <a:gd name="T1" fmla="*/ 8 h 8"/>
                  <a:gd name="T2" fmla="*/ 6 w 11"/>
                  <a:gd name="T3" fmla="*/ 8 h 8"/>
                  <a:gd name="T4" fmla="*/ 9 w 11"/>
                  <a:gd name="T5" fmla="*/ 8 h 8"/>
                  <a:gd name="T6" fmla="*/ 5 w 11"/>
                  <a:gd name="T7" fmla="*/ 8 h 8"/>
                  <a:gd name="T8" fmla="*/ 2 w 11"/>
                  <a:gd name="T9" fmla="*/ 4 h 8"/>
                  <a:gd name="T10" fmla="*/ 0 w 11"/>
                  <a:gd name="T11" fmla="*/ 4 h 8"/>
                  <a:gd name="T12" fmla="*/ 2 w 11"/>
                  <a:gd name="T13" fmla="*/ 0 h 8"/>
                  <a:gd name="T14" fmla="*/ 5 w 11"/>
                  <a:gd name="T15" fmla="*/ 1 h 8"/>
                  <a:gd name="T16" fmla="*/ 5 w 11"/>
                  <a:gd name="T17" fmla="*/ 0 h 8"/>
                  <a:gd name="T18" fmla="*/ 6 w 11"/>
                  <a:gd name="T19" fmla="*/ 0 h 8"/>
                  <a:gd name="T20" fmla="*/ 6 w 11"/>
                  <a:gd name="T21" fmla="*/ 5 h 8"/>
                  <a:gd name="T22" fmla="*/ 11 w 11"/>
                  <a:gd name="T23" fmla="*/ 5 h 8"/>
                  <a:gd name="T24" fmla="*/ 9 w 11"/>
                  <a:gd name="T25" fmla="*/ 8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"/>
                  <a:gd name="T40" fmla="*/ 0 h 8"/>
                  <a:gd name="T41" fmla="*/ 11 w 11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" h="8">
                    <a:moveTo>
                      <a:pt x="9" y="8"/>
                    </a:moveTo>
                    <a:lnTo>
                      <a:pt x="6" y="8"/>
                    </a:lnTo>
                    <a:lnTo>
                      <a:pt x="9" y="8"/>
                    </a:lnTo>
                    <a:lnTo>
                      <a:pt x="5" y="8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1" y="5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20" name="Freeform 897"/>
              <p:cNvSpPr>
                <a:spLocks/>
              </p:cNvSpPr>
              <p:nvPr/>
            </p:nvSpPr>
            <p:spPr bwMode="auto">
              <a:xfrm>
                <a:off x="2307" y="1579"/>
                <a:ext cx="11" cy="8"/>
              </a:xfrm>
              <a:custGeom>
                <a:avLst/>
                <a:gdLst>
                  <a:gd name="T0" fmla="*/ 9 w 11"/>
                  <a:gd name="T1" fmla="*/ 8 h 8"/>
                  <a:gd name="T2" fmla="*/ 6 w 11"/>
                  <a:gd name="T3" fmla="*/ 8 h 8"/>
                  <a:gd name="T4" fmla="*/ 9 w 11"/>
                  <a:gd name="T5" fmla="*/ 8 h 8"/>
                  <a:gd name="T6" fmla="*/ 5 w 11"/>
                  <a:gd name="T7" fmla="*/ 8 h 8"/>
                  <a:gd name="T8" fmla="*/ 2 w 11"/>
                  <a:gd name="T9" fmla="*/ 4 h 8"/>
                  <a:gd name="T10" fmla="*/ 0 w 11"/>
                  <a:gd name="T11" fmla="*/ 4 h 8"/>
                  <a:gd name="T12" fmla="*/ 2 w 11"/>
                  <a:gd name="T13" fmla="*/ 0 h 8"/>
                  <a:gd name="T14" fmla="*/ 5 w 11"/>
                  <a:gd name="T15" fmla="*/ 1 h 8"/>
                  <a:gd name="T16" fmla="*/ 5 w 11"/>
                  <a:gd name="T17" fmla="*/ 0 h 8"/>
                  <a:gd name="T18" fmla="*/ 6 w 11"/>
                  <a:gd name="T19" fmla="*/ 0 h 8"/>
                  <a:gd name="T20" fmla="*/ 6 w 11"/>
                  <a:gd name="T21" fmla="*/ 5 h 8"/>
                  <a:gd name="T22" fmla="*/ 11 w 11"/>
                  <a:gd name="T23" fmla="*/ 5 h 8"/>
                  <a:gd name="T24" fmla="*/ 9 w 11"/>
                  <a:gd name="T25" fmla="*/ 8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"/>
                  <a:gd name="T40" fmla="*/ 0 h 8"/>
                  <a:gd name="T41" fmla="*/ 11 w 11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" h="8">
                    <a:moveTo>
                      <a:pt x="9" y="8"/>
                    </a:moveTo>
                    <a:lnTo>
                      <a:pt x="6" y="8"/>
                    </a:lnTo>
                    <a:lnTo>
                      <a:pt x="9" y="8"/>
                    </a:lnTo>
                    <a:lnTo>
                      <a:pt x="5" y="8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11" y="5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1" name="Group 901"/>
            <p:cNvGrpSpPr>
              <a:grpSpLocks/>
            </p:cNvGrpSpPr>
            <p:nvPr/>
          </p:nvGrpSpPr>
          <p:grpSpPr bwMode="auto">
            <a:xfrm>
              <a:off x="2362" y="1528"/>
              <a:ext cx="7" cy="12"/>
              <a:chOff x="2362" y="1528"/>
              <a:chExt cx="7" cy="12"/>
            </a:xfrm>
          </p:grpSpPr>
          <p:sp>
            <p:nvSpPr>
              <p:cNvPr id="142817" name="Freeform 899"/>
              <p:cNvSpPr>
                <a:spLocks/>
              </p:cNvSpPr>
              <p:nvPr/>
            </p:nvSpPr>
            <p:spPr bwMode="auto">
              <a:xfrm>
                <a:off x="2362" y="1528"/>
                <a:ext cx="7" cy="12"/>
              </a:xfrm>
              <a:custGeom>
                <a:avLst/>
                <a:gdLst>
                  <a:gd name="T0" fmla="*/ 3 w 7"/>
                  <a:gd name="T1" fmla="*/ 12 h 12"/>
                  <a:gd name="T2" fmla="*/ 3 w 7"/>
                  <a:gd name="T3" fmla="*/ 7 h 12"/>
                  <a:gd name="T4" fmla="*/ 0 w 7"/>
                  <a:gd name="T5" fmla="*/ 5 h 12"/>
                  <a:gd name="T6" fmla="*/ 3 w 7"/>
                  <a:gd name="T7" fmla="*/ 5 h 12"/>
                  <a:gd name="T8" fmla="*/ 0 w 7"/>
                  <a:gd name="T9" fmla="*/ 1 h 12"/>
                  <a:gd name="T10" fmla="*/ 4 w 7"/>
                  <a:gd name="T11" fmla="*/ 0 h 12"/>
                  <a:gd name="T12" fmla="*/ 4 w 7"/>
                  <a:gd name="T13" fmla="*/ 3 h 12"/>
                  <a:gd name="T14" fmla="*/ 7 w 7"/>
                  <a:gd name="T15" fmla="*/ 7 h 12"/>
                  <a:gd name="T16" fmla="*/ 3 w 7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2"/>
                  <a:gd name="T29" fmla="*/ 7 w 7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2">
                    <a:moveTo>
                      <a:pt x="3" y="12"/>
                    </a:moveTo>
                    <a:lnTo>
                      <a:pt x="3" y="7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7" y="7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18" name="Freeform 900"/>
              <p:cNvSpPr>
                <a:spLocks/>
              </p:cNvSpPr>
              <p:nvPr/>
            </p:nvSpPr>
            <p:spPr bwMode="auto">
              <a:xfrm>
                <a:off x="2362" y="1528"/>
                <a:ext cx="7" cy="12"/>
              </a:xfrm>
              <a:custGeom>
                <a:avLst/>
                <a:gdLst>
                  <a:gd name="T0" fmla="*/ 3 w 7"/>
                  <a:gd name="T1" fmla="*/ 12 h 12"/>
                  <a:gd name="T2" fmla="*/ 3 w 7"/>
                  <a:gd name="T3" fmla="*/ 7 h 12"/>
                  <a:gd name="T4" fmla="*/ 0 w 7"/>
                  <a:gd name="T5" fmla="*/ 5 h 12"/>
                  <a:gd name="T6" fmla="*/ 3 w 7"/>
                  <a:gd name="T7" fmla="*/ 5 h 12"/>
                  <a:gd name="T8" fmla="*/ 0 w 7"/>
                  <a:gd name="T9" fmla="*/ 1 h 12"/>
                  <a:gd name="T10" fmla="*/ 4 w 7"/>
                  <a:gd name="T11" fmla="*/ 0 h 12"/>
                  <a:gd name="T12" fmla="*/ 4 w 7"/>
                  <a:gd name="T13" fmla="*/ 3 h 12"/>
                  <a:gd name="T14" fmla="*/ 7 w 7"/>
                  <a:gd name="T15" fmla="*/ 7 h 12"/>
                  <a:gd name="T16" fmla="*/ 3 w 7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2"/>
                  <a:gd name="T29" fmla="*/ 7 w 7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2">
                    <a:moveTo>
                      <a:pt x="3" y="12"/>
                    </a:moveTo>
                    <a:lnTo>
                      <a:pt x="3" y="7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7" y="7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2" name="Group 904"/>
            <p:cNvGrpSpPr>
              <a:grpSpLocks/>
            </p:cNvGrpSpPr>
            <p:nvPr/>
          </p:nvGrpSpPr>
          <p:grpSpPr bwMode="auto">
            <a:xfrm>
              <a:off x="2305" y="1497"/>
              <a:ext cx="8" cy="7"/>
              <a:chOff x="2305" y="1497"/>
              <a:chExt cx="8" cy="7"/>
            </a:xfrm>
          </p:grpSpPr>
          <p:sp>
            <p:nvSpPr>
              <p:cNvPr id="142815" name="Freeform 902"/>
              <p:cNvSpPr>
                <a:spLocks/>
              </p:cNvSpPr>
              <p:nvPr/>
            </p:nvSpPr>
            <p:spPr bwMode="auto">
              <a:xfrm>
                <a:off x="2305" y="1497"/>
                <a:ext cx="8" cy="7"/>
              </a:xfrm>
              <a:custGeom>
                <a:avLst/>
                <a:gdLst>
                  <a:gd name="T0" fmla="*/ 5 w 8"/>
                  <a:gd name="T1" fmla="*/ 7 h 7"/>
                  <a:gd name="T2" fmla="*/ 0 w 8"/>
                  <a:gd name="T3" fmla="*/ 3 h 7"/>
                  <a:gd name="T4" fmla="*/ 2 w 8"/>
                  <a:gd name="T5" fmla="*/ 0 h 7"/>
                  <a:gd name="T6" fmla="*/ 8 w 8"/>
                  <a:gd name="T7" fmla="*/ 4 h 7"/>
                  <a:gd name="T8" fmla="*/ 5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5" y="7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8" y="4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16" name="Freeform 903"/>
              <p:cNvSpPr>
                <a:spLocks/>
              </p:cNvSpPr>
              <p:nvPr/>
            </p:nvSpPr>
            <p:spPr bwMode="auto">
              <a:xfrm>
                <a:off x="2305" y="1497"/>
                <a:ext cx="8" cy="7"/>
              </a:xfrm>
              <a:custGeom>
                <a:avLst/>
                <a:gdLst>
                  <a:gd name="T0" fmla="*/ 5 w 8"/>
                  <a:gd name="T1" fmla="*/ 7 h 7"/>
                  <a:gd name="T2" fmla="*/ 0 w 8"/>
                  <a:gd name="T3" fmla="*/ 3 h 7"/>
                  <a:gd name="T4" fmla="*/ 2 w 8"/>
                  <a:gd name="T5" fmla="*/ 0 h 7"/>
                  <a:gd name="T6" fmla="*/ 8 w 8"/>
                  <a:gd name="T7" fmla="*/ 4 h 7"/>
                  <a:gd name="T8" fmla="*/ 5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5" y="7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8" y="4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3" name="Group 907"/>
            <p:cNvGrpSpPr>
              <a:grpSpLocks/>
            </p:cNvGrpSpPr>
            <p:nvPr/>
          </p:nvGrpSpPr>
          <p:grpSpPr bwMode="auto">
            <a:xfrm>
              <a:off x="2343" y="1552"/>
              <a:ext cx="8" cy="5"/>
              <a:chOff x="2343" y="1552"/>
              <a:chExt cx="8" cy="5"/>
            </a:xfrm>
          </p:grpSpPr>
          <p:sp>
            <p:nvSpPr>
              <p:cNvPr id="142813" name="Freeform 905"/>
              <p:cNvSpPr>
                <a:spLocks/>
              </p:cNvSpPr>
              <p:nvPr/>
            </p:nvSpPr>
            <p:spPr bwMode="auto">
              <a:xfrm>
                <a:off x="2343" y="1552"/>
                <a:ext cx="8" cy="5"/>
              </a:xfrm>
              <a:custGeom>
                <a:avLst/>
                <a:gdLst>
                  <a:gd name="T0" fmla="*/ 8 w 8"/>
                  <a:gd name="T1" fmla="*/ 5 h 5"/>
                  <a:gd name="T2" fmla="*/ 0 w 8"/>
                  <a:gd name="T3" fmla="*/ 5 h 5"/>
                  <a:gd name="T4" fmla="*/ 0 w 8"/>
                  <a:gd name="T5" fmla="*/ 0 h 5"/>
                  <a:gd name="T6" fmla="*/ 3 w 8"/>
                  <a:gd name="T7" fmla="*/ 3 h 5"/>
                  <a:gd name="T8" fmla="*/ 8 w 8"/>
                  <a:gd name="T9" fmla="*/ 3 h 5"/>
                  <a:gd name="T10" fmla="*/ 8 w 8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8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14" name="Freeform 906"/>
              <p:cNvSpPr>
                <a:spLocks/>
              </p:cNvSpPr>
              <p:nvPr/>
            </p:nvSpPr>
            <p:spPr bwMode="auto">
              <a:xfrm>
                <a:off x="2343" y="1552"/>
                <a:ext cx="8" cy="5"/>
              </a:xfrm>
              <a:custGeom>
                <a:avLst/>
                <a:gdLst>
                  <a:gd name="T0" fmla="*/ 8 w 8"/>
                  <a:gd name="T1" fmla="*/ 5 h 5"/>
                  <a:gd name="T2" fmla="*/ 0 w 8"/>
                  <a:gd name="T3" fmla="*/ 5 h 5"/>
                  <a:gd name="T4" fmla="*/ 0 w 8"/>
                  <a:gd name="T5" fmla="*/ 0 h 5"/>
                  <a:gd name="T6" fmla="*/ 3 w 8"/>
                  <a:gd name="T7" fmla="*/ 3 h 5"/>
                  <a:gd name="T8" fmla="*/ 8 w 8"/>
                  <a:gd name="T9" fmla="*/ 3 h 5"/>
                  <a:gd name="T10" fmla="*/ 8 w 8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8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4" name="Group 910"/>
            <p:cNvGrpSpPr>
              <a:grpSpLocks/>
            </p:cNvGrpSpPr>
            <p:nvPr/>
          </p:nvGrpSpPr>
          <p:grpSpPr bwMode="auto">
            <a:xfrm>
              <a:off x="2301" y="1583"/>
              <a:ext cx="1" cy="5"/>
              <a:chOff x="2301" y="1583"/>
              <a:chExt cx="1" cy="5"/>
            </a:xfrm>
          </p:grpSpPr>
          <p:sp>
            <p:nvSpPr>
              <p:cNvPr id="142811" name="Freeform 908"/>
              <p:cNvSpPr>
                <a:spLocks/>
              </p:cNvSpPr>
              <p:nvPr/>
            </p:nvSpPr>
            <p:spPr bwMode="auto">
              <a:xfrm>
                <a:off x="2301" y="1583"/>
                <a:ext cx="1" cy="5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5 h 5"/>
                  <a:gd name="T4" fmla="*/ 0 w 1"/>
                  <a:gd name="T5" fmla="*/ 0 h 5"/>
                  <a:gd name="T6" fmla="*/ 1 w 1"/>
                  <a:gd name="T7" fmla="*/ 1 h 5"/>
                  <a:gd name="T8" fmla="*/ 1 w 1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12" name="Freeform 909"/>
              <p:cNvSpPr>
                <a:spLocks/>
              </p:cNvSpPr>
              <p:nvPr/>
            </p:nvSpPr>
            <p:spPr bwMode="auto">
              <a:xfrm>
                <a:off x="2301" y="1583"/>
                <a:ext cx="1" cy="5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5 h 5"/>
                  <a:gd name="T4" fmla="*/ 0 w 1"/>
                  <a:gd name="T5" fmla="*/ 0 h 5"/>
                  <a:gd name="T6" fmla="*/ 1 w 1"/>
                  <a:gd name="T7" fmla="*/ 1 h 5"/>
                  <a:gd name="T8" fmla="*/ 1 w 1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5" name="Group 913"/>
            <p:cNvGrpSpPr>
              <a:grpSpLocks/>
            </p:cNvGrpSpPr>
            <p:nvPr/>
          </p:nvGrpSpPr>
          <p:grpSpPr bwMode="auto">
            <a:xfrm>
              <a:off x="2298" y="1579"/>
              <a:ext cx="4" cy="1"/>
              <a:chOff x="2298" y="1579"/>
              <a:chExt cx="4" cy="1"/>
            </a:xfrm>
          </p:grpSpPr>
          <p:sp>
            <p:nvSpPr>
              <p:cNvPr id="142809" name="Freeform 911"/>
              <p:cNvSpPr>
                <a:spLocks/>
              </p:cNvSpPr>
              <p:nvPr/>
            </p:nvSpPr>
            <p:spPr bwMode="auto">
              <a:xfrm>
                <a:off x="2298" y="1579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0 h 1"/>
                  <a:gd name="T6" fmla="*/ 4 w 4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10" name="Freeform 912"/>
              <p:cNvSpPr>
                <a:spLocks/>
              </p:cNvSpPr>
              <p:nvPr/>
            </p:nvSpPr>
            <p:spPr bwMode="auto">
              <a:xfrm>
                <a:off x="2298" y="1579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0 h 1"/>
                  <a:gd name="T6" fmla="*/ 4 w 4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2806" name="Group 916"/>
            <p:cNvGrpSpPr>
              <a:grpSpLocks/>
            </p:cNvGrpSpPr>
            <p:nvPr/>
          </p:nvGrpSpPr>
          <p:grpSpPr bwMode="auto">
            <a:xfrm>
              <a:off x="2264" y="1618"/>
              <a:ext cx="50" cy="59"/>
              <a:chOff x="2264" y="1618"/>
              <a:chExt cx="50" cy="59"/>
            </a:xfrm>
          </p:grpSpPr>
          <p:sp>
            <p:nvSpPr>
              <p:cNvPr id="142807" name="Freeform 914"/>
              <p:cNvSpPr>
                <a:spLocks/>
              </p:cNvSpPr>
              <p:nvPr/>
            </p:nvSpPr>
            <p:spPr bwMode="auto">
              <a:xfrm>
                <a:off x="2264" y="1618"/>
                <a:ext cx="50" cy="59"/>
              </a:xfrm>
              <a:custGeom>
                <a:avLst/>
                <a:gdLst>
                  <a:gd name="T0" fmla="*/ 32 w 50"/>
                  <a:gd name="T1" fmla="*/ 8 h 59"/>
                  <a:gd name="T2" fmla="*/ 30 w 50"/>
                  <a:gd name="T3" fmla="*/ 12 h 59"/>
                  <a:gd name="T4" fmla="*/ 37 w 50"/>
                  <a:gd name="T5" fmla="*/ 18 h 59"/>
                  <a:gd name="T6" fmla="*/ 39 w 50"/>
                  <a:gd name="T7" fmla="*/ 14 h 59"/>
                  <a:gd name="T8" fmla="*/ 45 w 50"/>
                  <a:gd name="T9" fmla="*/ 18 h 59"/>
                  <a:gd name="T10" fmla="*/ 50 w 50"/>
                  <a:gd name="T11" fmla="*/ 21 h 59"/>
                  <a:gd name="T12" fmla="*/ 45 w 50"/>
                  <a:gd name="T13" fmla="*/ 21 h 59"/>
                  <a:gd name="T14" fmla="*/ 48 w 50"/>
                  <a:gd name="T15" fmla="*/ 31 h 59"/>
                  <a:gd name="T16" fmla="*/ 48 w 50"/>
                  <a:gd name="T17" fmla="*/ 39 h 59"/>
                  <a:gd name="T18" fmla="*/ 45 w 50"/>
                  <a:gd name="T19" fmla="*/ 44 h 59"/>
                  <a:gd name="T20" fmla="*/ 39 w 50"/>
                  <a:gd name="T21" fmla="*/ 51 h 59"/>
                  <a:gd name="T22" fmla="*/ 24 w 50"/>
                  <a:gd name="T23" fmla="*/ 57 h 59"/>
                  <a:gd name="T24" fmla="*/ 20 w 50"/>
                  <a:gd name="T25" fmla="*/ 57 h 59"/>
                  <a:gd name="T26" fmla="*/ 8 w 50"/>
                  <a:gd name="T27" fmla="*/ 59 h 59"/>
                  <a:gd name="T28" fmla="*/ 8 w 50"/>
                  <a:gd name="T29" fmla="*/ 55 h 59"/>
                  <a:gd name="T30" fmla="*/ 1 w 50"/>
                  <a:gd name="T31" fmla="*/ 53 h 59"/>
                  <a:gd name="T32" fmla="*/ 0 w 50"/>
                  <a:gd name="T33" fmla="*/ 51 h 59"/>
                  <a:gd name="T34" fmla="*/ 7 w 50"/>
                  <a:gd name="T35" fmla="*/ 49 h 59"/>
                  <a:gd name="T36" fmla="*/ 8 w 50"/>
                  <a:gd name="T37" fmla="*/ 44 h 59"/>
                  <a:gd name="T38" fmla="*/ 19 w 50"/>
                  <a:gd name="T39" fmla="*/ 42 h 59"/>
                  <a:gd name="T40" fmla="*/ 13 w 50"/>
                  <a:gd name="T41" fmla="*/ 42 h 59"/>
                  <a:gd name="T42" fmla="*/ 11 w 50"/>
                  <a:gd name="T43" fmla="*/ 39 h 59"/>
                  <a:gd name="T44" fmla="*/ 16 w 50"/>
                  <a:gd name="T45" fmla="*/ 34 h 59"/>
                  <a:gd name="T46" fmla="*/ 4 w 50"/>
                  <a:gd name="T47" fmla="*/ 27 h 59"/>
                  <a:gd name="T48" fmla="*/ 11 w 50"/>
                  <a:gd name="T49" fmla="*/ 25 h 59"/>
                  <a:gd name="T50" fmla="*/ 7 w 50"/>
                  <a:gd name="T51" fmla="*/ 18 h 59"/>
                  <a:gd name="T52" fmla="*/ 7 w 50"/>
                  <a:gd name="T53" fmla="*/ 17 h 59"/>
                  <a:gd name="T54" fmla="*/ 16 w 50"/>
                  <a:gd name="T55" fmla="*/ 18 h 59"/>
                  <a:gd name="T56" fmla="*/ 23 w 50"/>
                  <a:gd name="T57" fmla="*/ 17 h 59"/>
                  <a:gd name="T58" fmla="*/ 27 w 50"/>
                  <a:gd name="T59" fmla="*/ 12 h 59"/>
                  <a:gd name="T60" fmla="*/ 20 w 50"/>
                  <a:gd name="T61" fmla="*/ 10 h 59"/>
                  <a:gd name="T62" fmla="*/ 24 w 50"/>
                  <a:gd name="T63" fmla="*/ 6 h 59"/>
                  <a:gd name="T64" fmla="*/ 37 w 50"/>
                  <a:gd name="T65" fmla="*/ 0 h 59"/>
                  <a:gd name="T66" fmla="*/ 37 w 50"/>
                  <a:gd name="T67" fmla="*/ 6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"/>
                  <a:gd name="T103" fmla="*/ 0 h 59"/>
                  <a:gd name="T104" fmla="*/ 50 w 50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" h="59">
                    <a:moveTo>
                      <a:pt x="37" y="6"/>
                    </a:moveTo>
                    <a:lnTo>
                      <a:pt x="32" y="8"/>
                    </a:lnTo>
                    <a:lnTo>
                      <a:pt x="32" y="10"/>
                    </a:lnTo>
                    <a:lnTo>
                      <a:pt x="30" y="12"/>
                    </a:lnTo>
                    <a:lnTo>
                      <a:pt x="32" y="17"/>
                    </a:lnTo>
                    <a:lnTo>
                      <a:pt x="37" y="18"/>
                    </a:lnTo>
                    <a:lnTo>
                      <a:pt x="39" y="17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45" y="18"/>
                    </a:lnTo>
                    <a:lnTo>
                      <a:pt x="48" y="18"/>
                    </a:lnTo>
                    <a:lnTo>
                      <a:pt x="50" y="21"/>
                    </a:lnTo>
                    <a:lnTo>
                      <a:pt x="48" y="23"/>
                    </a:lnTo>
                    <a:lnTo>
                      <a:pt x="45" y="21"/>
                    </a:lnTo>
                    <a:lnTo>
                      <a:pt x="48" y="27"/>
                    </a:lnTo>
                    <a:lnTo>
                      <a:pt x="48" y="31"/>
                    </a:lnTo>
                    <a:lnTo>
                      <a:pt x="48" y="34"/>
                    </a:lnTo>
                    <a:lnTo>
                      <a:pt x="48" y="39"/>
                    </a:lnTo>
                    <a:lnTo>
                      <a:pt x="45" y="42"/>
                    </a:lnTo>
                    <a:lnTo>
                      <a:pt x="45" y="44"/>
                    </a:lnTo>
                    <a:lnTo>
                      <a:pt x="45" y="51"/>
                    </a:lnTo>
                    <a:lnTo>
                      <a:pt x="39" y="51"/>
                    </a:lnTo>
                    <a:lnTo>
                      <a:pt x="30" y="53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0" y="57"/>
                    </a:lnTo>
                    <a:lnTo>
                      <a:pt x="13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8" y="55"/>
                    </a:lnTo>
                    <a:lnTo>
                      <a:pt x="1" y="55"/>
                    </a:lnTo>
                    <a:lnTo>
                      <a:pt x="1" y="53"/>
                    </a:lnTo>
                    <a:lnTo>
                      <a:pt x="7" y="51"/>
                    </a:lnTo>
                    <a:lnTo>
                      <a:pt x="0" y="51"/>
                    </a:lnTo>
                    <a:lnTo>
                      <a:pt x="1" y="49"/>
                    </a:lnTo>
                    <a:lnTo>
                      <a:pt x="7" y="49"/>
                    </a:lnTo>
                    <a:lnTo>
                      <a:pt x="7" y="46"/>
                    </a:lnTo>
                    <a:lnTo>
                      <a:pt x="8" y="44"/>
                    </a:lnTo>
                    <a:lnTo>
                      <a:pt x="16" y="42"/>
                    </a:lnTo>
                    <a:lnTo>
                      <a:pt x="19" y="42"/>
                    </a:lnTo>
                    <a:lnTo>
                      <a:pt x="16" y="39"/>
                    </a:lnTo>
                    <a:lnTo>
                      <a:pt x="13" y="42"/>
                    </a:lnTo>
                    <a:lnTo>
                      <a:pt x="8" y="42"/>
                    </a:lnTo>
                    <a:lnTo>
                      <a:pt x="11" y="39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8" y="31"/>
                    </a:lnTo>
                    <a:lnTo>
                      <a:pt x="4" y="27"/>
                    </a:lnTo>
                    <a:lnTo>
                      <a:pt x="8" y="25"/>
                    </a:lnTo>
                    <a:lnTo>
                      <a:pt x="11" y="25"/>
                    </a:lnTo>
                    <a:lnTo>
                      <a:pt x="8" y="23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7" y="17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0" y="17"/>
                    </a:lnTo>
                    <a:lnTo>
                      <a:pt x="23" y="17"/>
                    </a:lnTo>
                    <a:lnTo>
                      <a:pt x="24" y="14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0" y="10"/>
                    </a:lnTo>
                    <a:lnTo>
                      <a:pt x="23" y="8"/>
                    </a:lnTo>
                    <a:lnTo>
                      <a:pt x="24" y="6"/>
                    </a:lnTo>
                    <a:lnTo>
                      <a:pt x="32" y="1"/>
                    </a:lnTo>
                    <a:lnTo>
                      <a:pt x="37" y="0"/>
                    </a:lnTo>
                    <a:lnTo>
                      <a:pt x="41" y="1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808" name="Freeform 915"/>
              <p:cNvSpPr>
                <a:spLocks/>
              </p:cNvSpPr>
              <p:nvPr/>
            </p:nvSpPr>
            <p:spPr bwMode="auto">
              <a:xfrm>
                <a:off x="2264" y="1618"/>
                <a:ext cx="50" cy="59"/>
              </a:xfrm>
              <a:custGeom>
                <a:avLst/>
                <a:gdLst>
                  <a:gd name="T0" fmla="*/ 32 w 50"/>
                  <a:gd name="T1" fmla="*/ 8 h 59"/>
                  <a:gd name="T2" fmla="*/ 30 w 50"/>
                  <a:gd name="T3" fmla="*/ 12 h 59"/>
                  <a:gd name="T4" fmla="*/ 37 w 50"/>
                  <a:gd name="T5" fmla="*/ 18 h 59"/>
                  <a:gd name="T6" fmla="*/ 39 w 50"/>
                  <a:gd name="T7" fmla="*/ 14 h 59"/>
                  <a:gd name="T8" fmla="*/ 45 w 50"/>
                  <a:gd name="T9" fmla="*/ 18 h 59"/>
                  <a:gd name="T10" fmla="*/ 50 w 50"/>
                  <a:gd name="T11" fmla="*/ 21 h 59"/>
                  <a:gd name="T12" fmla="*/ 45 w 50"/>
                  <a:gd name="T13" fmla="*/ 21 h 59"/>
                  <a:gd name="T14" fmla="*/ 48 w 50"/>
                  <a:gd name="T15" fmla="*/ 31 h 59"/>
                  <a:gd name="T16" fmla="*/ 48 w 50"/>
                  <a:gd name="T17" fmla="*/ 39 h 59"/>
                  <a:gd name="T18" fmla="*/ 45 w 50"/>
                  <a:gd name="T19" fmla="*/ 44 h 59"/>
                  <a:gd name="T20" fmla="*/ 39 w 50"/>
                  <a:gd name="T21" fmla="*/ 51 h 59"/>
                  <a:gd name="T22" fmla="*/ 24 w 50"/>
                  <a:gd name="T23" fmla="*/ 57 h 59"/>
                  <a:gd name="T24" fmla="*/ 20 w 50"/>
                  <a:gd name="T25" fmla="*/ 57 h 59"/>
                  <a:gd name="T26" fmla="*/ 8 w 50"/>
                  <a:gd name="T27" fmla="*/ 59 h 59"/>
                  <a:gd name="T28" fmla="*/ 8 w 50"/>
                  <a:gd name="T29" fmla="*/ 55 h 59"/>
                  <a:gd name="T30" fmla="*/ 1 w 50"/>
                  <a:gd name="T31" fmla="*/ 53 h 59"/>
                  <a:gd name="T32" fmla="*/ 0 w 50"/>
                  <a:gd name="T33" fmla="*/ 51 h 59"/>
                  <a:gd name="T34" fmla="*/ 7 w 50"/>
                  <a:gd name="T35" fmla="*/ 49 h 59"/>
                  <a:gd name="T36" fmla="*/ 8 w 50"/>
                  <a:gd name="T37" fmla="*/ 44 h 59"/>
                  <a:gd name="T38" fmla="*/ 19 w 50"/>
                  <a:gd name="T39" fmla="*/ 42 h 59"/>
                  <a:gd name="T40" fmla="*/ 13 w 50"/>
                  <a:gd name="T41" fmla="*/ 42 h 59"/>
                  <a:gd name="T42" fmla="*/ 11 w 50"/>
                  <a:gd name="T43" fmla="*/ 39 h 59"/>
                  <a:gd name="T44" fmla="*/ 16 w 50"/>
                  <a:gd name="T45" fmla="*/ 34 h 59"/>
                  <a:gd name="T46" fmla="*/ 4 w 50"/>
                  <a:gd name="T47" fmla="*/ 27 h 59"/>
                  <a:gd name="T48" fmla="*/ 11 w 50"/>
                  <a:gd name="T49" fmla="*/ 25 h 59"/>
                  <a:gd name="T50" fmla="*/ 7 w 50"/>
                  <a:gd name="T51" fmla="*/ 18 h 59"/>
                  <a:gd name="T52" fmla="*/ 7 w 50"/>
                  <a:gd name="T53" fmla="*/ 17 h 59"/>
                  <a:gd name="T54" fmla="*/ 16 w 50"/>
                  <a:gd name="T55" fmla="*/ 18 h 59"/>
                  <a:gd name="T56" fmla="*/ 23 w 50"/>
                  <a:gd name="T57" fmla="*/ 17 h 59"/>
                  <a:gd name="T58" fmla="*/ 27 w 50"/>
                  <a:gd name="T59" fmla="*/ 12 h 59"/>
                  <a:gd name="T60" fmla="*/ 20 w 50"/>
                  <a:gd name="T61" fmla="*/ 10 h 59"/>
                  <a:gd name="T62" fmla="*/ 24 w 50"/>
                  <a:gd name="T63" fmla="*/ 6 h 59"/>
                  <a:gd name="T64" fmla="*/ 37 w 50"/>
                  <a:gd name="T65" fmla="*/ 0 h 59"/>
                  <a:gd name="T66" fmla="*/ 37 w 50"/>
                  <a:gd name="T67" fmla="*/ 6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"/>
                  <a:gd name="T103" fmla="*/ 0 h 59"/>
                  <a:gd name="T104" fmla="*/ 50 w 50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" h="59">
                    <a:moveTo>
                      <a:pt x="37" y="6"/>
                    </a:moveTo>
                    <a:lnTo>
                      <a:pt x="32" y="8"/>
                    </a:lnTo>
                    <a:lnTo>
                      <a:pt x="32" y="10"/>
                    </a:lnTo>
                    <a:lnTo>
                      <a:pt x="30" y="12"/>
                    </a:lnTo>
                    <a:lnTo>
                      <a:pt x="32" y="17"/>
                    </a:lnTo>
                    <a:lnTo>
                      <a:pt x="37" y="18"/>
                    </a:lnTo>
                    <a:lnTo>
                      <a:pt x="39" y="17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45" y="18"/>
                    </a:lnTo>
                    <a:lnTo>
                      <a:pt x="48" y="18"/>
                    </a:lnTo>
                    <a:lnTo>
                      <a:pt x="50" y="21"/>
                    </a:lnTo>
                    <a:lnTo>
                      <a:pt x="48" y="23"/>
                    </a:lnTo>
                    <a:lnTo>
                      <a:pt x="45" y="21"/>
                    </a:lnTo>
                    <a:lnTo>
                      <a:pt x="48" y="27"/>
                    </a:lnTo>
                    <a:lnTo>
                      <a:pt x="48" y="31"/>
                    </a:lnTo>
                    <a:lnTo>
                      <a:pt x="48" y="34"/>
                    </a:lnTo>
                    <a:lnTo>
                      <a:pt x="48" y="39"/>
                    </a:lnTo>
                    <a:lnTo>
                      <a:pt x="45" y="42"/>
                    </a:lnTo>
                    <a:lnTo>
                      <a:pt x="45" y="44"/>
                    </a:lnTo>
                    <a:lnTo>
                      <a:pt x="45" y="51"/>
                    </a:lnTo>
                    <a:lnTo>
                      <a:pt x="39" y="51"/>
                    </a:lnTo>
                    <a:lnTo>
                      <a:pt x="30" y="53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0" y="57"/>
                    </a:lnTo>
                    <a:lnTo>
                      <a:pt x="13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8" y="55"/>
                    </a:lnTo>
                    <a:lnTo>
                      <a:pt x="1" y="55"/>
                    </a:lnTo>
                    <a:lnTo>
                      <a:pt x="1" y="53"/>
                    </a:lnTo>
                    <a:lnTo>
                      <a:pt x="7" y="51"/>
                    </a:lnTo>
                    <a:lnTo>
                      <a:pt x="0" y="51"/>
                    </a:lnTo>
                    <a:lnTo>
                      <a:pt x="1" y="49"/>
                    </a:lnTo>
                    <a:lnTo>
                      <a:pt x="7" y="49"/>
                    </a:lnTo>
                    <a:lnTo>
                      <a:pt x="7" y="46"/>
                    </a:lnTo>
                    <a:lnTo>
                      <a:pt x="8" y="44"/>
                    </a:lnTo>
                    <a:lnTo>
                      <a:pt x="16" y="42"/>
                    </a:lnTo>
                    <a:lnTo>
                      <a:pt x="19" y="42"/>
                    </a:lnTo>
                    <a:lnTo>
                      <a:pt x="16" y="39"/>
                    </a:lnTo>
                    <a:lnTo>
                      <a:pt x="13" y="42"/>
                    </a:lnTo>
                    <a:lnTo>
                      <a:pt x="8" y="42"/>
                    </a:lnTo>
                    <a:lnTo>
                      <a:pt x="11" y="39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8" y="31"/>
                    </a:lnTo>
                    <a:lnTo>
                      <a:pt x="4" y="27"/>
                    </a:lnTo>
                    <a:lnTo>
                      <a:pt x="8" y="25"/>
                    </a:lnTo>
                    <a:lnTo>
                      <a:pt x="11" y="25"/>
                    </a:lnTo>
                    <a:lnTo>
                      <a:pt x="8" y="23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7" y="17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20" y="17"/>
                    </a:lnTo>
                    <a:lnTo>
                      <a:pt x="23" y="17"/>
                    </a:lnTo>
                    <a:lnTo>
                      <a:pt x="24" y="14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0" y="10"/>
                    </a:lnTo>
                    <a:lnTo>
                      <a:pt x="23" y="8"/>
                    </a:lnTo>
                    <a:lnTo>
                      <a:pt x="24" y="6"/>
                    </a:lnTo>
                    <a:lnTo>
                      <a:pt x="32" y="1"/>
                    </a:lnTo>
                    <a:lnTo>
                      <a:pt x="37" y="0"/>
                    </a:lnTo>
                    <a:lnTo>
                      <a:pt x="41" y="1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chemeClr val="bg1"/>
              </a:solidFill>
              <a:ln w="1588" cap="rnd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8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1534" name="Group 926"/>
          <p:cNvGrpSpPr>
            <a:grpSpLocks/>
          </p:cNvGrpSpPr>
          <p:nvPr/>
        </p:nvGrpSpPr>
        <p:grpSpPr bwMode="auto">
          <a:xfrm>
            <a:off x="5585178" y="1643945"/>
            <a:ext cx="946856" cy="739422"/>
            <a:chOff x="3235" y="1562"/>
            <a:chExt cx="671" cy="524"/>
          </a:xfrm>
        </p:grpSpPr>
        <p:sp>
          <p:nvSpPr>
            <p:cNvPr id="142795" name="Freeform 924"/>
            <p:cNvSpPr>
              <a:spLocks/>
            </p:cNvSpPr>
            <p:nvPr/>
          </p:nvSpPr>
          <p:spPr bwMode="auto">
            <a:xfrm>
              <a:off x="3235" y="1562"/>
              <a:ext cx="671" cy="524"/>
            </a:xfrm>
            <a:custGeom>
              <a:avLst/>
              <a:gdLst>
                <a:gd name="T0" fmla="*/ 557 w 671"/>
                <a:gd name="T1" fmla="*/ 37 h 524"/>
                <a:gd name="T2" fmla="*/ 618 w 671"/>
                <a:gd name="T3" fmla="*/ 78 h 524"/>
                <a:gd name="T4" fmla="*/ 671 w 671"/>
                <a:gd name="T5" fmla="*/ 92 h 524"/>
                <a:gd name="T6" fmla="*/ 655 w 671"/>
                <a:gd name="T7" fmla="*/ 187 h 524"/>
                <a:gd name="T8" fmla="*/ 635 w 671"/>
                <a:gd name="T9" fmla="*/ 202 h 524"/>
                <a:gd name="T10" fmla="*/ 611 w 671"/>
                <a:gd name="T11" fmla="*/ 208 h 524"/>
                <a:gd name="T12" fmla="*/ 576 w 671"/>
                <a:gd name="T13" fmla="*/ 247 h 524"/>
                <a:gd name="T14" fmla="*/ 562 w 671"/>
                <a:gd name="T15" fmla="*/ 247 h 524"/>
                <a:gd name="T16" fmla="*/ 532 w 671"/>
                <a:gd name="T17" fmla="*/ 253 h 524"/>
                <a:gd name="T18" fmla="*/ 539 w 671"/>
                <a:gd name="T19" fmla="*/ 284 h 524"/>
                <a:gd name="T20" fmla="*/ 581 w 671"/>
                <a:gd name="T21" fmla="*/ 279 h 524"/>
                <a:gd name="T22" fmla="*/ 550 w 671"/>
                <a:gd name="T23" fmla="*/ 322 h 524"/>
                <a:gd name="T24" fmla="*/ 580 w 671"/>
                <a:gd name="T25" fmla="*/ 362 h 524"/>
                <a:gd name="T26" fmla="*/ 584 w 671"/>
                <a:gd name="T27" fmla="*/ 384 h 524"/>
                <a:gd name="T28" fmla="*/ 598 w 671"/>
                <a:gd name="T29" fmla="*/ 392 h 524"/>
                <a:gd name="T30" fmla="*/ 593 w 671"/>
                <a:gd name="T31" fmla="*/ 407 h 524"/>
                <a:gd name="T32" fmla="*/ 581 w 671"/>
                <a:gd name="T33" fmla="*/ 435 h 524"/>
                <a:gd name="T34" fmla="*/ 573 w 671"/>
                <a:gd name="T35" fmla="*/ 462 h 524"/>
                <a:gd name="T36" fmla="*/ 546 w 671"/>
                <a:gd name="T37" fmla="*/ 489 h 524"/>
                <a:gd name="T38" fmla="*/ 510 w 671"/>
                <a:gd name="T39" fmla="*/ 489 h 524"/>
                <a:gd name="T40" fmla="*/ 484 w 671"/>
                <a:gd name="T41" fmla="*/ 511 h 524"/>
                <a:gd name="T42" fmla="*/ 468 w 671"/>
                <a:gd name="T43" fmla="*/ 511 h 524"/>
                <a:gd name="T44" fmla="*/ 451 w 671"/>
                <a:gd name="T45" fmla="*/ 508 h 524"/>
                <a:gd name="T46" fmla="*/ 417 w 671"/>
                <a:gd name="T47" fmla="*/ 489 h 524"/>
                <a:gd name="T48" fmla="*/ 387 w 671"/>
                <a:gd name="T49" fmla="*/ 493 h 524"/>
                <a:gd name="T50" fmla="*/ 372 w 671"/>
                <a:gd name="T51" fmla="*/ 513 h 524"/>
                <a:gd name="T52" fmla="*/ 350 w 671"/>
                <a:gd name="T53" fmla="*/ 504 h 524"/>
                <a:gd name="T54" fmla="*/ 332 w 671"/>
                <a:gd name="T55" fmla="*/ 476 h 524"/>
                <a:gd name="T56" fmla="*/ 316 w 671"/>
                <a:gd name="T57" fmla="*/ 462 h 524"/>
                <a:gd name="T58" fmla="*/ 319 w 671"/>
                <a:gd name="T59" fmla="*/ 427 h 524"/>
                <a:gd name="T60" fmla="*/ 294 w 671"/>
                <a:gd name="T61" fmla="*/ 420 h 524"/>
                <a:gd name="T62" fmla="*/ 282 w 671"/>
                <a:gd name="T63" fmla="*/ 412 h 524"/>
                <a:gd name="T64" fmla="*/ 250 w 671"/>
                <a:gd name="T65" fmla="*/ 427 h 524"/>
                <a:gd name="T66" fmla="*/ 213 w 671"/>
                <a:gd name="T67" fmla="*/ 431 h 524"/>
                <a:gd name="T68" fmla="*/ 165 w 671"/>
                <a:gd name="T69" fmla="*/ 424 h 524"/>
                <a:gd name="T70" fmla="*/ 139 w 671"/>
                <a:gd name="T71" fmla="*/ 414 h 524"/>
                <a:gd name="T72" fmla="*/ 78 w 671"/>
                <a:gd name="T73" fmla="*/ 378 h 524"/>
                <a:gd name="T74" fmla="*/ 82 w 671"/>
                <a:gd name="T75" fmla="*/ 361 h 524"/>
                <a:gd name="T76" fmla="*/ 48 w 671"/>
                <a:gd name="T77" fmla="*/ 322 h 524"/>
                <a:gd name="T78" fmla="*/ 23 w 671"/>
                <a:gd name="T79" fmla="*/ 302 h 524"/>
                <a:gd name="T80" fmla="*/ 14 w 671"/>
                <a:gd name="T81" fmla="*/ 260 h 524"/>
                <a:gd name="T82" fmla="*/ 71 w 671"/>
                <a:gd name="T83" fmla="*/ 233 h 524"/>
                <a:gd name="T84" fmla="*/ 82 w 671"/>
                <a:gd name="T85" fmla="*/ 177 h 524"/>
                <a:gd name="T86" fmla="*/ 124 w 671"/>
                <a:gd name="T87" fmla="*/ 120 h 524"/>
                <a:gd name="T88" fmla="*/ 153 w 671"/>
                <a:gd name="T89" fmla="*/ 134 h 524"/>
                <a:gd name="T90" fmla="*/ 179 w 671"/>
                <a:gd name="T91" fmla="*/ 167 h 524"/>
                <a:gd name="T92" fmla="*/ 235 w 671"/>
                <a:gd name="T93" fmla="*/ 194 h 524"/>
                <a:gd name="T94" fmla="*/ 294 w 671"/>
                <a:gd name="T95" fmla="*/ 215 h 524"/>
                <a:gd name="T96" fmla="*/ 362 w 671"/>
                <a:gd name="T97" fmla="*/ 225 h 524"/>
                <a:gd name="T98" fmla="*/ 428 w 671"/>
                <a:gd name="T99" fmla="*/ 180 h 524"/>
                <a:gd name="T100" fmla="*/ 451 w 671"/>
                <a:gd name="T101" fmla="*/ 166 h 524"/>
                <a:gd name="T102" fmla="*/ 479 w 671"/>
                <a:gd name="T103" fmla="*/ 142 h 524"/>
                <a:gd name="T104" fmla="*/ 509 w 671"/>
                <a:gd name="T105" fmla="*/ 129 h 524"/>
                <a:gd name="T106" fmla="*/ 468 w 671"/>
                <a:gd name="T107" fmla="*/ 114 h 524"/>
                <a:gd name="T108" fmla="*/ 455 w 671"/>
                <a:gd name="T109" fmla="*/ 80 h 524"/>
                <a:gd name="T110" fmla="*/ 481 w 671"/>
                <a:gd name="T111" fmla="*/ 26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4"/>
                <a:gd name="T170" fmla="*/ 671 w 671"/>
                <a:gd name="T171" fmla="*/ 524 h 5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4">
                  <a:moveTo>
                    <a:pt x="498" y="3"/>
                  </a:moveTo>
                  <a:lnTo>
                    <a:pt x="503" y="0"/>
                  </a:lnTo>
                  <a:lnTo>
                    <a:pt x="510" y="3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10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5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4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5"/>
                  </a:lnTo>
                  <a:lnTo>
                    <a:pt x="639" y="200"/>
                  </a:lnTo>
                  <a:lnTo>
                    <a:pt x="635" y="202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1"/>
                  </a:lnTo>
                  <a:lnTo>
                    <a:pt x="628" y="211"/>
                  </a:lnTo>
                  <a:lnTo>
                    <a:pt x="621" y="211"/>
                  </a:lnTo>
                  <a:lnTo>
                    <a:pt x="617" y="205"/>
                  </a:lnTo>
                  <a:lnTo>
                    <a:pt x="611" y="208"/>
                  </a:lnTo>
                  <a:lnTo>
                    <a:pt x="611" y="215"/>
                  </a:lnTo>
                  <a:lnTo>
                    <a:pt x="610" y="219"/>
                  </a:lnTo>
                  <a:lnTo>
                    <a:pt x="605" y="223"/>
                  </a:lnTo>
                  <a:lnTo>
                    <a:pt x="596" y="229"/>
                  </a:lnTo>
                  <a:lnTo>
                    <a:pt x="591" y="240"/>
                  </a:lnTo>
                  <a:lnTo>
                    <a:pt x="581" y="243"/>
                  </a:lnTo>
                  <a:lnTo>
                    <a:pt x="576" y="247"/>
                  </a:lnTo>
                  <a:lnTo>
                    <a:pt x="569" y="253"/>
                  </a:lnTo>
                  <a:lnTo>
                    <a:pt x="562" y="260"/>
                  </a:lnTo>
                  <a:lnTo>
                    <a:pt x="559" y="257"/>
                  </a:lnTo>
                  <a:lnTo>
                    <a:pt x="563" y="253"/>
                  </a:lnTo>
                  <a:lnTo>
                    <a:pt x="563" y="251"/>
                  </a:lnTo>
                  <a:lnTo>
                    <a:pt x="566" y="249"/>
                  </a:lnTo>
                  <a:lnTo>
                    <a:pt x="562" y="247"/>
                  </a:lnTo>
                  <a:lnTo>
                    <a:pt x="559" y="243"/>
                  </a:lnTo>
                  <a:lnTo>
                    <a:pt x="566" y="229"/>
                  </a:lnTo>
                  <a:lnTo>
                    <a:pt x="557" y="223"/>
                  </a:lnTo>
                  <a:lnTo>
                    <a:pt x="547" y="228"/>
                  </a:lnTo>
                  <a:lnTo>
                    <a:pt x="540" y="240"/>
                  </a:lnTo>
                  <a:lnTo>
                    <a:pt x="533" y="247"/>
                  </a:lnTo>
                  <a:lnTo>
                    <a:pt x="532" y="253"/>
                  </a:lnTo>
                  <a:lnTo>
                    <a:pt x="528" y="256"/>
                  </a:lnTo>
                  <a:lnTo>
                    <a:pt x="518" y="256"/>
                  </a:lnTo>
                  <a:lnTo>
                    <a:pt x="520" y="266"/>
                  </a:lnTo>
                  <a:lnTo>
                    <a:pt x="524" y="274"/>
                  </a:lnTo>
                  <a:lnTo>
                    <a:pt x="529" y="273"/>
                  </a:lnTo>
                  <a:lnTo>
                    <a:pt x="536" y="277"/>
                  </a:lnTo>
                  <a:lnTo>
                    <a:pt x="539" y="284"/>
                  </a:lnTo>
                  <a:lnTo>
                    <a:pt x="543" y="288"/>
                  </a:lnTo>
                  <a:lnTo>
                    <a:pt x="547" y="285"/>
                  </a:lnTo>
                  <a:lnTo>
                    <a:pt x="554" y="279"/>
                  </a:lnTo>
                  <a:lnTo>
                    <a:pt x="559" y="274"/>
                  </a:lnTo>
                  <a:lnTo>
                    <a:pt x="569" y="279"/>
                  </a:lnTo>
                  <a:lnTo>
                    <a:pt x="576" y="279"/>
                  </a:lnTo>
                  <a:lnTo>
                    <a:pt x="581" y="279"/>
                  </a:lnTo>
                  <a:lnTo>
                    <a:pt x="581" y="288"/>
                  </a:lnTo>
                  <a:lnTo>
                    <a:pt x="576" y="285"/>
                  </a:lnTo>
                  <a:lnTo>
                    <a:pt x="563" y="292"/>
                  </a:lnTo>
                  <a:lnTo>
                    <a:pt x="566" y="294"/>
                  </a:lnTo>
                  <a:lnTo>
                    <a:pt x="557" y="305"/>
                  </a:lnTo>
                  <a:lnTo>
                    <a:pt x="550" y="315"/>
                  </a:lnTo>
                  <a:lnTo>
                    <a:pt x="550" y="322"/>
                  </a:lnTo>
                  <a:lnTo>
                    <a:pt x="563" y="329"/>
                  </a:lnTo>
                  <a:lnTo>
                    <a:pt x="573" y="345"/>
                  </a:lnTo>
                  <a:lnTo>
                    <a:pt x="577" y="348"/>
                  </a:lnTo>
                  <a:lnTo>
                    <a:pt x="580" y="354"/>
                  </a:lnTo>
                  <a:lnTo>
                    <a:pt x="587" y="361"/>
                  </a:lnTo>
                  <a:lnTo>
                    <a:pt x="591" y="365"/>
                  </a:lnTo>
                  <a:lnTo>
                    <a:pt x="580" y="362"/>
                  </a:lnTo>
                  <a:lnTo>
                    <a:pt x="576" y="361"/>
                  </a:lnTo>
                  <a:lnTo>
                    <a:pt x="573" y="362"/>
                  </a:lnTo>
                  <a:lnTo>
                    <a:pt x="577" y="362"/>
                  </a:lnTo>
                  <a:lnTo>
                    <a:pt x="584" y="369"/>
                  </a:lnTo>
                  <a:lnTo>
                    <a:pt x="593" y="378"/>
                  </a:lnTo>
                  <a:lnTo>
                    <a:pt x="587" y="379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8"/>
                  </a:lnTo>
                  <a:lnTo>
                    <a:pt x="580" y="386"/>
                  </a:lnTo>
                  <a:lnTo>
                    <a:pt x="580" y="390"/>
                  </a:lnTo>
                  <a:lnTo>
                    <a:pt x="588" y="386"/>
                  </a:lnTo>
                  <a:lnTo>
                    <a:pt x="596" y="390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400"/>
                  </a:lnTo>
                  <a:lnTo>
                    <a:pt x="593" y="400"/>
                  </a:lnTo>
                  <a:lnTo>
                    <a:pt x="596" y="403"/>
                  </a:lnTo>
                  <a:lnTo>
                    <a:pt x="596" y="407"/>
                  </a:lnTo>
                  <a:lnTo>
                    <a:pt x="593" y="407"/>
                  </a:lnTo>
                  <a:lnTo>
                    <a:pt x="593" y="410"/>
                  </a:lnTo>
                  <a:lnTo>
                    <a:pt x="598" y="412"/>
                  </a:lnTo>
                  <a:lnTo>
                    <a:pt x="593" y="414"/>
                  </a:lnTo>
                  <a:lnTo>
                    <a:pt x="593" y="412"/>
                  </a:lnTo>
                  <a:lnTo>
                    <a:pt x="591" y="414"/>
                  </a:lnTo>
                  <a:lnTo>
                    <a:pt x="587" y="424"/>
                  </a:lnTo>
                  <a:lnTo>
                    <a:pt x="581" y="435"/>
                  </a:lnTo>
                  <a:lnTo>
                    <a:pt x="577" y="435"/>
                  </a:lnTo>
                  <a:lnTo>
                    <a:pt x="577" y="437"/>
                  </a:lnTo>
                  <a:lnTo>
                    <a:pt x="580" y="440"/>
                  </a:lnTo>
                  <a:lnTo>
                    <a:pt x="577" y="444"/>
                  </a:lnTo>
                  <a:lnTo>
                    <a:pt x="577" y="451"/>
                  </a:lnTo>
                  <a:lnTo>
                    <a:pt x="577" y="455"/>
                  </a:lnTo>
                  <a:lnTo>
                    <a:pt x="573" y="462"/>
                  </a:lnTo>
                  <a:lnTo>
                    <a:pt x="569" y="466"/>
                  </a:lnTo>
                  <a:lnTo>
                    <a:pt x="562" y="468"/>
                  </a:lnTo>
                  <a:lnTo>
                    <a:pt x="563" y="469"/>
                  </a:lnTo>
                  <a:lnTo>
                    <a:pt x="557" y="476"/>
                  </a:lnTo>
                  <a:lnTo>
                    <a:pt x="552" y="479"/>
                  </a:lnTo>
                  <a:lnTo>
                    <a:pt x="550" y="479"/>
                  </a:lnTo>
                  <a:lnTo>
                    <a:pt x="546" y="489"/>
                  </a:lnTo>
                  <a:lnTo>
                    <a:pt x="536" y="491"/>
                  </a:lnTo>
                  <a:lnTo>
                    <a:pt x="533" y="493"/>
                  </a:lnTo>
                  <a:lnTo>
                    <a:pt x="529" y="491"/>
                  </a:lnTo>
                  <a:lnTo>
                    <a:pt x="528" y="493"/>
                  </a:lnTo>
                  <a:lnTo>
                    <a:pt x="524" y="491"/>
                  </a:lnTo>
                  <a:lnTo>
                    <a:pt x="518" y="496"/>
                  </a:lnTo>
                  <a:lnTo>
                    <a:pt x="510" y="489"/>
                  </a:lnTo>
                  <a:lnTo>
                    <a:pt x="513" y="500"/>
                  </a:lnTo>
                  <a:lnTo>
                    <a:pt x="502" y="504"/>
                  </a:lnTo>
                  <a:lnTo>
                    <a:pt x="499" y="501"/>
                  </a:lnTo>
                  <a:lnTo>
                    <a:pt x="499" y="504"/>
                  </a:lnTo>
                  <a:lnTo>
                    <a:pt x="495" y="506"/>
                  </a:lnTo>
                  <a:lnTo>
                    <a:pt x="490" y="508"/>
                  </a:lnTo>
                  <a:lnTo>
                    <a:pt x="484" y="511"/>
                  </a:lnTo>
                  <a:lnTo>
                    <a:pt x="477" y="513"/>
                  </a:lnTo>
                  <a:lnTo>
                    <a:pt x="477" y="511"/>
                  </a:lnTo>
                  <a:lnTo>
                    <a:pt x="474" y="517"/>
                  </a:lnTo>
                  <a:lnTo>
                    <a:pt x="479" y="521"/>
                  </a:lnTo>
                  <a:lnTo>
                    <a:pt x="472" y="524"/>
                  </a:lnTo>
                  <a:lnTo>
                    <a:pt x="469" y="514"/>
                  </a:lnTo>
                  <a:lnTo>
                    <a:pt x="468" y="511"/>
                  </a:lnTo>
                  <a:lnTo>
                    <a:pt x="472" y="508"/>
                  </a:lnTo>
                  <a:lnTo>
                    <a:pt x="465" y="504"/>
                  </a:lnTo>
                  <a:lnTo>
                    <a:pt x="462" y="508"/>
                  </a:lnTo>
                  <a:lnTo>
                    <a:pt x="458" y="506"/>
                  </a:lnTo>
                  <a:lnTo>
                    <a:pt x="454" y="504"/>
                  </a:lnTo>
                  <a:lnTo>
                    <a:pt x="451" y="504"/>
                  </a:lnTo>
                  <a:lnTo>
                    <a:pt x="451" y="508"/>
                  </a:lnTo>
                  <a:lnTo>
                    <a:pt x="447" y="508"/>
                  </a:lnTo>
                  <a:lnTo>
                    <a:pt x="444" y="506"/>
                  </a:lnTo>
                  <a:lnTo>
                    <a:pt x="438" y="508"/>
                  </a:lnTo>
                  <a:lnTo>
                    <a:pt x="428" y="497"/>
                  </a:lnTo>
                  <a:lnTo>
                    <a:pt x="431" y="491"/>
                  </a:lnTo>
                  <a:lnTo>
                    <a:pt x="428" y="491"/>
                  </a:lnTo>
                  <a:lnTo>
                    <a:pt x="417" y="489"/>
                  </a:lnTo>
                  <a:lnTo>
                    <a:pt x="412" y="485"/>
                  </a:lnTo>
                  <a:lnTo>
                    <a:pt x="406" y="486"/>
                  </a:lnTo>
                  <a:lnTo>
                    <a:pt x="406" y="491"/>
                  </a:lnTo>
                  <a:lnTo>
                    <a:pt x="399" y="493"/>
                  </a:lnTo>
                  <a:lnTo>
                    <a:pt x="396" y="497"/>
                  </a:lnTo>
                  <a:lnTo>
                    <a:pt x="391" y="493"/>
                  </a:lnTo>
                  <a:lnTo>
                    <a:pt x="387" y="493"/>
                  </a:lnTo>
                  <a:lnTo>
                    <a:pt x="384" y="496"/>
                  </a:lnTo>
                  <a:lnTo>
                    <a:pt x="380" y="496"/>
                  </a:lnTo>
                  <a:lnTo>
                    <a:pt x="378" y="496"/>
                  </a:lnTo>
                  <a:lnTo>
                    <a:pt x="376" y="497"/>
                  </a:lnTo>
                  <a:lnTo>
                    <a:pt x="372" y="497"/>
                  </a:lnTo>
                  <a:lnTo>
                    <a:pt x="368" y="500"/>
                  </a:lnTo>
                  <a:lnTo>
                    <a:pt x="372" y="513"/>
                  </a:lnTo>
                  <a:lnTo>
                    <a:pt x="365" y="513"/>
                  </a:lnTo>
                  <a:lnTo>
                    <a:pt x="365" y="511"/>
                  </a:lnTo>
                  <a:lnTo>
                    <a:pt x="358" y="511"/>
                  </a:lnTo>
                  <a:lnTo>
                    <a:pt x="354" y="508"/>
                  </a:lnTo>
                  <a:lnTo>
                    <a:pt x="350" y="508"/>
                  </a:lnTo>
                  <a:lnTo>
                    <a:pt x="350" y="506"/>
                  </a:lnTo>
                  <a:lnTo>
                    <a:pt x="350" y="504"/>
                  </a:lnTo>
                  <a:lnTo>
                    <a:pt x="339" y="501"/>
                  </a:lnTo>
                  <a:lnTo>
                    <a:pt x="342" y="496"/>
                  </a:lnTo>
                  <a:lnTo>
                    <a:pt x="342" y="489"/>
                  </a:lnTo>
                  <a:lnTo>
                    <a:pt x="335" y="489"/>
                  </a:lnTo>
                  <a:lnTo>
                    <a:pt x="332" y="480"/>
                  </a:lnTo>
                  <a:lnTo>
                    <a:pt x="330" y="479"/>
                  </a:lnTo>
                  <a:lnTo>
                    <a:pt x="332" y="476"/>
                  </a:lnTo>
                  <a:lnTo>
                    <a:pt x="325" y="476"/>
                  </a:lnTo>
                  <a:lnTo>
                    <a:pt x="323" y="476"/>
                  </a:lnTo>
                  <a:lnTo>
                    <a:pt x="319" y="479"/>
                  </a:lnTo>
                  <a:lnTo>
                    <a:pt x="316" y="474"/>
                  </a:lnTo>
                  <a:lnTo>
                    <a:pt x="314" y="468"/>
                  </a:lnTo>
                  <a:lnTo>
                    <a:pt x="319" y="468"/>
                  </a:lnTo>
                  <a:lnTo>
                    <a:pt x="316" y="462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7"/>
                  </a:lnTo>
                  <a:lnTo>
                    <a:pt x="327" y="452"/>
                  </a:lnTo>
                  <a:lnTo>
                    <a:pt x="323" y="431"/>
                  </a:lnTo>
                  <a:lnTo>
                    <a:pt x="319" y="431"/>
                  </a:lnTo>
                  <a:lnTo>
                    <a:pt x="319" y="427"/>
                  </a:lnTo>
                  <a:lnTo>
                    <a:pt x="314" y="420"/>
                  </a:lnTo>
                  <a:lnTo>
                    <a:pt x="306" y="420"/>
                  </a:lnTo>
                  <a:lnTo>
                    <a:pt x="306" y="424"/>
                  </a:lnTo>
                  <a:lnTo>
                    <a:pt x="302" y="420"/>
                  </a:lnTo>
                  <a:lnTo>
                    <a:pt x="298" y="420"/>
                  </a:lnTo>
                  <a:lnTo>
                    <a:pt x="298" y="418"/>
                  </a:lnTo>
                  <a:lnTo>
                    <a:pt x="294" y="420"/>
                  </a:lnTo>
                  <a:lnTo>
                    <a:pt x="295" y="416"/>
                  </a:lnTo>
                  <a:lnTo>
                    <a:pt x="295" y="412"/>
                  </a:lnTo>
                  <a:lnTo>
                    <a:pt x="291" y="412"/>
                  </a:lnTo>
                  <a:lnTo>
                    <a:pt x="294" y="407"/>
                  </a:lnTo>
                  <a:lnTo>
                    <a:pt x="291" y="406"/>
                  </a:lnTo>
                  <a:lnTo>
                    <a:pt x="286" y="407"/>
                  </a:lnTo>
                  <a:lnTo>
                    <a:pt x="282" y="412"/>
                  </a:lnTo>
                  <a:lnTo>
                    <a:pt x="271" y="410"/>
                  </a:lnTo>
                  <a:lnTo>
                    <a:pt x="265" y="412"/>
                  </a:lnTo>
                  <a:lnTo>
                    <a:pt x="264" y="416"/>
                  </a:lnTo>
                  <a:lnTo>
                    <a:pt x="254" y="418"/>
                  </a:lnTo>
                  <a:lnTo>
                    <a:pt x="254" y="423"/>
                  </a:lnTo>
                  <a:lnTo>
                    <a:pt x="253" y="424"/>
                  </a:lnTo>
                  <a:lnTo>
                    <a:pt x="250" y="427"/>
                  </a:lnTo>
                  <a:lnTo>
                    <a:pt x="242" y="428"/>
                  </a:lnTo>
                  <a:lnTo>
                    <a:pt x="238" y="428"/>
                  </a:lnTo>
                  <a:lnTo>
                    <a:pt x="234" y="424"/>
                  </a:lnTo>
                  <a:lnTo>
                    <a:pt x="231" y="427"/>
                  </a:lnTo>
                  <a:lnTo>
                    <a:pt x="223" y="427"/>
                  </a:lnTo>
                  <a:lnTo>
                    <a:pt x="215" y="424"/>
                  </a:lnTo>
                  <a:lnTo>
                    <a:pt x="213" y="431"/>
                  </a:lnTo>
                  <a:lnTo>
                    <a:pt x="206" y="434"/>
                  </a:lnTo>
                  <a:lnTo>
                    <a:pt x="206" y="427"/>
                  </a:lnTo>
                  <a:lnTo>
                    <a:pt x="199" y="428"/>
                  </a:lnTo>
                  <a:lnTo>
                    <a:pt x="186" y="428"/>
                  </a:lnTo>
                  <a:lnTo>
                    <a:pt x="179" y="427"/>
                  </a:lnTo>
                  <a:lnTo>
                    <a:pt x="176" y="428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8"/>
                  </a:lnTo>
                  <a:lnTo>
                    <a:pt x="156" y="420"/>
                  </a:lnTo>
                  <a:lnTo>
                    <a:pt x="149" y="418"/>
                  </a:lnTo>
                  <a:lnTo>
                    <a:pt x="146" y="412"/>
                  </a:lnTo>
                  <a:lnTo>
                    <a:pt x="142" y="412"/>
                  </a:lnTo>
                  <a:lnTo>
                    <a:pt x="139" y="414"/>
                  </a:lnTo>
                  <a:lnTo>
                    <a:pt x="135" y="407"/>
                  </a:lnTo>
                  <a:lnTo>
                    <a:pt x="115" y="399"/>
                  </a:lnTo>
                  <a:lnTo>
                    <a:pt x="108" y="396"/>
                  </a:lnTo>
                  <a:lnTo>
                    <a:pt x="92" y="388"/>
                  </a:lnTo>
                  <a:lnTo>
                    <a:pt x="90" y="386"/>
                  </a:lnTo>
                  <a:lnTo>
                    <a:pt x="82" y="388"/>
                  </a:lnTo>
                  <a:lnTo>
                    <a:pt x="78" y="378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9"/>
                  </a:lnTo>
                  <a:lnTo>
                    <a:pt x="75" y="367"/>
                  </a:lnTo>
                  <a:lnTo>
                    <a:pt x="80" y="371"/>
                  </a:lnTo>
                  <a:lnTo>
                    <a:pt x="86" y="365"/>
                  </a:lnTo>
                  <a:lnTo>
                    <a:pt x="82" y="361"/>
                  </a:lnTo>
                  <a:lnTo>
                    <a:pt x="78" y="358"/>
                  </a:lnTo>
                  <a:lnTo>
                    <a:pt x="75" y="350"/>
                  </a:lnTo>
                  <a:lnTo>
                    <a:pt x="74" y="345"/>
                  </a:lnTo>
                  <a:lnTo>
                    <a:pt x="71" y="339"/>
                  </a:lnTo>
                  <a:lnTo>
                    <a:pt x="62" y="330"/>
                  </a:lnTo>
                  <a:lnTo>
                    <a:pt x="60" y="330"/>
                  </a:lnTo>
                  <a:lnTo>
                    <a:pt x="48" y="322"/>
                  </a:lnTo>
                  <a:lnTo>
                    <a:pt x="41" y="315"/>
                  </a:lnTo>
                  <a:lnTo>
                    <a:pt x="26" y="309"/>
                  </a:lnTo>
                  <a:lnTo>
                    <a:pt x="19" y="311"/>
                  </a:lnTo>
                  <a:lnTo>
                    <a:pt x="16" y="309"/>
                  </a:lnTo>
                  <a:lnTo>
                    <a:pt x="14" y="307"/>
                  </a:lnTo>
                  <a:lnTo>
                    <a:pt x="19" y="307"/>
                  </a:lnTo>
                  <a:lnTo>
                    <a:pt x="23" y="302"/>
                  </a:lnTo>
                  <a:lnTo>
                    <a:pt x="16" y="288"/>
                  </a:lnTo>
                  <a:lnTo>
                    <a:pt x="9" y="285"/>
                  </a:lnTo>
                  <a:lnTo>
                    <a:pt x="5" y="285"/>
                  </a:lnTo>
                  <a:lnTo>
                    <a:pt x="0" y="274"/>
                  </a:lnTo>
                  <a:lnTo>
                    <a:pt x="5" y="274"/>
                  </a:lnTo>
                  <a:lnTo>
                    <a:pt x="3" y="266"/>
                  </a:lnTo>
                  <a:lnTo>
                    <a:pt x="14" y="260"/>
                  </a:lnTo>
                  <a:lnTo>
                    <a:pt x="20" y="257"/>
                  </a:lnTo>
                  <a:lnTo>
                    <a:pt x="23" y="260"/>
                  </a:lnTo>
                  <a:lnTo>
                    <a:pt x="33" y="257"/>
                  </a:lnTo>
                  <a:lnTo>
                    <a:pt x="34" y="251"/>
                  </a:lnTo>
                  <a:lnTo>
                    <a:pt x="48" y="249"/>
                  </a:lnTo>
                  <a:lnTo>
                    <a:pt x="53" y="243"/>
                  </a:lnTo>
                  <a:lnTo>
                    <a:pt x="71" y="233"/>
                  </a:lnTo>
                  <a:lnTo>
                    <a:pt x="74" y="215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3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50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9"/>
                  </a:lnTo>
                  <a:lnTo>
                    <a:pt x="124" y="120"/>
                  </a:lnTo>
                  <a:lnTo>
                    <a:pt x="130" y="118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9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8"/>
                  </a:lnTo>
                  <a:lnTo>
                    <a:pt x="169" y="146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7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3"/>
                  </a:lnTo>
                  <a:lnTo>
                    <a:pt x="213" y="183"/>
                  </a:lnTo>
                  <a:lnTo>
                    <a:pt x="224" y="189"/>
                  </a:lnTo>
                  <a:lnTo>
                    <a:pt x="235" y="194"/>
                  </a:lnTo>
                  <a:lnTo>
                    <a:pt x="238" y="194"/>
                  </a:lnTo>
                  <a:lnTo>
                    <a:pt x="242" y="197"/>
                  </a:lnTo>
                  <a:lnTo>
                    <a:pt x="250" y="211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5"/>
                  </a:lnTo>
                  <a:lnTo>
                    <a:pt x="294" y="215"/>
                  </a:lnTo>
                  <a:lnTo>
                    <a:pt x="298" y="212"/>
                  </a:lnTo>
                  <a:lnTo>
                    <a:pt x="316" y="212"/>
                  </a:lnTo>
                  <a:lnTo>
                    <a:pt x="321" y="217"/>
                  </a:lnTo>
                  <a:lnTo>
                    <a:pt x="343" y="223"/>
                  </a:lnTo>
                  <a:lnTo>
                    <a:pt x="350" y="223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5"/>
                  </a:lnTo>
                  <a:lnTo>
                    <a:pt x="410" y="211"/>
                  </a:lnTo>
                  <a:lnTo>
                    <a:pt x="414" y="205"/>
                  </a:lnTo>
                  <a:lnTo>
                    <a:pt x="420" y="202"/>
                  </a:lnTo>
                  <a:lnTo>
                    <a:pt x="421" y="194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6"/>
                  </a:lnTo>
                  <a:lnTo>
                    <a:pt x="431" y="167"/>
                  </a:lnTo>
                  <a:lnTo>
                    <a:pt x="440" y="167"/>
                  </a:lnTo>
                  <a:lnTo>
                    <a:pt x="450" y="167"/>
                  </a:lnTo>
                  <a:lnTo>
                    <a:pt x="451" y="166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5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2"/>
                  </a:lnTo>
                  <a:lnTo>
                    <a:pt x="481" y="142"/>
                  </a:lnTo>
                  <a:lnTo>
                    <a:pt x="481" y="138"/>
                  </a:lnTo>
                  <a:lnTo>
                    <a:pt x="484" y="138"/>
                  </a:lnTo>
                  <a:lnTo>
                    <a:pt x="488" y="131"/>
                  </a:lnTo>
                  <a:lnTo>
                    <a:pt x="498" y="129"/>
                  </a:lnTo>
                  <a:lnTo>
                    <a:pt x="506" y="131"/>
                  </a:lnTo>
                  <a:lnTo>
                    <a:pt x="509" y="129"/>
                  </a:lnTo>
                  <a:lnTo>
                    <a:pt x="503" y="122"/>
                  </a:lnTo>
                  <a:lnTo>
                    <a:pt x="499" y="118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7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7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80"/>
                  </a:lnTo>
                  <a:lnTo>
                    <a:pt x="461" y="80"/>
                  </a:lnTo>
                  <a:lnTo>
                    <a:pt x="469" y="82"/>
                  </a:lnTo>
                  <a:lnTo>
                    <a:pt x="481" y="72"/>
                  </a:lnTo>
                  <a:lnTo>
                    <a:pt x="477" y="65"/>
                  </a:lnTo>
                  <a:lnTo>
                    <a:pt x="479" y="52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96" name="Freeform 925"/>
            <p:cNvSpPr>
              <a:spLocks/>
            </p:cNvSpPr>
            <p:nvPr/>
          </p:nvSpPr>
          <p:spPr bwMode="auto">
            <a:xfrm>
              <a:off x="3235" y="1562"/>
              <a:ext cx="671" cy="524"/>
            </a:xfrm>
            <a:custGeom>
              <a:avLst/>
              <a:gdLst>
                <a:gd name="T0" fmla="*/ 557 w 671"/>
                <a:gd name="T1" fmla="*/ 37 h 524"/>
                <a:gd name="T2" fmla="*/ 618 w 671"/>
                <a:gd name="T3" fmla="*/ 78 h 524"/>
                <a:gd name="T4" fmla="*/ 671 w 671"/>
                <a:gd name="T5" fmla="*/ 92 h 524"/>
                <a:gd name="T6" fmla="*/ 655 w 671"/>
                <a:gd name="T7" fmla="*/ 187 h 524"/>
                <a:gd name="T8" fmla="*/ 635 w 671"/>
                <a:gd name="T9" fmla="*/ 202 h 524"/>
                <a:gd name="T10" fmla="*/ 611 w 671"/>
                <a:gd name="T11" fmla="*/ 208 h 524"/>
                <a:gd name="T12" fmla="*/ 576 w 671"/>
                <a:gd name="T13" fmla="*/ 247 h 524"/>
                <a:gd name="T14" fmla="*/ 562 w 671"/>
                <a:gd name="T15" fmla="*/ 247 h 524"/>
                <a:gd name="T16" fmla="*/ 532 w 671"/>
                <a:gd name="T17" fmla="*/ 253 h 524"/>
                <a:gd name="T18" fmla="*/ 539 w 671"/>
                <a:gd name="T19" fmla="*/ 284 h 524"/>
                <a:gd name="T20" fmla="*/ 581 w 671"/>
                <a:gd name="T21" fmla="*/ 279 h 524"/>
                <a:gd name="T22" fmla="*/ 550 w 671"/>
                <a:gd name="T23" fmla="*/ 322 h 524"/>
                <a:gd name="T24" fmla="*/ 580 w 671"/>
                <a:gd name="T25" fmla="*/ 362 h 524"/>
                <a:gd name="T26" fmla="*/ 584 w 671"/>
                <a:gd name="T27" fmla="*/ 384 h 524"/>
                <a:gd name="T28" fmla="*/ 598 w 671"/>
                <a:gd name="T29" fmla="*/ 392 h 524"/>
                <a:gd name="T30" fmla="*/ 593 w 671"/>
                <a:gd name="T31" fmla="*/ 407 h 524"/>
                <a:gd name="T32" fmla="*/ 581 w 671"/>
                <a:gd name="T33" fmla="*/ 435 h 524"/>
                <a:gd name="T34" fmla="*/ 573 w 671"/>
                <a:gd name="T35" fmla="*/ 462 h 524"/>
                <a:gd name="T36" fmla="*/ 546 w 671"/>
                <a:gd name="T37" fmla="*/ 489 h 524"/>
                <a:gd name="T38" fmla="*/ 510 w 671"/>
                <a:gd name="T39" fmla="*/ 489 h 524"/>
                <a:gd name="T40" fmla="*/ 484 w 671"/>
                <a:gd name="T41" fmla="*/ 511 h 524"/>
                <a:gd name="T42" fmla="*/ 468 w 671"/>
                <a:gd name="T43" fmla="*/ 511 h 524"/>
                <a:gd name="T44" fmla="*/ 451 w 671"/>
                <a:gd name="T45" fmla="*/ 508 h 524"/>
                <a:gd name="T46" fmla="*/ 417 w 671"/>
                <a:gd name="T47" fmla="*/ 489 h 524"/>
                <a:gd name="T48" fmla="*/ 387 w 671"/>
                <a:gd name="T49" fmla="*/ 493 h 524"/>
                <a:gd name="T50" fmla="*/ 372 w 671"/>
                <a:gd name="T51" fmla="*/ 513 h 524"/>
                <a:gd name="T52" fmla="*/ 350 w 671"/>
                <a:gd name="T53" fmla="*/ 504 h 524"/>
                <a:gd name="T54" fmla="*/ 332 w 671"/>
                <a:gd name="T55" fmla="*/ 476 h 524"/>
                <a:gd name="T56" fmla="*/ 316 w 671"/>
                <a:gd name="T57" fmla="*/ 462 h 524"/>
                <a:gd name="T58" fmla="*/ 319 w 671"/>
                <a:gd name="T59" fmla="*/ 427 h 524"/>
                <a:gd name="T60" fmla="*/ 294 w 671"/>
                <a:gd name="T61" fmla="*/ 420 h 524"/>
                <a:gd name="T62" fmla="*/ 282 w 671"/>
                <a:gd name="T63" fmla="*/ 412 h 524"/>
                <a:gd name="T64" fmla="*/ 250 w 671"/>
                <a:gd name="T65" fmla="*/ 427 h 524"/>
                <a:gd name="T66" fmla="*/ 213 w 671"/>
                <a:gd name="T67" fmla="*/ 431 h 524"/>
                <a:gd name="T68" fmla="*/ 165 w 671"/>
                <a:gd name="T69" fmla="*/ 424 h 524"/>
                <a:gd name="T70" fmla="*/ 139 w 671"/>
                <a:gd name="T71" fmla="*/ 414 h 524"/>
                <a:gd name="T72" fmla="*/ 78 w 671"/>
                <a:gd name="T73" fmla="*/ 378 h 524"/>
                <a:gd name="T74" fmla="*/ 82 w 671"/>
                <a:gd name="T75" fmla="*/ 361 h 524"/>
                <a:gd name="T76" fmla="*/ 48 w 671"/>
                <a:gd name="T77" fmla="*/ 322 h 524"/>
                <a:gd name="T78" fmla="*/ 23 w 671"/>
                <a:gd name="T79" fmla="*/ 302 h 524"/>
                <a:gd name="T80" fmla="*/ 14 w 671"/>
                <a:gd name="T81" fmla="*/ 260 h 524"/>
                <a:gd name="T82" fmla="*/ 71 w 671"/>
                <a:gd name="T83" fmla="*/ 233 h 524"/>
                <a:gd name="T84" fmla="*/ 82 w 671"/>
                <a:gd name="T85" fmla="*/ 177 h 524"/>
                <a:gd name="T86" fmla="*/ 124 w 671"/>
                <a:gd name="T87" fmla="*/ 120 h 524"/>
                <a:gd name="T88" fmla="*/ 153 w 671"/>
                <a:gd name="T89" fmla="*/ 134 h 524"/>
                <a:gd name="T90" fmla="*/ 179 w 671"/>
                <a:gd name="T91" fmla="*/ 167 h 524"/>
                <a:gd name="T92" fmla="*/ 235 w 671"/>
                <a:gd name="T93" fmla="*/ 194 h 524"/>
                <a:gd name="T94" fmla="*/ 294 w 671"/>
                <a:gd name="T95" fmla="*/ 215 h 524"/>
                <a:gd name="T96" fmla="*/ 362 w 671"/>
                <a:gd name="T97" fmla="*/ 225 h 524"/>
                <a:gd name="T98" fmla="*/ 428 w 671"/>
                <a:gd name="T99" fmla="*/ 180 h 524"/>
                <a:gd name="T100" fmla="*/ 451 w 671"/>
                <a:gd name="T101" fmla="*/ 166 h 524"/>
                <a:gd name="T102" fmla="*/ 479 w 671"/>
                <a:gd name="T103" fmla="*/ 142 h 524"/>
                <a:gd name="T104" fmla="*/ 509 w 671"/>
                <a:gd name="T105" fmla="*/ 129 h 524"/>
                <a:gd name="T106" fmla="*/ 468 w 671"/>
                <a:gd name="T107" fmla="*/ 114 h 524"/>
                <a:gd name="T108" fmla="*/ 455 w 671"/>
                <a:gd name="T109" fmla="*/ 80 h 524"/>
                <a:gd name="T110" fmla="*/ 481 w 671"/>
                <a:gd name="T111" fmla="*/ 26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4"/>
                <a:gd name="T170" fmla="*/ 671 w 671"/>
                <a:gd name="T171" fmla="*/ 524 h 5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4">
                  <a:moveTo>
                    <a:pt x="498" y="3"/>
                  </a:moveTo>
                  <a:lnTo>
                    <a:pt x="503" y="0"/>
                  </a:lnTo>
                  <a:lnTo>
                    <a:pt x="510" y="3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10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5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4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5"/>
                  </a:lnTo>
                  <a:lnTo>
                    <a:pt x="639" y="200"/>
                  </a:lnTo>
                  <a:lnTo>
                    <a:pt x="635" y="202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1"/>
                  </a:lnTo>
                  <a:lnTo>
                    <a:pt x="628" y="211"/>
                  </a:lnTo>
                  <a:lnTo>
                    <a:pt x="621" y="211"/>
                  </a:lnTo>
                  <a:lnTo>
                    <a:pt x="617" y="205"/>
                  </a:lnTo>
                  <a:lnTo>
                    <a:pt x="611" y="208"/>
                  </a:lnTo>
                  <a:lnTo>
                    <a:pt x="611" y="215"/>
                  </a:lnTo>
                  <a:lnTo>
                    <a:pt x="610" y="219"/>
                  </a:lnTo>
                  <a:lnTo>
                    <a:pt x="605" y="223"/>
                  </a:lnTo>
                  <a:lnTo>
                    <a:pt x="596" y="229"/>
                  </a:lnTo>
                  <a:lnTo>
                    <a:pt x="591" y="240"/>
                  </a:lnTo>
                  <a:lnTo>
                    <a:pt x="581" y="243"/>
                  </a:lnTo>
                  <a:lnTo>
                    <a:pt x="576" y="247"/>
                  </a:lnTo>
                  <a:lnTo>
                    <a:pt x="569" y="253"/>
                  </a:lnTo>
                  <a:lnTo>
                    <a:pt x="562" y="260"/>
                  </a:lnTo>
                  <a:lnTo>
                    <a:pt x="559" y="257"/>
                  </a:lnTo>
                  <a:lnTo>
                    <a:pt x="563" y="253"/>
                  </a:lnTo>
                  <a:lnTo>
                    <a:pt x="563" y="251"/>
                  </a:lnTo>
                  <a:lnTo>
                    <a:pt x="566" y="249"/>
                  </a:lnTo>
                  <a:lnTo>
                    <a:pt x="562" y="247"/>
                  </a:lnTo>
                  <a:lnTo>
                    <a:pt x="559" y="243"/>
                  </a:lnTo>
                  <a:lnTo>
                    <a:pt x="566" y="229"/>
                  </a:lnTo>
                  <a:lnTo>
                    <a:pt x="557" y="223"/>
                  </a:lnTo>
                  <a:lnTo>
                    <a:pt x="547" y="228"/>
                  </a:lnTo>
                  <a:lnTo>
                    <a:pt x="540" y="240"/>
                  </a:lnTo>
                  <a:lnTo>
                    <a:pt x="533" y="247"/>
                  </a:lnTo>
                  <a:lnTo>
                    <a:pt x="532" y="253"/>
                  </a:lnTo>
                  <a:lnTo>
                    <a:pt x="528" y="256"/>
                  </a:lnTo>
                  <a:lnTo>
                    <a:pt x="518" y="256"/>
                  </a:lnTo>
                  <a:lnTo>
                    <a:pt x="520" y="266"/>
                  </a:lnTo>
                  <a:lnTo>
                    <a:pt x="524" y="274"/>
                  </a:lnTo>
                  <a:lnTo>
                    <a:pt x="529" y="273"/>
                  </a:lnTo>
                  <a:lnTo>
                    <a:pt x="536" y="277"/>
                  </a:lnTo>
                  <a:lnTo>
                    <a:pt x="539" y="284"/>
                  </a:lnTo>
                  <a:lnTo>
                    <a:pt x="543" y="288"/>
                  </a:lnTo>
                  <a:lnTo>
                    <a:pt x="547" y="285"/>
                  </a:lnTo>
                  <a:lnTo>
                    <a:pt x="554" y="279"/>
                  </a:lnTo>
                  <a:lnTo>
                    <a:pt x="559" y="274"/>
                  </a:lnTo>
                  <a:lnTo>
                    <a:pt x="569" y="279"/>
                  </a:lnTo>
                  <a:lnTo>
                    <a:pt x="576" y="279"/>
                  </a:lnTo>
                  <a:lnTo>
                    <a:pt x="581" y="279"/>
                  </a:lnTo>
                  <a:lnTo>
                    <a:pt x="581" y="288"/>
                  </a:lnTo>
                  <a:lnTo>
                    <a:pt x="576" y="285"/>
                  </a:lnTo>
                  <a:lnTo>
                    <a:pt x="563" y="292"/>
                  </a:lnTo>
                  <a:lnTo>
                    <a:pt x="566" y="294"/>
                  </a:lnTo>
                  <a:lnTo>
                    <a:pt x="557" y="305"/>
                  </a:lnTo>
                  <a:lnTo>
                    <a:pt x="550" y="315"/>
                  </a:lnTo>
                  <a:lnTo>
                    <a:pt x="550" y="322"/>
                  </a:lnTo>
                  <a:lnTo>
                    <a:pt x="563" y="329"/>
                  </a:lnTo>
                  <a:lnTo>
                    <a:pt x="573" y="345"/>
                  </a:lnTo>
                  <a:lnTo>
                    <a:pt x="577" y="348"/>
                  </a:lnTo>
                  <a:lnTo>
                    <a:pt x="580" y="354"/>
                  </a:lnTo>
                  <a:lnTo>
                    <a:pt x="587" y="361"/>
                  </a:lnTo>
                  <a:lnTo>
                    <a:pt x="591" y="365"/>
                  </a:lnTo>
                  <a:lnTo>
                    <a:pt x="580" y="362"/>
                  </a:lnTo>
                  <a:lnTo>
                    <a:pt x="576" y="361"/>
                  </a:lnTo>
                  <a:lnTo>
                    <a:pt x="573" y="362"/>
                  </a:lnTo>
                  <a:lnTo>
                    <a:pt x="577" y="362"/>
                  </a:lnTo>
                  <a:lnTo>
                    <a:pt x="584" y="369"/>
                  </a:lnTo>
                  <a:lnTo>
                    <a:pt x="593" y="378"/>
                  </a:lnTo>
                  <a:lnTo>
                    <a:pt x="587" y="379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8"/>
                  </a:lnTo>
                  <a:lnTo>
                    <a:pt x="580" y="386"/>
                  </a:lnTo>
                  <a:lnTo>
                    <a:pt x="580" y="390"/>
                  </a:lnTo>
                  <a:lnTo>
                    <a:pt x="588" y="386"/>
                  </a:lnTo>
                  <a:lnTo>
                    <a:pt x="596" y="390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400"/>
                  </a:lnTo>
                  <a:lnTo>
                    <a:pt x="593" y="400"/>
                  </a:lnTo>
                  <a:lnTo>
                    <a:pt x="596" y="403"/>
                  </a:lnTo>
                  <a:lnTo>
                    <a:pt x="596" y="407"/>
                  </a:lnTo>
                  <a:lnTo>
                    <a:pt x="593" y="407"/>
                  </a:lnTo>
                  <a:lnTo>
                    <a:pt x="593" y="410"/>
                  </a:lnTo>
                  <a:lnTo>
                    <a:pt x="598" y="412"/>
                  </a:lnTo>
                  <a:lnTo>
                    <a:pt x="593" y="414"/>
                  </a:lnTo>
                  <a:lnTo>
                    <a:pt x="593" y="412"/>
                  </a:lnTo>
                  <a:lnTo>
                    <a:pt x="591" y="414"/>
                  </a:lnTo>
                  <a:lnTo>
                    <a:pt x="587" y="424"/>
                  </a:lnTo>
                  <a:lnTo>
                    <a:pt x="581" y="435"/>
                  </a:lnTo>
                  <a:lnTo>
                    <a:pt x="577" y="435"/>
                  </a:lnTo>
                  <a:lnTo>
                    <a:pt x="577" y="437"/>
                  </a:lnTo>
                  <a:lnTo>
                    <a:pt x="580" y="440"/>
                  </a:lnTo>
                  <a:lnTo>
                    <a:pt x="577" y="444"/>
                  </a:lnTo>
                  <a:lnTo>
                    <a:pt x="577" y="451"/>
                  </a:lnTo>
                  <a:lnTo>
                    <a:pt x="577" y="455"/>
                  </a:lnTo>
                  <a:lnTo>
                    <a:pt x="573" y="462"/>
                  </a:lnTo>
                  <a:lnTo>
                    <a:pt x="569" y="466"/>
                  </a:lnTo>
                  <a:lnTo>
                    <a:pt x="562" y="468"/>
                  </a:lnTo>
                  <a:lnTo>
                    <a:pt x="563" y="469"/>
                  </a:lnTo>
                  <a:lnTo>
                    <a:pt x="557" y="476"/>
                  </a:lnTo>
                  <a:lnTo>
                    <a:pt x="552" y="479"/>
                  </a:lnTo>
                  <a:lnTo>
                    <a:pt x="550" y="479"/>
                  </a:lnTo>
                  <a:lnTo>
                    <a:pt x="546" y="489"/>
                  </a:lnTo>
                  <a:lnTo>
                    <a:pt x="536" y="491"/>
                  </a:lnTo>
                  <a:lnTo>
                    <a:pt x="533" y="493"/>
                  </a:lnTo>
                  <a:lnTo>
                    <a:pt x="529" y="491"/>
                  </a:lnTo>
                  <a:lnTo>
                    <a:pt x="528" y="493"/>
                  </a:lnTo>
                  <a:lnTo>
                    <a:pt x="524" y="491"/>
                  </a:lnTo>
                  <a:lnTo>
                    <a:pt x="518" y="496"/>
                  </a:lnTo>
                  <a:lnTo>
                    <a:pt x="510" y="489"/>
                  </a:lnTo>
                  <a:lnTo>
                    <a:pt x="513" y="500"/>
                  </a:lnTo>
                  <a:lnTo>
                    <a:pt x="502" y="504"/>
                  </a:lnTo>
                  <a:lnTo>
                    <a:pt x="499" y="501"/>
                  </a:lnTo>
                  <a:lnTo>
                    <a:pt x="499" y="504"/>
                  </a:lnTo>
                  <a:lnTo>
                    <a:pt x="495" y="506"/>
                  </a:lnTo>
                  <a:lnTo>
                    <a:pt x="490" y="508"/>
                  </a:lnTo>
                  <a:lnTo>
                    <a:pt x="484" y="511"/>
                  </a:lnTo>
                  <a:lnTo>
                    <a:pt x="477" y="513"/>
                  </a:lnTo>
                  <a:lnTo>
                    <a:pt x="477" y="511"/>
                  </a:lnTo>
                  <a:lnTo>
                    <a:pt x="474" y="517"/>
                  </a:lnTo>
                  <a:lnTo>
                    <a:pt x="479" y="521"/>
                  </a:lnTo>
                  <a:lnTo>
                    <a:pt x="472" y="524"/>
                  </a:lnTo>
                  <a:lnTo>
                    <a:pt x="469" y="514"/>
                  </a:lnTo>
                  <a:lnTo>
                    <a:pt x="468" y="511"/>
                  </a:lnTo>
                  <a:lnTo>
                    <a:pt x="472" y="508"/>
                  </a:lnTo>
                  <a:lnTo>
                    <a:pt x="465" y="504"/>
                  </a:lnTo>
                  <a:lnTo>
                    <a:pt x="462" y="508"/>
                  </a:lnTo>
                  <a:lnTo>
                    <a:pt x="458" y="506"/>
                  </a:lnTo>
                  <a:lnTo>
                    <a:pt x="454" y="504"/>
                  </a:lnTo>
                  <a:lnTo>
                    <a:pt x="451" y="504"/>
                  </a:lnTo>
                  <a:lnTo>
                    <a:pt x="451" y="508"/>
                  </a:lnTo>
                  <a:lnTo>
                    <a:pt x="447" y="508"/>
                  </a:lnTo>
                  <a:lnTo>
                    <a:pt x="444" y="506"/>
                  </a:lnTo>
                  <a:lnTo>
                    <a:pt x="438" y="508"/>
                  </a:lnTo>
                  <a:lnTo>
                    <a:pt x="428" y="497"/>
                  </a:lnTo>
                  <a:lnTo>
                    <a:pt x="431" y="491"/>
                  </a:lnTo>
                  <a:lnTo>
                    <a:pt x="428" y="491"/>
                  </a:lnTo>
                  <a:lnTo>
                    <a:pt x="417" y="489"/>
                  </a:lnTo>
                  <a:lnTo>
                    <a:pt x="412" y="485"/>
                  </a:lnTo>
                  <a:lnTo>
                    <a:pt x="406" y="486"/>
                  </a:lnTo>
                  <a:lnTo>
                    <a:pt x="406" y="491"/>
                  </a:lnTo>
                  <a:lnTo>
                    <a:pt x="399" y="493"/>
                  </a:lnTo>
                  <a:lnTo>
                    <a:pt x="396" y="497"/>
                  </a:lnTo>
                  <a:lnTo>
                    <a:pt x="391" y="493"/>
                  </a:lnTo>
                  <a:lnTo>
                    <a:pt x="387" y="493"/>
                  </a:lnTo>
                  <a:lnTo>
                    <a:pt x="384" y="496"/>
                  </a:lnTo>
                  <a:lnTo>
                    <a:pt x="380" y="496"/>
                  </a:lnTo>
                  <a:lnTo>
                    <a:pt x="378" y="496"/>
                  </a:lnTo>
                  <a:lnTo>
                    <a:pt x="376" y="497"/>
                  </a:lnTo>
                  <a:lnTo>
                    <a:pt x="372" y="497"/>
                  </a:lnTo>
                  <a:lnTo>
                    <a:pt x="368" y="500"/>
                  </a:lnTo>
                  <a:lnTo>
                    <a:pt x="372" y="513"/>
                  </a:lnTo>
                  <a:lnTo>
                    <a:pt x="365" y="513"/>
                  </a:lnTo>
                  <a:lnTo>
                    <a:pt x="365" y="511"/>
                  </a:lnTo>
                  <a:lnTo>
                    <a:pt x="358" y="511"/>
                  </a:lnTo>
                  <a:lnTo>
                    <a:pt x="354" y="508"/>
                  </a:lnTo>
                  <a:lnTo>
                    <a:pt x="350" y="508"/>
                  </a:lnTo>
                  <a:lnTo>
                    <a:pt x="350" y="506"/>
                  </a:lnTo>
                  <a:lnTo>
                    <a:pt x="350" y="504"/>
                  </a:lnTo>
                  <a:lnTo>
                    <a:pt x="339" y="501"/>
                  </a:lnTo>
                  <a:lnTo>
                    <a:pt x="342" y="496"/>
                  </a:lnTo>
                  <a:lnTo>
                    <a:pt x="342" y="489"/>
                  </a:lnTo>
                  <a:lnTo>
                    <a:pt x="335" y="489"/>
                  </a:lnTo>
                  <a:lnTo>
                    <a:pt x="332" y="480"/>
                  </a:lnTo>
                  <a:lnTo>
                    <a:pt x="330" y="479"/>
                  </a:lnTo>
                  <a:lnTo>
                    <a:pt x="332" y="476"/>
                  </a:lnTo>
                  <a:lnTo>
                    <a:pt x="325" y="476"/>
                  </a:lnTo>
                  <a:lnTo>
                    <a:pt x="323" y="476"/>
                  </a:lnTo>
                  <a:lnTo>
                    <a:pt x="319" y="479"/>
                  </a:lnTo>
                  <a:lnTo>
                    <a:pt x="316" y="474"/>
                  </a:lnTo>
                  <a:lnTo>
                    <a:pt x="314" y="468"/>
                  </a:lnTo>
                  <a:lnTo>
                    <a:pt x="319" y="468"/>
                  </a:lnTo>
                  <a:lnTo>
                    <a:pt x="316" y="462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7"/>
                  </a:lnTo>
                  <a:lnTo>
                    <a:pt x="327" y="452"/>
                  </a:lnTo>
                  <a:lnTo>
                    <a:pt x="323" y="431"/>
                  </a:lnTo>
                  <a:lnTo>
                    <a:pt x="319" y="431"/>
                  </a:lnTo>
                  <a:lnTo>
                    <a:pt x="319" y="427"/>
                  </a:lnTo>
                  <a:lnTo>
                    <a:pt x="314" y="420"/>
                  </a:lnTo>
                  <a:lnTo>
                    <a:pt x="306" y="420"/>
                  </a:lnTo>
                  <a:lnTo>
                    <a:pt x="306" y="424"/>
                  </a:lnTo>
                  <a:lnTo>
                    <a:pt x="302" y="420"/>
                  </a:lnTo>
                  <a:lnTo>
                    <a:pt x="298" y="420"/>
                  </a:lnTo>
                  <a:lnTo>
                    <a:pt x="298" y="418"/>
                  </a:lnTo>
                  <a:lnTo>
                    <a:pt x="294" y="420"/>
                  </a:lnTo>
                  <a:lnTo>
                    <a:pt x="295" y="416"/>
                  </a:lnTo>
                  <a:lnTo>
                    <a:pt x="295" y="412"/>
                  </a:lnTo>
                  <a:lnTo>
                    <a:pt x="291" y="412"/>
                  </a:lnTo>
                  <a:lnTo>
                    <a:pt x="294" y="407"/>
                  </a:lnTo>
                  <a:lnTo>
                    <a:pt x="291" y="406"/>
                  </a:lnTo>
                  <a:lnTo>
                    <a:pt x="286" y="407"/>
                  </a:lnTo>
                  <a:lnTo>
                    <a:pt x="282" y="412"/>
                  </a:lnTo>
                  <a:lnTo>
                    <a:pt x="271" y="410"/>
                  </a:lnTo>
                  <a:lnTo>
                    <a:pt x="265" y="412"/>
                  </a:lnTo>
                  <a:lnTo>
                    <a:pt x="264" y="416"/>
                  </a:lnTo>
                  <a:lnTo>
                    <a:pt x="254" y="418"/>
                  </a:lnTo>
                  <a:lnTo>
                    <a:pt x="254" y="423"/>
                  </a:lnTo>
                  <a:lnTo>
                    <a:pt x="253" y="424"/>
                  </a:lnTo>
                  <a:lnTo>
                    <a:pt x="250" y="427"/>
                  </a:lnTo>
                  <a:lnTo>
                    <a:pt x="242" y="428"/>
                  </a:lnTo>
                  <a:lnTo>
                    <a:pt x="238" y="428"/>
                  </a:lnTo>
                  <a:lnTo>
                    <a:pt x="234" y="424"/>
                  </a:lnTo>
                  <a:lnTo>
                    <a:pt x="231" y="427"/>
                  </a:lnTo>
                  <a:lnTo>
                    <a:pt x="223" y="427"/>
                  </a:lnTo>
                  <a:lnTo>
                    <a:pt x="215" y="424"/>
                  </a:lnTo>
                  <a:lnTo>
                    <a:pt x="213" y="431"/>
                  </a:lnTo>
                  <a:lnTo>
                    <a:pt x="206" y="434"/>
                  </a:lnTo>
                  <a:lnTo>
                    <a:pt x="206" y="427"/>
                  </a:lnTo>
                  <a:lnTo>
                    <a:pt x="199" y="428"/>
                  </a:lnTo>
                  <a:lnTo>
                    <a:pt x="186" y="428"/>
                  </a:lnTo>
                  <a:lnTo>
                    <a:pt x="179" y="427"/>
                  </a:lnTo>
                  <a:lnTo>
                    <a:pt x="176" y="428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8"/>
                  </a:lnTo>
                  <a:lnTo>
                    <a:pt x="156" y="420"/>
                  </a:lnTo>
                  <a:lnTo>
                    <a:pt x="149" y="418"/>
                  </a:lnTo>
                  <a:lnTo>
                    <a:pt x="146" y="412"/>
                  </a:lnTo>
                  <a:lnTo>
                    <a:pt x="142" y="412"/>
                  </a:lnTo>
                  <a:lnTo>
                    <a:pt x="139" y="414"/>
                  </a:lnTo>
                  <a:lnTo>
                    <a:pt x="135" y="407"/>
                  </a:lnTo>
                  <a:lnTo>
                    <a:pt x="115" y="399"/>
                  </a:lnTo>
                  <a:lnTo>
                    <a:pt x="108" y="396"/>
                  </a:lnTo>
                  <a:lnTo>
                    <a:pt x="92" y="388"/>
                  </a:lnTo>
                  <a:lnTo>
                    <a:pt x="90" y="386"/>
                  </a:lnTo>
                  <a:lnTo>
                    <a:pt x="82" y="388"/>
                  </a:lnTo>
                  <a:lnTo>
                    <a:pt x="78" y="378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9"/>
                  </a:lnTo>
                  <a:lnTo>
                    <a:pt x="75" y="367"/>
                  </a:lnTo>
                  <a:lnTo>
                    <a:pt x="80" y="371"/>
                  </a:lnTo>
                  <a:lnTo>
                    <a:pt x="86" y="365"/>
                  </a:lnTo>
                  <a:lnTo>
                    <a:pt x="82" y="361"/>
                  </a:lnTo>
                  <a:lnTo>
                    <a:pt x="78" y="358"/>
                  </a:lnTo>
                  <a:lnTo>
                    <a:pt x="75" y="350"/>
                  </a:lnTo>
                  <a:lnTo>
                    <a:pt x="74" y="345"/>
                  </a:lnTo>
                  <a:lnTo>
                    <a:pt x="71" y="339"/>
                  </a:lnTo>
                  <a:lnTo>
                    <a:pt x="62" y="330"/>
                  </a:lnTo>
                  <a:lnTo>
                    <a:pt x="60" y="330"/>
                  </a:lnTo>
                  <a:lnTo>
                    <a:pt x="48" y="322"/>
                  </a:lnTo>
                  <a:lnTo>
                    <a:pt x="41" y="315"/>
                  </a:lnTo>
                  <a:lnTo>
                    <a:pt x="26" y="309"/>
                  </a:lnTo>
                  <a:lnTo>
                    <a:pt x="19" y="311"/>
                  </a:lnTo>
                  <a:lnTo>
                    <a:pt x="16" y="309"/>
                  </a:lnTo>
                  <a:lnTo>
                    <a:pt x="14" y="307"/>
                  </a:lnTo>
                  <a:lnTo>
                    <a:pt x="19" y="307"/>
                  </a:lnTo>
                  <a:lnTo>
                    <a:pt x="23" y="302"/>
                  </a:lnTo>
                  <a:lnTo>
                    <a:pt x="16" y="288"/>
                  </a:lnTo>
                  <a:lnTo>
                    <a:pt x="9" y="285"/>
                  </a:lnTo>
                  <a:lnTo>
                    <a:pt x="5" y="285"/>
                  </a:lnTo>
                  <a:lnTo>
                    <a:pt x="0" y="274"/>
                  </a:lnTo>
                  <a:lnTo>
                    <a:pt x="5" y="274"/>
                  </a:lnTo>
                  <a:lnTo>
                    <a:pt x="3" y="266"/>
                  </a:lnTo>
                  <a:lnTo>
                    <a:pt x="14" y="260"/>
                  </a:lnTo>
                  <a:lnTo>
                    <a:pt x="20" y="257"/>
                  </a:lnTo>
                  <a:lnTo>
                    <a:pt x="23" y="260"/>
                  </a:lnTo>
                  <a:lnTo>
                    <a:pt x="33" y="257"/>
                  </a:lnTo>
                  <a:lnTo>
                    <a:pt x="34" y="251"/>
                  </a:lnTo>
                  <a:lnTo>
                    <a:pt x="48" y="249"/>
                  </a:lnTo>
                  <a:lnTo>
                    <a:pt x="53" y="243"/>
                  </a:lnTo>
                  <a:lnTo>
                    <a:pt x="71" y="233"/>
                  </a:lnTo>
                  <a:lnTo>
                    <a:pt x="74" y="215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3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50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9"/>
                  </a:lnTo>
                  <a:lnTo>
                    <a:pt x="124" y="120"/>
                  </a:lnTo>
                  <a:lnTo>
                    <a:pt x="130" y="118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9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8"/>
                  </a:lnTo>
                  <a:lnTo>
                    <a:pt x="169" y="146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7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3"/>
                  </a:lnTo>
                  <a:lnTo>
                    <a:pt x="213" y="183"/>
                  </a:lnTo>
                  <a:lnTo>
                    <a:pt x="224" y="189"/>
                  </a:lnTo>
                  <a:lnTo>
                    <a:pt x="235" y="194"/>
                  </a:lnTo>
                  <a:lnTo>
                    <a:pt x="238" y="194"/>
                  </a:lnTo>
                  <a:lnTo>
                    <a:pt x="242" y="197"/>
                  </a:lnTo>
                  <a:lnTo>
                    <a:pt x="250" y="211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5"/>
                  </a:lnTo>
                  <a:lnTo>
                    <a:pt x="294" y="215"/>
                  </a:lnTo>
                  <a:lnTo>
                    <a:pt x="298" y="212"/>
                  </a:lnTo>
                  <a:lnTo>
                    <a:pt x="316" y="212"/>
                  </a:lnTo>
                  <a:lnTo>
                    <a:pt x="321" y="217"/>
                  </a:lnTo>
                  <a:lnTo>
                    <a:pt x="343" y="223"/>
                  </a:lnTo>
                  <a:lnTo>
                    <a:pt x="350" y="223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5"/>
                  </a:lnTo>
                  <a:lnTo>
                    <a:pt x="410" y="211"/>
                  </a:lnTo>
                  <a:lnTo>
                    <a:pt x="414" y="205"/>
                  </a:lnTo>
                  <a:lnTo>
                    <a:pt x="420" y="202"/>
                  </a:lnTo>
                  <a:lnTo>
                    <a:pt x="421" y="194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6"/>
                  </a:lnTo>
                  <a:lnTo>
                    <a:pt x="431" y="167"/>
                  </a:lnTo>
                  <a:lnTo>
                    <a:pt x="440" y="167"/>
                  </a:lnTo>
                  <a:lnTo>
                    <a:pt x="450" y="167"/>
                  </a:lnTo>
                  <a:lnTo>
                    <a:pt x="451" y="166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5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2"/>
                  </a:lnTo>
                  <a:lnTo>
                    <a:pt x="481" y="142"/>
                  </a:lnTo>
                  <a:lnTo>
                    <a:pt x="481" y="138"/>
                  </a:lnTo>
                  <a:lnTo>
                    <a:pt x="484" y="138"/>
                  </a:lnTo>
                  <a:lnTo>
                    <a:pt x="488" y="131"/>
                  </a:lnTo>
                  <a:lnTo>
                    <a:pt x="498" y="129"/>
                  </a:lnTo>
                  <a:lnTo>
                    <a:pt x="506" y="131"/>
                  </a:lnTo>
                  <a:lnTo>
                    <a:pt x="509" y="129"/>
                  </a:lnTo>
                  <a:lnTo>
                    <a:pt x="503" y="122"/>
                  </a:lnTo>
                  <a:lnTo>
                    <a:pt x="499" y="118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7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7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80"/>
                  </a:lnTo>
                  <a:lnTo>
                    <a:pt x="461" y="80"/>
                  </a:lnTo>
                  <a:lnTo>
                    <a:pt x="469" y="82"/>
                  </a:lnTo>
                  <a:lnTo>
                    <a:pt x="481" y="72"/>
                  </a:lnTo>
                  <a:lnTo>
                    <a:pt x="477" y="65"/>
                  </a:lnTo>
                  <a:lnTo>
                    <a:pt x="479" y="52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5" name="Group 929"/>
          <p:cNvGrpSpPr>
            <a:grpSpLocks/>
          </p:cNvGrpSpPr>
          <p:nvPr/>
        </p:nvGrpSpPr>
        <p:grpSpPr bwMode="auto">
          <a:xfrm>
            <a:off x="6015568" y="2635956"/>
            <a:ext cx="187677" cy="191911"/>
            <a:chOff x="3540" y="2265"/>
            <a:chExt cx="133" cy="136"/>
          </a:xfrm>
        </p:grpSpPr>
        <p:sp>
          <p:nvSpPr>
            <p:cNvPr id="142793" name="Freeform 927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94" name="Freeform 928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6" name="Group 932"/>
          <p:cNvGrpSpPr>
            <a:grpSpLocks/>
          </p:cNvGrpSpPr>
          <p:nvPr/>
        </p:nvGrpSpPr>
        <p:grpSpPr bwMode="auto">
          <a:xfrm>
            <a:off x="6186311" y="2827867"/>
            <a:ext cx="159456" cy="47978"/>
            <a:chOff x="3661" y="2401"/>
            <a:chExt cx="113" cy="34"/>
          </a:xfrm>
        </p:grpSpPr>
        <p:sp>
          <p:nvSpPr>
            <p:cNvPr id="142791" name="Freeform 930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92" name="Freeform 931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7" name="Group 935"/>
          <p:cNvGrpSpPr>
            <a:grpSpLocks/>
          </p:cNvGrpSpPr>
          <p:nvPr/>
        </p:nvGrpSpPr>
        <p:grpSpPr bwMode="auto">
          <a:xfrm>
            <a:off x="6434667" y="2864556"/>
            <a:ext cx="59267" cy="15523"/>
            <a:chOff x="3837" y="2427"/>
            <a:chExt cx="42" cy="11"/>
          </a:xfrm>
        </p:grpSpPr>
        <p:sp>
          <p:nvSpPr>
            <p:cNvPr id="142789" name="Freeform 933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90" name="Freeform 934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8" name="Group 938"/>
          <p:cNvGrpSpPr>
            <a:grpSpLocks/>
          </p:cNvGrpSpPr>
          <p:nvPr/>
        </p:nvGrpSpPr>
        <p:grpSpPr bwMode="auto">
          <a:xfrm>
            <a:off x="6383867" y="2864556"/>
            <a:ext cx="40923" cy="15523"/>
            <a:chOff x="3801" y="2427"/>
            <a:chExt cx="29" cy="11"/>
          </a:xfrm>
        </p:grpSpPr>
        <p:sp>
          <p:nvSpPr>
            <p:cNvPr id="142787" name="Freeform 936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88" name="Freeform 937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39" name="Group 941"/>
          <p:cNvGrpSpPr>
            <a:grpSpLocks/>
          </p:cNvGrpSpPr>
          <p:nvPr/>
        </p:nvGrpSpPr>
        <p:grpSpPr bwMode="auto">
          <a:xfrm>
            <a:off x="6186311" y="2755900"/>
            <a:ext cx="28222" cy="22578"/>
            <a:chOff x="3661" y="2350"/>
            <a:chExt cx="20" cy="16"/>
          </a:xfrm>
        </p:grpSpPr>
        <p:sp>
          <p:nvSpPr>
            <p:cNvPr id="142785" name="Freeform 939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86" name="Freeform 940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0" name="Group 944"/>
          <p:cNvGrpSpPr>
            <a:grpSpLocks/>
          </p:cNvGrpSpPr>
          <p:nvPr/>
        </p:nvGrpSpPr>
        <p:grpSpPr bwMode="auto">
          <a:xfrm>
            <a:off x="6421967" y="2885723"/>
            <a:ext cx="28222" cy="18344"/>
            <a:chOff x="3828" y="2442"/>
            <a:chExt cx="20" cy="13"/>
          </a:xfrm>
        </p:grpSpPr>
        <p:sp>
          <p:nvSpPr>
            <p:cNvPr id="142783" name="Freeform 942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84" name="Freeform 943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1" name="Group 947"/>
          <p:cNvGrpSpPr>
            <a:grpSpLocks/>
          </p:cNvGrpSpPr>
          <p:nvPr/>
        </p:nvGrpSpPr>
        <p:grpSpPr bwMode="auto">
          <a:xfrm>
            <a:off x="6345767" y="2864556"/>
            <a:ext cx="21166" cy="8467"/>
            <a:chOff x="3774" y="2427"/>
            <a:chExt cx="15" cy="6"/>
          </a:xfrm>
        </p:grpSpPr>
        <p:sp>
          <p:nvSpPr>
            <p:cNvPr id="142781" name="Freeform 945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82" name="Freeform 946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2" name="Group 950"/>
          <p:cNvGrpSpPr>
            <a:grpSpLocks/>
          </p:cNvGrpSpPr>
          <p:nvPr/>
        </p:nvGrpSpPr>
        <p:grpSpPr bwMode="auto">
          <a:xfrm>
            <a:off x="6318956" y="2841978"/>
            <a:ext cx="18345" cy="5644"/>
            <a:chOff x="3755" y="2411"/>
            <a:chExt cx="13" cy="4"/>
          </a:xfrm>
        </p:grpSpPr>
        <p:sp>
          <p:nvSpPr>
            <p:cNvPr id="142779" name="Freeform 948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80" name="Freeform 949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3" name="Group 953"/>
          <p:cNvGrpSpPr>
            <a:grpSpLocks/>
          </p:cNvGrpSpPr>
          <p:nvPr/>
        </p:nvGrpSpPr>
        <p:grpSpPr bwMode="auto">
          <a:xfrm>
            <a:off x="6366934" y="2865968"/>
            <a:ext cx="12700" cy="14111"/>
            <a:chOff x="3789" y="2428"/>
            <a:chExt cx="9" cy="10"/>
          </a:xfrm>
        </p:grpSpPr>
        <p:sp>
          <p:nvSpPr>
            <p:cNvPr id="142777" name="Freeform 951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78" name="Freeform 952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4" name="Group 956"/>
          <p:cNvGrpSpPr>
            <a:grpSpLocks/>
          </p:cNvGrpSpPr>
          <p:nvPr/>
        </p:nvGrpSpPr>
        <p:grpSpPr bwMode="auto">
          <a:xfrm>
            <a:off x="6227234" y="2772834"/>
            <a:ext cx="14111" cy="9877"/>
            <a:chOff x="3690" y="2362"/>
            <a:chExt cx="10" cy="7"/>
          </a:xfrm>
        </p:grpSpPr>
        <p:sp>
          <p:nvSpPr>
            <p:cNvPr id="142775" name="Freeform 954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76" name="Freeform 955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5" name="Group 959"/>
          <p:cNvGrpSpPr>
            <a:grpSpLocks/>
          </p:cNvGrpSpPr>
          <p:nvPr/>
        </p:nvGrpSpPr>
        <p:grpSpPr bwMode="auto">
          <a:xfrm>
            <a:off x="6050844" y="2703689"/>
            <a:ext cx="11289" cy="18345"/>
            <a:chOff x="3565" y="2313"/>
            <a:chExt cx="8" cy="13"/>
          </a:xfrm>
        </p:grpSpPr>
        <p:sp>
          <p:nvSpPr>
            <p:cNvPr id="142773" name="Freeform 957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74" name="Freeform 958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6" name="Group 962"/>
          <p:cNvGrpSpPr>
            <a:grpSpLocks/>
          </p:cNvGrpSpPr>
          <p:nvPr/>
        </p:nvGrpSpPr>
        <p:grpSpPr bwMode="auto">
          <a:xfrm>
            <a:off x="6077656" y="2744612"/>
            <a:ext cx="8467" cy="14111"/>
            <a:chOff x="3584" y="2342"/>
            <a:chExt cx="6" cy="10"/>
          </a:xfrm>
        </p:grpSpPr>
        <p:sp>
          <p:nvSpPr>
            <p:cNvPr id="142771" name="Freeform 960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72" name="Freeform 961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7" name="Group 965"/>
          <p:cNvGrpSpPr>
            <a:grpSpLocks/>
          </p:cNvGrpSpPr>
          <p:nvPr/>
        </p:nvGrpSpPr>
        <p:grpSpPr bwMode="auto">
          <a:xfrm>
            <a:off x="6025445" y="2679701"/>
            <a:ext cx="12700" cy="9877"/>
            <a:chOff x="3547" y="2296"/>
            <a:chExt cx="9" cy="7"/>
          </a:xfrm>
        </p:grpSpPr>
        <p:sp>
          <p:nvSpPr>
            <p:cNvPr id="142769" name="Freeform 963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70" name="Freeform 964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8" name="Group 968"/>
          <p:cNvGrpSpPr>
            <a:grpSpLocks/>
          </p:cNvGrpSpPr>
          <p:nvPr/>
        </p:nvGrpSpPr>
        <p:grpSpPr bwMode="auto">
          <a:xfrm>
            <a:off x="4687712" y="1988256"/>
            <a:ext cx="31044" cy="60677"/>
            <a:chOff x="2599" y="1806"/>
            <a:chExt cx="22" cy="43"/>
          </a:xfrm>
        </p:grpSpPr>
        <p:sp>
          <p:nvSpPr>
            <p:cNvPr id="142767" name="Freeform 966"/>
            <p:cNvSpPr>
              <a:spLocks/>
            </p:cNvSpPr>
            <p:nvPr/>
          </p:nvSpPr>
          <p:spPr bwMode="auto">
            <a:xfrm>
              <a:off x="2599" y="1806"/>
              <a:ext cx="22" cy="43"/>
            </a:xfrm>
            <a:custGeom>
              <a:avLst/>
              <a:gdLst>
                <a:gd name="T0" fmla="*/ 0 w 22"/>
                <a:gd name="T1" fmla="*/ 11 h 43"/>
                <a:gd name="T2" fmla="*/ 4 w 22"/>
                <a:gd name="T3" fmla="*/ 4 h 43"/>
                <a:gd name="T4" fmla="*/ 8 w 22"/>
                <a:gd name="T5" fmla="*/ 0 h 43"/>
                <a:gd name="T6" fmla="*/ 18 w 22"/>
                <a:gd name="T7" fmla="*/ 7 h 43"/>
                <a:gd name="T8" fmla="*/ 18 w 22"/>
                <a:gd name="T9" fmla="*/ 11 h 43"/>
                <a:gd name="T10" fmla="*/ 18 w 22"/>
                <a:gd name="T11" fmla="*/ 13 h 43"/>
                <a:gd name="T12" fmla="*/ 18 w 22"/>
                <a:gd name="T13" fmla="*/ 17 h 43"/>
                <a:gd name="T14" fmla="*/ 19 w 22"/>
                <a:gd name="T15" fmla="*/ 21 h 43"/>
                <a:gd name="T16" fmla="*/ 22 w 22"/>
                <a:gd name="T17" fmla="*/ 28 h 43"/>
                <a:gd name="T18" fmla="*/ 18 w 22"/>
                <a:gd name="T19" fmla="*/ 39 h 43"/>
                <a:gd name="T20" fmla="*/ 12 w 22"/>
                <a:gd name="T21" fmla="*/ 43 h 43"/>
                <a:gd name="T22" fmla="*/ 12 w 22"/>
                <a:gd name="T23" fmla="*/ 41 h 43"/>
                <a:gd name="T24" fmla="*/ 8 w 22"/>
                <a:gd name="T25" fmla="*/ 36 h 43"/>
                <a:gd name="T26" fmla="*/ 1 w 22"/>
                <a:gd name="T27" fmla="*/ 32 h 43"/>
                <a:gd name="T28" fmla="*/ 4 w 22"/>
                <a:gd name="T29" fmla="*/ 32 h 43"/>
                <a:gd name="T30" fmla="*/ 4 w 22"/>
                <a:gd name="T31" fmla="*/ 25 h 43"/>
                <a:gd name="T32" fmla="*/ 5 w 22"/>
                <a:gd name="T33" fmla="*/ 24 h 43"/>
                <a:gd name="T34" fmla="*/ 4 w 22"/>
                <a:gd name="T35" fmla="*/ 21 h 43"/>
                <a:gd name="T36" fmla="*/ 4 w 22"/>
                <a:gd name="T37" fmla="*/ 15 h 43"/>
                <a:gd name="T38" fmla="*/ 0 w 22"/>
                <a:gd name="T39" fmla="*/ 11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43"/>
                <a:gd name="T62" fmla="*/ 22 w 22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43">
                  <a:moveTo>
                    <a:pt x="0" y="11"/>
                  </a:moveTo>
                  <a:lnTo>
                    <a:pt x="4" y="4"/>
                  </a:lnTo>
                  <a:lnTo>
                    <a:pt x="8" y="0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9" y="21"/>
                  </a:lnTo>
                  <a:lnTo>
                    <a:pt x="22" y="28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8" y="3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68" name="Freeform 967"/>
            <p:cNvSpPr>
              <a:spLocks/>
            </p:cNvSpPr>
            <p:nvPr/>
          </p:nvSpPr>
          <p:spPr bwMode="auto">
            <a:xfrm>
              <a:off x="2599" y="1806"/>
              <a:ext cx="22" cy="43"/>
            </a:xfrm>
            <a:custGeom>
              <a:avLst/>
              <a:gdLst>
                <a:gd name="T0" fmla="*/ 0 w 22"/>
                <a:gd name="T1" fmla="*/ 11 h 43"/>
                <a:gd name="T2" fmla="*/ 4 w 22"/>
                <a:gd name="T3" fmla="*/ 4 h 43"/>
                <a:gd name="T4" fmla="*/ 8 w 22"/>
                <a:gd name="T5" fmla="*/ 0 h 43"/>
                <a:gd name="T6" fmla="*/ 18 w 22"/>
                <a:gd name="T7" fmla="*/ 7 h 43"/>
                <a:gd name="T8" fmla="*/ 18 w 22"/>
                <a:gd name="T9" fmla="*/ 11 h 43"/>
                <a:gd name="T10" fmla="*/ 18 w 22"/>
                <a:gd name="T11" fmla="*/ 13 h 43"/>
                <a:gd name="T12" fmla="*/ 18 w 22"/>
                <a:gd name="T13" fmla="*/ 17 h 43"/>
                <a:gd name="T14" fmla="*/ 19 w 22"/>
                <a:gd name="T15" fmla="*/ 21 h 43"/>
                <a:gd name="T16" fmla="*/ 22 w 22"/>
                <a:gd name="T17" fmla="*/ 28 h 43"/>
                <a:gd name="T18" fmla="*/ 18 w 22"/>
                <a:gd name="T19" fmla="*/ 39 h 43"/>
                <a:gd name="T20" fmla="*/ 12 w 22"/>
                <a:gd name="T21" fmla="*/ 43 h 43"/>
                <a:gd name="T22" fmla="*/ 12 w 22"/>
                <a:gd name="T23" fmla="*/ 41 h 43"/>
                <a:gd name="T24" fmla="*/ 8 w 22"/>
                <a:gd name="T25" fmla="*/ 36 h 43"/>
                <a:gd name="T26" fmla="*/ 1 w 22"/>
                <a:gd name="T27" fmla="*/ 32 h 43"/>
                <a:gd name="T28" fmla="*/ 4 w 22"/>
                <a:gd name="T29" fmla="*/ 32 h 43"/>
                <a:gd name="T30" fmla="*/ 4 w 22"/>
                <a:gd name="T31" fmla="*/ 25 h 43"/>
                <a:gd name="T32" fmla="*/ 5 w 22"/>
                <a:gd name="T33" fmla="*/ 24 h 43"/>
                <a:gd name="T34" fmla="*/ 4 w 22"/>
                <a:gd name="T35" fmla="*/ 21 h 43"/>
                <a:gd name="T36" fmla="*/ 4 w 22"/>
                <a:gd name="T37" fmla="*/ 15 h 43"/>
                <a:gd name="T38" fmla="*/ 0 w 22"/>
                <a:gd name="T39" fmla="*/ 11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43"/>
                <a:gd name="T62" fmla="*/ 22 w 22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43">
                  <a:moveTo>
                    <a:pt x="0" y="11"/>
                  </a:moveTo>
                  <a:lnTo>
                    <a:pt x="4" y="4"/>
                  </a:lnTo>
                  <a:lnTo>
                    <a:pt x="8" y="0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9" y="21"/>
                  </a:lnTo>
                  <a:lnTo>
                    <a:pt x="22" y="28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8" y="3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49" name="Group 971"/>
          <p:cNvGrpSpPr>
            <a:grpSpLocks/>
          </p:cNvGrpSpPr>
          <p:nvPr/>
        </p:nvGrpSpPr>
        <p:grpSpPr bwMode="auto">
          <a:xfrm>
            <a:off x="4421012" y="1811867"/>
            <a:ext cx="59267" cy="38100"/>
            <a:chOff x="2410" y="1681"/>
            <a:chExt cx="42" cy="27"/>
          </a:xfrm>
        </p:grpSpPr>
        <p:sp>
          <p:nvSpPr>
            <p:cNvPr id="142765" name="Freeform 969"/>
            <p:cNvSpPr>
              <a:spLocks/>
            </p:cNvSpPr>
            <p:nvPr/>
          </p:nvSpPr>
          <p:spPr bwMode="auto">
            <a:xfrm>
              <a:off x="2410" y="1681"/>
              <a:ext cx="42" cy="27"/>
            </a:xfrm>
            <a:custGeom>
              <a:avLst/>
              <a:gdLst>
                <a:gd name="T0" fmla="*/ 0 w 42"/>
                <a:gd name="T1" fmla="*/ 5 h 27"/>
                <a:gd name="T2" fmla="*/ 8 w 42"/>
                <a:gd name="T3" fmla="*/ 1 h 27"/>
                <a:gd name="T4" fmla="*/ 10 w 42"/>
                <a:gd name="T5" fmla="*/ 1 h 27"/>
                <a:gd name="T6" fmla="*/ 11 w 42"/>
                <a:gd name="T7" fmla="*/ 4 h 27"/>
                <a:gd name="T8" fmla="*/ 14 w 42"/>
                <a:gd name="T9" fmla="*/ 1 h 27"/>
                <a:gd name="T10" fmla="*/ 19 w 42"/>
                <a:gd name="T11" fmla="*/ 0 h 27"/>
                <a:gd name="T12" fmla="*/ 23 w 42"/>
                <a:gd name="T13" fmla="*/ 0 h 27"/>
                <a:gd name="T14" fmla="*/ 29 w 42"/>
                <a:gd name="T15" fmla="*/ 1 h 27"/>
                <a:gd name="T16" fmla="*/ 35 w 42"/>
                <a:gd name="T17" fmla="*/ 4 h 27"/>
                <a:gd name="T18" fmla="*/ 33 w 42"/>
                <a:gd name="T19" fmla="*/ 8 h 27"/>
                <a:gd name="T20" fmla="*/ 40 w 42"/>
                <a:gd name="T21" fmla="*/ 10 h 27"/>
                <a:gd name="T22" fmla="*/ 42 w 42"/>
                <a:gd name="T23" fmla="*/ 17 h 27"/>
                <a:gd name="T24" fmla="*/ 37 w 42"/>
                <a:gd name="T25" fmla="*/ 18 h 27"/>
                <a:gd name="T26" fmla="*/ 35 w 42"/>
                <a:gd name="T27" fmla="*/ 21 h 27"/>
                <a:gd name="T28" fmla="*/ 35 w 42"/>
                <a:gd name="T29" fmla="*/ 27 h 27"/>
                <a:gd name="T30" fmla="*/ 33 w 42"/>
                <a:gd name="T31" fmla="*/ 27 h 27"/>
                <a:gd name="T32" fmla="*/ 26 w 42"/>
                <a:gd name="T33" fmla="*/ 25 h 27"/>
                <a:gd name="T34" fmla="*/ 23 w 42"/>
                <a:gd name="T35" fmla="*/ 18 h 27"/>
                <a:gd name="T36" fmla="*/ 22 w 42"/>
                <a:gd name="T37" fmla="*/ 22 h 27"/>
                <a:gd name="T38" fmla="*/ 11 w 42"/>
                <a:gd name="T39" fmla="*/ 14 h 27"/>
                <a:gd name="T40" fmla="*/ 10 w 42"/>
                <a:gd name="T41" fmla="*/ 12 h 27"/>
                <a:gd name="T42" fmla="*/ 8 w 42"/>
                <a:gd name="T43" fmla="*/ 8 h 27"/>
                <a:gd name="T44" fmla="*/ 5 w 42"/>
                <a:gd name="T45" fmla="*/ 10 h 27"/>
                <a:gd name="T46" fmla="*/ 0 w 42"/>
                <a:gd name="T47" fmla="*/ 8 h 27"/>
                <a:gd name="T48" fmla="*/ 0 w 42"/>
                <a:gd name="T49" fmla="*/ 5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27"/>
                <a:gd name="T77" fmla="*/ 42 w 42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27">
                  <a:moveTo>
                    <a:pt x="0" y="5"/>
                  </a:moveTo>
                  <a:lnTo>
                    <a:pt x="8" y="1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5" y="4"/>
                  </a:lnTo>
                  <a:lnTo>
                    <a:pt x="33" y="8"/>
                  </a:lnTo>
                  <a:lnTo>
                    <a:pt x="40" y="10"/>
                  </a:lnTo>
                  <a:lnTo>
                    <a:pt x="42" y="17"/>
                  </a:lnTo>
                  <a:lnTo>
                    <a:pt x="37" y="18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26" y="25"/>
                  </a:lnTo>
                  <a:lnTo>
                    <a:pt x="23" y="18"/>
                  </a:lnTo>
                  <a:lnTo>
                    <a:pt x="22" y="22"/>
                  </a:lnTo>
                  <a:lnTo>
                    <a:pt x="11" y="14"/>
                  </a:lnTo>
                  <a:lnTo>
                    <a:pt x="10" y="12"/>
                  </a:lnTo>
                  <a:lnTo>
                    <a:pt x="8" y="8"/>
                  </a:lnTo>
                  <a:lnTo>
                    <a:pt x="5" y="10"/>
                  </a:lnTo>
                  <a:lnTo>
                    <a:pt x="0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66" name="Freeform 970"/>
            <p:cNvSpPr>
              <a:spLocks/>
            </p:cNvSpPr>
            <p:nvPr/>
          </p:nvSpPr>
          <p:spPr bwMode="auto">
            <a:xfrm>
              <a:off x="2410" y="1681"/>
              <a:ext cx="42" cy="27"/>
            </a:xfrm>
            <a:custGeom>
              <a:avLst/>
              <a:gdLst>
                <a:gd name="T0" fmla="*/ 0 w 42"/>
                <a:gd name="T1" fmla="*/ 5 h 27"/>
                <a:gd name="T2" fmla="*/ 8 w 42"/>
                <a:gd name="T3" fmla="*/ 1 h 27"/>
                <a:gd name="T4" fmla="*/ 10 w 42"/>
                <a:gd name="T5" fmla="*/ 1 h 27"/>
                <a:gd name="T6" fmla="*/ 11 w 42"/>
                <a:gd name="T7" fmla="*/ 4 h 27"/>
                <a:gd name="T8" fmla="*/ 14 w 42"/>
                <a:gd name="T9" fmla="*/ 1 h 27"/>
                <a:gd name="T10" fmla="*/ 19 w 42"/>
                <a:gd name="T11" fmla="*/ 0 h 27"/>
                <a:gd name="T12" fmla="*/ 23 w 42"/>
                <a:gd name="T13" fmla="*/ 0 h 27"/>
                <a:gd name="T14" fmla="*/ 29 w 42"/>
                <a:gd name="T15" fmla="*/ 1 h 27"/>
                <a:gd name="T16" fmla="*/ 35 w 42"/>
                <a:gd name="T17" fmla="*/ 4 h 27"/>
                <a:gd name="T18" fmla="*/ 33 w 42"/>
                <a:gd name="T19" fmla="*/ 8 h 27"/>
                <a:gd name="T20" fmla="*/ 40 w 42"/>
                <a:gd name="T21" fmla="*/ 10 h 27"/>
                <a:gd name="T22" fmla="*/ 42 w 42"/>
                <a:gd name="T23" fmla="*/ 17 h 27"/>
                <a:gd name="T24" fmla="*/ 37 w 42"/>
                <a:gd name="T25" fmla="*/ 18 h 27"/>
                <a:gd name="T26" fmla="*/ 35 w 42"/>
                <a:gd name="T27" fmla="*/ 21 h 27"/>
                <a:gd name="T28" fmla="*/ 35 w 42"/>
                <a:gd name="T29" fmla="*/ 27 h 27"/>
                <a:gd name="T30" fmla="*/ 33 w 42"/>
                <a:gd name="T31" fmla="*/ 27 h 27"/>
                <a:gd name="T32" fmla="*/ 26 w 42"/>
                <a:gd name="T33" fmla="*/ 25 h 27"/>
                <a:gd name="T34" fmla="*/ 23 w 42"/>
                <a:gd name="T35" fmla="*/ 18 h 27"/>
                <a:gd name="T36" fmla="*/ 22 w 42"/>
                <a:gd name="T37" fmla="*/ 22 h 27"/>
                <a:gd name="T38" fmla="*/ 11 w 42"/>
                <a:gd name="T39" fmla="*/ 14 h 27"/>
                <a:gd name="T40" fmla="*/ 10 w 42"/>
                <a:gd name="T41" fmla="*/ 12 h 27"/>
                <a:gd name="T42" fmla="*/ 8 w 42"/>
                <a:gd name="T43" fmla="*/ 8 h 27"/>
                <a:gd name="T44" fmla="*/ 5 w 42"/>
                <a:gd name="T45" fmla="*/ 10 h 27"/>
                <a:gd name="T46" fmla="*/ 0 w 42"/>
                <a:gd name="T47" fmla="*/ 8 h 27"/>
                <a:gd name="T48" fmla="*/ 0 w 42"/>
                <a:gd name="T49" fmla="*/ 5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27"/>
                <a:gd name="T77" fmla="*/ 42 w 42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27">
                  <a:moveTo>
                    <a:pt x="0" y="5"/>
                  </a:moveTo>
                  <a:lnTo>
                    <a:pt x="8" y="1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5" y="4"/>
                  </a:lnTo>
                  <a:lnTo>
                    <a:pt x="33" y="8"/>
                  </a:lnTo>
                  <a:lnTo>
                    <a:pt x="40" y="10"/>
                  </a:lnTo>
                  <a:lnTo>
                    <a:pt x="42" y="17"/>
                  </a:lnTo>
                  <a:lnTo>
                    <a:pt x="37" y="18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26" y="25"/>
                  </a:lnTo>
                  <a:lnTo>
                    <a:pt x="23" y="18"/>
                  </a:lnTo>
                  <a:lnTo>
                    <a:pt x="22" y="22"/>
                  </a:lnTo>
                  <a:lnTo>
                    <a:pt x="11" y="14"/>
                  </a:lnTo>
                  <a:lnTo>
                    <a:pt x="10" y="12"/>
                  </a:lnTo>
                  <a:lnTo>
                    <a:pt x="8" y="8"/>
                  </a:lnTo>
                  <a:lnTo>
                    <a:pt x="5" y="10"/>
                  </a:lnTo>
                  <a:lnTo>
                    <a:pt x="0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0" name="Group 974"/>
          <p:cNvGrpSpPr>
            <a:grpSpLocks/>
          </p:cNvGrpSpPr>
          <p:nvPr/>
        </p:nvGrpSpPr>
        <p:grpSpPr bwMode="auto">
          <a:xfrm>
            <a:off x="4741334" y="1960034"/>
            <a:ext cx="93133" cy="55033"/>
            <a:chOff x="2637" y="1786"/>
            <a:chExt cx="66" cy="39"/>
          </a:xfrm>
        </p:grpSpPr>
        <p:sp>
          <p:nvSpPr>
            <p:cNvPr id="142763" name="Freeform 972"/>
            <p:cNvSpPr>
              <a:spLocks/>
            </p:cNvSpPr>
            <p:nvPr/>
          </p:nvSpPr>
          <p:spPr bwMode="auto">
            <a:xfrm>
              <a:off x="2637" y="1786"/>
              <a:ext cx="66" cy="39"/>
            </a:xfrm>
            <a:custGeom>
              <a:avLst/>
              <a:gdLst>
                <a:gd name="T0" fmla="*/ 0 w 66"/>
                <a:gd name="T1" fmla="*/ 0 h 39"/>
                <a:gd name="T2" fmla="*/ 4 w 66"/>
                <a:gd name="T3" fmla="*/ 1 h 39"/>
                <a:gd name="T4" fmla="*/ 3 w 66"/>
                <a:gd name="T5" fmla="*/ 3 h 39"/>
                <a:gd name="T6" fmla="*/ 3 w 66"/>
                <a:gd name="T7" fmla="*/ 6 h 39"/>
                <a:gd name="T8" fmla="*/ 10 w 66"/>
                <a:gd name="T9" fmla="*/ 3 h 39"/>
                <a:gd name="T10" fmla="*/ 15 w 66"/>
                <a:gd name="T11" fmla="*/ 6 h 39"/>
                <a:gd name="T12" fmla="*/ 19 w 66"/>
                <a:gd name="T13" fmla="*/ 6 h 39"/>
                <a:gd name="T14" fmla="*/ 25 w 66"/>
                <a:gd name="T15" fmla="*/ 6 h 39"/>
                <a:gd name="T16" fmla="*/ 32 w 66"/>
                <a:gd name="T17" fmla="*/ 7 h 39"/>
                <a:gd name="T18" fmla="*/ 34 w 66"/>
                <a:gd name="T19" fmla="*/ 6 h 39"/>
                <a:gd name="T20" fmla="*/ 40 w 66"/>
                <a:gd name="T21" fmla="*/ 3 h 39"/>
                <a:gd name="T22" fmla="*/ 51 w 66"/>
                <a:gd name="T23" fmla="*/ 0 h 39"/>
                <a:gd name="T24" fmla="*/ 52 w 66"/>
                <a:gd name="T25" fmla="*/ 1 h 39"/>
                <a:gd name="T26" fmla="*/ 62 w 66"/>
                <a:gd name="T27" fmla="*/ 1 h 39"/>
                <a:gd name="T28" fmla="*/ 64 w 66"/>
                <a:gd name="T29" fmla="*/ 3 h 39"/>
                <a:gd name="T30" fmla="*/ 66 w 66"/>
                <a:gd name="T31" fmla="*/ 3 h 39"/>
                <a:gd name="T32" fmla="*/ 66 w 66"/>
                <a:gd name="T33" fmla="*/ 10 h 39"/>
                <a:gd name="T34" fmla="*/ 64 w 66"/>
                <a:gd name="T35" fmla="*/ 10 h 39"/>
                <a:gd name="T36" fmla="*/ 59 w 66"/>
                <a:gd name="T37" fmla="*/ 14 h 39"/>
                <a:gd name="T38" fmla="*/ 62 w 66"/>
                <a:gd name="T39" fmla="*/ 21 h 39"/>
                <a:gd name="T40" fmla="*/ 58 w 66"/>
                <a:gd name="T41" fmla="*/ 23 h 39"/>
                <a:gd name="T42" fmla="*/ 64 w 66"/>
                <a:gd name="T43" fmla="*/ 29 h 39"/>
                <a:gd name="T44" fmla="*/ 59 w 66"/>
                <a:gd name="T45" fmla="*/ 29 h 39"/>
                <a:gd name="T46" fmla="*/ 55 w 66"/>
                <a:gd name="T47" fmla="*/ 27 h 39"/>
                <a:gd name="T48" fmla="*/ 45 w 66"/>
                <a:gd name="T49" fmla="*/ 31 h 39"/>
                <a:gd name="T50" fmla="*/ 44 w 66"/>
                <a:gd name="T51" fmla="*/ 31 h 39"/>
                <a:gd name="T52" fmla="*/ 44 w 66"/>
                <a:gd name="T53" fmla="*/ 38 h 39"/>
                <a:gd name="T54" fmla="*/ 37 w 66"/>
                <a:gd name="T55" fmla="*/ 39 h 39"/>
                <a:gd name="T56" fmla="*/ 32 w 66"/>
                <a:gd name="T57" fmla="*/ 38 h 39"/>
                <a:gd name="T58" fmla="*/ 28 w 66"/>
                <a:gd name="T59" fmla="*/ 38 h 39"/>
                <a:gd name="T60" fmla="*/ 25 w 66"/>
                <a:gd name="T61" fmla="*/ 35 h 39"/>
                <a:gd name="T62" fmla="*/ 7 w 66"/>
                <a:gd name="T63" fmla="*/ 38 h 39"/>
                <a:gd name="T64" fmla="*/ 7 w 66"/>
                <a:gd name="T65" fmla="*/ 31 h 39"/>
                <a:gd name="T66" fmla="*/ 0 w 66"/>
                <a:gd name="T67" fmla="*/ 25 h 39"/>
                <a:gd name="T68" fmla="*/ 3 w 66"/>
                <a:gd name="T69" fmla="*/ 23 h 39"/>
                <a:gd name="T70" fmla="*/ 0 w 66"/>
                <a:gd name="T71" fmla="*/ 21 h 39"/>
                <a:gd name="T72" fmla="*/ 0 w 66"/>
                <a:gd name="T73" fmla="*/ 18 h 39"/>
                <a:gd name="T74" fmla="*/ 3 w 66"/>
                <a:gd name="T75" fmla="*/ 17 h 39"/>
                <a:gd name="T76" fmla="*/ 4 w 66"/>
                <a:gd name="T77" fmla="*/ 14 h 39"/>
                <a:gd name="T78" fmla="*/ 3 w 66"/>
                <a:gd name="T79" fmla="*/ 11 h 39"/>
                <a:gd name="T80" fmla="*/ 0 w 66"/>
                <a:gd name="T81" fmla="*/ 7 h 39"/>
                <a:gd name="T82" fmla="*/ 0 w 66"/>
                <a:gd name="T83" fmla="*/ 0 h 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"/>
                <a:gd name="T127" fmla="*/ 0 h 39"/>
                <a:gd name="T128" fmla="*/ 66 w 66"/>
                <a:gd name="T129" fmla="*/ 39 h 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" h="39">
                  <a:moveTo>
                    <a:pt x="0" y="0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3" y="6"/>
                  </a:lnTo>
                  <a:lnTo>
                    <a:pt x="10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32" y="7"/>
                  </a:lnTo>
                  <a:lnTo>
                    <a:pt x="34" y="6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62" y="1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59" y="14"/>
                  </a:lnTo>
                  <a:lnTo>
                    <a:pt x="62" y="21"/>
                  </a:lnTo>
                  <a:lnTo>
                    <a:pt x="58" y="23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4" y="38"/>
                  </a:lnTo>
                  <a:lnTo>
                    <a:pt x="37" y="39"/>
                  </a:lnTo>
                  <a:lnTo>
                    <a:pt x="32" y="38"/>
                  </a:lnTo>
                  <a:lnTo>
                    <a:pt x="28" y="38"/>
                  </a:lnTo>
                  <a:lnTo>
                    <a:pt x="25" y="35"/>
                  </a:lnTo>
                  <a:lnTo>
                    <a:pt x="7" y="38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3" y="17"/>
                  </a:lnTo>
                  <a:lnTo>
                    <a:pt x="4" y="14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64" name="Freeform 973"/>
            <p:cNvSpPr>
              <a:spLocks/>
            </p:cNvSpPr>
            <p:nvPr/>
          </p:nvSpPr>
          <p:spPr bwMode="auto">
            <a:xfrm>
              <a:off x="2637" y="1786"/>
              <a:ext cx="66" cy="39"/>
            </a:xfrm>
            <a:custGeom>
              <a:avLst/>
              <a:gdLst>
                <a:gd name="T0" fmla="*/ 0 w 66"/>
                <a:gd name="T1" fmla="*/ 0 h 39"/>
                <a:gd name="T2" fmla="*/ 4 w 66"/>
                <a:gd name="T3" fmla="*/ 1 h 39"/>
                <a:gd name="T4" fmla="*/ 3 w 66"/>
                <a:gd name="T5" fmla="*/ 3 h 39"/>
                <a:gd name="T6" fmla="*/ 3 w 66"/>
                <a:gd name="T7" fmla="*/ 6 h 39"/>
                <a:gd name="T8" fmla="*/ 10 w 66"/>
                <a:gd name="T9" fmla="*/ 3 h 39"/>
                <a:gd name="T10" fmla="*/ 15 w 66"/>
                <a:gd name="T11" fmla="*/ 6 h 39"/>
                <a:gd name="T12" fmla="*/ 19 w 66"/>
                <a:gd name="T13" fmla="*/ 6 h 39"/>
                <a:gd name="T14" fmla="*/ 25 w 66"/>
                <a:gd name="T15" fmla="*/ 6 h 39"/>
                <a:gd name="T16" fmla="*/ 32 w 66"/>
                <a:gd name="T17" fmla="*/ 7 h 39"/>
                <a:gd name="T18" fmla="*/ 34 w 66"/>
                <a:gd name="T19" fmla="*/ 6 h 39"/>
                <a:gd name="T20" fmla="*/ 40 w 66"/>
                <a:gd name="T21" fmla="*/ 3 h 39"/>
                <a:gd name="T22" fmla="*/ 51 w 66"/>
                <a:gd name="T23" fmla="*/ 0 h 39"/>
                <a:gd name="T24" fmla="*/ 52 w 66"/>
                <a:gd name="T25" fmla="*/ 1 h 39"/>
                <a:gd name="T26" fmla="*/ 62 w 66"/>
                <a:gd name="T27" fmla="*/ 1 h 39"/>
                <a:gd name="T28" fmla="*/ 64 w 66"/>
                <a:gd name="T29" fmla="*/ 3 h 39"/>
                <a:gd name="T30" fmla="*/ 66 w 66"/>
                <a:gd name="T31" fmla="*/ 3 h 39"/>
                <a:gd name="T32" fmla="*/ 66 w 66"/>
                <a:gd name="T33" fmla="*/ 10 h 39"/>
                <a:gd name="T34" fmla="*/ 64 w 66"/>
                <a:gd name="T35" fmla="*/ 10 h 39"/>
                <a:gd name="T36" fmla="*/ 59 w 66"/>
                <a:gd name="T37" fmla="*/ 14 h 39"/>
                <a:gd name="T38" fmla="*/ 62 w 66"/>
                <a:gd name="T39" fmla="*/ 21 h 39"/>
                <a:gd name="T40" fmla="*/ 58 w 66"/>
                <a:gd name="T41" fmla="*/ 23 h 39"/>
                <a:gd name="T42" fmla="*/ 64 w 66"/>
                <a:gd name="T43" fmla="*/ 29 h 39"/>
                <a:gd name="T44" fmla="*/ 59 w 66"/>
                <a:gd name="T45" fmla="*/ 29 h 39"/>
                <a:gd name="T46" fmla="*/ 55 w 66"/>
                <a:gd name="T47" fmla="*/ 27 h 39"/>
                <a:gd name="T48" fmla="*/ 45 w 66"/>
                <a:gd name="T49" fmla="*/ 31 h 39"/>
                <a:gd name="T50" fmla="*/ 44 w 66"/>
                <a:gd name="T51" fmla="*/ 31 h 39"/>
                <a:gd name="T52" fmla="*/ 44 w 66"/>
                <a:gd name="T53" fmla="*/ 38 h 39"/>
                <a:gd name="T54" fmla="*/ 37 w 66"/>
                <a:gd name="T55" fmla="*/ 39 h 39"/>
                <a:gd name="T56" fmla="*/ 32 w 66"/>
                <a:gd name="T57" fmla="*/ 38 h 39"/>
                <a:gd name="T58" fmla="*/ 28 w 66"/>
                <a:gd name="T59" fmla="*/ 38 h 39"/>
                <a:gd name="T60" fmla="*/ 25 w 66"/>
                <a:gd name="T61" fmla="*/ 35 h 39"/>
                <a:gd name="T62" fmla="*/ 7 w 66"/>
                <a:gd name="T63" fmla="*/ 38 h 39"/>
                <a:gd name="T64" fmla="*/ 7 w 66"/>
                <a:gd name="T65" fmla="*/ 31 h 39"/>
                <a:gd name="T66" fmla="*/ 0 w 66"/>
                <a:gd name="T67" fmla="*/ 25 h 39"/>
                <a:gd name="T68" fmla="*/ 3 w 66"/>
                <a:gd name="T69" fmla="*/ 23 h 39"/>
                <a:gd name="T70" fmla="*/ 0 w 66"/>
                <a:gd name="T71" fmla="*/ 21 h 39"/>
                <a:gd name="T72" fmla="*/ 0 w 66"/>
                <a:gd name="T73" fmla="*/ 18 h 39"/>
                <a:gd name="T74" fmla="*/ 3 w 66"/>
                <a:gd name="T75" fmla="*/ 17 h 39"/>
                <a:gd name="T76" fmla="*/ 4 w 66"/>
                <a:gd name="T77" fmla="*/ 14 h 39"/>
                <a:gd name="T78" fmla="*/ 3 w 66"/>
                <a:gd name="T79" fmla="*/ 11 h 39"/>
                <a:gd name="T80" fmla="*/ 0 w 66"/>
                <a:gd name="T81" fmla="*/ 7 h 39"/>
                <a:gd name="T82" fmla="*/ 0 w 66"/>
                <a:gd name="T83" fmla="*/ 0 h 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"/>
                <a:gd name="T127" fmla="*/ 0 h 39"/>
                <a:gd name="T128" fmla="*/ 66 w 66"/>
                <a:gd name="T129" fmla="*/ 39 h 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" h="39">
                  <a:moveTo>
                    <a:pt x="0" y="0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3" y="6"/>
                  </a:lnTo>
                  <a:lnTo>
                    <a:pt x="10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32" y="7"/>
                  </a:lnTo>
                  <a:lnTo>
                    <a:pt x="34" y="6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62" y="1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59" y="14"/>
                  </a:lnTo>
                  <a:lnTo>
                    <a:pt x="62" y="21"/>
                  </a:lnTo>
                  <a:lnTo>
                    <a:pt x="58" y="23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4" y="38"/>
                  </a:lnTo>
                  <a:lnTo>
                    <a:pt x="37" y="39"/>
                  </a:lnTo>
                  <a:lnTo>
                    <a:pt x="32" y="38"/>
                  </a:lnTo>
                  <a:lnTo>
                    <a:pt x="28" y="38"/>
                  </a:lnTo>
                  <a:lnTo>
                    <a:pt x="25" y="35"/>
                  </a:lnTo>
                  <a:lnTo>
                    <a:pt x="7" y="38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3" y="17"/>
                  </a:lnTo>
                  <a:lnTo>
                    <a:pt x="4" y="14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1" name="Group 977"/>
          <p:cNvGrpSpPr>
            <a:grpSpLocks/>
          </p:cNvGrpSpPr>
          <p:nvPr/>
        </p:nvGrpSpPr>
        <p:grpSpPr bwMode="auto">
          <a:xfrm>
            <a:off x="4502857" y="1684867"/>
            <a:ext cx="42333" cy="50800"/>
            <a:chOff x="2468" y="1591"/>
            <a:chExt cx="30" cy="36"/>
          </a:xfrm>
        </p:grpSpPr>
        <p:sp>
          <p:nvSpPr>
            <p:cNvPr id="142761" name="Freeform 975"/>
            <p:cNvSpPr>
              <a:spLocks/>
            </p:cNvSpPr>
            <p:nvPr/>
          </p:nvSpPr>
          <p:spPr bwMode="auto">
            <a:xfrm>
              <a:off x="2468" y="1591"/>
              <a:ext cx="30" cy="36"/>
            </a:xfrm>
            <a:custGeom>
              <a:avLst/>
              <a:gdLst>
                <a:gd name="T0" fmla="*/ 4 w 30"/>
                <a:gd name="T1" fmla="*/ 34 h 36"/>
                <a:gd name="T2" fmla="*/ 4 w 30"/>
                <a:gd name="T3" fmla="*/ 25 h 36"/>
                <a:gd name="T4" fmla="*/ 1 w 30"/>
                <a:gd name="T5" fmla="*/ 22 h 36"/>
                <a:gd name="T6" fmla="*/ 0 w 30"/>
                <a:gd name="T7" fmla="*/ 25 h 36"/>
                <a:gd name="T8" fmla="*/ 0 w 30"/>
                <a:gd name="T9" fmla="*/ 14 h 36"/>
                <a:gd name="T10" fmla="*/ 0 w 30"/>
                <a:gd name="T11" fmla="*/ 7 h 36"/>
                <a:gd name="T12" fmla="*/ 4 w 30"/>
                <a:gd name="T13" fmla="*/ 10 h 36"/>
                <a:gd name="T14" fmla="*/ 6 w 30"/>
                <a:gd name="T15" fmla="*/ 3 h 36"/>
                <a:gd name="T16" fmla="*/ 11 w 30"/>
                <a:gd name="T17" fmla="*/ 6 h 36"/>
                <a:gd name="T18" fmla="*/ 11 w 30"/>
                <a:gd name="T19" fmla="*/ 0 h 36"/>
                <a:gd name="T20" fmla="*/ 20 w 30"/>
                <a:gd name="T21" fmla="*/ 0 h 36"/>
                <a:gd name="T22" fmla="*/ 24 w 30"/>
                <a:gd name="T23" fmla="*/ 7 h 36"/>
                <a:gd name="T24" fmla="*/ 30 w 30"/>
                <a:gd name="T25" fmla="*/ 10 h 36"/>
                <a:gd name="T26" fmla="*/ 27 w 30"/>
                <a:gd name="T27" fmla="*/ 14 h 36"/>
                <a:gd name="T28" fmla="*/ 23 w 30"/>
                <a:gd name="T29" fmla="*/ 14 h 36"/>
                <a:gd name="T30" fmla="*/ 23 w 30"/>
                <a:gd name="T31" fmla="*/ 16 h 36"/>
                <a:gd name="T32" fmla="*/ 23 w 30"/>
                <a:gd name="T33" fmla="*/ 18 h 36"/>
                <a:gd name="T34" fmla="*/ 20 w 30"/>
                <a:gd name="T35" fmla="*/ 22 h 36"/>
                <a:gd name="T36" fmla="*/ 16 w 30"/>
                <a:gd name="T37" fmla="*/ 25 h 36"/>
                <a:gd name="T38" fmla="*/ 16 w 30"/>
                <a:gd name="T39" fmla="*/ 31 h 36"/>
                <a:gd name="T40" fmla="*/ 16 w 30"/>
                <a:gd name="T41" fmla="*/ 36 h 36"/>
                <a:gd name="T42" fmla="*/ 11 w 30"/>
                <a:gd name="T43" fmla="*/ 36 h 36"/>
                <a:gd name="T44" fmla="*/ 4 w 30"/>
                <a:gd name="T45" fmla="*/ 34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36"/>
                <a:gd name="T71" fmla="*/ 30 w 30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36">
                  <a:moveTo>
                    <a:pt x="4" y="34"/>
                  </a:moveTo>
                  <a:lnTo>
                    <a:pt x="4" y="25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4" y="10"/>
                  </a:lnTo>
                  <a:lnTo>
                    <a:pt x="6" y="3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4" y="7"/>
                  </a:lnTo>
                  <a:lnTo>
                    <a:pt x="30" y="10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0" y="22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62" name="Freeform 976"/>
            <p:cNvSpPr>
              <a:spLocks/>
            </p:cNvSpPr>
            <p:nvPr/>
          </p:nvSpPr>
          <p:spPr bwMode="auto">
            <a:xfrm>
              <a:off x="2468" y="1591"/>
              <a:ext cx="30" cy="36"/>
            </a:xfrm>
            <a:custGeom>
              <a:avLst/>
              <a:gdLst>
                <a:gd name="T0" fmla="*/ 4 w 30"/>
                <a:gd name="T1" fmla="*/ 34 h 36"/>
                <a:gd name="T2" fmla="*/ 4 w 30"/>
                <a:gd name="T3" fmla="*/ 25 h 36"/>
                <a:gd name="T4" fmla="*/ 1 w 30"/>
                <a:gd name="T5" fmla="*/ 22 h 36"/>
                <a:gd name="T6" fmla="*/ 0 w 30"/>
                <a:gd name="T7" fmla="*/ 25 h 36"/>
                <a:gd name="T8" fmla="*/ 0 w 30"/>
                <a:gd name="T9" fmla="*/ 14 h 36"/>
                <a:gd name="T10" fmla="*/ 0 w 30"/>
                <a:gd name="T11" fmla="*/ 7 h 36"/>
                <a:gd name="T12" fmla="*/ 4 w 30"/>
                <a:gd name="T13" fmla="*/ 10 h 36"/>
                <a:gd name="T14" fmla="*/ 6 w 30"/>
                <a:gd name="T15" fmla="*/ 3 h 36"/>
                <a:gd name="T16" fmla="*/ 11 w 30"/>
                <a:gd name="T17" fmla="*/ 6 h 36"/>
                <a:gd name="T18" fmla="*/ 11 w 30"/>
                <a:gd name="T19" fmla="*/ 0 h 36"/>
                <a:gd name="T20" fmla="*/ 20 w 30"/>
                <a:gd name="T21" fmla="*/ 0 h 36"/>
                <a:gd name="T22" fmla="*/ 24 w 30"/>
                <a:gd name="T23" fmla="*/ 7 h 36"/>
                <a:gd name="T24" fmla="*/ 30 w 30"/>
                <a:gd name="T25" fmla="*/ 10 h 36"/>
                <a:gd name="T26" fmla="*/ 27 w 30"/>
                <a:gd name="T27" fmla="*/ 14 h 36"/>
                <a:gd name="T28" fmla="*/ 23 w 30"/>
                <a:gd name="T29" fmla="*/ 14 h 36"/>
                <a:gd name="T30" fmla="*/ 23 w 30"/>
                <a:gd name="T31" fmla="*/ 16 h 36"/>
                <a:gd name="T32" fmla="*/ 23 w 30"/>
                <a:gd name="T33" fmla="*/ 18 h 36"/>
                <a:gd name="T34" fmla="*/ 20 w 30"/>
                <a:gd name="T35" fmla="*/ 22 h 36"/>
                <a:gd name="T36" fmla="*/ 16 w 30"/>
                <a:gd name="T37" fmla="*/ 25 h 36"/>
                <a:gd name="T38" fmla="*/ 16 w 30"/>
                <a:gd name="T39" fmla="*/ 31 h 36"/>
                <a:gd name="T40" fmla="*/ 16 w 30"/>
                <a:gd name="T41" fmla="*/ 36 h 36"/>
                <a:gd name="T42" fmla="*/ 11 w 30"/>
                <a:gd name="T43" fmla="*/ 36 h 36"/>
                <a:gd name="T44" fmla="*/ 4 w 30"/>
                <a:gd name="T45" fmla="*/ 34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36"/>
                <a:gd name="T71" fmla="*/ 30 w 30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36">
                  <a:moveTo>
                    <a:pt x="4" y="34"/>
                  </a:moveTo>
                  <a:lnTo>
                    <a:pt x="4" y="25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4" y="10"/>
                  </a:lnTo>
                  <a:lnTo>
                    <a:pt x="6" y="3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4" y="7"/>
                  </a:lnTo>
                  <a:lnTo>
                    <a:pt x="30" y="10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0" y="22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2" name="Group 980"/>
          <p:cNvGrpSpPr>
            <a:grpSpLocks/>
          </p:cNvGrpSpPr>
          <p:nvPr/>
        </p:nvGrpSpPr>
        <p:grpSpPr bwMode="auto">
          <a:xfrm>
            <a:off x="4548012" y="1707445"/>
            <a:ext cx="21166" cy="25400"/>
            <a:chOff x="2500" y="1607"/>
            <a:chExt cx="15" cy="18"/>
          </a:xfrm>
        </p:grpSpPr>
        <p:sp>
          <p:nvSpPr>
            <p:cNvPr id="142759" name="Freeform 978"/>
            <p:cNvSpPr>
              <a:spLocks/>
            </p:cNvSpPr>
            <p:nvPr/>
          </p:nvSpPr>
          <p:spPr bwMode="auto">
            <a:xfrm>
              <a:off x="2500" y="1607"/>
              <a:ext cx="15" cy="18"/>
            </a:xfrm>
            <a:custGeom>
              <a:avLst/>
              <a:gdLst>
                <a:gd name="T0" fmla="*/ 11 w 15"/>
                <a:gd name="T1" fmla="*/ 18 h 18"/>
                <a:gd name="T2" fmla="*/ 9 w 15"/>
                <a:gd name="T3" fmla="*/ 18 h 18"/>
                <a:gd name="T4" fmla="*/ 6 w 15"/>
                <a:gd name="T5" fmla="*/ 13 h 18"/>
                <a:gd name="T6" fmla="*/ 0 w 15"/>
                <a:gd name="T7" fmla="*/ 5 h 18"/>
                <a:gd name="T8" fmla="*/ 2 w 15"/>
                <a:gd name="T9" fmla="*/ 5 h 18"/>
                <a:gd name="T10" fmla="*/ 4 w 15"/>
                <a:gd name="T11" fmla="*/ 2 h 18"/>
                <a:gd name="T12" fmla="*/ 6 w 15"/>
                <a:gd name="T13" fmla="*/ 5 h 18"/>
                <a:gd name="T14" fmla="*/ 9 w 15"/>
                <a:gd name="T15" fmla="*/ 2 h 18"/>
                <a:gd name="T16" fmla="*/ 11 w 15"/>
                <a:gd name="T17" fmla="*/ 0 h 18"/>
                <a:gd name="T18" fmla="*/ 13 w 15"/>
                <a:gd name="T19" fmla="*/ 0 h 18"/>
                <a:gd name="T20" fmla="*/ 15 w 15"/>
                <a:gd name="T21" fmla="*/ 6 h 18"/>
                <a:gd name="T22" fmla="*/ 11 w 15"/>
                <a:gd name="T23" fmla="*/ 9 h 18"/>
                <a:gd name="T24" fmla="*/ 13 w 15"/>
                <a:gd name="T25" fmla="*/ 11 h 18"/>
                <a:gd name="T26" fmla="*/ 11 w 15"/>
                <a:gd name="T27" fmla="*/ 13 h 18"/>
                <a:gd name="T28" fmla="*/ 11 w 15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8"/>
                <a:gd name="T47" fmla="*/ 15 w 1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8">
                  <a:moveTo>
                    <a:pt x="11" y="18"/>
                  </a:moveTo>
                  <a:lnTo>
                    <a:pt x="9" y="18"/>
                  </a:lnTo>
                  <a:lnTo>
                    <a:pt x="6" y="1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5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6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60" name="Freeform 979"/>
            <p:cNvSpPr>
              <a:spLocks/>
            </p:cNvSpPr>
            <p:nvPr/>
          </p:nvSpPr>
          <p:spPr bwMode="auto">
            <a:xfrm>
              <a:off x="2500" y="1607"/>
              <a:ext cx="15" cy="18"/>
            </a:xfrm>
            <a:custGeom>
              <a:avLst/>
              <a:gdLst>
                <a:gd name="T0" fmla="*/ 11 w 15"/>
                <a:gd name="T1" fmla="*/ 18 h 18"/>
                <a:gd name="T2" fmla="*/ 9 w 15"/>
                <a:gd name="T3" fmla="*/ 18 h 18"/>
                <a:gd name="T4" fmla="*/ 6 w 15"/>
                <a:gd name="T5" fmla="*/ 13 h 18"/>
                <a:gd name="T6" fmla="*/ 0 w 15"/>
                <a:gd name="T7" fmla="*/ 5 h 18"/>
                <a:gd name="T8" fmla="*/ 2 w 15"/>
                <a:gd name="T9" fmla="*/ 5 h 18"/>
                <a:gd name="T10" fmla="*/ 4 w 15"/>
                <a:gd name="T11" fmla="*/ 2 h 18"/>
                <a:gd name="T12" fmla="*/ 6 w 15"/>
                <a:gd name="T13" fmla="*/ 5 h 18"/>
                <a:gd name="T14" fmla="*/ 9 w 15"/>
                <a:gd name="T15" fmla="*/ 2 h 18"/>
                <a:gd name="T16" fmla="*/ 11 w 15"/>
                <a:gd name="T17" fmla="*/ 0 h 18"/>
                <a:gd name="T18" fmla="*/ 13 w 15"/>
                <a:gd name="T19" fmla="*/ 0 h 18"/>
                <a:gd name="T20" fmla="*/ 15 w 15"/>
                <a:gd name="T21" fmla="*/ 6 h 18"/>
                <a:gd name="T22" fmla="*/ 11 w 15"/>
                <a:gd name="T23" fmla="*/ 9 h 18"/>
                <a:gd name="T24" fmla="*/ 13 w 15"/>
                <a:gd name="T25" fmla="*/ 11 h 18"/>
                <a:gd name="T26" fmla="*/ 11 w 15"/>
                <a:gd name="T27" fmla="*/ 13 h 18"/>
                <a:gd name="T28" fmla="*/ 11 w 15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8"/>
                <a:gd name="T47" fmla="*/ 15 w 1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8">
                  <a:moveTo>
                    <a:pt x="11" y="18"/>
                  </a:moveTo>
                  <a:lnTo>
                    <a:pt x="9" y="18"/>
                  </a:lnTo>
                  <a:lnTo>
                    <a:pt x="6" y="1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5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6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3" name="Group 983"/>
          <p:cNvGrpSpPr>
            <a:grpSpLocks/>
          </p:cNvGrpSpPr>
          <p:nvPr/>
        </p:nvGrpSpPr>
        <p:grpSpPr bwMode="auto">
          <a:xfrm>
            <a:off x="4526845" y="1720145"/>
            <a:ext cx="14111" cy="8467"/>
            <a:chOff x="2485" y="1616"/>
            <a:chExt cx="10" cy="6"/>
          </a:xfrm>
        </p:grpSpPr>
        <p:sp>
          <p:nvSpPr>
            <p:cNvPr id="142757" name="Freeform 981"/>
            <p:cNvSpPr>
              <a:spLocks/>
            </p:cNvSpPr>
            <p:nvPr/>
          </p:nvSpPr>
          <p:spPr bwMode="auto">
            <a:xfrm>
              <a:off x="2485" y="1616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6 w 10"/>
                <a:gd name="T3" fmla="*/ 6 h 6"/>
                <a:gd name="T4" fmla="*/ 3 w 10"/>
                <a:gd name="T5" fmla="*/ 4 h 6"/>
                <a:gd name="T6" fmla="*/ 0 w 10"/>
                <a:gd name="T7" fmla="*/ 2 h 6"/>
                <a:gd name="T8" fmla="*/ 7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6" y="6"/>
                  </a:lnTo>
                  <a:lnTo>
                    <a:pt x="3" y="4"/>
                  </a:lnTo>
                  <a:lnTo>
                    <a:pt x="0" y="2"/>
                  </a:lnTo>
                  <a:lnTo>
                    <a:pt x="7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58" name="Freeform 982"/>
            <p:cNvSpPr>
              <a:spLocks/>
            </p:cNvSpPr>
            <p:nvPr/>
          </p:nvSpPr>
          <p:spPr bwMode="auto">
            <a:xfrm>
              <a:off x="2485" y="1616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6 w 10"/>
                <a:gd name="T3" fmla="*/ 6 h 6"/>
                <a:gd name="T4" fmla="*/ 3 w 10"/>
                <a:gd name="T5" fmla="*/ 4 h 6"/>
                <a:gd name="T6" fmla="*/ 0 w 10"/>
                <a:gd name="T7" fmla="*/ 2 h 6"/>
                <a:gd name="T8" fmla="*/ 7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6" y="6"/>
                  </a:lnTo>
                  <a:lnTo>
                    <a:pt x="3" y="4"/>
                  </a:lnTo>
                  <a:lnTo>
                    <a:pt x="0" y="2"/>
                  </a:lnTo>
                  <a:lnTo>
                    <a:pt x="7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4" name="Group 986"/>
          <p:cNvGrpSpPr>
            <a:grpSpLocks/>
          </p:cNvGrpSpPr>
          <p:nvPr/>
        </p:nvGrpSpPr>
        <p:grpSpPr bwMode="auto">
          <a:xfrm>
            <a:off x="4548012" y="1732845"/>
            <a:ext cx="8467" cy="5644"/>
            <a:chOff x="2500" y="1625"/>
            <a:chExt cx="6" cy="4"/>
          </a:xfrm>
        </p:grpSpPr>
        <p:sp>
          <p:nvSpPr>
            <p:cNvPr id="142755" name="Freeform 984"/>
            <p:cNvSpPr>
              <a:spLocks/>
            </p:cNvSpPr>
            <p:nvPr/>
          </p:nvSpPr>
          <p:spPr bwMode="auto">
            <a:xfrm>
              <a:off x="2500" y="1625"/>
              <a:ext cx="6" cy="4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4 w 6"/>
                <a:gd name="T7" fmla="*/ 1 h 4"/>
                <a:gd name="T8" fmla="*/ 6 w 6"/>
                <a:gd name="T9" fmla="*/ 1 h 4"/>
                <a:gd name="T10" fmla="*/ 6 w 6"/>
                <a:gd name="T11" fmla="*/ 4 h 4"/>
                <a:gd name="T12" fmla="*/ 4 w 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56" name="Freeform 985"/>
            <p:cNvSpPr>
              <a:spLocks/>
            </p:cNvSpPr>
            <p:nvPr/>
          </p:nvSpPr>
          <p:spPr bwMode="auto">
            <a:xfrm>
              <a:off x="2500" y="1625"/>
              <a:ext cx="6" cy="4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4 w 6"/>
                <a:gd name="T7" fmla="*/ 1 h 4"/>
                <a:gd name="T8" fmla="*/ 6 w 6"/>
                <a:gd name="T9" fmla="*/ 1 h 4"/>
                <a:gd name="T10" fmla="*/ 6 w 6"/>
                <a:gd name="T11" fmla="*/ 4 h 4"/>
                <a:gd name="T12" fmla="*/ 4 w 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5" name="Group 989"/>
          <p:cNvGrpSpPr>
            <a:grpSpLocks/>
          </p:cNvGrpSpPr>
          <p:nvPr/>
        </p:nvGrpSpPr>
        <p:grpSpPr bwMode="auto">
          <a:xfrm>
            <a:off x="4473222" y="1731434"/>
            <a:ext cx="141111" cy="162277"/>
            <a:chOff x="2447" y="1624"/>
            <a:chExt cx="100" cy="115"/>
          </a:xfrm>
        </p:grpSpPr>
        <p:sp>
          <p:nvSpPr>
            <p:cNvPr id="142753" name="Freeform 987"/>
            <p:cNvSpPr>
              <a:spLocks/>
            </p:cNvSpPr>
            <p:nvPr/>
          </p:nvSpPr>
          <p:spPr bwMode="auto">
            <a:xfrm>
              <a:off x="2447" y="1624"/>
              <a:ext cx="100" cy="115"/>
            </a:xfrm>
            <a:custGeom>
              <a:avLst/>
              <a:gdLst>
                <a:gd name="T0" fmla="*/ 32 w 100"/>
                <a:gd name="T1" fmla="*/ 1 h 115"/>
                <a:gd name="T2" fmla="*/ 41 w 100"/>
                <a:gd name="T3" fmla="*/ 5 h 115"/>
                <a:gd name="T4" fmla="*/ 41 w 100"/>
                <a:gd name="T5" fmla="*/ 9 h 115"/>
                <a:gd name="T6" fmla="*/ 48 w 100"/>
                <a:gd name="T7" fmla="*/ 11 h 115"/>
                <a:gd name="T8" fmla="*/ 51 w 100"/>
                <a:gd name="T9" fmla="*/ 18 h 115"/>
                <a:gd name="T10" fmla="*/ 59 w 100"/>
                <a:gd name="T11" fmla="*/ 13 h 115"/>
                <a:gd name="T12" fmla="*/ 71 w 100"/>
                <a:gd name="T13" fmla="*/ 11 h 115"/>
                <a:gd name="T14" fmla="*/ 82 w 100"/>
                <a:gd name="T15" fmla="*/ 18 h 115"/>
                <a:gd name="T16" fmla="*/ 92 w 100"/>
                <a:gd name="T17" fmla="*/ 28 h 115"/>
                <a:gd name="T18" fmla="*/ 86 w 100"/>
                <a:gd name="T19" fmla="*/ 34 h 115"/>
                <a:gd name="T20" fmla="*/ 92 w 100"/>
                <a:gd name="T21" fmla="*/ 40 h 115"/>
                <a:gd name="T22" fmla="*/ 96 w 100"/>
                <a:gd name="T23" fmla="*/ 46 h 115"/>
                <a:gd name="T24" fmla="*/ 97 w 100"/>
                <a:gd name="T25" fmla="*/ 56 h 115"/>
                <a:gd name="T26" fmla="*/ 97 w 100"/>
                <a:gd name="T27" fmla="*/ 61 h 115"/>
                <a:gd name="T28" fmla="*/ 92 w 100"/>
                <a:gd name="T29" fmla="*/ 64 h 115"/>
                <a:gd name="T30" fmla="*/ 68 w 100"/>
                <a:gd name="T31" fmla="*/ 71 h 115"/>
                <a:gd name="T32" fmla="*/ 68 w 100"/>
                <a:gd name="T33" fmla="*/ 77 h 115"/>
                <a:gd name="T34" fmla="*/ 73 w 100"/>
                <a:gd name="T35" fmla="*/ 84 h 115"/>
                <a:gd name="T36" fmla="*/ 82 w 100"/>
                <a:gd name="T37" fmla="*/ 89 h 115"/>
                <a:gd name="T38" fmla="*/ 86 w 100"/>
                <a:gd name="T39" fmla="*/ 95 h 115"/>
                <a:gd name="T40" fmla="*/ 77 w 100"/>
                <a:gd name="T41" fmla="*/ 102 h 115"/>
                <a:gd name="T42" fmla="*/ 80 w 100"/>
                <a:gd name="T43" fmla="*/ 113 h 115"/>
                <a:gd name="T44" fmla="*/ 71 w 100"/>
                <a:gd name="T45" fmla="*/ 112 h 115"/>
                <a:gd name="T46" fmla="*/ 64 w 100"/>
                <a:gd name="T47" fmla="*/ 113 h 115"/>
                <a:gd name="T48" fmla="*/ 55 w 100"/>
                <a:gd name="T49" fmla="*/ 113 h 115"/>
                <a:gd name="T50" fmla="*/ 51 w 100"/>
                <a:gd name="T51" fmla="*/ 115 h 115"/>
                <a:gd name="T52" fmla="*/ 41 w 100"/>
                <a:gd name="T53" fmla="*/ 112 h 115"/>
                <a:gd name="T54" fmla="*/ 36 w 100"/>
                <a:gd name="T55" fmla="*/ 112 h 115"/>
                <a:gd name="T56" fmla="*/ 34 w 100"/>
                <a:gd name="T57" fmla="*/ 109 h 115"/>
                <a:gd name="T58" fmla="*/ 29 w 100"/>
                <a:gd name="T59" fmla="*/ 109 h 115"/>
                <a:gd name="T60" fmla="*/ 26 w 100"/>
                <a:gd name="T61" fmla="*/ 113 h 115"/>
                <a:gd name="T62" fmla="*/ 22 w 100"/>
                <a:gd name="T63" fmla="*/ 113 h 115"/>
                <a:gd name="T64" fmla="*/ 18 w 100"/>
                <a:gd name="T65" fmla="*/ 113 h 115"/>
                <a:gd name="T66" fmla="*/ 15 w 100"/>
                <a:gd name="T67" fmla="*/ 106 h 115"/>
                <a:gd name="T68" fmla="*/ 25 w 100"/>
                <a:gd name="T69" fmla="*/ 92 h 115"/>
                <a:gd name="T70" fmla="*/ 7 w 100"/>
                <a:gd name="T71" fmla="*/ 84 h 115"/>
                <a:gd name="T72" fmla="*/ 2 w 100"/>
                <a:gd name="T73" fmla="*/ 77 h 115"/>
                <a:gd name="T74" fmla="*/ 2 w 100"/>
                <a:gd name="T75" fmla="*/ 66 h 115"/>
                <a:gd name="T76" fmla="*/ 4 w 100"/>
                <a:gd name="T77" fmla="*/ 56 h 115"/>
                <a:gd name="T78" fmla="*/ 4 w 100"/>
                <a:gd name="T79" fmla="*/ 46 h 115"/>
                <a:gd name="T80" fmla="*/ 7 w 100"/>
                <a:gd name="T81" fmla="*/ 36 h 115"/>
                <a:gd name="T82" fmla="*/ 13 w 100"/>
                <a:gd name="T83" fmla="*/ 30 h 115"/>
                <a:gd name="T84" fmla="*/ 21 w 100"/>
                <a:gd name="T85" fmla="*/ 21 h 115"/>
                <a:gd name="T86" fmla="*/ 25 w 100"/>
                <a:gd name="T87" fmla="*/ 19 h 115"/>
                <a:gd name="T88" fmla="*/ 26 w 100"/>
                <a:gd name="T89" fmla="*/ 18 h 115"/>
                <a:gd name="T90" fmla="*/ 26 w 100"/>
                <a:gd name="T91" fmla="*/ 13 h 115"/>
                <a:gd name="T92" fmla="*/ 26 w 100"/>
                <a:gd name="T93" fmla="*/ 6 h 115"/>
                <a:gd name="T94" fmla="*/ 21 w 100"/>
                <a:gd name="T95" fmla="*/ 1 h 115"/>
                <a:gd name="T96" fmla="*/ 25 w 100"/>
                <a:gd name="T97" fmla="*/ 0 h 1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0"/>
                <a:gd name="T148" fmla="*/ 0 h 115"/>
                <a:gd name="T149" fmla="*/ 100 w 100"/>
                <a:gd name="T150" fmla="*/ 115 h 1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0" h="115">
                  <a:moveTo>
                    <a:pt x="25" y="0"/>
                  </a:moveTo>
                  <a:lnTo>
                    <a:pt x="32" y="1"/>
                  </a:lnTo>
                  <a:lnTo>
                    <a:pt x="36" y="1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9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1" y="1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68" y="6"/>
                  </a:lnTo>
                  <a:lnTo>
                    <a:pt x="71" y="11"/>
                  </a:lnTo>
                  <a:lnTo>
                    <a:pt x="80" y="15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2" y="28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93" y="39"/>
                  </a:lnTo>
                  <a:lnTo>
                    <a:pt x="92" y="40"/>
                  </a:lnTo>
                  <a:lnTo>
                    <a:pt x="93" y="46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7" y="56"/>
                  </a:lnTo>
                  <a:lnTo>
                    <a:pt x="100" y="57"/>
                  </a:lnTo>
                  <a:lnTo>
                    <a:pt x="97" y="61"/>
                  </a:lnTo>
                  <a:lnTo>
                    <a:pt x="93" y="61"/>
                  </a:lnTo>
                  <a:lnTo>
                    <a:pt x="92" y="64"/>
                  </a:lnTo>
                  <a:lnTo>
                    <a:pt x="71" y="73"/>
                  </a:lnTo>
                  <a:lnTo>
                    <a:pt x="68" y="71"/>
                  </a:lnTo>
                  <a:lnTo>
                    <a:pt x="68" y="73"/>
                  </a:lnTo>
                  <a:lnTo>
                    <a:pt x="68" y="77"/>
                  </a:lnTo>
                  <a:lnTo>
                    <a:pt x="73" y="78"/>
                  </a:lnTo>
                  <a:lnTo>
                    <a:pt x="73" y="84"/>
                  </a:lnTo>
                  <a:lnTo>
                    <a:pt x="80" y="88"/>
                  </a:lnTo>
                  <a:lnTo>
                    <a:pt x="82" y="89"/>
                  </a:lnTo>
                  <a:lnTo>
                    <a:pt x="86" y="94"/>
                  </a:lnTo>
                  <a:lnTo>
                    <a:pt x="86" y="95"/>
                  </a:lnTo>
                  <a:lnTo>
                    <a:pt x="86" y="101"/>
                  </a:lnTo>
                  <a:lnTo>
                    <a:pt x="77" y="102"/>
                  </a:lnTo>
                  <a:lnTo>
                    <a:pt x="77" y="109"/>
                  </a:lnTo>
                  <a:lnTo>
                    <a:pt x="80" y="113"/>
                  </a:lnTo>
                  <a:lnTo>
                    <a:pt x="77" y="112"/>
                  </a:lnTo>
                  <a:lnTo>
                    <a:pt x="71" y="112"/>
                  </a:lnTo>
                  <a:lnTo>
                    <a:pt x="68" y="113"/>
                  </a:lnTo>
                  <a:lnTo>
                    <a:pt x="64" y="113"/>
                  </a:lnTo>
                  <a:lnTo>
                    <a:pt x="56" y="115"/>
                  </a:lnTo>
                  <a:lnTo>
                    <a:pt x="55" y="113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4" y="113"/>
                  </a:lnTo>
                  <a:lnTo>
                    <a:pt x="41" y="112"/>
                  </a:lnTo>
                  <a:lnTo>
                    <a:pt x="38" y="112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4" y="109"/>
                  </a:lnTo>
                  <a:lnTo>
                    <a:pt x="32" y="109"/>
                  </a:lnTo>
                  <a:lnTo>
                    <a:pt x="29" y="109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5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18" y="113"/>
                  </a:lnTo>
                  <a:lnTo>
                    <a:pt x="15" y="113"/>
                  </a:lnTo>
                  <a:lnTo>
                    <a:pt x="15" y="106"/>
                  </a:lnTo>
                  <a:lnTo>
                    <a:pt x="21" y="98"/>
                  </a:lnTo>
                  <a:lnTo>
                    <a:pt x="25" y="92"/>
                  </a:lnTo>
                  <a:lnTo>
                    <a:pt x="18" y="89"/>
                  </a:lnTo>
                  <a:lnTo>
                    <a:pt x="7" y="84"/>
                  </a:lnTo>
                  <a:lnTo>
                    <a:pt x="7" y="78"/>
                  </a:lnTo>
                  <a:lnTo>
                    <a:pt x="2" y="77"/>
                  </a:lnTo>
                  <a:lnTo>
                    <a:pt x="4" y="73"/>
                  </a:lnTo>
                  <a:lnTo>
                    <a:pt x="2" y="66"/>
                  </a:lnTo>
                  <a:lnTo>
                    <a:pt x="2" y="61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3" y="30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2" y="26"/>
                  </a:lnTo>
                  <a:lnTo>
                    <a:pt x="25" y="19"/>
                  </a:lnTo>
                  <a:lnTo>
                    <a:pt x="29" y="19"/>
                  </a:lnTo>
                  <a:lnTo>
                    <a:pt x="26" y="18"/>
                  </a:lnTo>
                  <a:lnTo>
                    <a:pt x="29" y="13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6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54" name="Freeform 988"/>
            <p:cNvSpPr>
              <a:spLocks/>
            </p:cNvSpPr>
            <p:nvPr/>
          </p:nvSpPr>
          <p:spPr bwMode="auto">
            <a:xfrm>
              <a:off x="2447" y="1624"/>
              <a:ext cx="100" cy="115"/>
            </a:xfrm>
            <a:custGeom>
              <a:avLst/>
              <a:gdLst>
                <a:gd name="T0" fmla="*/ 32 w 100"/>
                <a:gd name="T1" fmla="*/ 1 h 115"/>
                <a:gd name="T2" fmla="*/ 41 w 100"/>
                <a:gd name="T3" fmla="*/ 5 h 115"/>
                <a:gd name="T4" fmla="*/ 41 w 100"/>
                <a:gd name="T5" fmla="*/ 9 h 115"/>
                <a:gd name="T6" fmla="*/ 48 w 100"/>
                <a:gd name="T7" fmla="*/ 11 h 115"/>
                <a:gd name="T8" fmla="*/ 51 w 100"/>
                <a:gd name="T9" fmla="*/ 18 h 115"/>
                <a:gd name="T10" fmla="*/ 59 w 100"/>
                <a:gd name="T11" fmla="*/ 13 h 115"/>
                <a:gd name="T12" fmla="*/ 71 w 100"/>
                <a:gd name="T13" fmla="*/ 11 h 115"/>
                <a:gd name="T14" fmla="*/ 82 w 100"/>
                <a:gd name="T15" fmla="*/ 18 h 115"/>
                <a:gd name="T16" fmla="*/ 92 w 100"/>
                <a:gd name="T17" fmla="*/ 28 h 115"/>
                <a:gd name="T18" fmla="*/ 86 w 100"/>
                <a:gd name="T19" fmla="*/ 34 h 115"/>
                <a:gd name="T20" fmla="*/ 92 w 100"/>
                <a:gd name="T21" fmla="*/ 40 h 115"/>
                <a:gd name="T22" fmla="*/ 96 w 100"/>
                <a:gd name="T23" fmla="*/ 46 h 115"/>
                <a:gd name="T24" fmla="*/ 97 w 100"/>
                <a:gd name="T25" fmla="*/ 56 h 115"/>
                <a:gd name="T26" fmla="*/ 97 w 100"/>
                <a:gd name="T27" fmla="*/ 61 h 115"/>
                <a:gd name="T28" fmla="*/ 92 w 100"/>
                <a:gd name="T29" fmla="*/ 64 h 115"/>
                <a:gd name="T30" fmla="*/ 68 w 100"/>
                <a:gd name="T31" fmla="*/ 71 h 115"/>
                <a:gd name="T32" fmla="*/ 68 w 100"/>
                <a:gd name="T33" fmla="*/ 77 h 115"/>
                <a:gd name="T34" fmla="*/ 73 w 100"/>
                <a:gd name="T35" fmla="*/ 84 h 115"/>
                <a:gd name="T36" fmla="*/ 82 w 100"/>
                <a:gd name="T37" fmla="*/ 89 h 115"/>
                <a:gd name="T38" fmla="*/ 86 w 100"/>
                <a:gd name="T39" fmla="*/ 95 h 115"/>
                <a:gd name="T40" fmla="*/ 77 w 100"/>
                <a:gd name="T41" fmla="*/ 102 h 115"/>
                <a:gd name="T42" fmla="*/ 80 w 100"/>
                <a:gd name="T43" fmla="*/ 113 h 115"/>
                <a:gd name="T44" fmla="*/ 71 w 100"/>
                <a:gd name="T45" fmla="*/ 112 h 115"/>
                <a:gd name="T46" fmla="*/ 64 w 100"/>
                <a:gd name="T47" fmla="*/ 113 h 115"/>
                <a:gd name="T48" fmla="*/ 55 w 100"/>
                <a:gd name="T49" fmla="*/ 113 h 115"/>
                <a:gd name="T50" fmla="*/ 51 w 100"/>
                <a:gd name="T51" fmla="*/ 115 h 115"/>
                <a:gd name="T52" fmla="*/ 41 w 100"/>
                <a:gd name="T53" fmla="*/ 112 h 115"/>
                <a:gd name="T54" fmla="*/ 36 w 100"/>
                <a:gd name="T55" fmla="*/ 112 h 115"/>
                <a:gd name="T56" fmla="*/ 34 w 100"/>
                <a:gd name="T57" fmla="*/ 109 h 115"/>
                <a:gd name="T58" fmla="*/ 29 w 100"/>
                <a:gd name="T59" fmla="*/ 109 h 115"/>
                <a:gd name="T60" fmla="*/ 26 w 100"/>
                <a:gd name="T61" fmla="*/ 113 h 115"/>
                <a:gd name="T62" fmla="*/ 22 w 100"/>
                <a:gd name="T63" fmla="*/ 113 h 115"/>
                <a:gd name="T64" fmla="*/ 18 w 100"/>
                <a:gd name="T65" fmla="*/ 113 h 115"/>
                <a:gd name="T66" fmla="*/ 15 w 100"/>
                <a:gd name="T67" fmla="*/ 106 h 115"/>
                <a:gd name="T68" fmla="*/ 25 w 100"/>
                <a:gd name="T69" fmla="*/ 92 h 115"/>
                <a:gd name="T70" fmla="*/ 7 w 100"/>
                <a:gd name="T71" fmla="*/ 84 h 115"/>
                <a:gd name="T72" fmla="*/ 2 w 100"/>
                <a:gd name="T73" fmla="*/ 77 h 115"/>
                <a:gd name="T74" fmla="*/ 2 w 100"/>
                <a:gd name="T75" fmla="*/ 66 h 115"/>
                <a:gd name="T76" fmla="*/ 4 w 100"/>
                <a:gd name="T77" fmla="*/ 56 h 115"/>
                <a:gd name="T78" fmla="*/ 4 w 100"/>
                <a:gd name="T79" fmla="*/ 46 h 115"/>
                <a:gd name="T80" fmla="*/ 7 w 100"/>
                <a:gd name="T81" fmla="*/ 36 h 115"/>
                <a:gd name="T82" fmla="*/ 13 w 100"/>
                <a:gd name="T83" fmla="*/ 30 h 115"/>
                <a:gd name="T84" fmla="*/ 21 w 100"/>
                <a:gd name="T85" fmla="*/ 21 h 115"/>
                <a:gd name="T86" fmla="*/ 25 w 100"/>
                <a:gd name="T87" fmla="*/ 19 h 115"/>
                <a:gd name="T88" fmla="*/ 26 w 100"/>
                <a:gd name="T89" fmla="*/ 18 h 115"/>
                <a:gd name="T90" fmla="*/ 26 w 100"/>
                <a:gd name="T91" fmla="*/ 13 h 115"/>
                <a:gd name="T92" fmla="*/ 26 w 100"/>
                <a:gd name="T93" fmla="*/ 6 h 115"/>
                <a:gd name="T94" fmla="*/ 21 w 100"/>
                <a:gd name="T95" fmla="*/ 1 h 115"/>
                <a:gd name="T96" fmla="*/ 25 w 100"/>
                <a:gd name="T97" fmla="*/ 0 h 1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0"/>
                <a:gd name="T148" fmla="*/ 0 h 115"/>
                <a:gd name="T149" fmla="*/ 100 w 100"/>
                <a:gd name="T150" fmla="*/ 115 h 1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0" h="115">
                  <a:moveTo>
                    <a:pt x="25" y="0"/>
                  </a:moveTo>
                  <a:lnTo>
                    <a:pt x="32" y="1"/>
                  </a:lnTo>
                  <a:lnTo>
                    <a:pt x="36" y="1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9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1" y="1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68" y="6"/>
                  </a:lnTo>
                  <a:lnTo>
                    <a:pt x="71" y="11"/>
                  </a:lnTo>
                  <a:lnTo>
                    <a:pt x="80" y="15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2" y="28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93" y="39"/>
                  </a:lnTo>
                  <a:lnTo>
                    <a:pt x="92" y="40"/>
                  </a:lnTo>
                  <a:lnTo>
                    <a:pt x="93" y="46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7" y="56"/>
                  </a:lnTo>
                  <a:lnTo>
                    <a:pt x="100" y="57"/>
                  </a:lnTo>
                  <a:lnTo>
                    <a:pt x="97" y="61"/>
                  </a:lnTo>
                  <a:lnTo>
                    <a:pt x="93" y="61"/>
                  </a:lnTo>
                  <a:lnTo>
                    <a:pt x="92" y="64"/>
                  </a:lnTo>
                  <a:lnTo>
                    <a:pt x="71" y="73"/>
                  </a:lnTo>
                  <a:lnTo>
                    <a:pt x="68" y="71"/>
                  </a:lnTo>
                  <a:lnTo>
                    <a:pt x="68" y="73"/>
                  </a:lnTo>
                  <a:lnTo>
                    <a:pt x="68" y="77"/>
                  </a:lnTo>
                  <a:lnTo>
                    <a:pt x="73" y="78"/>
                  </a:lnTo>
                  <a:lnTo>
                    <a:pt x="73" y="84"/>
                  </a:lnTo>
                  <a:lnTo>
                    <a:pt x="80" y="88"/>
                  </a:lnTo>
                  <a:lnTo>
                    <a:pt x="82" y="89"/>
                  </a:lnTo>
                  <a:lnTo>
                    <a:pt x="86" y="94"/>
                  </a:lnTo>
                  <a:lnTo>
                    <a:pt x="86" y="95"/>
                  </a:lnTo>
                  <a:lnTo>
                    <a:pt x="86" y="101"/>
                  </a:lnTo>
                  <a:lnTo>
                    <a:pt x="77" y="102"/>
                  </a:lnTo>
                  <a:lnTo>
                    <a:pt x="77" y="109"/>
                  </a:lnTo>
                  <a:lnTo>
                    <a:pt x="80" y="113"/>
                  </a:lnTo>
                  <a:lnTo>
                    <a:pt x="77" y="112"/>
                  </a:lnTo>
                  <a:lnTo>
                    <a:pt x="71" y="112"/>
                  </a:lnTo>
                  <a:lnTo>
                    <a:pt x="68" y="113"/>
                  </a:lnTo>
                  <a:lnTo>
                    <a:pt x="64" y="113"/>
                  </a:lnTo>
                  <a:lnTo>
                    <a:pt x="56" y="115"/>
                  </a:lnTo>
                  <a:lnTo>
                    <a:pt x="55" y="113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4" y="113"/>
                  </a:lnTo>
                  <a:lnTo>
                    <a:pt x="41" y="112"/>
                  </a:lnTo>
                  <a:lnTo>
                    <a:pt x="38" y="112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4" y="109"/>
                  </a:lnTo>
                  <a:lnTo>
                    <a:pt x="32" y="109"/>
                  </a:lnTo>
                  <a:lnTo>
                    <a:pt x="29" y="109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5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18" y="113"/>
                  </a:lnTo>
                  <a:lnTo>
                    <a:pt x="15" y="113"/>
                  </a:lnTo>
                  <a:lnTo>
                    <a:pt x="15" y="106"/>
                  </a:lnTo>
                  <a:lnTo>
                    <a:pt x="21" y="98"/>
                  </a:lnTo>
                  <a:lnTo>
                    <a:pt x="25" y="92"/>
                  </a:lnTo>
                  <a:lnTo>
                    <a:pt x="18" y="89"/>
                  </a:lnTo>
                  <a:lnTo>
                    <a:pt x="7" y="84"/>
                  </a:lnTo>
                  <a:lnTo>
                    <a:pt x="7" y="78"/>
                  </a:lnTo>
                  <a:lnTo>
                    <a:pt x="2" y="77"/>
                  </a:lnTo>
                  <a:lnTo>
                    <a:pt x="4" y="73"/>
                  </a:lnTo>
                  <a:lnTo>
                    <a:pt x="2" y="66"/>
                  </a:lnTo>
                  <a:lnTo>
                    <a:pt x="2" y="61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3" y="30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2" y="26"/>
                  </a:lnTo>
                  <a:lnTo>
                    <a:pt x="25" y="19"/>
                  </a:lnTo>
                  <a:lnTo>
                    <a:pt x="29" y="19"/>
                  </a:lnTo>
                  <a:lnTo>
                    <a:pt x="26" y="18"/>
                  </a:lnTo>
                  <a:lnTo>
                    <a:pt x="29" y="13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6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6" name="Group 992"/>
          <p:cNvGrpSpPr>
            <a:grpSpLocks/>
          </p:cNvGrpSpPr>
          <p:nvPr/>
        </p:nvGrpSpPr>
        <p:grpSpPr bwMode="auto">
          <a:xfrm>
            <a:off x="4660901" y="1347612"/>
            <a:ext cx="177800" cy="266700"/>
            <a:chOff x="2580" y="1352"/>
            <a:chExt cx="126" cy="189"/>
          </a:xfrm>
        </p:grpSpPr>
        <p:sp>
          <p:nvSpPr>
            <p:cNvPr id="142751" name="Freeform 990"/>
            <p:cNvSpPr>
              <a:spLocks/>
            </p:cNvSpPr>
            <p:nvPr/>
          </p:nvSpPr>
          <p:spPr bwMode="auto">
            <a:xfrm>
              <a:off x="2580" y="1352"/>
              <a:ext cx="126" cy="189"/>
            </a:xfrm>
            <a:custGeom>
              <a:avLst/>
              <a:gdLst>
                <a:gd name="T0" fmla="*/ 78 w 126"/>
                <a:gd name="T1" fmla="*/ 24 h 189"/>
                <a:gd name="T2" fmla="*/ 87 w 126"/>
                <a:gd name="T3" fmla="*/ 35 h 189"/>
                <a:gd name="T4" fmla="*/ 87 w 126"/>
                <a:gd name="T5" fmla="*/ 50 h 189"/>
                <a:gd name="T6" fmla="*/ 98 w 126"/>
                <a:gd name="T7" fmla="*/ 86 h 189"/>
                <a:gd name="T8" fmla="*/ 98 w 126"/>
                <a:gd name="T9" fmla="*/ 93 h 189"/>
                <a:gd name="T10" fmla="*/ 102 w 126"/>
                <a:gd name="T11" fmla="*/ 97 h 189"/>
                <a:gd name="T12" fmla="*/ 108 w 126"/>
                <a:gd name="T13" fmla="*/ 103 h 189"/>
                <a:gd name="T14" fmla="*/ 115 w 126"/>
                <a:gd name="T15" fmla="*/ 121 h 189"/>
                <a:gd name="T16" fmla="*/ 126 w 126"/>
                <a:gd name="T17" fmla="*/ 127 h 189"/>
                <a:gd name="T18" fmla="*/ 89 w 126"/>
                <a:gd name="T19" fmla="*/ 174 h 189"/>
                <a:gd name="T20" fmla="*/ 73 w 126"/>
                <a:gd name="T21" fmla="*/ 177 h 189"/>
                <a:gd name="T22" fmla="*/ 54 w 126"/>
                <a:gd name="T23" fmla="*/ 183 h 189"/>
                <a:gd name="T24" fmla="*/ 35 w 126"/>
                <a:gd name="T25" fmla="*/ 184 h 189"/>
                <a:gd name="T26" fmla="*/ 38 w 126"/>
                <a:gd name="T27" fmla="*/ 183 h 189"/>
                <a:gd name="T28" fmla="*/ 37 w 126"/>
                <a:gd name="T29" fmla="*/ 183 h 189"/>
                <a:gd name="T30" fmla="*/ 35 w 126"/>
                <a:gd name="T31" fmla="*/ 178 h 189"/>
                <a:gd name="T32" fmla="*/ 24 w 126"/>
                <a:gd name="T33" fmla="*/ 177 h 189"/>
                <a:gd name="T34" fmla="*/ 20 w 126"/>
                <a:gd name="T35" fmla="*/ 167 h 189"/>
                <a:gd name="T36" fmla="*/ 20 w 126"/>
                <a:gd name="T37" fmla="*/ 159 h 189"/>
                <a:gd name="T38" fmla="*/ 19 w 126"/>
                <a:gd name="T39" fmla="*/ 150 h 189"/>
                <a:gd name="T40" fmla="*/ 16 w 126"/>
                <a:gd name="T41" fmla="*/ 135 h 189"/>
                <a:gd name="T42" fmla="*/ 20 w 126"/>
                <a:gd name="T43" fmla="*/ 127 h 189"/>
                <a:gd name="T44" fmla="*/ 27 w 126"/>
                <a:gd name="T45" fmla="*/ 124 h 189"/>
                <a:gd name="T46" fmla="*/ 30 w 126"/>
                <a:gd name="T47" fmla="*/ 121 h 189"/>
                <a:gd name="T48" fmla="*/ 35 w 126"/>
                <a:gd name="T49" fmla="*/ 117 h 189"/>
                <a:gd name="T50" fmla="*/ 43 w 126"/>
                <a:gd name="T51" fmla="*/ 101 h 189"/>
                <a:gd name="T52" fmla="*/ 50 w 126"/>
                <a:gd name="T53" fmla="*/ 93 h 189"/>
                <a:gd name="T54" fmla="*/ 53 w 126"/>
                <a:gd name="T55" fmla="*/ 89 h 189"/>
                <a:gd name="T56" fmla="*/ 46 w 126"/>
                <a:gd name="T57" fmla="*/ 78 h 189"/>
                <a:gd name="T58" fmla="*/ 38 w 126"/>
                <a:gd name="T59" fmla="*/ 75 h 189"/>
                <a:gd name="T60" fmla="*/ 35 w 126"/>
                <a:gd name="T61" fmla="*/ 66 h 189"/>
                <a:gd name="T62" fmla="*/ 32 w 126"/>
                <a:gd name="T63" fmla="*/ 52 h 189"/>
                <a:gd name="T64" fmla="*/ 35 w 126"/>
                <a:gd name="T65" fmla="*/ 48 h 189"/>
                <a:gd name="T66" fmla="*/ 30 w 126"/>
                <a:gd name="T67" fmla="*/ 37 h 189"/>
                <a:gd name="T68" fmla="*/ 16 w 126"/>
                <a:gd name="T69" fmla="*/ 30 h 189"/>
                <a:gd name="T70" fmla="*/ 0 w 126"/>
                <a:gd name="T71" fmla="*/ 20 h 189"/>
                <a:gd name="T72" fmla="*/ 4 w 126"/>
                <a:gd name="T73" fmla="*/ 20 h 189"/>
                <a:gd name="T74" fmla="*/ 4 w 126"/>
                <a:gd name="T75" fmla="*/ 16 h 189"/>
                <a:gd name="T76" fmla="*/ 19 w 126"/>
                <a:gd name="T77" fmla="*/ 24 h 189"/>
                <a:gd name="T78" fmla="*/ 30 w 126"/>
                <a:gd name="T79" fmla="*/ 24 h 189"/>
                <a:gd name="T80" fmla="*/ 37 w 126"/>
                <a:gd name="T81" fmla="*/ 24 h 189"/>
                <a:gd name="T82" fmla="*/ 43 w 126"/>
                <a:gd name="T83" fmla="*/ 27 h 189"/>
                <a:gd name="T84" fmla="*/ 48 w 126"/>
                <a:gd name="T85" fmla="*/ 23 h 189"/>
                <a:gd name="T86" fmla="*/ 48 w 126"/>
                <a:gd name="T87" fmla="*/ 9 h 189"/>
                <a:gd name="T88" fmla="*/ 57 w 126"/>
                <a:gd name="T89" fmla="*/ 3 h 189"/>
                <a:gd name="T90" fmla="*/ 67 w 126"/>
                <a:gd name="T91" fmla="*/ 0 h 189"/>
                <a:gd name="T92" fmla="*/ 76 w 126"/>
                <a:gd name="T93" fmla="*/ 6 h 189"/>
                <a:gd name="T94" fmla="*/ 78 w 126"/>
                <a:gd name="T95" fmla="*/ 13 h 1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6"/>
                <a:gd name="T145" fmla="*/ 0 h 189"/>
                <a:gd name="T146" fmla="*/ 126 w 126"/>
                <a:gd name="T147" fmla="*/ 189 h 18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6" h="189">
                  <a:moveTo>
                    <a:pt x="76" y="20"/>
                  </a:moveTo>
                  <a:lnTo>
                    <a:pt x="78" y="24"/>
                  </a:lnTo>
                  <a:lnTo>
                    <a:pt x="80" y="30"/>
                  </a:lnTo>
                  <a:lnTo>
                    <a:pt x="87" y="35"/>
                  </a:lnTo>
                  <a:lnTo>
                    <a:pt x="91" y="38"/>
                  </a:lnTo>
                  <a:lnTo>
                    <a:pt x="87" y="50"/>
                  </a:lnTo>
                  <a:lnTo>
                    <a:pt x="101" y="73"/>
                  </a:lnTo>
                  <a:lnTo>
                    <a:pt x="98" y="86"/>
                  </a:lnTo>
                  <a:lnTo>
                    <a:pt x="98" y="89"/>
                  </a:lnTo>
                  <a:lnTo>
                    <a:pt x="98" y="93"/>
                  </a:lnTo>
                  <a:lnTo>
                    <a:pt x="102" y="93"/>
                  </a:lnTo>
                  <a:lnTo>
                    <a:pt x="102" y="97"/>
                  </a:lnTo>
                  <a:lnTo>
                    <a:pt x="102" y="101"/>
                  </a:lnTo>
                  <a:lnTo>
                    <a:pt x="108" y="103"/>
                  </a:lnTo>
                  <a:lnTo>
                    <a:pt x="105" y="114"/>
                  </a:lnTo>
                  <a:lnTo>
                    <a:pt x="115" y="121"/>
                  </a:lnTo>
                  <a:lnTo>
                    <a:pt x="119" y="122"/>
                  </a:lnTo>
                  <a:lnTo>
                    <a:pt x="126" y="127"/>
                  </a:lnTo>
                  <a:lnTo>
                    <a:pt x="112" y="148"/>
                  </a:lnTo>
                  <a:lnTo>
                    <a:pt x="89" y="174"/>
                  </a:lnTo>
                  <a:lnTo>
                    <a:pt x="85" y="177"/>
                  </a:lnTo>
                  <a:lnTo>
                    <a:pt x="73" y="177"/>
                  </a:lnTo>
                  <a:lnTo>
                    <a:pt x="64" y="180"/>
                  </a:lnTo>
                  <a:lnTo>
                    <a:pt x="54" y="183"/>
                  </a:lnTo>
                  <a:lnTo>
                    <a:pt x="41" y="189"/>
                  </a:lnTo>
                  <a:lnTo>
                    <a:pt x="35" y="184"/>
                  </a:lnTo>
                  <a:lnTo>
                    <a:pt x="35" y="183"/>
                  </a:lnTo>
                  <a:lnTo>
                    <a:pt x="38" y="183"/>
                  </a:lnTo>
                  <a:lnTo>
                    <a:pt x="38" y="178"/>
                  </a:lnTo>
                  <a:lnTo>
                    <a:pt x="37" y="183"/>
                  </a:lnTo>
                  <a:lnTo>
                    <a:pt x="35" y="180"/>
                  </a:lnTo>
                  <a:lnTo>
                    <a:pt x="35" y="178"/>
                  </a:lnTo>
                  <a:lnTo>
                    <a:pt x="30" y="177"/>
                  </a:lnTo>
                  <a:lnTo>
                    <a:pt x="24" y="177"/>
                  </a:lnTo>
                  <a:lnTo>
                    <a:pt x="23" y="174"/>
                  </a:lnTo>
                  <a:lnTo>
                    <a:pt x="20" y="167"/>
                  </a:lnTo>
                  <a:lnTo>
                    <a:pt x="23" y="165"/>
                  </a:lnTo>
                  <a:lnTo>
                    <a:pt x="20" y="159"/>
                  </a:lnTo>
                  <a:lnTo>
                    <a:pt x="23" y="159"/>
                  </a:lnTo>
                  <a:lnTo>
                    <a:pt x="19" y="150"/>
                  </a:lnTo>
                  <a:lnTo>
                    <a:pt x="16" y="138"/>
                  </a:lnTo>
                  <a:lnTo>
                    <a:pt x="16" y="135"/>
                  </a:lnTo>
                  <a:lnTo>
                    <a:pt x="20" y="131"/>
                  </a:lnTo>
                  <a:lnTo>
                    <a:pt x="20" y="127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24" y="122"/>
                  </a:lnTo>
                  <a:lnTo>
                    <a:pt x="30" y="121"/>
                  </a:lnTo>
                  <a:lnTo>
                    <a:pt x="30" y="118"/>
                  </a:lnTo>
                  <a:lnTo>
                    <a:pt x="35" y="117"/>
                  </a:lnTo>
                  <a:lnTo>
                    <a:pt x="37" y="110"/>
                  </a:lnTo>
                  <a:lnTo>
                    <a:pt x="43" y="101"/>
                  </a:lnTo>
                  <a:lnTo>
                    <a:pt x="46" y="97"/>
                  </a:lnTo>
                  <a:lnTo>
                    <a:pt x="50" y="93"/>
                  </a:lnTo>
                  <a:lnTo>
                    <a:pt x="54" y="93"/>
                  </a:lnTo>
                  <a:lnTo>
                    <a:pt x="53" y="89"/>
                  </a:lnTo>
                  <a:lnTo>
                    <a:pt x="53" y="82"/>
                  </a:lnTo>
                  <a:lnTo>
                    <a:pt x="46" y="78"/>
                  </a:lnTo>
                  <a:lnTo>
                    <a:pt x="43" y="75"/>
                  </a:lnTo>
                  <a:lnTo>
                    <a:pt x="38" y="75"/>
                  </a:lnTo>
                  <a:lnTo>
                    <a:pt x="37" y="72"/>
                  </a:lnTo>
                  <a:lnTo>
                    <a:pt x="35" y="66"/>
                  </a:lnTo>
                  <a:lnTo>
                    <a:pt x="37" y="56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5" y="48"/>
                  </a:lnTo>
                  <a:lnTo>
                    <a:pt x="30" y="45"/>
                  </a:lnTo>
                  <a:lnTo>
                    <a:pt x="30" y="37"/>
                  </a:lnTo>
                  <a:lnTo>
                    <a:pt x="23" y="30"/>
                  </a:lnTo>
                  <a:lnTo>
                    <a:pt x="16" y="30"/>
                  </a:lnTo>
                  <a:lnTo>
                    <a:pt x="8" y="27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12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2" y="23"/>
                  </a:lnTo>
                  <a:lnTo>
                    <a:pt x="37" y="24"/>
                  </a:lnTo>
                  <a:lnTo>
                    <a:pt x="41" y="27"/>
                  </a:lnTo>
                  <a:lnTo>
                    <a:pt x="43" y="27"/>
                  </a:lnTo>
                  <a:lnTo>
                    <a:pt x="43" y="23"/>
                  </a:lnTo>
                  <a:lnTo>
                    <a:pt x="48" y="23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53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8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78" y="13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52" name="Freeform 991"/>
            <p:cNvSpPr>
              <a:spLocks/>
            </p:cNvSpPr>
            <p:nvPr/>
          </p:nvSpPr>
          <p:spPr bwMode="auto">
            <a:xfrm>
              <a:off x="2580" y="1352"/>
              <a:ext cx="126" cy="189"/>
            </a:xfrm>
            <a:custGeom>
              <a:avLst/>
              <a:gdLst>
                <a:gd name="T0" fmla="*/ 78 w 126"/>
                <a:gd name="T1" fmla="*/ 24 h 189"/>
                <a:gd name="T2" fmla="*/ 87 w 126"/>
                <a:gd name="T3" fmla="*/ 35 h 189"/>
                <a:gd name="T4" fmla="*/ 87 w 126"/>
                <a:gd name="T5" fmla="*/ 50 h 189"/>
                <a:gd name="T6" fmla="*/ 98 w 126"/>
                <a:gd name="T7" fmla="*/ 86 h 189"/>
                <a:gd name="T8" fmla="*/ 98 w 126"/>
                <a:gd name="T9" fmla="*/ 93 h 189"/>
                <a:gd name="T10" fmla="*/ 102 w 126"/>
                <a:gd name="T11" fmla="*/ 97 h 189"/>
                <a:gd name="T12" fmla="*/ 108 w 126"/>
                <a:gd name="T13" fmla="*/ 103 h 189"/>
                <a:gd name="T14" fmla="*/ 115 w 126"/>
                <a:gd name="T15" fmla="*/ 121 h 189"/>
                <a:gd name="T16" fmla="*/ 126 w 126"/>
                <a:gd name="T17" fmla="*/ 127 h 189"/>
                <a:gd name="T18" fmla="*/ 89 w 126"/>
                <a:gd name="T19" fmla="*/ 174 h 189"/>
                <a:gd name="T20" fmla="*/ 73 w 126"/>
                <a:gd name="T21" fmla="*/ 177 h 189"/>
                <a:gd name="T22" fmla="*/ 54 w 126"/>
                <a:gd name="T23" fmla="*/ 183 h 189"/>
                <a:gd name="T24" fmla="*/ 35 w 126"/>
                <a:gd name="T25" fmla="*/ 184 h 189"/>
                <a:gd name="T26" fmla="*/ 38 w 126"/>
                <a:gd name="T27" fmla="*/ 183 h 189"/>
                <a:gd name="T28" fmla="*/ 37 w 126"/>
                <a:gd name="T29" fmla="*/ 183 h 189"/>
                <a:gd name="T30" fmla="*/ 35 w 126"/>
                <a:gd name="T31" fmla="*/ 178 h 189"/>
                <a:gd name="T32" fmla="*/ 24 w 126"/>
                <a:gd name="T33" fmla="*/ 177 h 189"/>
                <a:gd name="T34" fmla="*/ 20 w 126"/>
                <a:gd name="T35" fmla="*/ 167 h 189"/>
                <a:gd name="T36" fmla="*/ 20 w 126"/>
                <a:gd name="T37" fmla="*/ 159 h 189"/>
                <a:gd name="T38" fmla="*/ 19 w 126"/>
                <a:gd name="T39" fmla="*/ 150 h 189"/>
                <a:gd name="T40" fmla="*/ 16 w 126"/>
                <a:gd name="T41" fmla="*/ 135 h 189"/>
                <a:gd name="T42" fmla="*/ 20 w 126"/>
                <a:gd name="T43" fmla="*/ 127 h 189"/>
                <a:gd name="T44" fmla="*/ 27 w 126"/>
                <a:gd name="T45" fmla="*/ 124 h 189"/>
                <a:gd name="T46" fmla="*/ 30 w 126"/>
                <a:gd name="T47" fmla="*/ 121 h 189"/>
                <a:gd name="T48" fmla="*/ 35 w 126"/>
                <a:gd name="T49" fmla="*/ 117 h 189"/>
                <a:gd name="T50" fmla="*/ 43 w 126"/>
                <a:gd name="T51" fmla="*/ 101 h 189"/>
                <a:gd name="T52" fmla="*/ 50 w 126"/>
                <a:gd name="T53" fmla="*/ 93 h 189"/>
                <a:gd name="T54" fmla="*/ 53 w 126"/>
                <a:gd name="T55" fmla="*/ 89 h 189"/>
                <a:gd name="T56" fmla="*/ 46 w 126"/>
                <a:gd name="T57" fmla="*/ 78 h 189"/>
                <a:gd name="T58" fmla="*/ 38 w 126"/>
                <a:gd name="T59" fmla="*/ 75 h 189"/>
                <a:gd name="T60" fmla="*/ 35 w 126"/>
                <a:gd name="T61" fmla="*/ 66 h 189"/>
                <a:gd name="T62" fmla="*/ 32 w 126"/>
                <a:gd name="T63" fmla="*/ 52 h 189"/>
                <a:gd name="T64" fmla="*/ 35 w 126"/>
                <a:gd name="T65" fmla="*/ 48 h 189"/>
                <a:gd name="T66" fmla="*/ 30 w 126"/>
                <a:gd name="T67" fmla="*/ 37 h 189"/>
                <a:gd name="T68" fmla="*/ 16 w 126"/>
                <a:gd name="T69" fmla="*/ 30 h 189"/>
                <a:gd name="T70" fmla="*/ 0 w 126"/>
                <a:gd name="T71" fmla="*/ 20 h 189"/>
                <a:gd name="T72" fmla="*/ 4 w 126"/>
                <a:gd name="T73" fmla="*/ 20 h 189"/>
                <a:gd name="T74" fmla="*/ 4 w 126"/>
                <a:gd name="T75" fmla="*/ 16 h 189"/>
                <a:gd name="T76" fmla="*/ 19 w 126"/>
                <a:gd name="T77" fmla="*/ 24 h 189"/>
                <a:gd name="T78" fmla="*/ 30 w 126"/>
                <a:gd name="T79" fmla="*/ 24 h 189"/>
                <a:gd name="T80" fmla="*/ 37 w 126"/>
                <a:gd name="T81" fmla="*/ 24 h 189"/>
                <a:gd name="T82" fmla="*/ 43 w 126"/>
                <a:gd name="T83" fmla="*/ 27 h 189"/>
                <a:gd name="T84" fmla="*/ 48 w 126"/>
                <a:gd name="T85" fmla="*/ 23 h 189"/>
                <a:gd name="T86" fmla="*/ 48 w 126"/>
                <a:gd name="T87" fmla="*/ 9 h 189"/>
                <a:gd name="T88" fmla="*/ 57 w 126"/>
                <a:gd name="T89" fmla="*/ 3 h 189"/>
                <a:gd name="T90" fmla="*/ 67 w 126"/>
                <a:gd name="T91" fmla="*/ 0 h 189"/>
                <a:gd name="T92" fmla="*/ 76 w 126"/>
                <a:gd name="T93" fmla="*/ 6 h 189"/>
                <a:gd name="T94" fmla="*/ 78 w 126"/>
                <a:gd name="T95" fmla="*/ 13 h 1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6"/>
                <a:gd name="T145" fmla="*/ 0 h 189"/>
                <a:gd name="T146" fmla="*/ 126 w 126"/>
                <a:gd name="T147" fmla="*/ 189 h 18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6" h="189">
                  <a:moveTo>
                    <a:pt x="76" y="20"/>
                  </a:moveTo>
                  <a:lnTo>
                    <a:pt x="78" y="24"/>
                  </a:lnTo>
                  <a:lnTo>
                    <a:pt x="80" y="30"/>
                  </a:lnTo>
                  <a:lnTo>
                    <a:pt x="87" y="35"/>
                  </a:lnTo>
                  <a:lnTo>
                    <a:pt x="91" y="38"/>
                  </a:lnTo>
                  <a:lnTo>
                    <a:pt x="87" y="50"/>
                  </a:lnTo>
                  <a:lnTo>
                    <a:pt x="101" y="73"/>
                  </a:lnTo>
                  <a:lnTo>
                    <a:pt x="98" y="86"/>
                  </a:lnTo>
                  <a:lnTo>
                    <a:pt x="98" y="89"/>
                  </a:lnTo>
                  <a:lnTo>
                    <a:pt x="98" y="93"/>
                  </a:lnTo>
                  <a:lnTo>
                    <a:pt x="102" y="93"/>
                  </a:lnTo>
                  <a:lnTo>
                    <a:pt x="102" y="97"/>
                  </a:lnTo>
                  <a:lnTo>
                    <a:pt x="102" y="101"/>
                  </a:lnTo>
                  <a:lnTo>
                    <a:pt x="108" y="103"/>
                  </a:lnTo>
                  <a:lnTo>
                    <a:pt x="105" y="114"/>
                  </a:lnTo>
                  <a:lnTo>
                    <a:pt x="115" y="121"/>
                  </a:lnTo>
                  <a:lnTo>
                    <a:pt x="119" y="122"/>
                  </a:lnTo>
                  <a:lnTo>
                    <a:pt x="126" y="127"/>
                  </a:lnTo>
                  <a:lnTo>
                    <a:pt x="112" y="148"/>
                  </a:lnTo>
                  <a:lnTo>
                    <a:pt x="89" y="174"/>
                  </a:lnTo>
                  <a:lnTo>
                    <a:pt x="85" y="177"/>
                  </a:lnTo>
                  <a:lnTo>
                    <a:pt x="73" y="177"/>
                  </a:lnTo>
                  <a:lnTo>
                    <a:pt x="64" y="180"/>
                  </a:lnTo>
                  <a:lnTo>
                    <a:pt x="54" y="183"/>
                  </a:lnTo>
                  <a:lnTo>
                    <a:pt x="41" y="189"/>
                  </a:lnTo>
                  <a:lnTo>
                    <a:pt x="35" y="184"/>
                  </a:lnTo>
                  <a:lnTo>
                    <a:pt x="35" y="183"/>
                  </a:lnTo>
                  <a:lnTo>
                    <a:pt x="38" y="183"/>
                  </a:lnTo>
                  <a:lnTo>
                    <a:pt x="38" y="178"/>
                  </a:lnTo>
                  <a:lnTo>
                    <a:pt x="37" y="183"/>
                  </a:lnTo>
                  <a:lnTo>
                    <a:pt x="35" y="180"/>
                  </a:lnTo>
                  <a:lnTo>
                    <a:pt x="35" y="178"/>
                  </a:lnTo>
                  <a:lnTo>
                    <a:pt x="30" y="177"/>
                  </a:lnTo>
                  <a:lnTo>
                    <a:pt x="24" y="177"/>
                  </a:lnTo>
                  <a:lnTo>
                    <a:pt x="23" y="174"/>
                  </a:lnTo>
                  <a:lnTo>
                    <a:pt x="20" y="167"/>
                  </a:lnTo>
                  <a:lnTo>
                    <a:pt x="23" y="165"/>
                  </a:lnTo>
                  <a:lnTo>
                    <a:pt x="20" y="159"/>
                  </a:lnTo>
                  <a:lnTo>
                    <a:pt x="23" y="159"/>
                  </a:lnTo>
                  <a:lnTo>
                    <a:pt x="19" y="150"/>
                  </a:lnTo>
                  <a:lnTo>
                    <a:pt x="16" y="138"/>
                  </a:lnTo>
                  <a:lnTo>
                    <a:pt x="16" y="135"/>
                  </a:lnTo>
                  <a:lnTo>
                    <a:pt x="20" y="131"/>
                  </a:lnTo>
                  <a:lnTo>
                    <a:pt x="20" y="127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24" y="122"/>
                  </a:lnTo>
                  <a:lnTo>
                    <a:pt x="30" y="121"/>
                  </a:lnTo>
                  <a:lnTo>
                    <a:pt x="30" y="118"/>
                  </a:lnTo>
                  <a:lnTo>
                    <a:pt x="35" y="117"/>
                  </a:lnTo>
                  <a:lnTo>
                    <a:pt x="37" y="110"/>
                  </a:lnTo>
                  <a:lnTo>
                    <a:pt x="43" y="101"/>
                  </a:lnTo>
                  <a:lnTo>
                    <a:pt x="46" y="97"/>
                  </a:lnTo>
                  <a:lnTo>
                    <a:pt x="50" y="93"/>
                  </a:lnTo>
                  <a:lnTo>
                    <a:pt x="54" y="93"/>
                  </a:lnTo>
                  <a:lnTo>
                    <a:pt x="53" y="89"/>
                  </a:lnTo>
                  <a:lnTo>
                    <a:pt x="53" y="82"/>
                  </a:lnTo>
                  <a:lnTo>
                    <a:pt x="46" y="78"/>
                  </a:lnTo>
                  <a:lnTo>
                    <a:pt x="43" y="75"/>
                  </a:lnTo>
                  <a:lnTo>
                    <a:pt x="38" y="75"/>
                  </a:lnTo>
                  <a:lnTo>
                    <a:pt x="37" y="72"/>
                  </a:lnTo>
                  <a:lnTo>
                    <a:pt x="35" y="66"/>
                  </a:lnTo>
                  <a:lnTo>
                    <a:pt x="37" y="56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5" y="48"/>
                  </a:lnTo>
                  <a:lnTo>
                    <a:pt x="30" y="45"/>
                  </a:lnTo>
                  <a:lnTo>
                    <a:pt x="30" y="37"/>
                  </a:lnTo>
                  <a:lnTo>
                    <a:pt x="23" y="30"/>
                  </a:lnTo>
                  <a:lnTo>
                    <a:pt x="16" y="30"/>
                  </a:lnTo>
                  <a:lnTo>
                    <a:pt x="8" y="27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12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2" y="23"/>
                  </a:lnTo>
                  <a:lnTo>
                    <a:pt x="37" y="24"/>
                  </a:lnTo>
                  <a:lnTo>
                    <a:pt x="41" y="27"/>
                  </a:lnTo>
                  <a:lnTo>
                    <a:pt x="43" y="27"/>
                  </a:lnTo>
                  <a:lnTo>
                    <a:pt x="43" y="23"/>
                  </a:lnTo>
                  <a:lnTo>
                    <a:pt x="48" y="23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53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8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78" y="13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7" name="Group 995"/>
          <p:cNvGrpSpPr>
            <a:grpSpLocks/>
          </p:cNvGrpSpPr>
          <p:nvPr/>
        </p:nvGrpSpPr>
        <p:grpSpPr bwMode="auto">
          <a:xfrm>
            <a:off x="4515556" y="1984023"/>
            <a:ext cx="21167" cy="31044"/>
            <a:chOff x="2477" y="1803"/>
            <a:chExt cx="15" cy="22"/>
          </a:xfrm>
        </p:grpSpPr>
        <p:sp>
          <p:nvSpPr>
            <p:cNvPr id="142749" name="Freeform 993"/>
            <p:cNvSpPr>
              <a:spLocks/>
            </p:cNvSpPr>
            <p:nvPr/>
          </p:nvSpPr>
          <p:spPr bwMode="auto">
            <a:xfrm>
              <a:off x="2477" y="1803"/>
              <a:ext cx="15" cy="22"/>
            </a:xfrm>
            <a:custGeom>
              <a:avLst/>
              <a:gdLst>
                <a:gd name="T0" fmla="*/ 9 w 15"/>
                <a:gd name="T1" fmla="*/ 0 h 22"/>
                <a:gd name="T2" fmla="*/ 12 w 15"/>
                <a:gd name="T3" fmla="*/ 0 h 22"/>
                <a:gd name="T4" fmla="*/ 12 w 15"/>
                <a:gd name="T5" fmla="*/ 2 h 22"/>
                <a:gd name="T6" fmla="*/ 12 w 15"/>
                <a:gd name="T7" fmla="*/ 4 h 22"/>
                <a:gd name="T8" fmla="*/ 15 w 15"/>
                <a:gd name="T9" fmla="*/ 7 h 22"/>
                <a:gd name="T10" fmla="*/ 15 w 15"/>
                <a:gd name="T11" fmla="*/ 10 h 22"/>
                <a:gd name="T12" fmla="*/ 15 w 15"/>
                <a:gd name="T13" fmla="*/ 12 h 22"/>
                <a:gd name="T14" fmla="*/ 12 w 15"/>
                <a:gd name="T15" fmla="*/ 15 h 22"/>
                <a:gd name="T16" fmla="*/ 12 w 15"/>
                <a:gd name="T17" fmla="*/ 17 h 22"/>
                <a:gd name="T18" fmla="*/ 12 w 15"/>
                <a:gd name="T19" fmla="*/ 18 h 22"/>
                <a:gd name="T20" fmla="*/ 9 w 15"/>
                <a:gd name="T21" fmla="*/ 21 h 22"/>
                <a:gd name="T22" fmla="*/ 9 w 15"/>
                <a:gd name="T23" fmla="*/ 22 h 22"/>
                <a:gd name="T24" fmla="*/ 7 w 15"/>
                <a:gd name="T25" fmla="*/ 22 h 22"/>
                <a:gd name="T26" fmla="*/ 5 w 15"/>
                <a:gd name="T27" fmla="*/ 22 h 22"/>
                <a:gd name="T28" fmla="*/ 3 w 15"/>
                <a:gd name="T29" fmla="*/ 21 h 22"/>
                <a:gd name="T30" fmla="*/ 5 w 15"/>
                <a:gd name="T31" fmla="*/ 21 h 22"/>
                <a:gd name="T32" fmla="*/ 5 w 15"/>
                <a:gd name="T33" fmla="*/ 18 h 22"/>
                <a:gd name="T34" fmla="*/ 3 w 15"/>
                <a:gd name="T35" fmla="*/ 18 h 22"/>
                <a:gd name="T36" fmla="*/ 3 w 15"/>
                <a:gd name="T37" fmla="*/ 17 h 22"/>
                <a:gd name="T38" fmla="*/ 0 w 15"/>
                <a:gd name="T39" fmla="*/ 17 h 22"/>
                <a:gd name="T40" fmla="*/ 3 w 15"/>
                <a:gd name="T41" fmla="*/ 15 h 22"/>
                <a:gd name="T42" fmla="*/ 3 w 15"/>
                <a:gd name="T43" fmla="*/ 12 h 22"/>
                <a:gd name="T44" fmla="*/ 0 w 15"/>
                <a:gd name="T45" fmla="*/ 12 h 22"/>
                <a:gd name="T46" fmla="*/ 0 w 15"/>
                <a:gd name="T47" fmla="*/ 10 h 22"/>
                <a:gd name="T48" fmla="*/ 3 w 15"/>
                <a:gd name="T49" fmla="*/ 10 h 22"/>
                <a:gd name="T50" fmla="*/ 0 w 15"/>
                <a:gd name="T51" fmla="*/ 8 h 22"/>
                <a:gd name="T52" fmla="*/ 3 w 15"/>
                <a:gd name="T53" fmla="*/ 8 h 22"/>
                <a:gd name="T54" fmla="*/ 3 w 15"/>
                <a:gd name="T55" fmla="*/ 7 h 22"/>
                <a:gd name="T56" fmla="*/ 5 w 15"/>
                <a:gd name="T57" fmla="*/ 4 h 22"/>
                <a:gd name="T58" fmla="*/ 7 w 15"/>
                <a:gd name="T59" fmla="*/ 4 h 22"/>
                <a:gd name="T60" fmla="*/ 9 w 15"/>
                <a:gd name="T61" fmla="*/ 4 h 22"/>
                <a:gd name="T62" fmla="*/ 9 w 15"/>
                <a:gd name="T63" fmla="*/ 2 h 22"/>
                <a:gd name="T64" fmla="*/ 9 w 15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22"/>
                <a:gd name="T101" fmla="*/ 15 w 15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22">
                  <a:moveTo>
                    <a:pt x="9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50" name="Freeform 994"/>
            <p:cNvSpPr>
              <a:spLocks/>
            </p:cNvSpPr>
            <p:nvPr/>
          </p:nvSpPr>
          <p:spPr bwMode="auto">
            <a:xfrm>
              <a:off x="2477" y="1803"/>
              <a:ext cx="15" cy="22"/>
            </a:xfrm>
            <a:custGeom>
              <a:avLst/>
              <a:gdLst>
                <a:gd name="T0" fmla="*/ 9 w 15"/>
                <a:gd name="T1" fmla="*/ 0 h 22"/>
                <a:gd name="T2" fmla="*/ 12 w 15"/>
                <a:gd name="T3" fmla="*/ 0 h 22"/>
                <a:gd name="T4" fmla="*/ 12 w 15"/>
                <a:gd name="T5" fmla="*/ 2 h 22"/>
                <a:gd name="T6" fmla="*/ 12 w 15"/>
                <a:gd name="T7" fmla="*/ 4 h 22"/>
                <a:gd name="T8" fmla="*/ 15 w 15"/>
                <a:gd name="T9" fmla="*/ 7 h 22"/>
                <a:gd name="T10" fmla="*/ 15 w 15"/>
                <a:gd name="T11" fmla="*/ 10 h 22"/>
                <a:gd name="T12" fmla="*/ 15 w 15"/>
                <a:gd name="T13" fmla="*/ 12 h 22"/>
                <a:gd name="T14" fmla="*/ 12 w 15"/>
                <a:gd name="T15" fmla="*/ 15 h 22"/>
                <a:gd name="T16" fmla="*/ 12 w 15"/>
                <a:gd name="T17" fmla="*/ 17 h 22"/>
                <a:gd name="T18" fmla="*/ 12 w 15"/>
                <a:gd name="T19" fmla="*/ 18 h 22"/>
                <a:gd name="T20" fmla="*/ 9 w 15"/>
                <a:gd name="T21" fmla="*/ 21 h 22"/>
                <a:gd name="T22" fmla="*/ 9 w 15"/>
                <a:gd name="T23" fmla="*/ 22 h 22"/>
                <a:gd name="T24" fmla="*/ 7 w 15"/>
                <a:gd name="T25" fmla="*/ 22 h 22"/>
                <a:gd name="T26" fmla="*/ 5 w 15"/>
                <a:gd name="T27" fmla="*/ 22 h 22"/>
                <a:gd name="T28" fmla="*/ 3 w 15"/>
                <a:gd name="T29" fmla="*/ 21 h 22"/>
                <a:gd name="T30" fmla="*/ 5 w 15"/>
                <a:gd name="T31" fmla="*/ 21 h 22"/>
                <a:gd name="T32" fmla="*/ 5 w 15"/>
                <a:gd name="T33" fmla="*/ 18 h 22"/>
                <a:gd name="T34" fmla="*/ 3 w 15"/>
                <a:gd name="T35" fmla="*/ 18 h 22"/>
                <a:gd name="T36" fmla="*/ 3 w 15"/>
                <a:gd name="T37" fmla="*/ 17 h 22"/>
                <a:gd name="T38" fmla="*/ 0 w 15"/>
                <a:gd name="T39" fmla="*/ 17 h 22"/>
                <a:gd name="T40" fmla="*/ 3 w 15"/>
                <a:gd name="T41" fmla="*/ 15 h 22"/>
                <a:gd name="T42" fmla="*/ 3 w 15"/>
                <a:gd name="T43" fmla="*/ 12 h 22"/>
                <a:gd name="T44" fmla="*/ 0 w 15"/>
                <a:gd name="T45" fmla="*/ 12 h 22"/>
                <a:gd name="T46" fmla="*/ 0 w 15"/>
                <a:gd name="T47" fmla="*/ 10 h 22"/>
                <a:gd name="T48" fmla="*/ 3 w 15"/>
                <a:gd name="T49" fmla="*/ 10 h 22"/>
                <a:gd name="T50" fmla="*/ 0 w 15"/>
                <a:gd name="T51" fmla="*/ 8 h 22"/>
                <a:gd name="T52" fmla="*/ 3 w 15"/>
                <a:gd name="T53" fmla="*/ 8 h 22"/>
                <a:gd name="T54" fmla="*/ 3 w 15"/>
                <a:gd name="T55" fmla="*/ 7 h 22"/>
                <a:gd name="T56" fmla="*/ 5 w 15"/>
                <a:gd name="T57" fmla="*/ 4 h 22"/>
                <a:gd name="T58" fmla="*/ 7 w 15"/>
                <a:gd name="T59" fmla="*/ 4 h 22"/>
                <a:gd name="T60" fmla="*/ 9 w 15"/>
                <a:gd name="T61" fmla="*/ 4 h 22"/>
                <a:gd name="T62" fmla="*/ 9 w 15"/>
                <a:gd name="T63" fmla="*/ 2 h 22"/>
                <a:gd name="T64" fmla="*/ 9 w 15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"/>
                <a:gd name="T100" fmla="*/ 0 h 22"/>
                <a:gd name="T101" fmla="*/ 15 w 15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" h="22">
                  <a:moveTo>
                    <a:pt x="9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8" name="Group 998"/>
          <p:cNvGrpSpPr>
            <a:grpSpLocks/>
          </p:cNvGrpSpPr>
          <p:nvPr/>
        </p:nvGrpSpPr>
        <p:grpSpPr bwMode="auto">
          <a:xfrm>
            <a:off x="4284133" y="1643945"/>
            <a:ext cx="119945" cy="196144"/>
            <a:chOff x="2313" y="1562"/>
            <a:chExt cx="85" cy="139"/>
          </a:xfrm>
        </p:grpSpPr>
        <p:sp>
          <p:nvSpPr>
            <p:cNvPr id="142747" name="Freeform 996"/>
            <p:cNvSpPr>
              <a:spLocks/>
            </p:cNvSpPr>
            <p:nvPr/>
          </p:nvSpPr>
          <p:spPr bwMode="auto">
            <a:xfrm>
              <a:off x="2313" y="1562"/>
              <a:ext cx="85" cy="139"/>
            </a:xfrm>
            <a:custGeom>
              <a:avLst/>
              <a:gdLst>
                <a:gd name="T0" fmla="*/ 3 w 85"/>
                <a:gd name="T1" fmla="*/ 136 h 139"/>
                <a:gd name="T2" fmla="*/ 17 w 85"/>
                <a:gd name="T3" fmla="*/ 123 h 139"/>
                <a:gd name="T4" fmla="*/ 30 w 85"/>
                <a:gd name="T5" fmla="*/ 122 h 139"/>
                <a:gd name="T6" fmla="*/ 29 w 85"/>
                <a:gd name="T7" fmla="*/ 118 h 139"/>
                <a:gd name="T8" fmla="*/ 17 w 85"/>
                <a:gd name="T9" fmla="*/ 113 h 139"/>
                <a:gd name="T10" fmla="*/ 11 w 85"/>
                <a:gd name="T11" fmla="*/ 112 h 139"/>
                <a:gd name="T12" fmla="*/ 22 w 85"/>
                <a:gd name="T13" fmla="*/ 95 h 139"/>
                <a:gd name="T14" fmla="*/ 14 w 85"/>
                <a:gd name="T15" fmla="*/ 95 h 139"/>
                <a:gd name="T16" fmla="*/ 26 w 85"/>
                <a:gd name="T17" fmla="*/ 90 h 139"/>
                <a:gd name="T18" fmla="*/ 33 w 85"/>
                <a:gd name="T19" fmla="*/ 85 h 139"/>
                <a:gd name="T20" fmla="*/ 33 w 85"/>
                <a:gd name="T21" fmla="*/ 77 h 139"/>
                <a:gd name="T22" fmla="*/ 29 w 85"/>
                <a:gd name="T23" fmla="*/ 67 h 139"/>
                <a:gd name="T24" fmla="*/ 33 w 85"/>
                <a:gd name="T25" fmla="*/ 63 h 139"/>
                <a:gd name="T26" fmla="*/ 22 w 85"/>
                <a:gd name="T27" fmla="*/ 63 h 139"/>
                <a:gd name="T28" fmla="*/ 11 w 85"/>
                <a:gd name="T29" fmla="*/ 63 h 139"/>
                <a:gd name="T30" fmla="*/ 14 w 85"/>
                <a:gd name="T31" fmla="*/ 50 h 139"/>
                <a:gd name="T32" fmla="*/ 8 w 85"/>
                <a:gd name="T33" fmla="*/ 46 h 139"/>
                <a:gd name="T34" fmla="*/ 5 w 85"/>
                <a:gd name="T35" fmla="*/ 49 h 139"/>
                <a:gd name="T36" fmla="*/ 11 w 85"/>
                <a:gd name="T37" fmla="*/ 35 h 139"/>
                <a:gd name="T38" fmla="*/ 0 w 85"/>
                <a:gd name="T39" fmla="*/ 32 h 139"/>
                <a:gd name="T40" fmla="*/ 8 w 85"/>
                <a:gd name="T41" fmla="*/ 22 h 139"/>
                <a:gd name="T42" fmla="*/ 5 w 85"/>
                <a:gd name="T43" fmla="*/ 15 h 139"/>
                <a:gd name="T44" fmla="*/ 11 w 85"/>
                <a:gd name="T45" fmla="*/ 8 h 139"/>
                <a:gd name="T46" fmla="*/ 14 w 85"/>
                <a:gd name="T47" fmla="*/ 0 h 139"/>
                <a:gd name="T48" fmla="*/ 33 w 85"/>
                <a:gd name="T49" fmla="*/ 0 h 139"/>
                <a:gd name="T50" fmla="*/ 23 w 85"/>
                <a:gd name="T51" fmla="*/ 12 h 139"/>
                <a:gd name="T52" fmla="*/ 22 w 85"/>
                <a:gd name="T53" fmla="*/ 18 h 139"/>
                <a:gd name="T54" fmla="*/ 44 w 85"/>
                <a:gd name="T55" fmla="*/ 17 h 139"/>
                <a:gd name="T56" fmla="*/ 41 w 85"/>
                <a:gd name="T57" fmla="*/ 28 h 139"/>
                <a:gd name="T58" fmla="*/ 37 w 85"/>
                <a:gd name="T59" fmla="*/ 40 h 139"/>
                <a:gd name="T60" fmla="*/ 29 w 85"/>
                <a:gd name="T61" fmla="*/ 45 h 139"/>
                <a:gd name="T62" fmla="*/ 48 w 85"/>
                <a:gd name="T63" fmla="*/ 56 h 139"/>
                <a:gd name="T64" fmla="*/ 64 w 85"/>
                <a:gd name="T65" fmla="*/ 74 h 139"/>
                <a:gd name="T66" fmla="*/ 64 w 85"/>
                <a:gd name="T67" fmla="*/ 84 h 139"/>
                <a:gd name="T68" fmla="*/ 67 w 85"/>
                <a:gd name="T69" fmla="*/ 94 h 139"/>
                <a:gd name="T70" fmla="*/ 71 w 85"/>
                <a:gd name="T71" fmla="*/ 95 h 139"/>
                <a:gd name="T72" fmla="*/ 85 w 85"/>
                <a:gd name="T73" fmla="*/ 101 h 139"/>
                <a:gd name="T74" fmla="*/ 77 w 85"/>
                <a:gd name="T75" fmla="*/ 113 h 139"/>
                <a:gd name="T76" fmla="*/ 71 w 85"/>
                <a:gd name="T77" fmla="*/ 118 h 139"/>
                <a:gd name="T78" fmla="*/ 77 w 85"/>
                <a:gd name="T79" fmla="*/ 126 h 139"/>
                <a:gd name="T80" fmla="*/ 60 w 85"/>
                <a:gd name="T81" fmla="*/ 126 h 139"/>
                <a:gd name="T82" fmla="*/ 44 w 85"/>
                <a:gd name="T83" fmla="*/ 129 h 139"/>
                <a:gd name="T84" fmla="*/ 29 w 85"/>
                <a:gd name="T85" fmla="*/ 130 h 139"/>
                <a:gd name="T86" fmla="*/ 19 w 85"/>
                <a:gd name="T87" fmla="*/ 135 h 1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39"/>
                <a:gd name="T134" fmla="*/ 85 w 85"/>
                <a:gd name="T135" fmla="*/ 139 h 1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39">
                  <a:moveTo>
                    <a:pt x="8" y="139"/>
                  </a:moveTo>
                  <a:lnTo>
                    <a:pt x="3" y="136"/>
                  </a:lnTo>
                  <a:lnTo>
                    <a:pt x="11" y="132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5"/>
                  </a:lnTo>
                  <a:lnTo>
                    <a:pt x="29" y="118"/>
                  </a:lnTo>
                  <a:lnTo>
                    <a:pt x="19" y="115"/>
                  </a:lnTo>
                  <a:lnTo>
                    <a:pt x="17" y="113"/>
                  </a:lnTo>
                  <a:lnTo>
                    <a:pt x="12" y="115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5"/>
                  </a:lnTo>
                  <a:lnTo>
                    <a:pt x="17" y="95"/>
                  </a:lnTo>
                  <a:lnTo>
                    <a:pt x="14" y="95"/>
                  </a:lnTo>
                  <a:lnTo>
                    <a:pt x="17" y="94"/>
                  </a:lnTo>
                  <a:lnTo>
                    <a:pt x="26" y="90"/>
                  </a:lnTo>
                  <a:lnTo>
                    <a:pt x="35" y="90"/>
                  </a:lnTo>
                  <a:lnTo>
                    <a:pt x="33" y="85"/>
                  </a:lnTo>
                  <a:lnTo>
                    <a:pt x="33" y="79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3"/>
                  </a:lnTo>
                  <a:lnTo>
                    <a:pt x="14" y="66"/>
                  </a:lnTo>
                  <a:lnTo>
                    <a:pt x="11" y="63"/>
                  </a:lnTo>
                  <a:lnTo>
                    <a:pt x="14" y="53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8" y="46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2"/>
                  </a:lnTo>
                  <a:lnTo>
                    <a:pt x="3" y="21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8"/>
                  </a:lnTo>
                  <a:lnTo>
                    <a:pt x="29" y="17"/>
                  </a:lnTo>
                  <a:lnTo>
                    <a:pt x="44" y="17"/>
                  </a:lnTo>
                  <a:lnTo>
                    <a:pt x="47" y="21"/>
                  </a:lnTo>
                  <a:lnTo>
                    <a:pt x="41" y="28"/>
                  </a:lnTo>
                  <a:lnTo>
                    <a:pt x="35" y="38"/>
                  </a:lnTo>
                  <a:lnTo>
                    <a:pt x="37" y="40"/>
                  </a:lnTo>
                  <a:lnTo>
                    <a:pt x="33" y="42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7"/>
                  </a:lnTo>
                  <a:lnTo>
                    <a:pt x="64" y="74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4"/>
                  </a:lnTo>
                  <a:lnTo>
                    <a:pt x="70" y="98"/>
                  </a:lnTo>
                  <a:lnTo>
                    <a:pt x="71" y="95"/>
                  </a:lnTo>
                  <a:lnTo>
                    <a:pt x="77" y="94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5"/>
                  </a:lnTo>
                  <a:lnTo>
                    <a:pt x="71" y="118"/>
                  </a:lnTo>
                  <a:lnTo>
                    <a:pt x="81" y="119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48" name="Freeform 997"/>
            <p:cNvSpPr>
              <a:spLocks/>
            </p:cNvSpPr>
            <p:nvPr/>
          </p:nvSpPr>
          <p:spPr bwMode="auto">
            <a:xfrm>
              <a:off x="2313" y="1562"/>
              <a:ext cx="85" cy="139"/>
            </a:xfrm>
            <a:custGeom>
              <a:avLst/>
              <a:gdLst>
                <a:gd name="T0" fmla="*/ 3 w 85"/>
                <a:gd name="T1" fmla="*/ 136 h 139"/>
                <a:gd name="T2" fmla="*/ 17 w 85"/>
                <a:gd name="T3" fmla="*/ 123 h 139"/>
                <a:gd name="T4" fmla="*/ 30 w 85"/>
                <a:gd name="T5" fmla="*/ 122 h 139"/>
                <a:gd name="T6" fmla="*/ 29 w 85"/>
                <a:gd name="T7" fmla="*/ 118 h 139"/>
                <a:gd name="T8" fmla="*/ 17 w 85"/>
                <a:gd name="T9" fmla="*/ 113 h 139"/>
                <a:gd name="T10" fmla="*/ 11 w 85"/>
                <a:gd name="T11" fmla="*/ 112 h 139"/>
                <a:gd name="T12" fmla="*/ 22 w 85"/>
                <a:gd name="T13" fmla="*/ 95 h 139"/>
                <a:gd name="T14" fmla="*/ 14 w 85"/>
                <a:gd name="T15" fmla="*/ 95 h 139"/>
                <a:gd name="T16" fmla="*/ 26 w 85"/>
                <a:gd name="T17" fmla="*/ 90 h 139"/>
                <a:gd name="T18" fmla="*/ 33 w 85"/>
                <a:gd name="T19" fmla="*/ 85 h 139"/>
                <a:gd name="T20" fmla="*/ 33 w 85"/>
                <a:gd name="T21" fmla="*/ 77 h 139"/>
                <a:gd name="T22" fmla="*/ 29 w 85"/>
                <a:gd name="T23" fmla="*/ 67 h 139"/>
                <a:gd name="T24" fmla="*/ 33 w 85"/>
                <a:gd name="T25" fmla="*/ 63 h 139"/>
                <a:gd name="T26" fmla="*/ 22 w 85"/>
                <a:gd name="T27" fmla="*/ 63 h 139"/>
                <a:gd name="T28" fmla="*/ 11 w 85"/>
                <a:gd name="T29" fmla="*/ 63 h 139"/>
                <a:gd name="T30" fmla="*/ 14 w 85"/>
                <a:gd name="T31" fmla="*/ 50 h 139"/>
                <a:gd name="T32" fmla="*/ 8 w 85"/>
                <a:gd name="T33" fmla="*/ 46 h 139"/>
                <a:gd name="T34" fmla="*/ 5 w 85"/>
                <a:gd name="T35" fmla="*/ 49 h 139"/>
                <a:gd name="T36" fmla="*/ 11 w 85"/>
                <a:gd name="T37" fmla="*/ 35 h 139"/>
                <a:gd name="T38" fmla="*/ 0 w 85"/>
                <a:gd name="T39" fmla="*/ 32 h 139"/>
                <a:gd name="T40" fmla="*/ 8 w 85"/>
                <a:gd name="T41" fmla="*/ 22 h 139"/>
                <a:gd name="T42" fmla="*/ 5 w 85"/>
                <a:gd name="T43" fmla="*/ 15 h 139"/>
                <a:gd name="T44" fmla="*/ 11 w 85"/>
                <a:gd name="T45" fmla="*/ 8 h 139"/>
                <a:gd name="T46" fmla="*/ 14 w 85"/>
                <a:gd name="T47" fmla="*/ 0 h 139"/>
                <a:gd name="T48" fmla="*/ 33 w 85"/>
                <a:gd name="T49" fmla="*/ 0 h 139"/>
                <a:gd name="T50" fmla="*/ 23 w 85"/>
                <a:gd name="T51" fmla="*/ 12 h 139"/>
                <a:gd name="T52" fmla="*/ 22 w 85"/>
                <a:gd name="T53" fmla="*/ 18 h 139"/>
                <a:gd name="T54" fmla="*/ 44 w 85"/>
                <a:gd name="T55" fmla="*/ 17 h 139"/>
                <a:gd name="T56" fmla="*/ 41 w 85"/>
                <a:gd name="T57" fmla="*/ 28 h 139"/>
                <a:gd name="T58" fmla="*/ 37 w 85"/>
                <a:gd name="T59" fmla="*/ 40 h 139"/>
                <a:gd name="T60" fmla="*/ 29 w 85"/>
                <a:gd name="T61" fmla="*/ 45 h 139"/>
                <a:gd name="T62" fmla="*/ 48 w 85"/>
                <a:gd name="T63" fmla="*/ 56 h 139"/>
                <a:gd name="T64" fmla="*/ 64 w 85"/>
                <a:gd name="T65" fmla="*/ 74 h 139"/>
                <a:gd name="T66" fmla="*/ 64 w 85"/>
                <a:gd name="T67" fmla="*/ 84 h 139"/>
                <a:gd name="T68" fmla="*/ 67 w 85"/>
                <a:gd name="T69" fmla="*/ 94 h 139"/>
                <a:gd name="T70" fmla="*/ 71 w 85"/>
                <a:gd name="T71" fmla="*/ 95 h 139"/>
                <a:gd name="T72" fmla="*/ 85 w 85"/>
                <a:gd name="T73" fmla="*/ 101 h 139"/>
                <a:gd name="T74" fmla="*/ 77 w 85"/>
                <a:gd name="T75" fmla="*/ 113 h 139"/>
                <a:gd name="T76" fmla="*/ 71 w 85"/>
                <a:gd name="T77" fmla="*/ 118 h 139"/>
                <a:gd name="T78" fmla="*/ 77 w 85"/>
                <a:gd name="T79" fmla="*/ 126 h 139"/>
                <a:gd name="T80" fmla="*/ 60 w 85"/>
                <a:gd name="T81" fmla="*/ 126 h 139"/>
                <a:gd name="T82" fmla="*/ 44 w 85"/>
                <a:gd name="T83" fmla="*/ 129 h 139"/>
                <a:gd name="T84" fmla="*/ 29 w 85"/>
                <a:gd name="T85" fmla="*/ 130 h 139"/>
                <a:gd name="T86" fmla="*/ 19 w 85"/>
                <a:gd name="T87" fmla="*/ 135 h 1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39"/>
                <a:gd name="T134" fmla="*/ 85 w 85"/>
                <a:gd name="T135" fmla="*/ 139 h 1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39">
                  <a:moveTo>
                    <a:pt x="8" y="139"/>
                  </a:moveTo>
                  <a:lnTo>
                    <a:pt x="3" y="136"/>
                  </a:lnTo>
                  <a:lnTo>
                    <a:pt x="11" y="132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5"/>
                  </a:lnTo>
                  <a:lnTo>
                    <a:pt x="29" y="118"/>
                  </a:lnTo>
                  <a:lnTo>
                    <a:pt x="19" y="115"/>
                  </a:lnTo>
                  <a:lnTo>
                    <a:pt x="17" y="113"/>
                  </a:lnTo>
                  <a:lnTo>
                    <a:pt x="12" y="115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5"/>
                  </a:lnTo>
                  <a:lnTo>
                    <a:pt x="17" y="95"/>
                  </a:lnTo>
                  <a:lnTo>
                    <a:pt x="14" y="95"/>
                  </a:lnTo>
                  <a:lnTo>
                    <a:pt x="17" y="94"/>
                  </a:lnTo>
                  <a:lnTo>
                    <a:pt x="26" y="90"/>
                  </a:lnTo>
                  <a:lnTo>
                    <a:pt x="35" y="90"/>
                  </a:lnTo>
                  <a:lnTo>
                    <a:pt x="33" y="85"/>
                  </a:lnTo>
                  <a:lnTo>
                    <a:pt x="33" y="79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3"/>
                  </a:lnTo>
                  <a:lnTo>
                    <a:pt x="14" y="66"/>
                  </a:lnTo>
                  <a:lnTo>
                    <a:pt x="11" y="63"/>
                  </a:lnTo>
                  <a:lnTo>
                    <a:pt x="14" y="53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8" y="46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2"/>
                  </a:lnTo>
                  <a:lnTo>
                    <a:pt x="3" y="21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8"/>
                  </a:lnTo>
                  <a:lnTo>
                    <a:pt x="29" y="17"/>
                  </a:lnTo>
                  <a:lnTo>
                    <a:pt x="44" y="17"/>
                  </a:lnTo>
                  <a:lnTo>
                    <a:pt x="47" y="21"/>
                  </a:lnTo>
                  <a:lnTo>
                    <a:pt x="41" y="28"/>
                  </a:lnTo>
                  <a:lnTo>
                    <a:pt x="35" y="38"/>
                  </a:lnTo>
                  <a:lnTo>
                    <a:pt x="37" y="40"/>
                  </a:lnTo>
                  <a:lnTo>
                    <a:pt x="33" y="42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7"/>
                  </a:lnTo>
                  <a:lnTo>
                    <a:pt x="64" y="74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4"/>
                  </a:lnTo>
                  <a:lnTo>
                    <a:pt x="70" y="98"/>
                  </a:lnTo>
                  <a:lnTo>
                    <a:pt x="71" y="95"/>
                  </a:lnTo>
                  <a:lnTo>
                    <a:pt x="77" y="94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5"/>
                  </a:lnTo>
                  <a:lnTo>
                    <a:pt x="71" y="118"/>
                  </a:lnTo>
                  <a:lnTo>
                    <a:pt x="81" y="119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3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59" name="Group 1001"/>
          <p:cNvGrpSpPr>
            <a:grpSpLocks/>
          </p:cNvGrpSpPr>
          <p:nvPr/>
        </p:nvGrpSpPr>
        <p:grpSpPr bwMode="auto">
          <a:xfrm>
            <a:off x="4257322" y="1724378"/>
            <a:ext cx="38100" cy="29634"/>
            <a:chOff x="2294" y="1619"/>
            <a:chExt cx="27" cy="21"/>
          </a:xfrm>
        </p:grpSpPr>
        <p:sp>
          <p:nvSpPr>
            <p:cNvPr id="142745" name="Freeform 999"/>
            <p:cNvSpPr>
              <a:spLocks/>
            </p:cNvSpPr>
            <p:nvPr/>
          </p:nvSpPr>
          <p:spPr bwMode="auto">
            <a:xfrm>
              <a:off x="2294" y="1619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6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6 h 21"/>
                <a:gd name="T28" fmla="*/ 7 w 27"/>
                <a:gd name="T29" fmla="*/ 18 h 21"/>
                <a:gd name="T30" fmla="*/ 2 w 27"/>
                <a:gd name="T31" fmla="*/ 16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6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46" name="Freeform 1000"/>
            <p:cNvSpPr>
              <a:spLocks/>
            </p:cNvSpPr>
            <p:nvPr/>
          </p:nvSpPr>
          <p:spPr bwMode="auto">
            <a:xfrm>
              <a:off x="2294" y="1619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6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6 h 21"/>
                <a:gd name="T28" fmla="*/ 7 w 27"/>
                <a:gd name="T29" fmla="*/ 18 h 21"/>
                <a:gd name="T30" fmla="*/ 2 w 27"/>
                <a:gd name="T31" fmla="*/ 16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6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0" name="Group 1004"/>
          <p:cNvGrpSpPr>
            <a:grpSpLocks/>
          </p:cNvGrpSpPr>
          <p:nvPr/>
        </p:nvGrpSpPr>
        <p:grpSpPr bwMode="auto">
          <a:xfrm>
            <a:off x="4272844" y="1651001"/>
            <a:ext cx="11289" cy="14111"/>
            <a:chOff x="2305" y="1567"/>
            <a:chExt cx="8" cy="10"/>
          </a:xfrm>
        </p:grpSpPr>
        <p:sp>
          <p:nvSpPr>
            <p:cNvPr id="142743" name="Freeform 1002"/>
            <p:cNvSpPr>
              <a:spLocks/>
            </p:cNvSpPr>
            <p:nvPr/>
          </p:nvSpPr>
          <p:spPr bwMode="auto">
            <a:xfrm>
              <a:off x="2305" y="1567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0 w 8"/>
                <a:gd name="T3" fmla="*/ 8 h 10"/>
                <a:gd name="T4" fmla="*/ 0 w 8"/>
                <a:gd name="T5" fmla="*/ 6 h 10"/>
                <a:gd name="T6" fmla="*/ 0 w 8"/>
                <a:gd name="T7" fmla="*/ 4 h 10"/>
                <a:gd name="T8" fmla="*/ 2 w 8"/>
                <a:gd name="T9" fmla="*/ 4 h 10"/>
                <a:gd name="T10" fmla="*/ 2 w 8"/>
                <a:gd name="T11" fmla="*/ 3 h 10"/>
                <a:gd name="T12" fmla="*/ 8 w 8"/>
                <a:gd name="T13" fmla="*/ 0 h 10"/>
                <a:gd name="T14" fmla="*/ 8 w 8"/>
                <a:gd name="T15" fmla="*/ 3 h 10"/>
                <a:gd name="T16" fmla="*/ 5 w 8"/>
                <a:gd name="T17" fmla="*/ 6 h 10"/>
                <a:gd name="T18" fmla="*/ 8 w 8"/>
                <a:gd name="T19" fmla="*/ 6 h 10"/>
                <a:gd name="T20" fmla="*/ 5 w 8"/>
                <a:gd name="T21" fmla="*/ 8 h 10"/>
                <a:gd name="T22" fmla="*/ 0 w 8"/>
                <a:gd name="T23" fmla="*/ 1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0"/>
                <a:gd name="T38" fmla="*/ 8 w 8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0">
                  <a:moveTo>
                    <a:pt x="0" y="10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44" name="Freeform 1003"/>
            <p:cNvSpPr>
              <a:spLocks/>
            </p:cNvSpPr>
            <p:nvPr/>
          </p:nvSpPr>
          <p:spPr bwMode="auto">
            <a:xfrm>
              <a:off x="2305" y="1567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0 w 8"/>
                <a:gd name="T3" fmla="*/ 8 h 10"/>
                <a:gd name="T4" fmla="*/ 0 w 8"/>
                <a:gd name="T5" fmla="*/ 6 h 10"/>
                <a:gd name="T6" fmla="*/ 0 w 8"/>
                <a:gd name="T7" fmla="*/ 4 h 10"/>
                <a:gd name="T8" fmla="*/ 2 w 8"/>
                <a:gd name="T9" fmla="*/ 4 h 10"/>
                <a:gd name="T10" fmla="*/ 2 w 8"/>
                <a:gd name="T11" fmla="*/ 3 h 10"/>
                <a:gd name="T12" fmla="*/ 8 w 8"/>
                <a:gd name="T13" fmla="*/ 0 h 10"/>
                <a:gd name="T14" fmla="*/ 8 w 8"/>
                <a:gd name="T15" fmla="*/ 3 h 10"/>
                <a:gd name="T16" fmla="*/ 5 w 8"/>
                <a:gd name="T17" fmla="*/ 6 h 10"/>
                <a:gd name="T18" fmla="*/ 8 w 8"/>
                <a:gd name="T19" fmla="*/ 6 h 10"/>
                <a:gd name="T20" fmla="*/ 5 w 8"/>
                <a:gd name="T21" fmla="*/ 8 h 10"/>
                <a:gd name="T22" fmla="*/ 0 w 8"/>
                <a:gd name="T23" fmla="*/ 1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0"/>
                <a:gd name="T38" fmla="*/ 8 w 8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0">
                  <a:moveTo>
                    <a:pt x="0" y="10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1" name="Group 1007"/>
          <p:cNvGrpSpPr>
            <a:grpSpLocks/>
          </p:cNvGrpSpPr>
          <p:nvPr/>
        </p:nvGrpSpPr>
        <p:grpSpPr bwMode="auto">
          <a:xfrm>
            <a:off x="4275667" y="1669345"/>
            <a:ext cx="15523" cy="11289"/>
            <a:chOff x="2307" y="1580"/>
            <a:chExt cx="11" cy="8"/>
          </a:xfrm>
        </p:grpSpPr>
        <p:sp>
          <p:nvSpPr>
            <p:cNvPr id="142741" name="Freeform 1005"/>
            <p:cNvSpPr>
              <a:spLocks/>
            </p:cNvSpPr>
            <p:nvPr/>
          </p:nvSpPr>
          <p:spPr bwMode="auto">
            <a:xfrm>
              <a:off x="2307" y="1580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3 h 8"/>
                <a:gd name="T10" fmla="*/ 0 w 11"/>
                <a:gd name="T11" fmla="*/ 3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42" name="Freeform 1006"/>
            <p:cNvSpPr>
              <a:spLocks/>
            </p:cNvSpPr>
            <p:nvPr/>
          </p:nvSpPr>
          <p:spPr bwMode="auto">
            <a:xfrm>
              <a:off x="2307" y="1580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3 h 8"/>
                <a:gd name="T10" fmla="*/ 0 w 11"/>
                <a:gd name="T11" fmla="*/ 3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2" name="Group 1010"/>
          <p:cNvGrpSpPr>
            <a:grpSpLocks/>
          </p:cNvGrpSpPr>
          <p:nvPr/>
        </p:nvGrpSpPr>
        <p:grpSpPr bwMode="auto">
          <a:xfrm>
            <a:off x="4353278" y="1595968"/>
            <a:ext cx="9877" cy="18344"/>
            <a:chOff x="2362" y="1528"/>
            <a:chExt cx="7" cy="13"/>
          </a:xfrm>
        </p:grpSpPr>
        <p:sp>
          <p:nvSpPr>
            <p:cNvPr id="142739" name="Freeform 1008"/>
            <p:cNvSpPr>
              <a:spLocks/>
            </p:cNvSpPr>
            <p:nvPr/>
          </p:nvSpPr>
          <p:spPr bwMode="auto">
            <a:xfrm>
              <a:off x="2362" y="1528"/>
              <a:ext cx="7" cy="13"/>
            </a:xfrm>
            <a:custGeom>
              <a:avLst/>
              <a:gdLst>
                <a:gd name="T0" fmla="*/ 3 w 7"/>
                <a:gd name="T1" fmla="*/ 13 h 13"/>
                <a:gd name="T2" fmla="*/ 3 w 7"/>
                <a:gd name="T3" fmla="*/ 8 h 13"/>
                <a:gd name="T4" fmla="*/ 0 w 7"/>
                <a:gd name="T5" fmla="*/ 6 h 13"/>
                <a:gd name="T6" fmla="*/ 3 w 7"/>
                <a:gd name="T7" fmla="*/ 6 h 13"/>
                <a:gd name="T8" fmla="*/ 0 w 7"/>
                <a:gd name="T9" fmla="*/ 2 h 13"/>
                <a:gd name="T10" fmla="*/ 4 w 7"/>
                <a:gd name="T11" fmla="*/ 0 h 13"/>
                <a:gd name="T12" fmla="*/ 4 w 7"/>
                <a:gd name="T13" fmla="*/ 4 h 13"/>
                <a:gd name="T14" fmla="*/ 7 w 7"/>
                <a:gd name="T15" fmla="*/ 8 h 13"/>
                <a:gd name="T16" fmla="*/ 3 w 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3" y="13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4"/>
                  </a:lnTo>
                  <a:lnTo>
                    <a:pt x="7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40" name="Freeform 1009"/>
            <p:cNvSpPr>
              <a:spLocks/>
            </p:cNvSpPr>
            <p:nvPr/>
          </p:nvSpPr>
          <p:spPr bwMode="auto">
            <a:xfrm>
              <a:off x="2362" y="1528"/>
              <a:ext cx="7" cy="13"/>
            </a:xfrm>
            <a:custGeom>
              <a:avLst/>
              <a:gdLst>
                <a:gd name="T0" fmla="*/ 3 w 7"/>
                <a:gd name="T1" fmla="*/ 13 h 13"/>
                <a:gd name="T2" fmla="*/ 3 w 7"/>
                <a:gd name="T3" fmla="*/ 8 h 13"/>
                <a:gd name="T4" fmla="*/ 0 w 7"/>
                <a:gd name="T5" fmla="*/ 6 h 13"/>
                <a:gd name="T6" fmla="*/ 3 w 7"/>
                <a:gd name="T7" fmla="*/ 6 h 13"/>
                <a:gd name="T8" fmla="*/ 0 w 7"/>
                <a:gd name="T9" fmla="*/ 2 h 13"/>
                <a:gd name="T10" fmla="*/ 4 w 7"/>
                <a:gd name="T11" fmla="*/ 0 h 13"/>
                <a:gd name="T12" fmla="*/ 4 w 7"/>
                <a:gd name="T13" fmla="*/ 4 h 13"/>
                <a:gd name="T14" fmla="*/ 7 w 7"/>
                <a:gd name="T15" fmla="*/ 8 h 13"/>
                <a:gd name="T16" fmla="*/ 3 w 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3" y="13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4"/>
                  </a:lnTo>
                  <a:lnTo>
                    <a:pt x="7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3" name="Group 1013"/>
          <p:cNvGrpSpPr>
            <a:grpSpLocks/>
          </p:cNvGrpSpPr>
          <p:nvPr/>
        </p:nvGrpSpPr>
        <p:grpSpPr bwMode="auto">
          <a:xfrm>
            <a:off x="4272844" y="1552222"/>
            <a:ext cx="11289" cy="11289"/>
            <a:chOff x="2305" y="1497"/>
            <a:chExt cx="8" cy="8"/>
          </a:xfrm>
        </p:grpSpPr>
        <p:sp>
          <p:nvSpPr>
            <p:cNvPr id="142737" name="Freeform 1011"/>
            <p:cNvSpPr>
              <a:spLocks/>
            </p:cNvSpPr>
            <p:nvPr/>
          </p:nvSpPr>
          <p:spPr bwMode="auto">
            <a:xfrm>
              <a:off x="2305" y="1497"/>
              <a:ext cx="8" cy="8"/>
            </a:xfrm>
            <a:custGeom>
              <a:avLst/>
              <a:gdLst>
                <a:gd name="T0" fmla="*/ 5 w 8"/>
                <a:gd name="T1" fmla="*/ 8 h 8"/>
                <a:gd name="T2" fmla="*/ 0 w 8"/>
                <a:gd name="T3" fmla="*/ 3 h 8"/>
                <a:gd name="T4" fmla="*/ 2 w 8"/>
                <a:gd name="T5" fmla="*/ 0 h 8"/>
                <a:gd name="T6" fmla="*/ 8 w 8"/>
                <a:gd name="T7" fmla="*/ 5 h 8"/>
                <a:gd name="T8" fmla="*/ 5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5" y="8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38" name="Freeform 1012"/>
            <p:cNvSpPr>
              <a:spLocks/>
            </p:cNvSpPr>
            <p:nvPr/>
          </p:nvSpPr>
          <p:spPr bwMode="auto">
            <a:xfrm>
              <a:off x="2305" y="1497"/>
              <a:ext cx="8" cy="8"/>
            </a:xfrm>
            <a:custGeom>
              <a:avLst/>
              <a:gdLst>
                <a:gd name="T0" fmla="*/ 5 w 8"/>
                <a:gd name="T1" fmla="*/ 8 h 8"/>
                <a:gd name="T2" fmla="*/ 0 w 8"/>
                <a:gd name="T3" fmla="*/ 3 h 8"/>
                <a:gd name="T4" fmla="*/ 2 w 8"/>
                <a:gd name="T5" fmla="*/ 0 h 8"/>
                <a:gd name="T6" fmla="*/ 8 w 8"/>
                <a:gd name="T7" fmla="*/ 5 h 8"/>
                <a:gd name="T8" fmla="*/ 5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5" y="8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4" name="Group 1016"/>
          <p:cNvGrpSpPr>
            <a:grpSpLocks/>
          </p:cNvGrpSpPr>
          <p:nvPr/>
        </p:nvGrpSpPr>
        <p:grpSpPr bwMode="auto">
          <a:xfrm>
            <a:off x="4326467" y="1629834"/>
            <a:ext cx="11289" cy="8467"/>
            <a:chOff x="2343" y="1552"/>
            <a:chExt cx="8" cy="6"/>
          </a:xfrm>
        </p:grpSpPr>
        <p:sp>
          <p:nvSpPr>
            <p:cNvPr id="142735" name="Freeform 1014"/>
            <p:cNvSpPr>
              <a:spLocks/>
            </p:cNvSpPr>
            <p:nvPr/>
          </p:nvSpPr>
          <p:spPr bwMode="auto">
            <a:xfrm>
              <a:off x="2343" y="1552"/>
              <a:ext cx="8" cy="6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6 h 6"/>
                <a:gd name="T4" fmla="*/ 0 w 8"/>
                <a:gd name="T5" fmla="*/ 0 h 6"/>
                <a:gd name="T6" fmla="*/ 3 w 8"/>
                <a:gd name="T7" fmla="*/ 4 h 6"/>
                <a:gd name="T8" fmla="*/ 8 w 8"/>
                <a:gd name="T9" fmla="*/ 4 h 6"/>
                <a:gd name="T10" fmla="*/ 8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8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3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36" name="Freeform 1015"/>
            <p:cNvSpPr>
              <a:spLocks/>
            </p:cNvSpPr>
            <p:nvPr/>
          </p:nvSpPr>
          <p:spPr bwMode="auto">
            <a:xfrm>
              <a:off x="2343" y="1552"/>
              <a:ext cx="8" cy="6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6 h 6"/>
                <a:gd name="T4" fmla="*/ 0 w 8"/>
                <a:gd name="T5" fmla="*/ 0 h 6"/>
                <a:gd name="T6" fmla="*/ 3 w 8"/>
                <a:gd name="T7" fmla="*/ 4 h 6"/>
                <a:gd name="T8" fmla="*/ 8 w 8"/>
                <a:gd name="T9" fmla="*/ 4 h 6"/>
                <a:gd name="T10" fmla="*/ 8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8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3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5" name="Group 1019"/>
          <p:cNvGrpSpPr>
            <a:grpSpLocks/>
          </p:cNvGrpSpPr>
          <p:nvPr/>
        </p:nvGrpSpPr>
        <p:grpSpPr bwMode="auto">
          <a:xfrm>
            <a:off x="4267200" y="1674990"/>
            <a:ext cx="1412" cy="5644"/>
            <a:chOff x="2301" y="1584"/>
            <a:chExt cx="1" cy="4"/>
          </a:xfrm>
        </p:grpSpPr>
        <p:sp>
          <p:nvSpPr>
            <p:cNvPr id="142733" name="Freeform 1017"/>
            <p:cNvSpPr>
              <a:spLocks/>
            </p:cNvSpPr>
            <p:nvPr/>
          </p:nvSpPr>
          <p:spPr bwMode="auto">
            <a:xfrm>
              <a:off x="2301" y="1584"/>
              <a:ext cx="1" cy="4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4 h 4"/>
                <a:gd name="T4" fmla="*/ 0 w 1"/>
                <a:gd name="T5" fmla="*/ 0 h 4"/>
                <a:gd name="T6" fmla="*/ 1 w 1"/>
                <a:gd name="T7" fmla="*/ 2 h 4"/>
                <a:gd name="T8" fmla="*/ 1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34" name="Freeform 1018"/>
            <p:cNvSpPr>
              <a:spLocks/>
            </p:cNvSpPr>
            <p:nvPr/>
          </p:nvSpPr>
          <p:spPr bwMode="auto">
            <a:xfrm>
              <a:off x="2301" y="1584"/>
              <a:ext cx="1" cy="4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4 h 4"/>
                <a:gd name="T4" fmla="*/ 0 w 1"/>
                <a:gd name="T5" fmla="*/ 0 h 4"/>
                <a:gd name="T6" fmla="*/ 1 w 1"/>
                <a:gd name="T7" fmla="*/ 2 h 4"/>
                <a:gd name="T8" fmla="*/ 1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6" name="Group 1022"/>
          <p:cNvGrpSpPr>
            <a:grpSpLocks/>
          </p:cNvGrpSpPr>
          <p:nvPr/>
        </p:nvGrpSpPr>
        <p:grpSpPr bwMode="auto">
          <a:xfrm>
            <a:off x="4262967" y="1669345"/>
            <a:ext cx="5644" cy="1411"/>
            <a:chOff x="2298" y="1580"/>
            <a:chExt cx="4" cy="1"/>
          </a:xfrm>
        </p:grpSpPr>
        <p:sp>
          <p:nvSpPr>
            <p:cNvPr id="142731" name="Freeform 1020"/>
            <p:cNvSpPr>
              <a:spLocks/>
            </p:cNvSpPr>
            <p:nvPr/>
          </p:nvSpPr>
          <p:spPr bwMode="auto">
            <a:xfrm>
              <a:off x="2298" y="1580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32" name="Freeform 1021"/>
            <p:cNvSpPr>
              <a:spLocks/>
            </p:cNvSpPr>
            <p:nvPr/>
          </p:nvSpPr>
          <p:spPr bwMode="auto">
            <a:xfrm>
              <a:off x="2298" y="1580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7" name="Group 1025"/>
          <p:cNvGrpSpPr>
            <a:grpSpLocks/>
          </p:cNvGrpSpPr>
          <p:nvPr/>
        </p:nvGrpSpPr>
        <p:grpSpPr bwMode="auto">
          <a:xfrm>
            <a:off x="4214990" y="1722967"/>
            <a:ext cx="70556" cy="84667"/>
            <a:chOff x="2264" y="1618"/>
            <a:chExt cx="50" cy="60"/>
          </a:xfrm>
        </p:grpSpPr>
        <p:sp>
          <p:nvSpPr>
            <p:cNvPr id="142729" name="Freeform 1023"/>
            <p:cNvSpPr>
              <a:spLocks/>
            </p:cNvSpPr>
            <p:nvPr/>
          </p:nvSpPr>
          <p:spPr bwMode="auto">
            <a:xfrm>
              <a:off x="2264" y="1618"/>
              <a:ext cx="50" cy="60"/>
            </a:xfrm>
            <a:custGeom>
              <a:avLst/>
              <a:gdLst>
                <a:gd name="T0" fmla="*/ 32 w 50"/>
                <a:gd name="T1" fmla="*/ 8 h 60"/>
                <a:gd name="T2" fmla="*/ 30 w 50"/>
                <a:gd name="T3" fmla="*/ 12 h 60"/>
                <a:gd name="T4" fmla="*/ 37 w 50"/>
                <a:gd name="T5" fmla="*/ 19 h 60"/>
                <a:gd name="T6" fmla="*/ 39 w 50"/>
                <a:gd name="T7" fmla="*/ 15 h 60"/>
                <a:gd name="T8" fmla="*/ 45 w 50"/>
                <a:gd name="T9" fmla="*/ 19 h 60"/>
                <a:gd name="T10" fmla="*/ 50 w 50"/>
                <a:gd name="T11" fmla="*/ 21 h 60"/>
                <a:gd name="T12" fmla="*/ 45 w 50"/>
                <a:gd name="T13" fmla="*/ 21 h 60"/>
                <a:gd name="T14" fmla="*/ 48 w 50"/>
                <a:gd name="T15" fmla="*/ 32 h 60"/>
                <a:gd name="T16" fmla="*/ 48 w 50"/>
                <a:gd name="T17" fmla="*/ 40 h 60"/>
                <a:gd name="T18" fmla="*/ 45 w 50"/>
                <a:gd name="T19" fmla="*/ 45 h 60"/>
                <a:gd name="T20" fmla="*/ 39 w 50"/>
                <a:gd name="T21" fmla="*/ 52 h 60"/>
                <a:gd name="T22" fmla="*/ 24 w 50"/>
                <a:gd name="T23" fmla="*/ 57 h 60"/>
                <a:gd name="T24" fmla="*/ 20 w 50"/>
                <a:gd name="T25" fmla="*/ 57 h 60"/>
                <a:gd name="T26" fmla="*/ 8 w 50"/>
                <a:gd name="T27" fmla="*/ 60 h 60"/>
                <a:gd name="T28" fmla="*/ 8 w 50"/>
                <a:gd name="T29" fmla="*/ 56 h 60"/>
                <a:gd name="T30" fmla="*/ 1 w 50"/>
                <a:gd name="T31" fmla="*/ 53 h 60"/>
                <a:gd name="T32" fmla="*/ 0 w 50"/>
                <a:gd name="T33" fmla="*/ 52 h 60"/>
                <a:gd name="T34" fmla="*/ 7 w 50"/>
                <a:gd name="T35" fmla="*/ 49 h 60"/>
                <a:gd name="T36" fmla="*/ 8 w 50"/>
                <a:gd name="T37" fmla="*/ 45 h 60"/>
                <a:gd name="T38" fmla="*/ 19 w 50"/>
                <a:gd name="T39" fmla="*/ 43 h 60"/>
                <a:gd name="T40" fmla="*/ 13 w 50"/>
                <a:gd name="T41" fmla="*/ 43 h 60"/>
                <a:gd name="T42" fmla="*/ 11 w 50"/>
                <a:gd name="T43" fmla="*/ 40 h 60"/>
                <a:gd name="T44" fmla="*/ 16 w 50"/>
                <a:gd name="T45" fmla="*/ 35 h 60"/>
                <a:gd name="T46" fmla="*/ 4 w 50"/>
                <a:gd name="T47" fmla="*/ 28 h 60"/>
                <a:gd name="T48" fmla="*/ 11 w 50"/>
                <a:gd name="T49" fmla="*/ 25 h 60"/>
                <a:gd name="T50" fmla="*/ 7 w 50"/>
                <a:gd name="T51" fmla="*/ 19 h 60"/>
                <a:gd name="T52" fmla="*/ 7 w 50"/>
                <a:gd name="T53" fmla="*/ 18 h 60"/>
                <a:gd name="T54" fmla="*/ 16 w 50"/>
                <a:gd name="T55" fmla="*/ 19 h 60"/>
                <a:gd name="T56" fmla="*/ 23 w 50"/>
                <a:gd name="T57" fmla="*/ 18 h 60"/>
                <a:gd name="T58" fmla="*/ 27 w 50"/>
                <a:gd name="T59" fmla="*/ 12 h 60"/>
                <a:gd name="T60" fmla="*/ 20 w 50"/>
                <a:gd name="T61" fmla="*/ 11 h 60"/>
                <a:gd name="T62" fmla="*/ 24 w 50"/>
                <a:gd name="T63" fmla="*/ 7 h 60"/>
                <a:gd name="T64" fmla="*/ 37 w 50"/>
                <a:gd name="T65" fmla="*/ 0 h 60"/>
                <a:gd name="T66" fmla="*/ 37 w 50"/>
                <a:gd name="T67" fmla="*/ 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60"/>
                <a:gd name="T104" fmla="*/ 50 w 50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60">
                  <a:moveTo>
                    <a:pt x="37" y="7"/>
                  </a:moveTo>
                  <a:lnTo>
                    <a:pt x="32" y="8"/>
                  </a:lnTo>
                  <a:lnTo>
                    <a:pt x="32" y="11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7" y="19"/>
                  </a:lnTo>
                  <a:lnTo>
                    <a:pt x="39" y="18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45" y="19"/>
                  </a:lnTo>
                  <a:lnTo>
                    <a:pt x="48" y="19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5" y="21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5"/>
                  </a:lnTo>
                  <a:lnTo>
                    <a:pt x="48" y="40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7"/>
                  </a:lnTo>
                  <a:lnTo>
                    <a:pt x="13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8" y="45"/>
                  </a:lnTo>
                  <a:lnTo>
                    <a:pt x="16" y="43"/>
                  </a:lnTo>
                  <a:lnTo>
                    <a:pt x="19" y="43"/>
                  </a:lnTo>
                  <a:lnTo>
                    <a:pt x="16" y="40"/>
                  </a:lnTo>
                  <a:lnTo>
                    <a:pt x="13" y="43"/>
                  </a:lnTo>
                  <a:lnTo>
                    <a:pt x="8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6" y="35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4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6" y="19"/>
                  </a:lnTo>
                  <a:lnTo>
                    <a:pt x="20" y="18"/>
                  </a:lnTo>
                  <a:lnTo>
                    <a:pt x="23" y="18"/>
                  </a:lnTo>
                  <a:lnTo>
                    <a:pt x="24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0" y="11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1" y="2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30" name="Freeform 1024"/>
            <p:cNvSpPr>
              <a:spLocks/>
            </p:cNvSpPr>
            <p:nvPr/>
          </p:nvSpPr>
          <p:spPr bwMode="auto">
            <a:xfrm>
              <a:off x="2264" y="1618"/>
              <a:ext cx="50" cy="60"/>
            </a:xfrm>
            <a:custGeom>
              <a:avLst/>
              <a:gdLst>
                <a:gd name="T0" fmla="*/ 32 w 50"/>
                <a:gd name="T1" fmla="*/ 8 h 60"/>
                <a:gd name="T2" fmla="*/ 30 w 50"/>
                <a:gd name="T3" fmla="*/ 12 h 60"/>
                <a:gd name="T4" fmla="*/ 37 w 50"/>
                <a:gd name="T5" fmla="*/ 19 h 60"/>
                <a:gd name="T6" fmla="*/ 39 w 50"/>
                <a:gd name="T7" fmla="*/ 15 h 60"/>
                <a:gd name="T8" fmla="*/ 45 w 50"/>
                <a:gd name="T9" fmla="*/ 19 h 60"/>
                <a:gd name="T10" fmla="*/ 50 w 50"/>
                <a:gd name="T11" fmla="*/ 21 h 60"/>
                <a:gd name="T12" fmla="*/ 45 w 50"/>
                <a:gd name="T13" fmla="*/ 21 h 60"/>
                <a:gd name="T14" fmla="*/ 48 w 50"/>
                <a:gd name="T15" fmla="*/ 32 h 60"/>
                <a:gd name="T16" fmla="*/ 48 w 50"/>
                <a:gd name="T17" fmla="*/ 40 h 60"/>
                <a:gd name="T18" fmla="*/ 45 w 50"/>
                <a:gd name="T19" fmla="*/ 45 h 60"/>
                <a:gd name="T20" fmla="*/ 39 w 50"/>
                <a:gd name="T21" fmla="*/ 52 h 60"/>
                <a:gd name="T22" fmla="*/ 24 w 50"/>
                <a:gd name="T23" fmla="*/ 57 h 60"/>
                <a:gd name="T24" fmla="*/ 20 w 50"/>
                <a:gd name="T25" fmla="*/ 57 h 60"/>
                <a:gd name="T26" fmla="*/ 8 w 50"/>
                <a:gd name="T27" fmla="*/ 60 h 60"/>
                <a:gd name="T28" fmla="*/ 8 w 50"/>
                <a:gd name="T29" fmla="*/ 56 h 60"/>
                <a:gd name="T30" fmla="*/ 1 w 50"/>
                <a:gd name="T31" fmla="*/ 53 h 60"/>
                <a:gd name="T32" fmla="*/ 0 w 50"/>
                <a:gd name="T33" fmla="*/ 52 h 60"/>
                <a:gd name="T34" fmla="*/ 7 w 50"/>
                <a:gd name="T35" fmla="*/ 49 h 60"/>
                <a:gd name="T36" fmla="*/ 8 w 50"/>
                <a:gd name="T37" fmla="*/ 45 h 60"/>
                <a:gd name="T38" fmla="*/ 19 w 50"/>
                <a:gd name="T39" fmla="*/ 43 h 60"/>
                <a:gd name="T40" fmla="*/ 13 w 50"/>
                <a:gd name="T41" fmla="*/ 43 h 60"/>
                <a:gd name="T42" fmla="*/ 11 w 50"/>
                <a:gd name="T43" fmla="*/ 40 h 60"/>
                <a:gd name="T44" fmla="*/ 16 w 50"/>
                <a:gd name="T45" fmla="*/ 35 h 60"/>
                <a:gd name="T46" fmla="*/ 4 w 50"/>
                <a:gd name="T47" fmla="*/ 28 h 60"/>
                <a:gd name="T48" fmla="*/ 11 w 50"/>
                <a:gd name="T49" fmla="*/ 25 h 60"/>
                <a:gd name="T50" fmla="*/ 7 w 50"/>
                <a:gd name="T51" fmla="*/ 19 h 60"/>
                <a:gd name="T52" fmla="*/ 7 w 50"/>
                <a:gd name="T53" fmla="*/ 18 h 60"/>
                <a:gd name="T54" fmla="*/ 16 w 50"/>
                <a:gd name="T55" fmla="*/ 19 h 60"/>
                <a:gd name="T56" fmla="*/ 23 w 50"/>
                <a:gd name="T57" fmla="*/ 18 h 60"/>
                <a:gd name="T58" fmla="*/ 27 w 50"/>
                <a:gd name="T59" fmla="*/ 12 h 60"/>
                <a:gd name="T60" fmla="*/ 20 w 50"/>
                <a:gd name="T61" fmla="*/ 11 h 60"/>
                <a:gd name="T62" fmla="*/ 24 w 50"/>
                <a:gd name="T63" fmla="*/ 7 h 60"/>
                <a:gd name="T64" fmla="*/ 37 w 50"/>
                <a:gd name="T65" fmla="*/ 0 h 60"/>
                <a:gd name="T66" fmla="*/ 37 w 50"/>
                <a:gd name="T67" fmla="*/ 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60"/>
                <a:gd name="T104" fmla="*/ 50 w 50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60">
                  <a:moveTo>
                    <a:pt x="37" y="7"/>
                  </a:moveTo>
                  <a:lnTo>
                    <a:pt x="32" y="8"/>
                  </a:lnTo>
                  <a:lnTo>
                    <a:pt x="32" y="11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7" y="19"/>
                  </a:lnTo>
                  <a:lnTo>
                    <a:pt x="39" y="18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45" y="19"/>
                  </a:lnTo>
                  <a:lnTo>
                    <a:pt x="48" y="19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5" y="21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5"/>
                  </a:lnTo>
                  <a:lnTo>
                    <a:pt x="48" y="40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7"/>
                  </a:lnTo>
                  <a:lnTo>
                    <a:pt x="13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8" y="45"/>
                  </a:lnTo>
                  <a:lnTo>
                    <a:pt x="16" y="43"/>
                  </a:lnTo>
                  <a:lnTo>
                    <a:pt x="19" y="43"/>
                  </a:lnTo>
                  <a:lnTo>
                    <a:pt x="16" y="40"/>
                  </a:lnTo>
                  <a:lnTo>
                    <a:pt x="13" y="43"/>
                  </a:lnTo>
                  <a:lnTo>
                    <a:pt x="8" y="43"/>
                  </a:lnTo>
                  <a:lnTo>
                    <a:pt x="11" y="40"/>
                  </a:lnTo>
                  <a:lnTo>
                    <a:pt x="13" y="36"/>
                  </a:lnTo>
                  <a:lnTo>
                    <a:pt x="16" y="35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4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6" y="19"/>
                  </a:lnTo>
                  <a:lnTo>
                    <a:pt x="20" y="18"/>
                  </a:lnTo>
                  <a:lnTo>
                    <a:pt x="23" y="18"/>
                  </a:lnTo>
                  <a:lnTo>
                    <a:pt x="24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0" y="11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1" y="2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8" name="Group 1028"/>
          <p:cNvGrpSpPr>
            <a:grpSpLocks/>
          </p:cNvGrpSpPr>
          <p:nvPr/>
        </p:nvGrpSpPr>
        <p:grpSpPr bwMode="auto">
          <a:xfrm>
            <a:off x="4038600" y="1432278"/>
            <a:ext cx="152400" cy="88900"/>
            <a:chOff x="2139" y="1412"/>
            <a:chExt cx="108" cy="63"/>
          </a:xfrm>
        </p:grpSpPr>
        <p:sp>
          <p:nvSpPr>
            <p:cNvPr id="142727" name="Freeform 1026"/>
            <p:cNvSpPr>
              <a:spLocks/>
            </p:cNvSpPr>
            <p:nvPr/>
          </p:nvSpPr>
          <p:spPr bwMode="auto">
            <a:xfrm>
              <a:off x="2139" y="1412"/>
              <a:ext cx="108" cy="63"/>
            </a:xfrm>
            <a:custGeom>
              <a:avLst/>
              <a:gdLst>
                <a:gd name="T0" fmla="*/ 40 w 108"/>
                <a:gd name="T1" fmla="*/ 58 h 63"/>
                <a:gd name="T2" fmla="*/ 14 w 108"/>
                <a:gd name="T3" fmla="*/ 55 h 63"/>
                <a:gd name="T4" fmla="*/ 17 w 108"/>
                <a:gd name="T5" fmla="*/ 51 h 63"/>
                <a:gd name="T6" fmla="*/ 19 w 108"/>
                <a:gd name="T7" fmla="*/ 41 h 63"/>
                <a:gd name="T8" fmla="*/ 6 w 108"/>
                <a:gd name="T9" fmla="*/ 34 h 63"/>
                <a:gd name="T10" fmla="*/ 14 w 108"/>
                <a:gd name="T11" fmla="*/ 30 h 63"/>
                <a:gd name="T12" fmla="*/ 29 w 108"/>
                <a:gd name="T13" fmla="*/ 29 h 63"/>
                <a:gd name="T14" fmla="*/ 22 w 108"/>
                <a:gd name="T15" fmla="*/ 26 h 63"/>
                <a:gd name="T16" fmla="*/ 17 w 108"/>
                <a:gd name="T17" fmla="*/ 18 h 63"/>
                <a:gd name="T18" fmla="*/ 0 w 108"/>
                <a:gd name="T19" fmla="*/ 19 h 63"/>
                <a:gd name="T20" fmla="*/ 11 w 108"/>
                <a:gd name="T21" fmla="*/ 18 h 63"/>
                <a:gd name="T22" fmla="*/ 8 w 108"/>
                <a:gd name="T23" fmla="*/ 13 h 63"/>
                <a:gd name="T24" fmla="*/ 12 w 108"/>
                <a:gd name="T25" fmla="*/ 6 h 63"/>
                <a:gd name="T26" fmla="*/ 22 w 108"/>
                <a:gd name="T27" fmla="*/ 11 h 63"/>
                <a:gd name="T28" fmla="*/ 25 w 108"/>
                <a:gd name="T29" fmla="*/ 0 h 63"/>
                <a:gd name="T30" fmla="*/ 30 w 108"/>
                <a:gd name="T31" fmla="*/ 18 h 63"/>
                <a:gd name="T32" fmla="*/ 37 w 108"/>
                <a:gd name="T33" fmla="*/ 18 h 63"/>
                <a:gd name="T34" fmla="*/ 43 w 108"/>
                <a:gd name="T35" fmla="*/ 19 h 63"/>
                <a:gd name="T36" fmla="*/ 45 w 108"/>
                <a:gd name="T37" fmla="*/ 8 h 63"/>
                <a:gd name="T38" fmla="*/ 52 w 108"/>
                <a:gd name="T39" fmla="*/ 15 h 63"/>
                <a:gd name="T40" fmla="*/ 56 w 108"/>
                <a:gd name="T41" fmla="*/ 8 h 63"/>
                <a:gd name="T42" fmla="*/ 66 w 108"/>
                <a:gd name="T43" fmla="*/ 15 h 63"/>
                <a:gd name="T44" fmla="*/ 70 w 108"/>
                <a:gd name="T45" fmla="*/ 13 h 63"/>
                <a:gd name="T46" fmla="*/ 78 w 108"/>
                <a:gd name="T47" fmla="*/ 11 h 63"/>
                <a:gd name="T48" fmla="*/ 81 w 108"/>
                <a:gd name="T49" fmla="*/ 5 h 63"/>
                <a:gd name="T50" fmla="*/ 88 w 108"/>
                <a:gd name="T51" fmla="*/ 8 h 63"/>
                <a:gd name="T52" fmla="*/ 96 w 108"/>
                <a:gd name="T53" fmla="*/ 11 h 63"/>
                <a:gd name="T54" fmla="*/ 97 w 108"/>
                <a:gd name="T55" fmla="*/ 18 h 63"/>
                <a:gd name="T56" fmla="*/ 108 w 108"/>
                <a:gd name="T57" fmla="*/ 26 h 63"/>
                <a:gd name="T58" fmla="*/ 107 w 108"/>
                <a:gd name="T59" fmla="*/ 33 h 63"/>
                <a:gd name="T60" fmla="*/ 100 w 108"/>
                <a:gd name="T61" fmla="*/ 41 h 63"/>
                <a:gd name="T62" fmla="*/ 88 w 108"/>
                <a:gd name="T63" fmla="*/ 48 h 63"/>
                <a:gd name="T64" fmla="*/ 73 w 108"/>
                <a:gd name="T65" fmla="*/ 57 h 63"/>
                <a:gd name="T66" fmla="*/ 54 w 108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"/>
                <a:gd name="T103" fmla="*/ 0 h 63"/>
                <a:gd name="T104" fmla="*/ 108 w 108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" h="63">
                  <a:moveTo>
                    <a:pt x="54" y="63"/>
                  </a:moveTo>
                  <a:lnTo>
                    <a:pt x="40" y="58"/>
                  </a:lnTo>
                  <a:lnTo>
                    <a:pt x="33" y="55"/>
                  </a:lnTo>
                  <a:lnTo>
                    <a:pt x="14" y="55"/>
                  </a:lnTo>
                  <a:lnTo>
                    <a:pt x="14" y="51"/>
                  </a:lnTo>
                  <a:lnTo>
                    <a:pt x="17" y="51"/>
                  </a:lnTo>
                  <a:lnTo>
                    <a:pt x="25" y="46"/>
                  </a:lnTo>
                  <a:lnTo>
                    <a:pt x="19" y="41"/>
                  </a:lnTo>
                  <a:lnTo>
                    <a:pt x="19" y="34"/>
                  </a:lnTo>
                  <a:lnTo>
                    <a:pt x="6" y="34"/>
                  </a:lnTo>
                  <a:lnTo>
                    <a:pt x="3" y="33"/>
                  </a:lnTo>
                  <a:lnTo>
                    <a:pt x="14" y="30"/>
                  </a:lnTo>
                  <a:lnTo>
                    <a:pt x="26" y="30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6" y="22"/>
                  </a:lnTo>
                  <a:lnTo>
                    <a:pt x="17" y="18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6" y="15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2" y="6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17" y="5"/>
                  </a:lnTo>
                  <a:lnTo>
                    <a:pt x="25" y="0"/>
                  </a:lnTo>
                  <a:lnTo>
                    <a:pt x="33" y="8"/>
                  </a:lnTo>
                  <a:lnTo>
                    <a:pt x="30" y="18"/>
                  </a:lnTo>
                  <a:lnTo>
                    <a:pt x="33" y="23"/>
                  </a:lnTo>
                  <a:lnTo>
                    <a:pt x="37" y="18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3" y="11"/>
                  </a:lnTo>
                  <a:lnTo>
                    <a:pt x="45" y="8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6" y="8"/>
                  </a:lnTo>
                  <a:lnTo>
                    <a:pt x="60" y="13"/>
                  </a:lnTo>
                  <a:lnTo>
                    <a:pt x="66" y="15"/>
                  </a:lnTo>
                  <a:lnTo>
                    <a:pt x="63" y="8"/>
                  </a:lnTo>
                  <a:lnTo>
                    <a:pt x="70" y="13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81" y="8"/>
                  </a:lnTo>
                  <a:lnTo>
                    <a:pt x="81" y="5"/>
                  </a:lnTo>
                  <a:lnTo>
                    <a:pt x="85" y="2"/>
                  </a:lnTo>
                  <a:lnTo>
                    <a:pt x="88" y="8"/>
                  </a:lnTo>
                  <a:lnTo>
                    <a:pt x="100" y="6"/>
                  </a:lnTo>
                  <a:lnTo>
                    <a:pt x="96" y="11"/>
                  </a:lnTo>
                  <a:lnTo>
                    <a:pt x="100" y="11"/>
                  </a:lnTo>
                  <a:lnTo>
                    <a:pt x="97" y="18"/>
                  </a:lnTo>
                  <a:lnTo>
                    <a:pt x="100" y="18"/>
                  </a:lnTo>
                  <a:lnTo>
                    <a:pt x="108" y="26"/>
                  </a:lnTo>
                  <a:lnTo>
                    <a:pt x="108" y="30"/>
                  </a:lnTo>
                  <a:lnTo>
                    <a:pt x="107" y="33"/>
                  </a:lnTo>
                  <a:lnTo>
                    <a:pt x="104" y="40"/>
                  </a:lnTo>
                  <a:lnTo>
                    <a:pt x="100" y="41"/>
                  </a:lnTo>
                  <a:lnTo>
                    <a:pt x="97" y="46"/>
                  </a:lnTo>
                  <a:lnTo>
                    <a:pt x="88" y="48"/>
                  </a:lnTo>
                  <a:lnTo>
                    <a:pt x="78" y="51"/>
                  </a:lnTo>
                  <a:lnTo>
                    <a:pt x="73" y="57"/>
                  </a:lnTo>
                  <a:lnTo>
                    <a:pt x="63" y="61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28" name="Freeform 1027"/>
            <p:cNvSpPr>
              <a:spLocks/>
            </p:cNvSpPr>
            <p:nvPr/>
          </p:nvSpPr>
          <p:spPr bwMode="auto">
            <a:xfrm>
              <a:off x="2139" y="1412"/>
              <a:ext cx="108" cy="63"/>
            </a:xfrm>
            <a:custGeom>
              <a:avLst/>
              <a:gdLst>
                <a:gd name="T0" fmla="*/ 40 w 108"/>
                <a:gd name="T1" fmla="*/ 58 h 63"/>
                <a:gd name="T2" fmla="*/ 14 w 108"/>
                <a:gd name="T3" fmla="*/ 55 h 63"/>
                <a:gd name="T4" fmla="*/ 17 w 108"/>
                <a:gd name="T5" fmla="*/ 51 h 63"/>
                <a:gd name="T6" fmla="*/ 19 w 108"/>
                <a:gd name="T7" fmla="*/ 41 h 63"/>
                <a:gd name="T8" fmla="*/ 6 w 108"/>
                <a:gd name="T9" fmla="*/ 34 h 63"/>
                <a:gd name="T10" fmla="*/ 14 w 108"/>
                <a:gd name="T11" fmla="*/ 30 h 63"/>
                <a:gd name="T12" fmla="*/ 29 w 108"/>
                <a:gd name="T13" fmla="*/ 29 h 63"/>
                <a:gd name="T14" fmla="*/ 22 w 108"/>
                <a:gd name="T15" fmla="*/ 26 h 63"/>
                <a:gd name="T16" fmla="*/ 17 w 108"/>
                <a:gd name="T17" fmla="*/ 18 h 63"/>
                <a:gd name="T18" fmla="*/ 0 w 108"/>
                <a:gd name="T19" fmla="*/ 19 h 63"/>
                <a:gd name="T20" fmla="*/ 11 w 108"/>
                <a:gd name="T21" fmla="*/ 18 h 63"/>
                <a:gd name="T22" fmla="*/ 8 w 108"/>
                <a:gd name="T23" fmla="*/ 13 h 63"/>
                <a:gd name="T24" fmla="*/ 12 w 108"/>
                <a:gd name="T25" fmla="*/ 6 h 63"/>
                <a:gd name="T26" fmla="*/ 22 w 108"/>
                <a:gd name="T27" fmla="*/ 11 h 63"/>
                <a:gd name="T28" fmla="*/ 25 w 108"/>
                <a:gd name="T29" fmla="*/ 0 h 63"/>
                <a:gd name="T30" fmla="*/ 30 w 108"/>
                <a:gd name="T31" fmla="*/ 18 h 63"/>
                <a:gd name="T32" fmla="*/ 37 w 108"/>
                <a:gd name="T33" fmla="*/ 18 h 63"/>
                <a:gd name="T34" fmla="*/ 43 w 108"/>
                <a:gd name="T35" fmla="*/ 19 h 63"/>
                <a:gd name="T36" fmla="*/ 45 w 108"/>
                <a:gd name="T37" fmla="*/ 8 h 63"/>
                <a:gd name="T38" fmla="*/ 52 w 108"/>
                <a:gd name="T39" fmla="*/ 15 h 63"/>
                <a:gd name="T40" fmla="*/ 56 w 108"/>
                <a:gd name="T41" fmla="*/ 8 h 63"/>
                <a:gd name="T42" fmla="*/ 66 w 108"/>
                <a:gd name="T43" fmla="*/ 15 h 63"/>
                <a:gd name="T44" fmla="*/ 70 w 108"/>
                <a:gd name="T45" fmla="*/ 13 h 63"/>
                <a:gd name="T46" fmla="*/ 78 w 108"/>
                <a:gd name="T47" fmla="*/ 11 h 63"/>
                <a:gd name="T48" fmla="*/ 81 w 108"/>
                <a:gd name="T49" fmla="*/ 5 h 63"/>
                <a:gd name="T50" fmla="*/ 88 w 108"/>
                <a:gd name="T51" fmla="*/ 8 h 63"/>
                <a:gd name="T52" fmla="*/ 96 w 108"/>
                <a:gd name="T53" fmla="*/ 11 h 63"/>
                <a:gd name="T54" fmla="*/ 97 w 108"/>
                <a:gd name="T55" fmla="*/ 18 h 63"/>
                <a:gd name="T56" fmla="*/ 108 w 108"/>
                <a:gd name="T57" fmla="*/ 26 h 63"/>
                <a:gd name="T58" fmla="*/ 107 w 108"/>
                <a:gd name="T59" fmla="*/ 33 h 63"/>
                <a:gd name="T60" fmla="*/ 100 w 108"/>
                <a:gd name="T61" fmla="*/ 41 h 63"/>
                <a:gd name="T62" fmla="*/ 88 w 108"/>
                <a:gd name="T63" fmla="*/ 48 h 63"/>
                <a:gd name="T64" fmla="*/ 73 w 108"/>
                <a:gd name="T65" fmla="*/ 57 h 63"/>
                <a:gd name="T66" fmla="*/ 54 w 108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"/>
                <a:gd name="T103" fmla="*/ 0 h 63"/>
                <a:gd name="T104" fmla="*/ 108 w 108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" h="63">
                  <a:moveTo>
                    <a:pt x="54" y="63"/>
                  </a:moveTo>
                  <a:lnTo>
                    <a:pt x="40" y="58"/>
                  </a:lnTo>
                  <a:lnTo>
                    <a:pt x="33" y="55"/>
                  </a:lnTo>
                  <a:lnTo>
                    <a:pt x="14" y="55"/>
                  </a:lnTo>
                  <a:lnTo>
                    <a:pt x="14" y="51"/>
                  </a:lnTo>
                  <a:lnTo>
                    <a:pt x="17" y="51"/>
                  </a:lnTo>
                  <a:lnTo>
                    <a:pt x="25" y="46"/>
                  </a:lnTo>
                  <a:lnTo>
                    <a:pt x="19" y="41"/>
                  </a:lnTo>
                  <a:lnTo>
                    <a:pt x="19" y="34"/>
                  </a:lnTo>
                  <a:lnTo>
                    <a:pt x="6" y="34"/>
                  </a:lnTo>
                  <a:lnTo>
                    <a:pt x="3" y="33"/>
                  </a:lnTo>
                  <a:lnTo>
                    <a:pt x="14" y="30"/>
                  </a:lnTo>
                  <a:lnTo>
                    <a:pt x="26" y="30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6" y="22"/>
                  </a:lnTo>
                  <a:lnTo>
                    <a:pt x="17" y="18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6" y="15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2" y="6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17" y="5"/>
                  </a:lnTo>
                  <a:lnTo>
                    <a:pt x="25" y="0"/>
                  </a:lnTo>
                  <a:lnTo>
                    <a:pt x="33" y="8"/>
                  </a:lnTo>
                  <a:lnTo>
                    <a:pt x="30" y="18"/>
                  </a:lnTo>
                  <a:lnTo>
                    <a:pt x="33" y="23"/>
                  </a:lnTo>
                  <a:lnTo>
                    <a:pt x="37" y="18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3" y="11"/>
                  </a:lnTo>
                  <a:lnTo>
                    <a:pt x="45" y="8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6" y="8"/>
                  </a:lnTo>
                  <a:lnTo>
                    <a:pt x="60" y="13"/>
                  </a:lnTo>
                  <a:lnTo>
                    <a:pt x="66" y="15"/>
                  </a:lnTo>
                  <a:lnTo>
                    <a:pt x="63" y="8"/>
                  </a:lnTo>
                  <a:lnTo>
                    <a:pt x="70" y="13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81" y="8"/>
                  </a:lnTo>
                  <a:lnTo>
                    <a:pt x="81" y="5"/>
                  </a:lnTo>
                  <a:lnTo>
                    <a:pt x="85" y="2"/>
                  </a:lnTo>
                  <a:lnTo>
                    <a:pt x="88" y="8"/>
                  </a:lnTo>
                  <a:lnTo>
                    <a:pt x="100" y="6"/>
                  </a:lnTo>
                  <a:lnTo>
                    <a:pt x="96" y="11"/>
                  </a:lnTo>
                  <a:lnTo>
                    <a:pt x="100" y="11"/>
                  </a:lnTo>
                  <a:lnTo>
                    <a:pt x="97" y="18"/>
                  </a:lnTo>
                  <a:lnTo>
                    <a:pt x="100" y="18"/>
                  </a:lnTo>
                  <a:lnTo>
                    <a:pt x="108" y="26"/>
                  </a:lnTo>
                  <a:lnTo>
                    <a:pt x="108" y="30"/>
                  </a:lnTo>
                  <a:lnTo>
                    <a:pt x="107" y="33"/>
                  </a:lnTo>
                  <a:lnTo>
                    <a:pt x="104" y="40"/>
                  </a:lnTo>
                  <a:lnTo>
                    <a:pt x="100" y="41"/>
                  </a:lnTo>
                  <a:lnTo>
                    <a:pt x="97" y="46"/>
                  </a:lnTo>
                  <a:lnTo>
                    <a:pt x="88" y="48"/>
                  </a:lnTo>
                  <a:lnTo>
                    <a:pt x="78" y="51"/>
                  </a:lnTo>
                  <a:lnTo>
                    <a:pt x="73" y="57"/>
                  </a:lnTo>
                  <a:lnTo>
                    <a:pt x="63" y="61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69" name="Group 1031"/>
          <p:cNvGrpSpPr>
            <a:grpSpLocks/>
          </p:cNvGrpSpPr>
          <p:nvPr/>
        </p:nvGrpSpPr>
        <p:grpSpPr bwMode="auto">
          <a:xfrm>
            <a:off x="4485923" y="1902178"/>
            <a:ext cx="191911" cy="180622"/>
            <a:chOff x="2456" y="1745"/>
            <a:chExt cx="136" cy="128"/>
          </a:xfrm>
        </p:grpSpPr>
        <p:sp>
          <p:nvSpPr>
            <p:cNvPr id="142725" name="Freeform 1029"/>
            <p:cNvSpPr>
              <a:spLocks/>
            </p:cNvSpPr>
            <p:nvPr/>
          </p:nvSpPr>
          <p:spPr bwMode="auto">
            <a:xfrm>
              <a:off x="2456" y="1745"/>
              <a:ext cx="136" cy="128"/>
            </a:xfrm>
            <a:custGeom>
              <a:avLst/>
              <a:gdLst>
                <a:gd name="T0" fmla="*/ 51 w 136"/>
                <a:gd name="T1" fmla="*/ 4 h 128"/>
                <a:gd name="T2" fmla="*/ 58 w 136"/>
                <a:gd name="T3" fmla="*/ 0 h 128"/>
                <a:gd name="T4" fmla="*/ 69 w 136"/>
                <a:gd name="T5" fmla="*/ 4 h 128"/>
                <a:gd name="T6" fmla="*/ 77 w 136"/>
                <a:gd name="T7" fmla="*/ 9 h 128"/>
                <a:gd name="T8" fmla="*/ 83 w 136"/>
                <a:gd name="T9" fmla="*/ 17 h 128"/>
                <a:gd name="T10" fmla="*/ 83 w 136"/>
                <a:gd name="T11" fmla="*/ 23 h 128"/>
                <a:gd name="T12" fmla="*/ 76 w 136"/>
                <a:gd name="T13" fmla="*/ 19 h 128"/>
                <a:gd name="T14" fmla="*/ 72 w 136"/>
                <a:gd name="T15" fmla="*/ 21 h 128"/>
                <a:gd name="T16" fmla="*/ 62 w 136"/>
                <a:gd name="T17" fmla="*/ 25 h 128"/>
                <a:gd name="T18" fmla="*/ 62 w 136"/>
                <a:gd name="T19" fmla="*/ 31 h 128"/>
                <a:gd name="T20" fmla="*/ 77 w 136"/>
                <a:gd name="T21" fmla="*/ 51 h 128"/>
                <a:gd name="T22" fmla="*/ 101 w 136"/>
                <a:gd name="T23" fmla="*/ 73 h 128"/>
                <a:gd name="T24" fmla="*/ 108 w 136"/>
                <a:gd name="T25" fmla="*/ 75 h 128"/>
                <a:gd name="T26" fmla="*/ 106 w 136"/>
                <a:gd name="T27" fmla="*/ 79 h 128"/>
                <a:gd name="T28" fmla="*/ 126 w 136"/>
                <a:gd name="T29" fmla="*/ 87 h 128"/>
                <a:gd name="T30" fmla="*/ 136 w 136"/>
                <a:gd name="T31" fmla="*/ 100 h 128"/>
                <a:gd name="T32" fmla="*/ 129 w 136"/>
                <a:gd name="T33" fmla="*/ 98 h 128"/>
                <a:gd name="T34" fmla="*/ 119 w 136"/>
                <a:gd name="T35" fmla="*/ 92 h 128"/>
                <a:gd name="T36" fmla="*/ 113 w 136"/>
                <a:gd name="T37" fmla="*/ 103 h 128"/>
                <a:gd name="T38" fmla="*/ 119 w 136"/>
                <a:gd name="T39" fmla="*/ 104 h 128"/>
                <a:gd name="T40" fmla="*/ 115 w 136"/>
                <a:gd name="T41" fmla="*/ 115 h 128"/>
                <a:gd name="T42" fmla="*/ 110 w 136"/>
                <a:gd name="T43" fmla="*/ 126 h 128"/>
                <a:gd name="T44" fmla="*/ 106 w 136"/>
                <a:gd name="T45" fmla="*/ 124 h 128"/>
                <a:gd name="T46" fmla="*/ 108 w 136"/>
                <a:gd name="T47" fmla="*/ 118 h 128"/>
                <a:gd name="T48" fmla="*/ 103 w 136"/>
                <a:gd name="T49" fmla="*/ 98 h 128"/>
                <a:gd name="T50" fmla="*/ 96 w 136"/>
                <a:gd name="T51" fmla="*/ 96 h 128"/>
                <a:gd name="T52" fmla="*/ 95 w 136"/>
                <a:gd name="T53" fmla="*/ 89 h 128"/>
                <a:gd name="T54" fmla="*/ 88 w 136"/>
                <a:gd name="T55" fmla="*/ 87 h 128"/>
                <a:gd name="T56" fmla="*/ 83 w 136"/>
                <a:gd name="T57" fmla="*/ 86 h 128"/>
                <a:gd name="T58" fmla="*/ 73 w 136"/>
                <a:gd name="T59" fmla="*/ 80 h 128"/>
                <a:gd name="T60" fmla="*/ 59 w 136"/>
                <a:gd name="T61" fmla="*/ 70 h 128"/>
                <a:gd name="T62" fmla="*/ 51 w 136"/>
                <a:gd name="T63" fmla="*/ 62 h 128"/>
                <a:gd name="T64" fmla="*/ 42 w 136"/>
                <a:gd name="T65" fmla="*/ 59 h 128"/>
                <a:gd name="T66" fmla="*/ 42 w 136"/>
                <a:gd name="T67" fmla="*/ 52 h 128"/>
                <a:gd name="T68" fmla="*/ 36 w 136"/>
                <a:gd name="T69" fmla="*/ 42 h 128"/>
                <a:gd name="T70" fmla="*/ 24 w 136"/>
                <a:gd name="T71" fmla="*/ 41 h 128"/>
                <a:gd name="T72" fmla="*/ 14 w 136"/>
                <a:gd name="T73" fmla="*/ 47 h 128"/>
                <a:gd name="T74" fmla="*/ 13 w 136"/>
                <a:gd name="T75" fmla="*/ 45 h 128"/>
                <a:gd name="T76" fmla="*/ 9 w 136"/>
                <a:gd name="T77" fmla="*/ 42 h 128"/>
                <a:gd name="T78" fmla="*/ 3 w 136"/>
                <a:gd name="T79" fmla="*/ 30 h 128"/>
                <a:gd name="T80" fmla="*/ 5 w 136"/>
                <a:gd name="T81" fmla="*/ 27 h 128"/>
                <a:gd name="T82" fmla="*/ 5 w 136"/>
                <a:gd name="T83" fmla="*/ 17 h 128"/>
                <a:gd name="T84" fmla="*/ 14 w 136"/>
                <a:gd name="T85" fmla="*/ 17 h 128"/>
                <a:gd name="T86" fmla="*/ 28 w 136"/>
                <a:gd name="T87" fmla="*/ 14 h 128"/>
                <a:gd name="T88" fmla="*/ 29 w 136"/>
                <a:gd name="T89" fmla="*/ 9 h 128"/>
                <a:gd name="T90" fmla="*/ 35 w 136"/>
                <a:gd name="T91" fmla="*/ 10 h 128"/>
                <a:gd name="T92" fmla="*/ 39 w 136"/>
                <a:gd name="T93" fmla="*/ 13 h 128"/>
                <a:gd name="T94" fmla="*/ 42 w 136"/>
                <a:gd name="T95" fmla="*/ 9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128"/>
                <a:gd name="T146" fmla="*/ 136 w 136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128">
                  <a:moveTo>
                    <a:pt x="44" y="4"/>
                  </a:moveTo>
                  <a:lnTo>
                    <a:pt x="51" y="4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6" y="10"/>
                  </a:lnTo>
                  <a:lnTo>
                    <a:pt x="83" y="17"/>
                  </a:lnTo>
                  <a:lnTo>
                    <a:pt x="85" y="21"/>
                  </a:lnTo>
                  <a:lnTo>
                    <a:pt x="83" y="23"/>
                  </a:lnTo>
                  <a:lnTo>
                    <a:pt x="77" y="21"/>
                  </a:lnTo>
                  <a:lnTo>
                    <a:pt x="76" y="19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66" y="23"/>
                  </a:lnTo>
                  <a:lnTo>
                    <a:pt x="62" y="25"/>
                  </a:lnTo>
                  <a:lnTo>
                    <a:pt x="65" y="30"/>
                  </a:lnTo>
                  <a:lnTo>
                    <a:pt x="62" y="31"/>
                  </a:lnTo>
                  <a:lnTo>
                    <a:pt x="62" y="37"/>
                  </a:lnTo>
                  <a:lnTo>
                    <a:pt x="77" y="51"/>
                  </a:lnTo>
                  <a:lnTo>
                    <a:pt x="88" y="66"/>
                  </a:lnTo>
                  <a:lnTo>
                    <a:pt x="101" y="73"/>
                  </a:lnTo>
                  <a:lnTo>
                    <a:pt x="106" y="73"/>
                  </a:lnTo>
                  <a:lnTo>
                    <a:pt x="108" y="75"/>
                  </a:lnTo>
                  <a:lnTo>
                    <a:pt x="106" y="76"/>
                  </a:lnTo>
                  <a:lnTo>
                    <a:pt x="106" y="79"/>
                  </a:lnTo>
                  <a:lnTo>
                    <a:pt x="115" y="83"/>
                  </a:lnTo>
                  <a:lnTo>
                    <a:pt x="126" y="87"/>
                  </a:lnTo>
                  <a:lnTo>
                    <a:pt x="136" y="96"/>
                  </a:lnTo>
                  <a:lnTo>
                    <a:pt x="136" y="100"/>
                  </a:lnTo>
                  <a:lnTo>
                    <a:pt x="132" y="100"/>
                  </a:lnTo>
                  <a:lnTo>
                    <a:pt x="129" y="98"/>
                  </a:lnTo>
                  <a:lnTo>
                    <a:pt x="126" y="94"/>
                  </a:lnTo>
                  <a:lnTo>
                    <a:pt x="119" y="92"/>
                  </a:lnTo>
                  <a:lnTo>
                    <a:pt x="117" y="94"/>
                  </a:lnTo>
                  <a:lnTo>
                    <a:pt x="113" y="103"/>
                  </a:lnTo>
                  <a:lnTo>
                    <a:pt x="117" y="104"/>
                  </a:lnTo>
                  <a:lnTo>
                    <a:pt x="119" y="104"/>
                  </a:lnTo>
                  <a:lnTo>
                    <a:pt x="122" y="114"/>
                  </a:lnTo>
                  <a:lnTo>
                    <a:pt x="115" y="115"/>
                  </a:lnTo>
                  <a:lnTo>
                    <a:pt x="115" y="120"/>
                  </a:lnTo>
                  <a:lnTo>
                    <a:pt x="110" y="126"/>
                  </a:lnTo>
                  <a:lnTo>
                    <a:pt x="106" y="128"/>
                  </a:lnTo>
                  <a:lnTo>
                    <a:pt x="106" y="124"/>
                  </a:lnTo>
                  <a:lnTo>
                    <a:pt x="108" y="122"/>
                  </a:lnTo>
                  <a:lnTo>
                    <a:pt x="108" y="118"/>
                  </a:lnTo>
                  <a:lnTo>
                    <a:pt x="110" y="115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6" y="96"/>
                  </a:lnTo>
                  <a:lnTo>
                    <a:pt x="96" y="94"/>
                  </a:lnTo>
                  <a:lnTo>
                    <a:pt x="95" y="89"/>
                  </a:lnTo>
                  <a:lnTo>
                    <a:pt x="89" y="89"/>
                  </a:lnTo>
                  <a:lnTo>
                    <a:pt x="88" y="87"/>
                  </a:lnTo>
                  <a:lnTo>
                    <a:pt x="85" y="87"/>
                  </a:lnTo>
                  <a:lnTo>
                    <a:pt x="83" y="86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6" y="79"/>
                  </a:lnTo>
                  <a:lnTo>
                    <a:pt x="59" y="70"/>
                  </a:lnTo>
                  <a:lnTo>
                    <a:pt x="58" y="68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42" y="59"/>
                  </a:lnTo>
                  <a:lnTo>
                    <a:pt x="44" y="55"/>
                  </a:lnTo>
                  <a:lnTo>
                    <a:pt x="42" y="52"/>
                  </a:lnTo>
                  <a:lnTo>
                    <a:pt x="39" y="47"/>
                  </a:lnTo>
                  <a:lnTo>
                    <a:pt x="36" y="42"/>
                  </a:lnTo>
                  <a:lnTo>
                    <a:pt x="29" y="41"/>
                  </a:lnTo>
                  <a:lnTo>
                    <a:pt x="24" y="41"/>
                  </a:lnTo>
                  <a:lnTo>
                    <a:pt x="18" y="42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4" y="42"/>
                  </a:lnTo>
                  <a:lnTo>
                    <a:pt x="9" y="42"/>
                  </a:lnTo>
                  <a:lnTo>
                    <a:pt x="5" y="41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5" y="2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13" y="14"/>
                  </a:lnTo>
                  <a:lnTo>
                    <a:pt x="14" y="17"/>
                  </a:lnTo>
                  <a:lnTo>
                    <a:pt x="18" y="13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9" y="13"/>
                  </a:lnTo>
                  <a:lnTo>
                    <a:pt x="39" y="9"/>
                  </a:lnTo>
                  <a:lnTo>
                    <a:pt x="42" y="9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26" name="Freeform 1030"/>
            <p:cNvSpPr>
              <a:spLocks/>
            </p:cNvSpPr>
            <p:nvPr/>
          </p:nvSpPr>
          <p:spPr bwMode="auto">
            <a:xfrm>
              <a:off x="2456" y="1745"/>
              <a:ext cx="136" cy="128"/>
            </a:xfrm>
            <a:custGeom>
              <a:avLst/>
              <a:gdLst>
                <a:gd name="T0" fmla="*/ 51 w 136"/>
                <a:gd name="T1" fmla="*/ 4 h 128"/>
                <a:gd name="T2" fmla="*/ 58 w 136"/>
                <a:gd name="T3" fmla="*/ 0 h 128"/>
                <a:gd name="T4" fmla="*/ 69 w 136"/>
                <a:gd name="T5" fmla="*/ 4 h 128"/>
                <a:gd name="T6" fmla="*/ 77 w 136"/>
                <a:gd name="T7" fmla="*/ 9 h 128"/>
                <a:gd name="T8" fmla="*/ 83 w 136"/>
                <a:gd name="T9" fmla="*/ 17 h 128"/>
                <a:gd name="T10" fmla="*/ 83 w 136"/>
                <a:gd name="T11" fmla="*/ 23 h 128"/>
                <a:gd name="T12" fmla="*/ 76 w 136"/>
                <a:gd name="T13" fmla="*/ 19 h 128"/>
                <a:gd name="T14" fmla="*/ 72 w 136"/>
                <a:gd name="T15" fmla="*/ 21 h 128"/>
                <a:gd name="T16" fmla="*/ 62 w 136"/>
                <a:gd name="T17" fmla="*/ 25 h 128"/>
                <a:gd name="T18" fmla="*/ 62 w 136"/>
                <a:gd name="T19" fmla="*/ 31 h 128"/>
                <a:gd name="T20" fmla="*/ 77 w 136"/>
                <a:gd name="T21" fmla="*/ 51 h 128"/>
                <a:gd name="T22" fmla="*/ 101 w 136"/>
                <a:gd name="T23" fmla="*/ 73 h 128"/>
                <a:gd name="T24" fmla="*/ 108 w 136"/>
                <a:gd name="T25" fmla="*/ 75 h 128"/>
                <a:gd name="T26" fmla="*/ 106 w 136"/>
                <a:gd name="T27" fmla="*/ 79 h 128"/>
                <a:gd name="T28" fmla="*/ 126 w 136"/>
                <a:gd name="T29" fmla="*/ 87 h 128"/>
                <a:gd name="T30" fmla="*/ 136 w 136"/>
                <a:gd name="T31" fmla="*/ 100 h 128"/>
                <a:gd name="T32" fmla="*/ 129 w 136"/>
                <a:gd name="T33" fmla="*/ 98 h 128"/>
                <a:gd name="T34" fmla="*/ 119 w 136"/>
                <a:gd name="T35" fmla="*/ 92 h 128"/>
                <a:gd name="T36" fmla="*/ 113 w 136"/>
                <a:gd name="T37" fmla="*/ 103 h 128"/>
                <a:gd name="T38" fmla="*/ 119 w 136"/>
                <a:gd name="T39" fmla="*/ 104 h 128"/>
                <a:gd name="T40" fmla="*/ 115 w 136"/>
                <a:gd name="T41" fmla="*/ 115 h 128"/>
                <a:gd name="T42" fmla="*/ 110 w 136"/>
                <a:gd name="T43" fmla="*/ 126 h 128"/>
                <a:gd name="T44" fmla="*/ 106 w 136"/>
                <a:gd name="T45" fmla="*/ 124 h 128"/>
                <a:gd name="T46" fmla="*/ 108 w 136"/>
                <a:gd name="T47" fmla="*/ 118 h 128"/>
                <a:gd name="T48" fmla="*/ 103 w 136"/>
                <a:gd name="T49" fmla="*/ 98 h 128"/>
                <a:gd name="T50" fmla="*/ 96 w 136"/>
                <a:gd name="T51" fmla="*/ 96 h 128"/>
                <a:gd name="T52" fmla="*/ 95 w 136"/>
                <a:gd name="T53" fmla="*/ 89 h 128"/>
                <a:gd name="T54" fmla="*/ 88 w 136"/>
                <a:gd name="T55" fmla="*/ 87 h 128"/>
                <a:gd name="T56" fmla="*/ 83 w 136"/>
                <a:gd name="T57" fmla="*/ 86 h 128"/>
                <a:gd name="T58" fmla="*/ 73 w 136"/>
                <a:gd name="T59" fmla="*/ 80 h 128"/>
                <a:gd name="T60" fmla="*/ 59 w 136"/>
                <a:gd name="T61" fmla="*/ 70 h 128"/>
                <a:gd name="T62" fmla="*/ 51 w 136"/>
                <a:gd name="T63" fmla="*/ 62 h 128"/>
                <a:gd name="T64" fmla="*/ 42 w 136"/>
                <a:gd name="T65" fmla="*/ 59 h 128"/>
                <a:gd name="T66" fmla="*/ 42 w 136"/>
                <a:gd name="T67" fmla="*/ 52 h 128"/>
                <a:gd name="T68" fmla="*/ 36 w 136"/>
                <a:gd name="T69" fmla="*/ 42 h 128"/>
                <a:gd name="T70" fmla="*/ 24 w 136"/>
                <a:gd name="T71" fmla="*/ 41 h 128"/>
                <a:gd name="T72" fmla="*/ 14 w 136"/>
                <a:gd name="T73" fmla="*/ 47 h 128"/>
                <a:gd name="T74" fmla="*/ 13 w 136"/>
                <a:gd name="T75" fmla="*/ 45 h 128"/>
                <a:gd name="T76" fmla="*/ 9 w 136"/>
                <a:gd name="T77" fmla="*/ 42 h 128"/>
                <a:gd name="T78" fmla="*/ 3 w 136"/>
                <a:gd name="T79" fmla="*/ 30 h 128"/>
                <a:gd name="T80" fmla="*/ 5 w 136"/>
                <a:gd name="T81" fmla="*/ 27 h 128"/>
                <a:gd name="T82" fmla="*/ 5 w 136"/>
                <a:gd name="T83" fmla="*/ 17 h 128"/>
                <a:gd name="T84" fmla="*/ 14 w 136"/>
                <a:gd name="T85" fmla="*/ 17 h 128"/>
                <a:gd name="T86" fmla="*/ 28 w 136"/>
                <a:gd name="T87" fmla="*/ 14 h 128"/>
                <a:gd name="T88" fmla="*/ 29 w 136"/>
                <a:gd name="T89" fmla="*/ 9 h 128"/>
                <a:gd name="T90" fmla="*/ 35 w 136"/>
                <a:gd name="T91" fmla="*/ 10 h 128"/>
                <a:gd name="T92" fmla="*/ 39 w 136"/>
                <a:gd name="T93" fmla="*/ 13 h 128"/>
                <a:gd name="T94" fmla="*/ 42 w 136"/>
                <a:gd name="T95" fmla="*/ 9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128"/>
                <a:gd name="T146" fmla="*/ 136 w 136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128">
                  <a:moveTo>
                    <a:pt x="44" y="4"/>
                  </a:moveTo>
                  <a:lnTo>
                    <a:pt x="51" y="4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6" y="10"/>
                  </a:lnTo>
                  <a:lnTo>
                    <a:pt x="83" y="17"/>
                  </a:lnTo>
                  <a:lnTo>
                    <a:pt x="85" y="21"/>
                  </a:lnTo>
                  <a:lnTo>
                    <a:pt x="83" y="23"/>
                  </a:lnTo>
                  <a:lnTo>
                    <a:pt x="77" y="21"/>
                  </a:lnTo>
                  <a:lnTo>
                    <a:pt x="76" y="19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66" y="23"/>
                  </a:lnTo>
                  <a:lnTo>
                    <a:pt x="62" y="25"/>
                  </a:lnTo>
                  <a:lnTo>
                    <a:pt x="65" y="30"/>
                  </a:lnTo>
                  <a:lnTo>
                    <a:pt x="62" y="31"/>
                  </a:lnTo>
                  <a:lnTo>
                    <a:pt x="62" y="37"/>
                  </a:lnTo>
                  <a:lnTo>
                    <a:pt x="77" y="51"/>
                  </a:lnTo>
                  <a:lnTo>
                    <a:pt x="88" y="66"/>
                  </a:lnTo>
                  <a:lnTo>
                    <a:pt x="101" y="73"/>
                  </a:lnTo>
                  <a:lnTo>
                    <a:pt x="106" y="73"/>
                  </a:lnTo>
                  <a:lnTo>
                    <a:pt x="108" y="75"/>
                  </a:lnTo>
                  <a:lnTo>
                    <a:pt x="106" y="76"/>
                  </a:lnTo>
                  <a:lnTo>
                    <a:pt x="106" y="79"/>
                  </a:lnTo>
                  <a:lnTo>
                    <a:pt x="115" y="83"/>
                  </a:lnTo>
                  <a:lnTo>
                    <a:pt x="126" y="87"/>
                  </a:lnTo>
                  <a:lnTo>
                    <a:pt x="136" y="96"/>
                  </a:lnTo>
                  <a:lnTo>
                    <a:pt x="136" y="100"/>
                  </a:lnTo>
                  <a:lnTo>
                    <a:pt x="132" y="100"/>
                  </a:lnTo>
                  <a:lnTo>
                    <a:pt x="129" y="98"/>
                  </a:lnTo>
                  <a:lnTo>
                    <a:pt x="126" y="94"/>
                  </a:lnTo>
                  <a:lnTo>
                    <a:pt x="119" y="92"/>
                  </a:lnTo>
                  <a:lnTo>
                    <a:pt x="117" y="94"/>
                  </a:lnTo>
                  <a:lnTo>
                    <a:pt x="113" y="103"/>
                  </a:lnTo>
                  <a:lnTo>
                    <a:pt x="117" y="104"/>
                  </a:lnTo>
                  <a:lnTo>
                    <a:pt x="119" y="104"/>
                  </a:lnTo>
                  <a:lnTo>
                    <a:pt x="122" y="114"/>
                  </a:lnTo>
                  <a:lnTo>
                    <a:pt x="115" y="115"/>
                  </a:lnTo>
                  <a:lnTo>
                    <a:pt x="115" y="120"/>
                  </a:lnTo>
                  <a:lnTo>
                    <a:pt x="110" y="126"/>
                  </a:lnTo>
                  <a:lnTo>
                    <a:pt x="106" y="128"/>
                  </a:lnTo>
                  <a:lnTo>
                    <a:pt x="106" y="124"/>
                  </a:lnTo>
                  <a:lnTo>
                    <a:pt x="108" y="122"/>
                  </a:lnTo>
                  <a:lnTo>
                    <a:pt x="108" y="118"/>
                  </a:lnTo>
                  <a:lnTo>
                    <a:pt x="110" y="115"/>
                  </a:lnTo>
                  <a:lnTo>
                    <a:pt x="103" y="98"/>
                  </a:lnTo>
                  <a:lnTo>
                    <a:pt x="101" y="98"/>
                  </a:lnTo>
                  <a:lnTo>
                    <a:pt x="96" y="96"/>
                  </a:lnTo>
                  <a:lnTo>
                    <a:pt x="96" y="94"/>
                  </a:lnTo>
                  <a:lnTo>
                    <a:pt x="95" y="89"/>
                  </a:lnTo>
                  <a:lnTo>
                    <a:pt x="89" y="89"/>
                  </a:lnTo>
                  <a:lnTo>
                    <a:pt x="88" y="87"/>
                  </a:lnTo>
                  <a:lnTo>
                    <a:pt x="85" y="87"/>
                  </a:lnTo>
                  <a:lnTo>
                    <a:pt x="83" y="86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6" y="79"/>
                  </a:lnTo>
                  <a:lnTo>
                    <a:pt x="59" y="70"/>
                  </a:lnTo>
                  <a:lnTo>
                    <a:pt x="58" y="68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42" y="59"/>
                  </a:lnTo>
                  <a:lnTo>
                    <a:pt x="44" y="55"/>
                  </a:lnTo>
                  <a:lnTo>
                    <a:pt x="42" y="52"/>
                  </a:lnTo>
                  <a:lnTo>
                    <a:pt x="39" y="47"/>
                  </a:lnTo>
                  <a:lnTo>
                    <a:pt x="36" y="42"/>
                  </a:lnTo>
                  <a:lnTo>
                    <a:pt x="29" y="41"/>
                  </a:lnTo>
                  <a:lnTo>
                    <a:pt x="24" y="41"/>
                  </a:lnTo>
                  <a:lnTo>
                    <a:pt x="18" y="42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4" y="42"/>
                  </a:lnTo>
                  <a:lnTo>
                    <a:pt x="9" y="42"/>
                  </a:lnTo>
                  <a:lnTo>
                    <a:pt x="5" y="41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5" y="2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13" y="14"/>
                  </a:lnTo>
                  <a:lnTo>
                    <a:pt x="14" y="17"/>
                  </a:lnTo>
                  <a:lnTo>
                    <a:pt x="18" y="13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9" y="13"/>
                  </a:lnTo>
                  <a:lnTo>
                    <a:pt x="39" y="9"/>
                  </a:lnTo>
                  <a:lnTo>
                    <a:pt x="42" y="9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0" name="Group 1034"/>
          <p:cNvGrpSpPr>
            <a:grpSpLocks/>
          </p:cNvGrpSpPr>
          <p:nvPr/>
        </p:nvGrpSpPr>
        <p:grpSpPr bwMode="auto">
          <a:xfrm>
            <a:off x="4583289" y="2077156"/>
            <a:ext cx="46567" cy="26812"/>
            <a:chOff x="2525" y="1869"/>
            <a:chExt cx="33" cy="19"/>
          </a:xfrm>
        </p:grpSpPr>
        <p:sp>
          <p:nvSpPr>
            <p:cNvPr id="142723" name="Freeform 1032"/>
            <p:cNvSpPr>
              <a:spLocks/>
            </p:cNvSpPr>
            <p:nvPr/>
          </p:nvSpPr>
          <p:spPr bwMode="auto">
            <a:xfrm>
              <a:off x="2525" y="1869"/>
              <a:ext cx="33" cy="19"/>
            </a:xfrm>
            <a:custGeom>
              <a:avLst/>
              <a:gdLst>
                <a:gd name="T0" fmla="*/ 30 w 33"/>
                <a:gd name="T1" fmla="*/ 19 h 19"/>
                <a:gd name="T2" fmla="*/ 23 w 33"/>
                <a:gd name="T3" fmla="*/ 17 h 19"/>
                <a:gd name="T4" fmla="*/ 20 w 33"/>
                <a:gd name="T5" fmla="*/ 14 h 19"/>
                <a:gd name="T6" fmla="*/ 14 w 33"/>
                <a:gd name="T7" fmla="*/ 12 h 19"/>
                <a:gd name="T8" fmla="*/ 4 w 33"/>
                <a:gd name="T9" fmla="*/ 8 h 19"/>
                <a:gd name="T10" fmla="*/ 0 w 33"/>
                <a:gd name="T11" fmla="*/ 7 h 19"/>
                <a:gd name="T12" fmla="*/ 0 w 33"/>
                <a:gd name="T13" fmla="*/ 1 h 19"/>
                <a:gd name="T14" fmla="*/ 3 w 33"/>
                <a:gd name="T15" fmla="*/ 0 h 19"/>
                <a:gd name="T16" fmla="*/ 4 w 33"/>
                <a:gd name="T17" fmla="*/ 1 h 19"/>
                <a:gd name="T18" fmla="*/ 7 w 33"/>
                <a:gd name="T19" fmla="*/ 0 h 19"/>
                <a:gd name="T20" fmla="*/ 8 w 33"/>
                <a:gd name="T21" fmla="*/ 0 h 19"/>
                <a:gd name="T22" fmla="*/ 16 w 33"/>
                <a:gd name="T23" fmla="*/ 1 h 19"/>
                <a:gd name="T24" fmla="*/ 33 w 33"/>
                <a:gd name="T25" fmla="*/ 0 h 19"/>
                <a:gd name="T26" fmla="*/ 33 w 33"/>
                <a:gd name="T27" fmla="*/ 4 h 19"/>
                <a:gd name="T28" fmla="*/ 30 w 33"/>
                <a:gd name="T29" fmla="*/ 8 h 19"/>
                <a:gd name="T30" fmla="*/ 33 w 33"/>
                <a:gd name="T31" fmla="*/ 14 h 19"/>
                <a:gd name="T32" fmla="*/ 30 w 33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9"/>
                <a:gd name="T53" fmla="*/ 33 w 33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9">
                  <a:moveTo>
                    <a:pt x="30" y="19"/>
                  </a:moveTo>
                  <a:lnTo>
                    <a:pt x="23" y="17"/>
                  </a:lnTo>
                  <a:lnTo>
                    <a:pt x="20" y="14"/>
                  </a:lnTo>
                  <a:lnTo>
                    <a:pt x="14" y="12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0" y="8"/>
                  </a:lnTo>
                  <a:lnTo>
                    <a:pt x="33" y="14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24" name="Freeform 1033"/>
            <p:cNvSpPr>
              <a:spLocks/>
            </p:cNvSpPr>
            <p:nvPr/>
          </p:nvSpPr>
          <p:spPr bwMode="auto">
            <a:xfrm>
              <a:off x="2525" y="1869"/>
              <a:ext cx="33" cy="19"/>
            </a:xfrm>
            <a:custGeom>
              <a:avLst/>
              <a:gdLst>
                <a:gd name="T0" fmla="*/ 30 w 33"/>
                <a:gd name="T1" fmla="*/ 19 h 19"/>
                <a:gd name="T2" fmla="*/ 23 w 33"/>
                <a:gd name="T3" fmla="*/ 17 h 19"/>
                <a:gd name="T4" fmla="*/ 20 w 33"/>
                <a:gd name="T5" fmla="*/ 14 h 19"/>
                <a:gd name="T6" fmla="*/ 14 w 33"/>
                <a:gd name="T7" fmla="*/ 12 h 19"/>
                <a:gd name="T8" fmla="*/ 4 w 33"/>
                <a:gd name="T9" fmla="*/ 8 h 19"/>
                <a:gd name="T10" fmla="*/ 0 w 33"/>
                <a:gd name="T11" fmla="*/ 7 h 19"/>
                <a:gd name="T12" fmla="*/ 0 w 33"/>
                <a:gd name="T13" fmla="*/ 1 h 19"/>
                <a:gd name="T14" fmla="*/ 3 w 33"/>
                <a:gd name="T15" fmla="*/ 0 h 19"/>
                <a:gd name="T16" fmla="*/ 4 w 33"/>
                <a:gd name="T17" fmla="*/ 1 h 19"/>
                <a:gd name="T18" fmla="*/ 7 w 33"/>
                <a:gd name="T19" fmla="*/ 0 h 19"/>
                <a:gd name="T20" fmla="*/ 8 w 33"/>
                <a:gd name="T21" fmla="*/ 0 h 19"/>
                <a:gd name="T22" fmla="*/ 16 w 33"/>
                <a:gd name="T23" fmla="*/ 1 h 19"/>
                <a:gd name="T24" fmla="*/ 33 w 33"/>
                <a:gd name="T25" fmla="*/ 0 h 19"/>
                <a:gd name="T26" fmla="*/ 33 w 33"/>
                <a:gd name="T27" fmla="*/ 4 h 19"/>
                <a:gd name="T28" fmla="*/ 30 w 33"/>
                <a:gd name="T29" fmla="*/ 8 h 19"/>
                <a:gd name="T30" fmla="*/ 33 w 33"/>
                <a:gd name="T31" fmla="*/ 14 h 19"/>
                <a:gd name="T32" fmla="*/ 30 w 33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9"/>
                <a:gd name="T53" fmla="*/ 33 w 33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9">
                  <a:moveTo>
                    <a:pt x="30" y="19"/>
                  </a:moveTo>
                  <a:lnTo>
                    <a:pt x="23" y="17"/>
                  </a:lnTo>
                  <a:lnTo>
                    <a:pt x="20" y="14"/>
                  </a:lnTo>
                  <a:lnTo>
                    <a:pt x="14" y="12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0" y="8"/>
                  </a:lnTo>
                  <a:lnTo>
                    <a:pt x="33" y="14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1" name="Group 1037"/>
          <p:cNvGrpSpPr>
            <a:grpSpLocks/>
          </p:cNvGrpSpPr>
          <p:nvPr/>
        </p:nvGrpSpPr>
        <p:grpSpPr bwMode="auto">
          <a:xfrm>
            <a:off x="4508501" y="2017889"/>
            <a:ext cx="28222" cy="43745"/>
            <a:chOff x="2472" y="1827"/>
            <a:chExt cx="20" cy="31"/>
          </a:xfrm>
        </p:grpSpPr>
        <p:sp>
          <p:nvSpPr>
            <p:cNvPr id="142721" name="Freeform 1035"/>
            <p:cNvSpPr>
              <a:spLocks/>
            </p:cNvSpPr>
            <p:nvPr/>
          </p:nvSpPr>
          <p:spPr bwMode="auto">
            <a:xfrm>
              <a:off x="2472" y="1827"/>
              <a:ext cx="20" cy="31"/>
            </a:xfrm>
            <a:custGeom>
              <a:avLst/>
              <a:gdLst>
                <a:gd name="T0" fmla="*/ 9 w 20"/>
                <a:gd name="T1" fmla="*/ 31 h 31"/>
                <a:gd name="T2" fmla="*/ 5 w 20"/>
                <a:gd name="T3" fmla="*/ 29 h 31"/>
                <a:gd name="T4" fmla="*/ 5 w 20"/>
                <a:gd name="T5" fmla="*/ 22 h 31"/>
                <a:gd name="T6" fmla="*/ 5 w 20"/>
                <a:gd name="T7" fmla="*/ 21 h 31"/>
                <a:gd name="T8" fmla="*/ 5 w 20"/>
                <a:gd name="T9" fmla="*/ 15 h 31"/>
                <a:gd name="T10" fmla="*/ 5 w 20"/>
                <a:gd name="T11" fmla="*/ 14 h 31"/>
                <a:gd name="T12" fmla="*/ 0 w 20"/>
                <a:gd name="T13" fmla="*/ 7 h 31"/>
                <a:gd name="T14" fmla="*/ 2 w 20"/>
                <a:gd name="T15" fmla="*/ 5 h 31"/>
                <a:gd name="T16" fmla="*/ 5 w 20"/>
                <a:gd name="T17" fmla="*/ 5 h 31"/>
                <a:gd name="T18" fmla="*/ 13 w 20"/>
                <a:gd name="T19" fmla="*/ 0 h 31"/>
                <a:gd name="T20" fmla="*/ 16 w 20"/>
                <a:gd name="T21" fmla="*/ 0 h 31"/>
                <a:gd name="T22" fmla="*/ 20 w 20"/>
                <a:gd name="T23" fmla="*/ 10 h 31"/>
                <a:gd name="T24" fmla="*/ 19 w 20"/>
                <a:gd name="T25" fmla="*/ 11 h 31"/>
                <a:gd name="T26" fmla="*/ 19 w 20"/>
                <a:gd name="T27" fmla="*/ 14 h 31"/>
                <a:gd name="T28" fmla="*/ 16 w 20"/>
                <a:gd name="T29" fmla="*/ 29 h 31"/>
                <a:gd name="T30" fmla="*/ 12 w 20"/>
                <a:gd name="T31" fmla="*/ 26 h 31"/>
                <a:gd name="T32" fmla="*/ 9 w 20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1"/>
                <a:gd name="T53" fmla="*/ 20 w 20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1">
                  <a:moveTo>
                    <a:pt x="9" y="31"/>
                  </a:moveTo>
                  <a:lnTo>
                    <a:pt x="5" y="29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5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29"/>
                  </a:lnTo>
                  <a:lnTo>
                    <a:pt x="12" y="26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22" name="Freeform 1036"/>
            <p:cNvSpPr>
              <a:spLocks/>
            </p:cNvSpPr>
            <p:nvPr/>
          </p:nvSpPr>
          <p:spPr bwMode="auto">
            <a:xfrm>
              <a:off x="2472" y="1827"/>
              <a:ext cx="20" cy="31"/>
            </a:xfrm>
            <a:custGeom>
              <a:avLst/>
              <a:gdLst>
                <a:gd name="T0" fmla="*/ 9 w 20"/>
                <a:gd name="T1" fmla="*/ 31 h 31"/>
                <a:gd name="T2" fmla="*/ 5 w 20"/>
                <a:gd name="T3" fmla="*/ 29 h 31"/>
                <a:gd name="T4" fmla="*/ 5 w 20"/>
                <a:gd name="T5" fmla="*/ 22 h 31"/>
                <a:gd name="T6" fmla="*/ 5 w 20"/>
                <a:gd name="T7" fmla="*/ 21 h 31"/>
                <a:gd name="T8" fmla="*/ 5 w 20"/>
                <a:gd name="T9" fmla="*/ 15 h 31"/>
                <a:gd name="T10" fmla="*/ 5 w 20"/>
                <a:gd name="T11" fmla="*/ 14 h 31"/>
                <a:gd name="T12" fmla="*/ 0 w 20"/>
                <a:gd name="T13" fmla="*/ 7 h 31"/>
                <a:gd name="T14" fmla="*/ 2 w 20"/>
                <a:gd name="T15" fmla="*/ 5 h 31"/>
                <a:gd name="T16" fmla="*/ 5 w 20"/>
                <a:gd name="T17" fmla="*/ 5 h 31"/>
                <a:gd name="T18" fmla="*/ 13 w 20"/>
                <a:gd name="T19" fmla="*/ 0 h 31"/>
                <a:gd name="T20" fmla="*/ 16 w 20"/>
                <a:gd name="T21" fmla="*/ 0 h 31"/>
                <a:gd name="T22" fmla="*/ 20 w 20"/>
                <a:gd name="T23" fmla="*/ 10 h 31"/>
                <a:gd name="T24" fmla="*/ 19 w 20"/>
                <a:gd name="T25" fmla="*/ 11 h 31"/>
                <a:gd name="T26" fmla="*/ 19 w 20"/>
                <a:gd name="T27" fmla="*/ 14 h 31"/>
                <a:gd name="T28" fmla="*/ 16 w 20"/>
                <a:gd name="T29" fmla="*/ 29 h 31"/>
                <a:gd name="T30" fmla="*/ 12 w 20"/>
                <a:gd name="T31" fmla="*/ 26 h 31"/>
                <a:gd name="T32" fmla="*/ 9 w 20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1"/>
                <a:gd name="T53" fmla="*/ 20 w 20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1">
                  <a:moveTo>
                    <a:pt x="9" y="31"/>
                  </a:moveTo>
                  <a:lnTo>
                    <a:pt x="5" y="29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5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29"/>
                  </a:lnTo>
                  <a:lnTo>
                    <a:pt x="12" y="26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2" name="Group 1040"/>
          <p:cNvGrpSpPr>
            <a:grpSpLocks/>
          </p:cNvGrpSpPr>
          <p:nvPr/>
        </p:nvGrpSpPr>
        <p:grpSpPr bwMode="auto">
          <a:xfrm>
            <a:off x="4468990" y="1835856"/>
            <a:ext cx="14111" cy="15522"/>
            <a:chOff x="2444" y="1698"/>
            <a:chExt cx="10" cy="11"/>
          </a:xfrm>
        </p:grpSpPr>
        <p:sp>
          <p:nvSpPr>
            <p:cNvPr id="142719" name="Freeform 1038"/>
            <p:cNvSpPr>
              <a:spLocks/>
            </p:cNvSpPr>
            <p:nvPr/>
          </p:nvSpPr>
          <p:spPr bwMode="auto">
            <a:xfrm>
              <a:off x="2444" y="1698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4 h 11"/>
                <a:gd name="T4" fmla="*/ 3 w 10"/>
                <a:gd name="T5" fmla="*/ 2 h 11"/>
                <a:gd name="T6" fmla="*/ 7 w 10"/>
                <a:gd name="T7" fmla="*/ 0 h 11"/>
                <a:gd name="T8" fmla="*/ 6 w 10"/>
                <a:gd name="T9" fmla="*/ 4 h 11"/>
                <a:gd name="T10" fmla="*/ 10 w 10"/>
                <a:gd name="T11" fmla="*/ 6 h 11"/>
                <a:gd name="T12" fmla="*/ 10 w 10"/>
                <a:gd name="T13" fmla="*/ 11 h 11"/>
                <a:gd name="T14" fmla="*/ 6 w 10"/>
                <a:gd name="T15" fmla="*/ 11 h 11"/>
                <a:gd name="T16" fmla="*/ 0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0" y="11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20" name="Freeform 1039"/>
            <p:cNvSpPr>
              <a:spLocks/>
            </p:cNvSpPr>
            <p:nvPr/>
          </p:nvSpPr>
          <p:spPr bwMode="auto">
            <a:xfrm>
              <a:off x="2444" y="1698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4 h 11"/>
                <a:gd name="T4" fmla="*/ 3 w 10"/>
                <a:gd name="T5" fmla="*/ 2 h 11"/>
                <a:gd name="T6" fmla="*/ 7 w 10"/>
                <a:gd name="T7" fmla="*/ 0 h 11"/>
                <a:gd name="T8" fmla="*/ 6 w 10"/>
                <a:gd name="T9" fmla="*/ 4 h 11"/>
                <a:gd name="T10" fmla="*/ 10 w 10"/>
                <a:gd name="T11" fmla="*/ 6 h 11"/>
                <a:gd name="T12" fmla="*/ 10 w 10"/>
                <a:gd name="T13" fmla="*/ 11 h 11"/>
                <a:gd name="T14" fmla="*/ 6 w 10"/>
                <a:gd name="T15" fmla="*/ 11 h 11"/>
                <a:gd name="T16" fmla="*/ 0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0" y="11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3" name="Group 1043"/>
          <p:cNvGrpSpPr>
            <a:grpSpLocks/>
          </p:cNvGrpSpPr>
          <p:nvPr/>
        </p:nvGrpSpPr>
        <p:grpSpPr bwMode="auto">
          <a:xfrm>
            <a:off x="4610100" y="2115256"/>
            <a:ext cx="4233" cy="5644"/>
            <a:chOff x="2544" y="1896"/>
            <a:chExt cx="3" cy="4"/>
          </a:xfrm>
        </p:grpSpPr>
        <p:sp>
          <p:nvSpPr>
            <p:cNvPr id="142717" name="Freeform 1041"/>
            <p:cNvSpPr>
              <a:spLocks/>
            </p:cNvSpPr>
            <p:nvPr/>
          </p:nvSpPr>
          <p:spPr bwMode="auto">
            <a:xfrm>
              <a:off x="2544" y="1896"/>
              <a:ext cx="3" cy="4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2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4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18" name="Freeform 1042"/>
            <p:cNvSpPr>
              <a:spLocks/>
            </p:cNvSpPr>
            <p:nvPr/>
          </p:nvSpPr>
          <p:spPr bwMode="auto">
            <a:xfrm>
              <a:off x="2544" y="1896"/>
              <a:ext cx="3" cy="4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2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4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4" name="Group 1046"/>
          <p:cNvGrpSpPr>
            <a:grpSpLocks/>
          </p:cNvGrpSpPr>
          <p:nvPr/>
        </p:nvGrpSpPr>
        <p:grpSpPr bwMode="auto">
          <a:xfrm>
            <a:off x="4435123" y="1762478"/>
            <a:ext cx="57855" cy="63500"/>
            <a:chOff x="2420" y="1646"/>
            <a:chExt cx="41" cy="45"/>
          </a:xfrm>
        </p:grpSpPr>
        <p:sp>
          <p:nvSpPr>
            <p:cNvPr id="142715" name="Freeform 1044"/>
            <p:cNvSpPr>
              <a:spLocks/>
            </p:cNvSpPr>
            <p:nvPr/>
          </p:nvSpPr>
          <p:spPr bwMode="auto">
            <a:xfrm>
              <a:off x="2420" y="1646"/>
              <a:ext cx="41" cy="45"/>
            </a:xfrm>
            <a:custGeom>
              <a:avLst/>
              <a:gdLst>
                <a:gd name="T0" fmla="*/ 0 w 41"/>
                <a:gd name="T1" fmla="*/ 36 h 45"/>
                <a:gd name="T2" fmla="*/ 0 w 41"/>
                <a:gd name="T3" fmla="*/ 32 h 45"/>
                <a:gd name="T4" fmla="*/ 4 w 41"/>
                <a:gd name="T5" fmla="*/ 30 h 45"/>
                <a:gd name="T6" fmla="*/ 11 w 41"/>
                <a:gd name="T7" fmla="*/ 30 h 45"/>
                <a:gd name="T8" fmla="*/ 6 w 41"/>
                <a:gd name="T9" fmla="*/ 28 h 45"/>
                <a:gd name="T10" fmla="*/ 4 w 41"/>
                <a:gd name="T11" fmla="*/ 25 h 45"/>
                <a:gd name="T12" fmla="*/ 8 w 41"/>
                <a:gd name="T13" fmla="*/ 19 h 45"/>
                <a:gd name="T14" fmla="*/ 11 w 41"/>
                <a:gd name="T15" fmla="*/ 8 h 45"/>
                <a:gd name="T16" fmla="*/ 16 w 41"/>
                <a:gd name="T17" fmla="*/ 15 h 45"/>
                <a:gd name="T18" fmla="*/ 19 w 41"/>
                <a:gd name="T19" fmla="*/ 21 h 45"/>
                <a:gd name="T20" fmla="*/ 23 w 41"/>
                <a:gd name="T21" fmla="*/ 24 h 45"/>
                <a:gd name="T22" fmla="*/ 20 w 41"/>
                <a:gd name="T23" fmla="*/ 17 h 45"/>
                <a:gd name="T24" fmla="*/ 23 w 41"/>
                <a:gd name="T25" fmla="*/ 12 h 45"/>
                <a:gd name="T26" fmla="*/ 20 w 41"/>
                <a:gd name="T27" fmla="*/ 12 h 45"/>
                <a:gd name="T28" fmla="*/ 20 w 41"/>
                <a:gd name="T29" fmla="*/ 8 h 45"/>
                <a:gd name="T30" fmla="*/ 27 w 41"/>
                <a:gd name="T31" fmla="*/ 4 h 45"/>
                <a:gd name="T32" fmla="*/ 34 w 41"/>
                <a:gd name="T33" fmla="*/ 2 h 45"/>
                <a:gd name="T34" fmla="*/ 35 w 41"/>
                <a:gd name="T35" fmla="*/ 7 h 45"/>
                <a:gd name="T36" fmla="*/ 35 w 41"/>
                <a:gd name="T37" fmla="*/ 4 h 45"/>
                <a:gd name="T38" fmla="*/ 38 w 41"/>
                <a:gd name="T39" fmla="*/ 0 h 45"/>
                <a:gd name="T40" fmla="*/ 41 w 41"/>
                <a:gd name="T41" fmla="*/ 8 h 45"/>
                <a:gd name="T42" fmla="*/ 38 w 41"/>
                <a:gd name="T43" fmla="*/ 15 h 45"/>
                <a:gd name="T44" fmla="*/ 34 w 41"/>
                <a:gd name="T45" fmla="*/ 15 h 45"/>
                <a:gd name="T46" fmla="*/ 35 w 41"/>
                <a:gd name="T47" fmla="*/ 25 h 45"/>
                <a:gd name="T48" fmla="*/ 31 w 41"/>
                <a:gd name="T49" fmla="*/ 25 h 45"/>
                <a:gd name="T50" fmla="*/ 27 w 41"/>
                <a:gd name="T51" fmla="*/ 28 h 45"/>
                <a:gd name="T52" fmla="*/ 31 w 41"/>
                <a:gd name="T53" fmla="*/ 35 h 45"/>
                <a:gd name="T54" fmla="*/ 30 w 41"/>
                <a:gd name="T55" fmla="*/ 40 h 45"/>
                <a:gd name="T56" fmla="*/ 30 w 41"/>
                <a:gd name="T57" fmla="*/ 45 h 45"/>
                <a:gd name="T58" fmla="*/ 23 w 41"/>
                <a:gd name="T59" fmla="*/ 43 h 45"/>
                <a:gd name="T60" fmla="*/ 24 w 41"/>
                <a:gd name="T61" fmla="*/ 39 h 45"/>
                <a:gd name="T62" fmla="*/ 19 w 41"/>
                <a:gd name="T63" fmla="*/ 36 h 45"/>
                <a:gd name="T64" fmla="*/ 13 w 41"/>
                <a:gd name="T65" fmla="*/ 35 h 45"/>
                <a:gd name="T66" fmla="*/ 8 w 41"/>
                <a:gd name="T67" fmla="*/ 35 h 45"/>
                <a:gd name="T68" fmla="*/ 4 w 41"/>
                <a:gd name="T69" fmla="*/ 36 h 45"/>
                <a:gd name="T70" fmla="*/ 1 w 41"/>
                <a:gd name="T71" fmla="*/ 39 h 45"/>
                <a:gd name="T72" fmla="*/ 0 w 41"/>
                <a:gd name="T73" fmla="*/ 36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"/>
                <a:gd name="T112" fmla="*/ 0 h 45"/>
                <a:gd name="T113" fmla="*/ 41 w 41"/>
                <a:gd name="T114" fmla="*/ 45 h 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" h="45">
                  <a:moveTo>
                    <a:pt x="0" y="36"/>
                  </a:moveTo>
                  <a:lnTo>
                    <a:pt x="0" y="32"/>
                  </a:lnTo>
                  <a:lnTo>
                    <a:pt x="4" y="30"/>
                  </a:lnTo>
                  <a:lnTo>
                    <a:pt x="11" y="30"/>
                  </a:lnTo>
                  <a:lnTo>
                    <a:pt x="6" y="28"/>
                  </a:lnTo>
                  <a:lnTo>
                    <a:pt x="4" y="25"/>
                  </a:lnTo>
                  <a:lnTo>
                    <a:pt x="8" y="19"/>
                  </a:lnTo>
                  <a:lnTo>
                    <a:pt x="11" y="8"/>
                  </a:lnTo>
                  <a:lnTo>
                    <a:pt x="16" y="15"/>
                  </a:lnTo>
                  <a:lnTo>
                    <a:pt x="19" y="21"/>
                  </a:lnTo>
                  <a:lnTo>
                    <a:pt x="23" y="24"/>
                  </a:lnTo>
                  <a:lnTo>
                    <a:pt x="20" y="17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4" y="2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38" y="0"/>
                  </a:lnTo>
                  <a:lnTo>
                    <a:pt x="41" y="8"/>
                  </a:lnTo>
                  <a:lnTo>
                    <a:pt x="38" y="15"/>
                  </a:lnTo>
                  <a:lnTo>
                    <a:pt x="34" y="15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27" y="28"/>
                  </a:lnTo>
                  <a:lnTo>
                    <a:pt x="31" y="35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3" y="43"/>
                  </a:lnTo>
                  <a:lnTo>
                    <a:pt x="24" y="39"/>
                  </a:lnTo>
                  <a:lnTo>
                    <a:pt x="19" y="36"/>
                  </a:lnTo>
                  <a:lnTo>
                    <a:pt x="13" y="35"/>
                  </a:lnTo>
                  <a:lnTo>
                    <a:pt x="8" y="35"/>
                  </a:lnTo>
                  <a:lnTo>
                    <a:pt x="4" y="36"/>
                  </a:lnTo>
                  <a:lnTo>
                    <a:pt x="1" y="3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16" name="Freeform 1045"/>
            <p:cNvSpPr>
              <a:spLocks/>
            </p:cNvSpPr>
            <p:nvPr/>
          </p:nvSpPr>
          <p:spPr bwMode="auto">
            <a:xfrm>
              <a:off x="2420" y="1646"/>
              <a:ext cx="41" cy="45"/>
            </a:xfrm>
            <a:custGeom>
              <a:avLst/>
              <a:gdLst>
                <a:gd name="T0" fmla="*/ 0 w 41"/>
                <a:gd name="T1" fmla="*/ 36 h 45"/>
                <a:gd name="T2" fmla="*/ 0 w 41"/>
                <a:gd name="T3" fmla="*/ 32 h 45"/>
                <a:gd name="T4" fmla="*/ 4 w 41"/>
                <a:gd name="T5" fmla="*/ 30 h 45"/>
                <a:gd name="T6" fmla="*/ 11 w 41"/>
                <a:gd name="T7" fmla="*/ 30 h 45"/>
                <a:gd name="T8" fmla="*/ 6 w 41"/>
                <a:gd name="T9" fmla="*/ 28 h 45"/>
                <a:gd name="T10" fmla="*/ 4 w 41"/>
                <a:gd name="T11" fmla="*/ 25 h 45"/>
                <a:gd name="T12" fmla="*/ 8 w 41"/>
                <a:gd name="T13" fmla="*/ 19 h 45"/>
                <a:gd name="T14" fmla="*/ 11 w 41"/>
                <a:gd name="T15" fmla="*/ 8 h 45"/>
                <a:gd name="T16" fmla="*/ 16 w 41"/>
                <a:gd name="T17" fmla="*/ 15 h 45"/>
                <a:gd name="T18" fmla="*/ 19 w 41"/>
                <a:gd name="T19" fmla="*/ 21 h 45"/>
                <a:gd name="T20" fmla="*/ 23 w 41"/>
                <a:gd name="T21" fmla="*/ 24 h 45"/>
                <a:gd name="T22" fmla="*/ 20 w 41"/>
                <a:gd name="T23" fmla="*/ 17 h 45"/>
                <a:gd name="T24" fmla="*/ 23 w 41"/>
                <a:gd name="T25" fmla="*/ 12 h 45"/>
                <a:gd name="T26" fmla="*/ 20 w 41"/>
                <a:gd name="T27" fmla="*/ 12 h 45"/>
                <a:gd name="T28" fmla="*/ 20 w 41"/>
                <a:gd name="T29" fmla="*/ 8 h 45"/>
                <a:gd name="T30" fmla="*/ 27 w 41"/>
                <a:gd name="T31" fmla="*/ 4 h 45"/>
                <a:gd name="T32" fmla="*/ 34 w 41"/>
                <a:gd name="T33" fmla="*/ 2 h 45"/>
                <a:gd name="T34" fmla="*/ 35 w 41"/>
                <a:gd name="T35" fmla="*/ 7 h 45"/>
                <a:gd name="T36" fmla="*/ 35 w 41"/>
                <a:gd name="T37" fmla="*/ 4 h 45"/>
                <a:gd name="T38" fmla="*/ 38 w 41"/>
                <a:gd name="T39" fmla="*/ 0 h 45"/>
                <a:gd name="T40" fmla="*/ 41 w 41"/>
                <a:gd name="T41" fmla="*/ 8 h 45"/>
                <a:gd name="T42" fmla="*/ 38 w 41"/>
                <a:gd name="T43" fmla="*/ 15 h 45"/>
                <a:gd name="T44" fmla="*/ 34 w 41"/>
                <a:gd name="T45" fmla="*/ 15 h 45"/>
                <a:gd name="T46" fmla="*/ 35 w 41"/>
                <a:gd name="T47" fmla="*/ 25 h 45"/>
                <a:gd name="T48" fmla="*/ 31 w 41"/>
                <a:gd name="T49" fmla="*/ 25 h 45"/>
                <a:gd name="T50" fmla="*/ 27 w 41"/>
                <a:gd name="T51" fmla="*/ 28 h 45"/>
                <a:gd name="T52" fmla="*/ 31 w 41"/>
                <a:gd name="T53" fmla="*/ 35 h 45"/>
                <a:gd name="T54" fmla="*/ 30 w 41"/>
                <a:gd name="T55" fmla="*/ 40 h 45"/>
                <a:gd name="T56" fmla="*/ 30 w 41"/>
                <a:gd name="T57" fmla="*/ 45 h 45"/>
                <a:gd name="T58" fmla="*/ 23 w 41"/>
                <a:gd name="T59" fmla="*/ 43 h 45"/>
                <a:gd name="T60" fmla="*/ 24 w 41"/>
                <a:gd name="T61" fmla="*/ 39 h 45"/>
                <a:gd name="T62" fmla="*/ 19 w 41"/>
                <a:gd name="T63" fmla="*/ 36 h 45"/>
                <a:gd name="T64" fmla="*/ 13 w 41"/>
                <a:gd name="T65" fmla="*/ 35 h 45"/>
                <a:gd name="T66" fmla="*/ 8 w 41"/>
                <a:gd name="T67" fmla="*/ 35 h 45"/>
                <a:gd name="T68" fmla="*/ 4 w 41"/>
                <a:gd name="T69" fmla="*/ 36 h 45"/>
                <a:gd name="T70" fmla="*/ 1 w 41"/>
                <a:gd name="T71" fmla="*/ 39 h 45"/>
                <a:gd name="T72" fmla="*/ 0 w 41"/>
                <a:gd name="T73" fmla="*/ 36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"/>
                <a:gd name="T112" fmla="*/ 0 h 45"/>
                <a:gd name="T113" fmla="*/ 41 w 41"/>
                <a:gd name="T114" fmla="*/ 45 h 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" h="45">
                  <a:moveTo>
                    <a:pt x="0" y="36"/>
                  </a:moveTo>
                  <a:lnTo>
                    <a:pt x="0" y="32"/>
                  </a:lnTo>
                  <a:lnTo>
                    <a:pt x="4" y="30"/>
                  </a:lnTo>
                  <a:lnTo>
                    <a:pt x="11" y="30"/>
                  </a:lnTo>
                  <a:lnTo>
                    <a:pt x="6" y="28"/>
                  </a:lnTo>
                  <a:lnTo>
                    <a:pt x="4" y="25"/>
                  </a:lnTo>
                  <a:lnTo>
                    <a:pt x="8" y="19"/>
                  </a:lnTo>
                  <a:lnTo>
                    <a:pt x="11" y="8"/>
                  </a:lnTo>
                  <a:lnTo>
                    <a:pt x="16" y="15"/>
                  </a:lnTo>
                  <a:lnTo>
                    <a:pt x="19" y="21"/>
                  </a:lnTo>
                  <a:lnTo>
                    <a:pt x="23" y="24"/>
                  </a:lnTo>
                  <a:lnTo>
                    <a:pt x="20" y="17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4" y="2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38" y="0"/>
                  </a:lnTo>
                  <a:lnTo>
                    <a:pt x="41" y="8"/>
                  </a:lnTo>
                  <a:lnTo>
                    <a:pt x="38" y="15"/>
                  </a:lnTo>
                  <a:lnTo>
                    <a:pt x="34" y="15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27" y="28"/>
                  </a:lnTo>
                  <a:lnTo>
                    <a:pt x="31" y="35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3" y="43"/>
                  </a:lnTo>
                  <a:lnTo>
                    <a:pt x="24" y="39"/>
                  </a:lnTo>
                  <a:lnTo>
                    <a:pt x="19" y="36"/>
                  </a:lnTo>
                  <a:lnTo>
                    <a:pt x="13" y="35"/>
                  </a:lnTo>
                  <a:lnTo>
                    <a:pt x="8" y="35"/>
                  </a:lnTo>
                  <a:lnTo>
                    <a:pt x="4" y="36"/>
                  </a:lnTo>
                  <a:lnTo>
                    <a:pt x="1" y="3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5" name="Group 1049"/>
          <p:cNvGrpSpPr>
            <a:grpSpLocks/>
          </p:cNvGrpSpPr>
          <p:nvPr/>
        </p:nvGrpSpPr>
        <p:grpSpPr bwMode="auto">
          <a:xfrm>
            <a:off x="4450644" y="1320800"/>
            <a:ext cx="345723" cy="341489"/>
            <a:chOff x="2431" y="1333"/>
            <a:chExt cx="245" cy="242"/>
          </a:xfrm>
        </p:grpSpPr>
        <p:sp>
          <p:nvSpPr>
            <p:cNvPr id="142713" name="Freeform 1047"/>
            <p:cNvSpPr>
              <a:spLocks/>
            </p:cNvSpPr>
            <p:nvPr/>
          </p:nvSpPr>
          <p:spPr bwMode="auto">
            <a:xfrm>
              <a:off x="2431" y="1333"/>
              <a:ext cx="245" cy="242"/>
            </a:xfrm>
            <a:custGeom>
              <a:avLst/>
              <a:gdLst>
                <a:gd name="T0" fmla="*/ 229 w 245"/>
                <a:gd name="T1" fmla="*/ 28 h 242"/>
                <a:gd name="T2" fmla="*/ 206 w 245"/>
                <a:gd name="T3" fmla="*/ 21 h 242"/>
                <a:gd name="T4" fmla="*/ 192 w 245"/>
                <a:gd name="T5" fmla="*/ 41 h 242"/>
                <a:gd name="T6" fmla="*/ 179 w 245"/>
                <a:gd name="T7" fmla="*/ 43 h 242"/>
                <a:gd name="T8" fmla="*/ 151 w 245"/>
                <a:gd name="T9" fmla="*/ 35 h 242"/>
                <a:gd name="T10" fmla="*/ 144 w 245"/>
                <a:gd name="T11" fmla="*/ 43 h 242"/>
                <a:gd name="T12" fmla="*/ 128 w 245"/>
                <a:gd name="T13" fmla="*/ 47 h 242"/>
                <a:gd name="T14" fmla="*/ 113 w 245"/>
                <a:gd name="T15" fmla="*/ 57 h 242"/>
                <a:gd name="T16" fmla="*/ 102 w 245"/>
                <a:gd name="T17" fmla="*/ 84 h 242"/>
                <a:gd name="T18" fmla="*/ 89 w 245"/>
                <a:gd name="T19" fmla="*/ 123 h 242"/>
                <a:gd name="T20" fmla="*/ 80 w 245"/>
                <a:gd name="T21" fmla="*/ 133 h 242"/>
                <a:gd name="T22" fmla="*/ 75 w 245"/>
                <a:gd name="T23" fmla="*/ 164 h 242"/>
                <a:gd name="T24" fmla="*/ 78 w 245"/>
                <a:gd name="T25" fmla="*/ 189 h 242"/>
                <a:gd name="T26" fmla="*/ 75 w 245"/>
                <a:gd name="T27" fmla="*/ 210 h 242"/>
                <a:gd name="T28" fmla="*/ 61 w 245"/>
                <a:gd name="T29" fmla="*/ 210 h 242"/>
                <a:gd name="T30" fmla="*/ 60 w 245"/>
                <a:gd name="T31" fmla="*/ 220 h 242"/>
                <a:gd name="T32" fmla="*/ 43 w 245"/>
                <a:gd name="T33" fmla="*/ 235 h 242"/>
                <a:gd name="T34" fmla="*/ 7 w 245"/>
                <a:gd name="T35" fmla="*/ 225 h 242"/>
                <a:gd name="T36" fmla="*/ 9 w 245"/>
                <a:gd name="T37" fmla="*/ 220 h 242"/>
                <a:gd name="T38" fmla="*/ 11 w 245"/>
                <a:gd name="T39" fmla="*/ 210 h 242"/>
                <a:gd name="T40" fmla="*/ 9 w 245"/>
                <a:gd name="T41" fmla="*/ 206 h 242"/>
                <a:gd name="T42" fmla="*/ 1 w 245"/>
                <a:gd name="T43" fmla="*/ 189 h 242"/>
                <a:gd name="T44" fmla="*/ 24 w 245"/>
                <a:gd name="T45" fmla="*/ 186 h 242"/>
                <a:gd name="T46" fmla="*/ 1 w 245"/>
                <a:gd name="T47" fmla="*/ 182 h 242"/>
                <a:gd name="T48" fmla="*/ 16 w 245"/>
                <a:gd name="T49" fmla="*/ 175 h 242"/>
                <a:gd name="T50" fmla="*/ 11 w 245"/>
                <a:gd name="T51" fmla="*/ 168 h 242"/>
                <a:gd name="T52" fmla="*/ 11 w 245"/>
                <a:gd name="T53" fmla="*/ 164 h 242"/>
                <a:gd name="T54" fmla="*/ 20 w 245"/>
                <a:gd name="T55" fmla="*/ 157 h 242"/>
                <a:gd name="T56" fmla="*/ 31 w 245"/>
                <a:gd name="T57" fmla="*/ 153 h 242"/>
                <a:gd name="T58" fmla="*/ 37 w 245"/>
                <a:gd name="T59" fmla="*/ 147 h 242"/>
                <a:gd name="T60" fmla="*/ 64 w 245"/>
                <a:gd name="T61" fmla="*/ 136 h 242"/>
                <a:gd name="T62" fmla="*/ 53 w 245"/>
                <a:gd name="T63" fmla="*/ 136 h 242"/>
                <a:gd name="T64" fmla="*/ 64 w 245"/>
                <a:gd name="T65" fmla="*/ 123 h 242"/>
                <a:gd name="T66" fmla="*/ 73 w 245"/>
                <a:gd name="T67" fmla="*/ 109 h 242"/>
                <a:gd name="T68" fmla="*/ 73 w 245"/>
                <a:gd name="T69" fmla="*/ 102 h 242"/>
                <a:gd name="T70" fmla="*/ 89 w 245"/>
                <a:gd name="T71" fmla="*/ 88 h 242"/>
                <a:gd name="T72" fmla="*/ 101 w 245"/>
                <a:gd name="T73" fmla="*/ 73 h 242"/>
                <a:gd name="T74" fmla="*/ 101 w 245"/>
                <a:gd name="T75" fmla="*/ 69 h 242"/>
                <a:gd name="T76" fmla="*/ 94 w 245"/>
                <a:gd name="T77" fmla="*/ 63 h 242"/>
                <a:gd name="T78" fmla="*/ 108 w 245"/>
                <a:gd name="T79" fmla="*/ 60 h 242"/>
                <a:gd name="T80" fmla="*/ 119 w 245"/>
                <a:gd name="T81" fmla="*/ 52 h 242"/>
                <a:gd name="T82" fmla="*/ 113 w 245"/>
                <a:gd name="T83" fmla="*/ 47 h 242"/>
                <a:gd name="T84" fmla="*/ 113 w 245"/>
                <a:gd name="T85" fmla="*/ 41 h 242"/>
                <a:gd name="T86" fmla="*/ 135 w 245"/>
                <a:gd name="T87" fmla="*/ 36 h 242"/>
                <a:gd name="T88" fmla="*/ 137 w 245"/>
                <a:gd name="T89" fmla="*/ 32 h 242"/>
                <a:gd name="T90" fmla="*/ 146 w 245"/>
                <a:gd name="T91" fmla="*/ 32 h 242"/>
                <a:gd name="T92" fmla="*/ 157 w 245"/>
                <a:gd name="T93" fmla="*/ 21 h 242"/>
                <a:gd name="T94" fmla="*/ 168 w 245"/>
                <a:gd name="T95" fmla="*/ 19 h 242"/>
                <a:gd name="T96" fmla="*/ 176 w 245"/>
                <a:gd name="T97" fmla="*/ 8 h 242"/>
                <a:gd name="T98" fmla="*/ 186 w 245"/>
                <a:gd name="T99" fmla="*/ 17 h 242"/>
                <a:gd name="T100" fmla="*/ 198 w 245"/>
                <a:gd name="T101" fmla="*/ 13 h 242"/>
                <a:gd name="T102" fmla="*/ 203 w 245"/>
                <a:gd name="T103" fmla="*/ 0 h 242"/>
                <a:gd name="T104" fmla="*/ 216 w 245"/>
                <a:gd name="T105" fmla="*/ 8 h 242"/>
                <a:gd name="T106" fmla="*/ 224 w 245"/>
                <a:gd name="T107" fmla="*/ 7 h 242"/>
                <a:gd name="T108" fmla="*/ 240 w 245"/>
                <a:gd name="T109" fmla="*/ 13 h 242"/>
                <a:gd name="T110" fmla="*/ 234 w 245"/>
                <a:gd name="T111" fmla="*/ 21 h 2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"/>
                <a:gd name="T169" fmla="*/ 0 h 242"/>
                <a:gd name="T170" fmla="*/ 245 w 245"/>
                <a:gd name="T171" fmla="*/ 242 h 2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" h="242">
                  <a:moveTo>
                    <a:pt x="240" y="25"/>
                  </a:moveTo>
                  <a:lnTo>
                    <a:pt x="236" y="25"/>
                  </a:lnTo>
                  <a:lnTo>
                    <a:pt x="224" y="38"/>
                  </a:lnTo>
                  <a:lnTo>
                    <a:pt x="227" y="32"/>
                  </a:lnTo>
                  <a:lnTo>
                    <a:pt x="229" y="28"/>
                  </a:lnTo>
                  <a:lnTo>
                    <a:pt x="224" y="24"/>
                  </a:lnTo>
                  <a:lnTo>
                    <a:pt x="217" y="21"/>
                  </a:lnTo>
                  <a:lnTo>
                    <a:pt x="216" y="19"/>
                  </a:lnTo>
                  <a:lnTo>
                    <a:pt x="209" y="21"/>
                  </a:lnTo>
                  <a:lnTo>
                    <a:pt x="206" y="21"/>
                  </a:lnTo>
                  <a:lnTo>
                    <a:pt x="201" y="21"/>
                  </a:lnTo>
                  <a:lnTo>
                    <a:pt x="197" y="28"/>
                  </a:lnTo>
                  <a:lnTo>
                    <a:pt x="197" y="35"/>
                  </a:lnTo>
                  <a:lnTo>
                    <a:pt x="197" y="41"/>
                  </a:lnTo>
                  <a:lnTo>
                    <a:pt x="192" y="41"/>
                  </a:lnTo>
                  <a:lnTo>
                    <a:pt x="192" y="45"/>
                  </a:lnTo>
                  <a:lnTo>
                    <a:pt x="190" y="45"/>
                  </a:lnTo>
                  <a:lnTo>
                    <a:pt x="186" y="43"/>
                  </a:lnTo>
                  <a:lnTo>
                    <a:pt x="180" y="41"/>
                  </a:lnTo>
                  <a:lnTo>
                    <a:pt x="179" y="43"/>
                  </a:lnTo>
                  <a:lnTo>
                    <a:pt x="173" y="43"/>
                  </a:lnTo>
                  <a:lnTo>
                    <a:pt x="168" y="43"/>
                  </a:lnTo>
                  <a:lnTo>
                    <a:pt x="160" y="36"/>
                  </a:lnTo>
                  <a:lnTo>
                    <a:pt x="153" y="35"/>
                  </a:lnTo>
                  <a:lnTo>
                    <a:pt x="151" y="35"/>
                  </a:lnTo>
                  <a:lnTo>
                    <a:pt x="153" y="38"/>
                  </a:lnTo>
                  <a:lnTo>
                    <a:pt x="149" y="36"/>
                  </a:lnTo>
                  <a:lnTo>
                    <a:pt x="149" y="38"/>
                  </a:lnTo>
                  <a:lnTo>
                    <a:pt x="144" y="38"/>
                  </a:lnTo>
                  <a:lnTo>
                    <a:pt x="144" y="43"/>
                  </a:lnTo>
                  <a:lnTo>
                    <a:pt x="144" y="47"/>
                  </a:lnTo>
                  <a:lnTo>
                    <a:pt x="146" y="49"/>
                  </a:lnTo>
                  <a:lnTo>
                    <a:pt x="144" y="52"/>
                  </a:lnTo>
                  <a:lnTo>
                    <a:pt x="135" y="49"/>
                  </a:lnTo>
                  <a:lnTo>
                    <a:pt x="128" y="47"/>
                  </a:lnTo>
                  <a:lnTo>
                    <a:pt x="126" y="49"/>
                  </a:lnTo>
                  <a:lnTo>
                    <a:pt x="126" y="53"/>
                  </a:lnTo>
                  <a:lnTo>
                    <a:pt x="126" y="57"/>
                  </a:lnTo>
                  <a:lnTo>
                    <a:pt x="119" y="56"/>
                  </a:lnTo>
                  <a:lnTo>
                    <a:pt x="113" y="57"/>
                  </a:lnTo>
                  <a:lnTo>
                    <a:pt x="113" y="63"/>
                  </a:lnTo>
                  <a:lnTo>
                    <a:pt x="109" y="67"/>
                  </a:lnTo>
                  <a:lnTo>
                    <a:pt x="112" y="73"/>
                  </a:lnTo>
                  <a:lnTo>
                    <a:pt x="109" y="75"/>
                  </a:lnTo>
                  <a:lnTo>
                    <a:pt x="102" y="84"/>
                  </a:lnTo>
                  <a:lnTo>
                    <a:pt x="102" y="88"/>
                  </a:lnTo>
                  <a:lnTo>
                    <a:pt x="96" y="92"/>
                  </a:lnTo>
                  <a:lnTo>
                    <a:pt x="96" y="105"/>
                  </a:lnTo>
                  <a:lnTo>
                    <a:pt x="94" y="113"/>
                  </a:lnTo>
                  <a:lnTo>
                    <a:pt x="89" y="123"/>
                  </a:lnTo>
                  <a:lnTo>
                    <a:pt x="94" y="125"/>
                  </a:lnTo>
                  <a:lnTo>
                    <a:pt x="94" y="127"/>
                  </a:lnTo>
                  <a:lnTo>
                    <a:pt x="94" y="133"/>
                  </a:lnTo>
                  <a:lnTo>
                    <a:pt x="84" y="130"/>
                  </a:lnTo>
                  <a:lnTo>
                    <a:pt x="80" y="133"/>
                  </a:lnTo>
                  <a:lnTo>
                    <a:pt x="73" y="140"/>
                  </a:lnTo>
                  <a:lnTo>
                    <a:pt x="73" y="147"/>
                  </a:lnTo>
                  <a:lnTo>
                    <a:pt x="75" y="150"/>
                  </a:lnTo>
                  <a:lnTo>
                    <a:pt x="73" y="154"/>
                  </a:lnTo>
                  <a:lnTo>
                    <a:pt x="75" y="164"/>
                  </a:lnTo>
                  <a:lnTo>
                    <a:pt x="78" y="175"/>
                  </a:lnTo>
                  <a:lnTo>
                    <a:pt x="80" y="178"/>
                  </a:lnTo>
                  <a:lnTo>
                    <a:pt x="84" y="182"/>
                  </a:lnTo>
                  <a:lnTo>
                    <a:pt x="83" y="186"/>
                  </a:lnTo>
                  <a:lnTo>
                    <a:pt x="78" y="189"/>
                  </a:lnTo>
                  <a:lnTo>
                    <a:pt x="83" y="197"/>
                  </a:lnTo>
                  <a:lnTo>
                    <a:pt x="83" y="202"/>
                  </a:lnTo>
                  <a:lnTo>
                    <a:pt x="80" y="209"/>
                  </a:lnTo>
                  <a:lnTo>
                    <a:pt x="75" y="209"/>
                  </a:lnTo>
                  <a:lnTo>
                    <a:pt x="75" y="210"/>
                  </a:lnTo>
                  <a:lnTo>
                    <a:pt x="73" y="212"/>
                  </a:lnTo>
                  <a:lnTo>
                    <a:pt x="73" y="225"/>
                  </a:lnTo>
                  <a:lnTo>
                    <a:pt x="67" y="223"/>
                  </a:lnTo>
                  <a:lnTo>
                    <a:pt x="61" y="220"/>
                  </a:lnTo>
                  <a:lnTo>
                    <a:pt x="61" y="210"/>
                  </a:lnTo>
                  <a:lnTo>
                    <a:pt x="61" y="209"/>
                  </a:lnTo>
                  <a:lnTo>
                    <a:pt x="60" y="210"/>
                  </a:lnTo>
                  <a:lnTo>
                    <a:pt x="60" y="214"/>
                  </a:lnTo>
                  <a:lnTo>
                    <a:pt x="57" y="214"/>
                  </a:lnTo>
                  <a:lnTo>
                    <a:pt x="60" y="220"/>
                  </a:lnTo>
                  <a:lnTo>
                    <a:pt x="54" y="225"/>
                  </a:lnTo>
                  <a:lnTo>
                    <a:pt x="50" y="221"/>
                  </a:lnTo>
                  <a:lnTo>
                    <a:pt x="49" y="223"/>
                  </a:lnTo>
                  <a:lnTo>
                    <a:pt x="50" y="225"/>
                  </a:lnTo>
                  <a:lnTo>
                    <a:pt x="43" y="235"/>
                  </a:lnTo>
                  <a:lnTo>
                    <a:pt x="37" y="241"/>
                  </a:lnTo>
                  <a:lnTo>
                    <a:pt x="24" y="242"/>
                  </a:lnTo>
                  <a:lnTo>
                    <a:pt x="16" y="238"/>
                  </a:lnTo>
                  <a:lnTo>
                    <a:pt x="7" y="230"/>
                  </a:lnTo>
                  <a:lnTo>
                    <a:pt x="7" y="225"/>
                  </a:lnTo>
                  <a:lnTo>
                    <a:pt x="13" y="227"/>
                  </a:lnTo>
                  <a:lnTo>
                    <a:pt x="11" y="223"/>
                  </a:lnTo>
                  <a:lnTo>
                    <a:pt x="13" y="217"/>
                  </a:lnTo>
                  <a:lnTo>
                    <a:pt x="11" y="217"/>
                  </a:lnTo>
                  <a:lnTo>
                    <a:pt x="9" y="220"/>
                  </a:lnTo>
                  <a:lnTo>
                    <a:pt x="5" y="223"/>
                  </a:lnTo>
                  <a:lnTo>
                    <a:pt x="1" y="220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1" y="210"/>
                  </a:lnTo>
                  <a:lnTo>
                    <a:pt x="9" y="210"/>
                  </a:lnTo>
                  <a:lnTo>
                    <a:pt x="13" y="206"/>
                  </a:lnTo>
                  <a:lnTo>
                    <a:pt x="20" y="200"/>
                  </a:lnTo>
                  <a:lnTo>
                    <a:pt x="11" y="202"/>
                  </a:lnTo>
                  <a:lnTo>
                    <a:pt x="9" y="206"/>
                  </a:lnTo>
                  <a:lnTo>
                    <a:pt x="7" y="202"/>
                  </a:lnTo>
                  <a:lnTo>
                    <a:pt x="5" y="206"/>
                  </a:lnTo>
                  <a:lnTo>
                    <a:pt x="5" y="200"/>
                  </a:lnTo>
                  <a:lnTo>
                    <a:pt x="1" y="193"/>
                  </a:lnTo>
                  <a:lnTo>
                    <a:pt x="1" y="189"/>
                  </a:lnTo>
                  <a:lnTo>
                    <a:pt x="16" y="189"/>
                  </a:lnTo>
                  <a:lnTo>
                    <a:pt x="24" y="189"/>
                  </a:lnTo>
                  <a:lnTo>
                    <a:pt x="27" y="186"/>
                  </a:lnTo>
                  <a:lnTo>
                    <a:pt x="24" y="185"/>
                  </a:lnTo>
                  <a:lnTo>
                    <a:pt x="24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5" y="186"/>
                  </a:lnTo>
                  <a:lnTo>
                    <a:pt x="1" y="185"/>
                  </a:lnTo>
                  <a:lnTo>
                    <a:pt x="1" y="182"/>
                  </a:lnTo>
                  <a:lnTo>
                    <a:pt x="5" y="181"/>
                  </a:lnTo>
                  <a:lnTo>
                    <a:pt x="0" y="178"/>
                  </a:lnTo>
                  <a:lnTo>
                    <a:pt x="5" y="175"/>
                  </a:lnTo>
                  <a:lnTo>
                    <a:pt x="13" y="175"/>
                  </a:lnTo>
                  <a:lnTo>
                    <a:pt x="16" y="175"/>
                  </a:lnTo>
                  <a:lnTo>
                    <a:pt x="9" y="171"/>
                  </a:lnTo>
                  <a:lnTo>
                    <a:pt x="1" y="171"/>
                  </a:lnTo>
                  <a:lnTo>
                    <a:pt x="1" y="169"/>
                  </a:lnTo>
                  <a:lnTo>
                    <a:pt x="7" y="169"/>
                  </a:lnTo>
                  <a:lnTo>
                    <a:pt x="11" y="168"/>
                  </a:lnTo>
                  <a:lnTo>
                    <a:pt x="20" y="165"/>
                  </a:lnTo>
                  <a:lnTo>
                    <a:pt x="20" y="168"/>
                  </a:lnTo>
                  <a:lnTo>
                    <a:pt x="23" y="168"/>
                  </a:lnTo>
                  <a:lnTo>
                    <a:pt x="20" y="164"/>
                  </a:lnTo>
                  <a:lnTo>
                    <a:pt x="11" y="164"/>
                  </a:lnTo>
                  <a:lnTo>
                    <a:pt x="11" y="161"/>
                  </a:lnTo>
                  <a:lnTo>
                    <a:pt x="20" y="158"/>
                  </a:lnTo>
                  <a:lnTo>
                    <a:pt x="23" y="161"/>
                  </a:lnTo>
                  <a:lnTo>
                    <a:pt x="30" y="157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27" y="157"/>
                  </a:lnTo>
                  <a:lnTo>
                    <a:pt x="34" y="158"/>
                  </a:lnTo>
                  <a:lnTo>
                    <a:pt x="30" y="154"/>
                  </a:lnTo>
                  <a:lnTo>
                    <a:pt x="31" y="153"/>
                  </a:lnTo>
                  <a:lnTo>
                    <a:pt x="39" y="157"/>
                  </a:lnTo>
                  <a:lnTo>
                    <a:pt x="37" y="153"/>
                  </a:lnTo>
                  <a:lnTo>
                    <a:pt x="34" y="150"/>
                  </a:lnTo>
                  <a:lnTo>
                    <a:pt x="37" y="150"/>
                  </a:lnTo>
                  <a:lnTo>
                    <a:pt x="37" y="147"/>
                  </a:lnTo>
                  <a:lnTo>
                    <a:pt x="49" y="141"/>
                  </a:lnTo>
                  <a:lnTo>
                    <a:pt x="50" y="147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6"/>
                  </a:lnTo>
                  <a:lnTo>
                    <a:pt x="64" y="133"/>
                  </a:lnTo>
                  <a:lnTo>
                    <a:pt x="60" y="137"/>
                  </a:lnTo>
                  <a:lnTo>
                    <a:pt x="53" y="144"/>
                  </a:lnTo>
                  <a:lnTo>
                    <a:pt x="45" y="140"/>
                  </a:lnTo>
                  <a:lnTo>
                    <a:pt x="53" y="136"/>
                  </a:lnTo>
                  <a:lnTo>
                    <a:pt x="53" y="133"/>
                  </a:lnTo>
                  <a:lnTo>
                    <a:pt x="60" y="125"/>
                  </a:lnTo>
                  <a:lnTo>
                    <a:pt x="64" y="127"/>
                  </a:lnTo>
                  <a:lnTo>
                    <a:pt x="67" y="123"/>
                  </a:lnTo>
                  <a:lnTo>
                    <a:pt x="64" y="123"/>
                  </a:lnTo>
                  <a:lnTo>
                    <a:pt x="68" y="116"/>
                  </a:lnTo>
                  <a:lnTo>
                    <a:pt x="71" y="112"/>
                  </a:lnTo>
                  <a:lnTo>
                    <a:pt x="75" y="113"/>
                  </a:lnTo>
                  <a:lnTo>
                    <a:pt x="78" y="109"/>
                  </a:lnTo>
                  <a:lnTo>
                    <a:pt x="73" y="109"/>
                  </a:lnTo>
                  <a:lnTo>
                    <a:pt x="73" y="108"/>
                  </a:lnTo>
                  <a:lnTo>
                    <a:pt x="71" y="109"/>
                  </a:lnTo>
                  <a:lnTo>
                    <a:pt x="71" y="102"/>
                  </a:lnTo>
                  <a:lnTo>
                    <a:pt x="75" y="105"/>
                  </a:lnTo>
                  <a:lnTo>
                    <a:pt x="73" y="102"/>
                  </a:lnTo>
                  <a:lnTo>
                    <a:pt x="75" y="97"/>
                  </a:lnTo>
                  <a:lnTo>
                    <a:pt x="80" y="97"/>
                  </a:lnTo>
                  <a:lnTo>
                    <a:pt x="78" y="92"/>
                  </a:lnTo>
                  <a:lnTo>
                    <a:pt x="89" y="90"/>
                  </a:lnTo>
                  <a:lnTo>
                    <a:pt x="89" y="88"/>
                  </a:lnTo>
                  <a:lnTo>
                    <a:pt x="78" y="90"/>
                  </a:lnTo>
                  <a:lnTo>
                    <a:pt x="78" y="84"/>
                  </a:lnTo>
                  <a:lnTo>
                    <a:pt x="83" y="77"/>
                  </a:lnTo>
                  <a:lnTo>
                    <a:pt x="86" y="73"/>
                  </a:lnTo>
                  <a:lnTo>
                    <a:pt x="101" y="73"/>
                  </a:lnTo>
                  <a:lnTo>
                    <a:pt x="101" y="71"/>
                  </a:lnTo>
                  <a:lnTo>
                    <a:pt x="89" y="71"/>
                  </a:lnTo>
                  <a:lnTo>
                    <a:pt x="96" y="67"/>
                  </a:lnTo>
                  <a:lnTo>
                    <a:pt x="98" y="67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98" y="64"/>
                  </a:lnTo>
                  <a:lnTo>
                    <a:pt x="101" y="63"/>
                  </a:lnTo>
                  <a:lnTo>
                    <a:pt x="96" y="64"/>
                  </a:lnTo>
                  <a:lnTo>
                    <a:pt x="94" y="63"/>
                  </a:lnTo>
                  <a:lnTo>
                    <a:pt x="101" y="60"/>
                  </a:lnTo>
                  <a:lnTo>
                    <a:pt x="102" y="60"/>
                  </a:lnTo>
                  <a:lnTo>
                    <a:pt x="102" y="57"/>
                  </a:lnTo>
                  <a:lnTo>
                    <a:pt x="108" y="57"/>
                  </a:lnTo>
                  <a:lnTo>
                    <a:pt x="108" y="60"/>
                  </a:lnTo>
                  <a:lnTo>
                    <a:pt x="109" y="57"/>
                  </a:lnTo>
                  <a:lnTo>
                    <a:pt x="108" y="57"/>
                  </a:lnTo>
                  <a:lnTo>
                    <a:pt x="109" y="52"/>
                  </a:lnTo>
                  <a:lnTo>
                    <a:pt x="113" y="52"/>
                  </a:lnTo>
                  <a:lnTo>
                    <a:pt x="119" y="52"/>
                  </a:lnTo>
                  <a:lnTo>
                    <a:pt x="119" y="49"/>
                  </a:lnTo>
                  <a:lnTo>
                    <a:pt x="113" y="52"/>
                  </a:lnTo>
                  <a:lnTo>
                    <a:pt x="109" y="52"/>
                  </a:lnTo>
                  <a:lnTo>
                    <a:pt x="112" y="47"/>
                  </a:lnTo>
                  <a:lnTo>
                    <a:pt x="113" y="47"/>
                  </a:lnTo>
                  <a:lnTo>
                    <a:pt x="119" y="43"/>
                  </a:lnTo>
                  <a:lnTo>
                    <a:pt x="119" y="41"/>
                  </a:lnTo>
                  <a:lnTo>
                    <a:pt x="121" y="38"/>
                  </a:lnTo>
                  <a:lnTo>
                    <a:pt x="119" y="38"/>
                  </a:lnTo>
                  <a:lnTo>
                    <a:pt x="113" y="41"/>
                  </a:lnTo>
                  <a:lnTo>
                    <a:pt x="112" y="38"/>
                  </a:lnTo>
                  <a:lnTo>
                    <a:pt x="113" y="35"/>
                  </a:lnTo>
                  <a:lnTo>
                    <a:pt x="128" y="32"/>
                  </a:lnTo>
                  <a:lnTo>
                    <a:pt x="132" y="36"/>
                  </a:lnTo>
                  <a:lnTo>
                    <a:pt x="135" y="36"/>
                  </a:lnTo>
                  <a:lnTo>
                    <a:pt x="135" y="35"/>
                  </a:lnTo>
                  <a:lnTo>
                    <a:pt x="131" y="35"/>
                  </a:lnTo>
                  <a:lnTo>
                    <a:pt x="128" y="29"/>
                  </a:lnTo>
                  <a:lnTo>
                    <a:pt x="135" y="25"/>
                  </a:lnTo>
                  <a:lnTo>
                    <a:pt x="137" y="32"/>
                  </a:lnTo>
                  <a:lnTo>
                    <a:pt x="137" y="28"/>
                  </a:lnTo>
                  <a:lnTo>
                    <a:pt x="139" y="25"/>
                  </a:lnTo>
                  <a:lnTo>
                    <a:pt x="142" y="35"/>
                  </a:lnTo>
                  <a:lnTo>
                    <a:pt x="144" y="35"/>
                  </a:lnTo>
                  <a:lnTo>
                    <a:pt x="146" y="32"/>
                  </a:lnTo>
                  <a:lnTo>
                    <a:pt x="144" y="28"/>
                  </a:lnTo>
                  <a:lnTo>
                    <a:pt x="149" y="25"/>
                  </a:lnTo>
                  <a:lnTo>
                    <a:pt x="151" y="24"/>
                  </a:lnTo>
                  <a:lnTo>
                    <a:pt x="157" y="28"/>
                  </a:lnTo>
                  <a:lnTo>
                    <a:pt x="157" y="21"/>
                  </a:lnTo>
                  <a:lnTo>
                    <a:pt x="153" y="21"/>
                  </a:lnTo>
                  <a:lnTo>
                    <a:pt x="149" y="17"/>
                  </a:lnTo>
                  <a:lnTo>
                    <a:pt x="156" y="17"/>
                  </a:lnTo>
                  <a:lnTo>
                    <a:pt x="165" y="17"/>
                  </a:lnTo>
                  <a:lnTo>
                    <a:pt x="168" y="19"/>
                  </a:lnTo>
                  <a:lnTo>
                    <a:pt x="172" y="15"/>
                  </a:lnTo>
                  <a:lnTo>
                    <a:pt x="172" y="8"/>
                  </a:lnTo>
                  <a:lnTo>
                    <a:pt x="176" y="13"/>
                  </a:lnTo>
                  <a:lnTo>
                    <a:pt x="179" y="11"/>
                  </a:lnTo>
                  <a:lnTo>
                    <a:pt x="176" y="8"/>
                  </a:lnTo>
                  <a:lnTo>
                    <a:pt x="179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86" y="11"/>
                  </a:lnTo>
                  <a:lnTo>
                    <a:pt x="186" y="17"/>
                  </a:lnTo>
                  <a:lnTo>
                    <a:pt x="187" y="19"/>
                  </a:lnTo>
                  <a:lnTo>
                    <a:pt x="187" y="15"/>
                  </a:lnTo>
                  <a:lnTo>
                    <a:pt x="197" y="4"/>
                  </a:lnTo>
                  <a:lnTo>
                    <a:pt x="197" y="8"/>
                  </a:lnTo>
                  <a:lnTo>
                    <a:pt x="198" y="13"/>
                  </a:lnTo>
                  <a:lnTo>
                    <a:pt x="201" y="11"/>
                  </a:lnTo>
                  <a:lnTo>
                    <a:pt x="203" y="8"/>
                  </a:lnTo>
                  <a:lnTo>
                    <a:pt x="206" y="7"/>
                  </a:lnTo>
                  <a:lnTo>
                    <a:pt x="201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6" y="2"/>
                  </a:lnTo>
                  <a:lnTo>
                    <a:pt x="216" y="4"/>
                  </a:lnTo>
                  <a:lnTo>
                    <a:pt x="210" y="7"/>
                  </a:lnTo>
                  <a:lnTo>
                    <a:pt x="216" y="8"/>
                  </a:lnTo>
                  <a:lnTo>
                    <a:pt x="210" y="11"/>
                  </a:lnTo>
                  <a:lnTo>
                    <a:pt x="216" y="11"/>
                  </a:lnTo>
                  <a:lnTo>
                    <a:pt x="220" y="4"/>
                  </a:lnTo>
                  <a:lnTo>
                    <a:pt x="221" y="4"/>
                  </a:lnTo>
                  <a:lnTo>
                    <a:pt x="224" y="7"/>
                  </a:lnTo>
                  <a:lnTo>
                    <a:pt x="227" y="4"/>
                  </a:lnTo>
                  <a:lnTo>
                    <a:pt x="234" y="8"/>
                  </a:lnTo>
                  <a:lnTo>
                    <a:pt x="231" y="8"/>
                  </a:lnTo>
                  <a:lnTo>
                    <a:pt x="236" y="8"/>
                  </a:lnTo>
                  <a:lnTo>
                    <a:pt x="240" y="13"/>
                  </a:lnTo>
                  <a:lnTo>
                    <a:pt x="234" y="17"/>
                  </a:lnTo>
                  <a:lnTo>
                    <a:pt x="220" y="17"/>
                  </a:lnTo>
                  <a:lnTo>
                    <a:pt x="227" y="19"/>
                  </a:lnTo>
                  <a:lnTo>
                    <a:pt x="231" y="24"/>
                  </a:lnTo>
                  <a:lnTo>
                    <a:pt x="234" y="21"/>
                  </a:lnTo>
                  <a:lnTo>
                    <a:pt x="238" y="21"/>
                  </a:lnTo>
                  <a:lnTo>
                    <a:pt x="242" y="24"/>
                  </a:lnTo>
                  <a:lnTo>
                    <a:pt x="245" y="25"/>
                  </a:lnTo>
                  <a:lnTo>
                    <a:pt x="240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14" name="Freeform 1048"/>
            <p:cNvSpPr>
              <a:spLocks/>
            </p:cNvSpPr>
            <p:nvPr/>
          </p:nvSpPr>
          <p:spPr bwMode="auto">
            <a:xfrm>
              <a:off x="2431" y="1333"/>
              <a:ext cx="245" cy="242"/>
            </a:xfrm>
            <a:custGeom>
              <a:avLst/>
              <a:gdLst>
                <a:gd name="T0" fmla="*/ 229 w 245"/>
                <a:gd name="T1" fmla="*/ 28 h 242"/>
                <a:gd name="T2" fmla="*/ 206 w 245"/>
                <a:gd name="T3" fmla="*/ 21 h 242"/>
                <a:gd name="T4" fmla="*/ 192 w 245"/>
                <a:gd name="T5" fmla="*/ 41 h 242"/>
                <a:gd name="T6" fmla="*/ 179 w 245"/>
                <a:gd name="T7" fmla="*/ 43 h 242"/>
                <a:gd name="T8" fmla="*/ 151 w 245"/>
                <a:gd name="T9" fmla="*/ 35 h 242"/>
                <a:gd name="T10" fmla="*/ 144 w 245"/>
                <a:gd name="T11" fmla="*/ 43 h 242"/>
                <a:gd name="T12" fmla="*/ 128 w 245"/>
                <a:gd name="T13" fmla="*/ 47 h 242"/>
                <a:gd name="T14" fmla="*/ 113 w 245"/>
                <a:gd name="T15" fmla="*/ 57 h 242"/>
                <a:gd name="T16" fmla="*/ 102 w 245"/>
                <a:gd name="T17" fmla="*/ 84 h 242"/>
                <a:gd name="T18" fmla="*/ 89 w 245"/>
                <a:gd name="T19" fmla="*/ 123 h 242"/>
                <a:gd name="T20" fmla="*/ 80 w 245"/>
                <a:gd name="T21" fmla="*/ 133 h 242"/>
                <a:gd name="T22" fmla="*/ 75 w 245"/>
                <a:gd name="T23" fmla="*/ 164 h 242"/>
                <a:gd name="T24" fmla="*/ 78 w 245"/>
                <a:gd name="T25" fmla="*/ 189 h 242"/>
                <a:gd name="T26" fmla="*/ 75 w 245"/>
                <a:gd name="T27" fmla="*/ 210 h 242"/>
                <a:gd name="T28" fmla="*/ 61 w 245"/>
                <a:gd name="T29" fmla="*/ 210 h 242"/>
                <a:gd name="T30" fmla="*/ 60 w 245"/>
                <a:gd name="T31" fmla="*/ 220 h 242"/>
                <a:gd name="T32" fmla="*/ 43 w 245"/>
                <a:gd name="T33" fmla="*/ 235 h 242"/>
                <a:gd name="T34" fmla="*/ 7 w 245"/>
                <a:gd name="T35" fmla="*/ 225 h 242"/>
                <a:gd name="T36" fmla="*/ 9 w 245"/>
                <a:gd name="T37" fmla="*/ 220 h 242"/>
                <a:gd name="T38" fmla="*/ 11 w 245"/>
                <a:gd name="T39" fmla="*/ 210 h 242"/>
                <a:gd name="T40" fmla="*/ 9 w 245"/>
                <a:gd name="T41" fmla="*/ 206 h 242"/>
                <a:gd name="T42" fmla="*/ 1 w 245"/>
                <a:gd name="T43" fmla="*/ 189 h 242"/>
                <a:gd name="T44" fmla="*/ 24 w 245"/>
                <a:gd name="T45" fmla="*/ 186 h 242"/>
                <a:gd name="T46" fmla="*/ 1 w 245"/>
                <a:gd name="T47" fmla="*/ 182 h 242"/>
                <a:gd name="T48" fmla="*/ 16 w 245"/>
                <a:gd name="T49" fmla="*/ 175 h 242"/>
                <a:gd name="T50" fmla="*/ 11 w 245"/>
                <a:gd name="T51" fmla="*/ 168 h 242"/>
                <a:gd name="T52" fmla="*/ 11 w 245"/>
                <a:gd name="T53" fmla="*/ 164 h 242"/>
                <a:gd name="T54" fmla="*/ 20 w 245"/>
                <a:gd name="T55" fmla="*/ 157 h 242"/>
                <a:gd name="T56" fmla="*/ 31 w 245"/>
                <a:gd name="T57" fmla="*/ 153 h 242"/>
                <a:gd name="T58" fmla="*/ 37 w 245"/>
                <a:gd name="T59" fmla="*/ 147 h 242"/>
                <a:gd name="T60" fmla="*/ 64 w 245"/>
                <a:gd name="T61" fmla="*/ 136 h 242"/>
                <a:gd name="T62" fmla="*/ 53 w 245"/>
                <a:gd name="T63" fmla="*/ 136 h 242"/>
                <a:gd name="T64" fmla="*/ 64 w 245"/>
                <a:gd name="T65" fmla="*/ 123 h 242"/>
                <a:gd name="T66" fmla="*/ 73 w 245"/>
                <a:gd name="T67" fmla="*/ 109 h 242"/>
                <a:gd name="T68" fmla="*/ 73 w 245"/>
                <a:gd name="T69" fmla="*/ 102 h 242"/>
                <a:gd name="T70" fmla="*/ 89 w 245"/>
                <a:gd name="T71" fmla="*/ 88 h 242"/>
                <a:gd name="T72" fmla="*/ 101 w 245"/>
                <a:gd name="T73" fmla="*/ 73 h 242"/>
                <a:gd name="T74" fmla="*/ 101 w 245"/>
                <a:gd name="T75" fmla="*/ 69 h 242"/>
                <a:gd name="T76" fmla="*/ 94 w 245"/>
                <a:gd name="T77" fmla="*/ 63 h 242"/>
                <a:gd name="T78" fmla="*/ 108 w 245"/>
                <a:gd name="T79" fmla="*/ 60 h 242"/>
                <a:gd name="T80" fmla="*/ 119 w 245"/>
                <a:gd name="T81" fmla="*/ 52 h 242"/>
                <a:gd name="T82" fmla="*/ 113 w 245"/>
                <a:gd name="T83" fmla="*/ 47 h 242"/>
                <a:gd name="T84" fmla="*/ 113 w 245"/>
                <a:gd name="T85" fmla="*/ 41 h 242"/>
                <a:gd name="T86" fmla="*/ 135 w 245"/>
                <a:gd name="T87" fmla="*/ 36 h 242"/>
                <a:gd name="T88" fmla="*/ 137 w 245"/>
                <a:gd name="T89" fmla="*/ 32 h 242"/>
                <a:gd name="T90" fmla="*/ 146 w 245"/>
                <a:gd name="T91" fmla="*/ 32 h 242"/>
                <a:gd name="T92" fmla="*/ 157 w 245"/>
                <a:gd name="T93" fmla="*/ 21 h 242"/>
                <a:gd name="T94" fmla="*/ 168 w 245"/>
                <a:gd name="T95" fmla="*/ 19 h 242"/>
                <a:gd name="T96" fmla="*/ 176 w 245"/>
                <a:gd name="T97" fmla="*/ 8 h 242"/>
                <a:gd name="T98" fmla="*/ 186 w 245"/>
                <a:gd name="T99" fmla="*/ 17 h 242"/>
                <a:gd name="T100" fmla="*/ 198 w 245"/>
                <a:gd name="T101" fmla="*/ 13 h 242"/>
                <a:gd name="T102" fmla="*/ 203 w 245"/>
                <a:gd name="T103" fmla="*/ 0 h 242"/>
                <a:gd name="T104" fmla="*/ 216 w 245"/>
                <a:gd name="T105" fmla="*/ 8 h 242"/>
                <a:gd name="T106" fmla="*/ 224 w 245"/>
                <a:gd name="T107" fmla="*/ 7 h 242"/>
                <a:gd name="T108" fmla="*/ 240 w 245"/>
                <a:gd name="T109" fmla="*/ 13 h 242"/>
                <a:gd name="T110" fmla="*/ 234 w 245"/>
                <a:gd name="T111" fmla="*/ 21 h 2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"/>
                <a:gd name="T169" fmla="*/ 0 h 242"/>
                <a:gd name="T170" fmla="*/ 245 w 245"/>
                <a:gd name="T171" fmla="*/ 242 h 2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" h="242">
                  <a:moveTo>
                    <a:pt x="240" y="25"/>
                  </a:moveTo>
                  <a:lnTo>
                    <a:pt x="236" y="25"/>
                  </a:lnTo>
                  <a:lnTo>
                    <a:pt x="224" y="38"/>
                  </a:lnTo>
                  <a:lnTo>
                    <a:pt x="227" y="32"/>
                  </a:lnTo>
                  <a:lnTo>
                    <a:pt x="229" y="28"/>
                  </a:lnTo>
                  <a:lnTo>
                    <a:pt x="224" y="24"/>
                  </a:lnTo>
                  <a:lnTo>
                    <a:pt x="217" y="21"/>
                  </a:lnTo>
                  <a:lnTo>
                    <a:pt x="216" y="19"/>
                  </a:lnTo>
                  <a:lnTo>
                    <a:pt x="209" y="21"/>
                  </a:lnTo>
                  <a:lnTo>
                    <a:pt x="206" y="21"/>
                  </a:lnTo>
                  <a:lnTo>
                    <a:pt x="201" y="21"/>
                  </a:lnTo>
                  <a:lnTo>
                    <a:pt x="197" y="28"/>
                  </a:lnTo>
                  <a:lnTo>
                    <a:pt x="197" y="35"/>
                  </a:lnTo>
                  <a:lnTo>
                    <a:pt x="197" y="41"/>
                  </a:lnTo>
                  <a:lnTo>
                    <a:pt x="192" y="41"/>
                  </a:lnTo>
                  <a:lnTo>
                    <a:pt x="192" y="45"/>
                  </a:lnTo>
                  <a:lnTo>
                    <a:pt x="190" y="45"/>
                  </a:lnTo>
                  <a:lnTo>
                    <a:pt x="186" y="43"/>
                  </a:lnTo>
                  <a:lnTo>
                    <a:pt x="180" y="41"/>
                  </a:lnTo>
                  <a:lnTo>
                    <a:pt x="179" y="43"/>
                  </a:lnTo>
                  <a:lnTo>
                    <a:pt x="173" y="43"/>
                  </a:lnTo>
                  <a:lnTo>
                    <a:pt x="168" y="43"/>
                  </a:lnTo>
                  <a:lnTo>
                    <a:pt x="160" y="36"/>
                  </a:lnTo>
                  <a:lnTo>
                    <a:pt x="153" y="35"/>
                  </a:lnTo>
                  <a:lnTo>
                    <a:pt x="151" y="35"/>
                  </a:lnTo>
                  <a:lnTo>
                    <a:pt x="153" y="38"/>
                  </a:lnTo>
                  <a:lnTo>
                    <a:pt x="149" y="36"/>
                  </a:lnTo>
                  <a:lnTo>
                    <a:pt x="149" y="38"/>
                  </a:lnTo>
                  <a:lnTo>
                    <a:pt x="144" y="38"/>
                  </a:lnTo>
                  <a:lnTo>
                    <a:pt x="144" y="43"/>
                  </a:lnTo>
                  <a:lnTo>
                    <a:pt x="144" y="47"/>
                  </a:lnTo>
                  <a:lnTo>
                    <a:pt x="146" y="49"/>
                  </a:lnTo>
                  <a:lnTo>
                    <a:pt x="144" y="52"/>
                  </a:lnTo>
                  <a:lnTo>
                    <a:pt x="135" y="49"/>
                  </a:lnTo>
                  <a:lnTo>
                    <a:pt x="128" y="47"/>
                  </a:lnTo>
                  <a:lnTo>
                    <a:pt x="126" y="49"/>
                  </a:lnTo>
                  <a:lnTo>
                    <a:pt x="126" y="53"/>
                  </a:lnTo>
                  <a:lnTo>
                    <a:pt x="126" y="57"/>
                  </a:lnTo>
                  <a:lnTo>
                    <a:pt x="119" y="56"/>
                  </a:lnTo>
                  <a:lnTo>
                    <a:pt x="113" y="57"/>
                  </a:lnTo>
                  <a:lnTo>
                    <a:pt x="113" y="63"/>
                  </a:lnTo>
                  <a:lnTo>
                    <a:pt x="109" y="67"/>
                  </a:lnTo>
                  <a:lnTo>
                    <a:pt x="112" y="73"/>
                  </a:lnTo>
                  <a:lnTo>
                    <a:pt x="109" y="75"/>
                  </a:lnTo>
                  <a:lnTo>
                    <a:pt x="102" y="84"/>
                  </a:lnTo>
                  <a:lnTo>
                    <a:pt x="102" y="88"/>
                  </a:lnTo>
                  <a:lnTo>
                    <a:pt x="96" y="92"/>
                  </a:lnTo>
                  <a:lnTo>
                    <a:pt x="96" y="105"/>
                  </a:lnTo>
                  <a:lnTo>
                    <a:pt x="94" y="113"/>
                  </a:lnTo>
                  <a:lnTo>
                    <a:pt x="89" y="123"/>
                  </a:lnTo>
                  <a:lnTo>
                    <a:pt x="94" y="125"/>
                  </a:lnTo>
                  <a:lnTo>
                    <a:pt x="94" y="127"/>
                  </a:lnTo>
                  <a:lnTo>
                    <a:pt x="94" y="133"/>
                  </a:lnTo>
                  <a:lnTo>
                    <a:pt x="84" y="130"/>
                  </a:lnTo>
                  <a:lnTo>
                    <a:pt x="80" y="133"/>
                  </a:lnTo>
                  <a:lnTo>
                    <a:pt x="73" y="140"/>
                  </a:lnTo>
                  <a:lnTo>
                    <a:pt x="73" y="147"/>
                  </a:lnTo>
                  <a:lnTo>
                    <a:pt x="75" y="150"/>
                  </a:lnTo>
                  <a:lnTo>
                    <a:pt x="73" y="154"/>
                  </a:lnTo>
                  <a:lnTo>
                    <a:pt x="75" y="164"/>
                  </a:lnTo>
                  <a:lnTo>
                    <a:pt x="78" y="175"/>
                  </a:lnTo>
                  <a:lnTo>
                    <a:pt x="80" y="178"/>
                  </a:lnTo>
                  <a:lnTo>
                    <a:pt x="84" y="182"/>
                  </a:lnTo>
                  <a:lnTo>
                    <a:pt x="83" y="186"/>
                  </a:lnTo>
                  <a:lnTo>
                    <a:pt x="78" y="189"/>
                  </a:lnTo>
                  <a:lnTo>
                    <a:pt x="83" y="197"/>
                  </a:lnTo>
                  <a:lnTo>
                    <a:pt x="83" y="202"/>
                  </a:lnTo>
                  <a:lnTo>
                    <a:pt x="80" y="209"/>
                  </a:lnTo>
                  <a:lnTo>
                    <a:pt x="75" y="209"/>
                  </a:lnTo>
                  <a:lnTo>
                    <a:pt x="75" y="210"/>
                  </a:lnTo>
                  <a:lnTo>
                    <a:pt x="73" y="212"/>
                  </a:lnTo>
                  <a:lnTo>
                    <a:pt x="73" y="225"/>
                  </a:lnTo>
                  <a:lnTo>
                    <a:pt x="67" y="223"/>
                  </a:lnTo>
                  <a:lnTo>
                    <a:pt x="61" y="220"/>
                  </a:lnTo>
                  <a:lnTo>
                    <a:pt x="61" y="210"/>
                  </a:lnTo>
                  <a:lnTo>
                    <a:pt x="61" y="209"/>
                  </a:lnTo>
                  <a:lnTo>
                    <a:pt x="60" y="210"/>
                  </a:lnTo>
                  <a:lnTo>
                    <a:pt x="60" y="214"/>
                  </a:lnTo>
                  <a:lnTo>
                    <a:pt x="57" y="214"/>
                  </a:lnTo>
                  <a:lnTo>
                    <a:pt x="60" y="220"/>
                  </a:lnTo>
                  <a:lnTo>
                    <a:pt x="54" y="225"/>
                  </a:lnTo>
                  <a:lnTo>
                    <a:pt x="50" y="221"/>
                  </a:lnTo>
                  <a:lnTo>
                    <a:pt x="49" y="223"/>
                  </a:lnTo>
                  <a:lnTo>
                    <a:pt x="50" y="225"/>
                  </a:lnTo>
                  <a:lnTo>
                    <a:pt x="43" y="235"/>
                  </a:lnTo>
                  <a:lnTo>
                    <a:pt x="37" y="241"/>
                  </a:lnTo>
                  <a:lnTo>
                    <a:pt x="24" y="242"/>
                  </a:lnTo>
                  <a:lnTo>
                    <a:pt x="16" y="238"/>
                  </a:lnTo>
                  <a:lnTo>
                    <a:pt x="7" y="230"/>
                  </a:lnTo>
                  <a:lnTo>
                    <a:pt x="7" y="225"/>
                  </a:lnTo>
                  <a:lnTo>
                    <a:pt x="13" y="227"/>
                  </a:lnTo>
                  <a:lnTo>
                    <a:pt x="11" y="223"/>
                  </a:lnTo>
                  <a:lnTo>
                    <a:pt x="13" y="217"/>
                  </a:lnTo>
                  <a:lnTo>
                    <a:pt x="11" y="217"/>
                  </a:lnTo>
                  <a:lnTo>
                    <a:pt x="9" y="220"/>
                  </a:lnTo>
                  <a:lnTo>
                    <a:pt x="5" y="223"/>
                  </a:lnTo>
                  <a:lnTo>
                    <a:pt x="1" y="220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1" y="210"/>
                  </a:lnTo>
                  <a:lnTo>
                    <a:pt x="9" y="210"/>
                  </a:lnTo>
                  <a:lnTo>
                    <a:pt x="13" y="206"/>
                  </a:lnTo>
                  <a:lnTo>
                    <a:pt x="20" y="200"/>
                  </a:lnTo>
                  <a:lnTo>
                    <a:pt x="11" y="202"/>
                  </a:lnTo>
                  <a:lnTo>
                    <a:pt x="9" y="206"/>
                  </a:lnTo>
                  <a:lnTo>
                    <a:pt x="7" y="202"/>
                  </a:lnTo>
                  <a:lnTo>
                    <a:pt x="5" y="206"/>
                  </a:lnTo>
                  <a:lnTo>
                    <a:pt x="5" y="200"/>
                  </a:lnTo>
                  <a:lnTo>
                    <a:pt x="1" y="193"/>
                  </a:lnTo>
                  <a:lnTo>
                    <a:pt x="1" y="189"/>
                  </a:lnTo>
                  <a:lnTo>
                    <a:pt x="16" y="189"/>
                  </a:lnTo>
                  <a:lnTo>
                    <a:pt x="24" y="189"/>
                  </a:lnTo>
                  <a:lnTo>
                    <a:pt x="27" y="186"/>
                  </a:lnTo>
                  <a:lnTo>
                    <a:pt x="24" y="185"/>
                  </a:lnTo>
                  <a:lnTo>
                    <a:pt x="24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5" y="186"/>
                  </a:lnTo>
                  <a:lnTo>
                    <a:pt x="1" y="185"/>
                  </a:lnTo>
                  <a:lnTo>
                    <a:pt x="1" y="182"/>
                  </a:lnTo>
                  <a:lnTo>
                    <a:pt x="5" y="181"/>
                  </a:lnTo>
                  <a:lnTo>
                    <a:pt x="0" y="178"/>
                  </a:lnTo>
                  <a:lnTo>
                    <a:pt x="5" y="175"/>
                  </a:lnTo>
                  <a:lnTo>
                    <a:pt x="13" y="175"/>
                  </a:lnTo>
                  <a:lnTo>
                    <a:pt x="16" y="175"/>
                  </a:lnTo>
                  <a:lnTo>
                    <a:pt x="9" y="171"/>
                  </a:lnTo>
                  <a:lnTo>
                    <a:pt x="1" y="171"/>
                  </a:lnTo>
                  <a:lnTo>
                    <a:pt x="1" y="169"/>
                  </a:lnTo>
                  <a:lnTo>
                    <a:pt x="7" y="169"/>
                  </a:lnTo>
                  <a:lnTo>
                    <a:pt x="11" y="168"/>
                  </a:lnTo>
                  <a:lnTo>
                    <a:pt x="20" y="165"/>
                  </a:lnTo>
                  <a:lnTo>
                    <a:pt x="20" y="168"/>
                  </a:lnTo>
                  <a:lnTo>
                    <a:pt x="23" y="168"/>
                  </a:lnTo>
                  <a:lnTo>
                    <a:pt x="20" y="164"/>
                  </a:lnTo>
                  <a:lnTo>
                    <a:pt x="11" y="164"/>
                  </a:lnTo>
                  <a:lnTo>
                    <a:pt x="11" y="161"/>
                  </a:lnTo>
                  <a:lnTo>
                    <a:pt x="20" y="158"/>
                  </a:lnTo>
                  <a:lnTo>
                    <a:pt x="23" y="161"/>
                  </a:lnTo>
                  <a:lnTo>
                    <a:pt x="30" y="157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27" y="157"/>
                  </a:lnTo>
                  <a:lnTo>
                    <a:pt x="34" y="158"/>
                  </a:lnTo>
                  <a:lnTo>
                    <a:pt x="30" y="154"/>
                  </a:lnTo>
                  <a:lnTo>
                    <a:pt x="31" y="153"/>
                  </a:lnTo>
                  <a:lnTo>
                    <a:pt x="39" y="157"/>
                  </a:lnTo>
                  <a:lnTo>
                    <a:pt x="37" y="153"/>
                  </a:lnTo>
                  <a:lnTo>
                    <a:pt x="34" y="150"/>
                  </a:lnTo>
                  <a:lnTo>
                    <a:pt x="37" y="150"/>
                  </a:lnTo>
                  <a:lnTo>
                    <a:pt x="37" y="147"/>
                  </a:lnTo>
                  <a:lnTo>
                    <a:pt x="49" y="141"/>
                  </a:lnTo>
                  <a:lnTo>
                    <a:pt x="50" y="147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6"/>
                  </a:lnTo>
                  <a:lnTo>
                    <a:pt x="64" y="133"/>
                  </a:lnTo>
                  <a:lnTo>
                    <a:pt x="60" y="137"/>
                  </a:lnTo>
                  <a:lnTo>
                    <a:pt x="53" y="144"/>
                  </a:lnTo>
                  <a:lnTo>
                    <a:pt x="45" y="140"/>
                  </a:lnTo>
                  <a:lnTo>
                    <a:pt x="53" y="136"/>
                  </a:lnTo>
                  <a:lnTo>
                    <a:pt x="53" y="133"/>
                  </a:lnTo>
                  <a:lnTo>
                    <a:pt x="60" y="125"/>
                  </a:lnTo>
                  <a:lnTo>
                    <a:pt x="64" y="127"/>
                  </a:lnTo>
                  <a:lnTo>
                    <a:pt x="67" y="123"/>
                  </a:lnTo>
                  <a:lnTo>
                    <a:pt x="64" y="123"/>
                  </a:lnTo>
                  <a:lnTo>
                    <a:pt x="68" y="116"/>
                  </a:lnTo>
                  <a:lnTo>
                    <a:pt x="71" y="112"/>
                  </a:lnTo>
                  <a:lnTo>
                    <a:pt x="75" y="113"/>
                  </a:lnTo>
                  <a:lnTo>
                    <a:pt x="78" y="109"/>
                  </a:lnTo>
                  <a:lnTo>
                    <a:pt x="73" y="109"/>
                  </a:lnTo>
                  <a:lnTo>
                    <a:pt x="73" y="108"/>
                  </a:lnTo>
                  <a:lnTo>
                    <a:pt x="71" y="109"/>
                  </a:lnTo>
                  <a:lnTo>
                    <a:pt x="71" y="102"/>
                  </a:lnTo>
                  <a:lnTo>
                    <a:pt x="75" y="105"/>
                  </a:lnTo>
                  <a:lnTo>
                    <a:pt x="73" y="102"/>
                  </a:lnTo>
                  <a:lnTo>
                    <a:pt x="75" y="97"/>
                  </a:lnTo>
                  <a:lnTo>
                    <a:pt x="80" y="97"/>
                  </a:lnTo>
                  <a:lnTo>
                    <a:pt x="78" y="92"/>
                  </a:lnTo>
                  <a:lnTo>
                    <a:pt x="89" y="90"/>
                  </a:lnTo>
                  <a:lnTo>
                    <a:pt x="89" y="88"/>
                  </a:lnTo>
                  <a:lnTo>
                    <a:pt x="78" y="90"/>
                  </a:lnTo>
                  <a:lnTo>
                    <a:pt x="78" y="84"/>
                  </a:lnTo>
                  <a:lnTo>
                    <a:pt x="83" y="77"/>
                  </a:lnTo>
                  <a:lnTo>
                    <a:pt x="86" y="73"/>
                  </a:lnTo>
                  <a:lnTo>
                    <a:pt x="101" y="73"/>
                  </a:lnTo>
                  <a:lnTo>
                    <a:pt x="101" y="71"/>
                  </a:lnTo>
                  <a:lnTo>
                    <a:pt x="89" y="71"/>
                  </a:lnTo>
                  <a:lnTo>
                    <a:pt x="96" y="67"/>
                  </a:lnTo>
                  <a:lnTo>
                    <a:pt x="98" y="67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98" y="64"/>
                  </a:lnTo>
                  <a:lnTo>
                    <a:pt x="101" y="63"/>
                  </a:lnTo>
                  <a:lnTo>
                    <a:pt x="96" y="64"/>
                  </a:lnTo>
                  <a:lnTo>
                    <a:pt x="94" y="63"/>
                  </a:lnTo>
                  <a:lnTo>
                    <a:pt x="101" y="60"/>
                  </a:lnTo>
                  <a:lnTo>
                    <a:pt x="102" y="60"/>
                  </a:lnTo>
                  <a:lnTo>
                    <a:pt x="102" y="57"/>
                  </a:lnTo>
                  <a:lnTo>
                    <a:pt x="108" y="57"/>
                  </a:lnTo>
                  <a:lnTo>
                    <a:pt x="108" y="60"/>
                  </a:lnTo>
                  <a:lnTo>
                    <a:pt x="109" y="57"/>
                  </a:lnTo>
                  <a:lnTo>
                    <a:pt x="108" y="57"/>
                  </a:lnTo>
                  <a:lnTo>
                    <a:pt x="109" y="52"/>
                  </a:lnTo>
                  <a:lnTo>
                    <a:pt x="113" y="52"/>
                  </a:lnTo>
                  <a:lnTo>
                    <a:pt x="119" y="52"/>
                  </a:lnTo>
                  <a:lnTo>
                    <a:pt x="119" y="49"/>
                  </a:lnTo>
                  <a:lnTo>
                    <a:pt x="113" y="52"/>
                  </a:lnTo>
                  <a:lnTo>
                    <a:pt x="109" y="52"/>
                  </a:lnTo>
                  <a:lnTo>
                    <a:pt x="112" y="47"/>
                  </a:lnTo>
                  <a:lnTo>
                    <a:pt x="113" y="47"/>
                  </a:lnTo>
                  <a:lnTo>
                    <a:pt x="119" y="43"/>
                  </a:lnTo>
                  <a:lnTo>
                    <a:pt x="119" y="41"/>
                  </a:lnTo>
                  <a:lnTo>
                    <a:pt x="121" y="38"/>
                  </a:lnTo>
                  <a:lnTo>
                    <a:pt x="119" y="38"/>
                  </a:lnTo>
                  <a:lnTo>
                    <a:pt x="113" y="41"/>
                  </a:lnTo>
                  <a:lnTo>
                    <a:pt x="112" y="38"/>
                  </a:lnTo>
                  <a:lnTo>
                    <a:pt x="113" y="35"/>
                  </a:lnTo>
                  <a:lnTo>
                    <a:pt x="128" y="32"/>
                  </a:lnTo>
                  <a:lnTo>
                    <a:pt x="132" y="36"/>
                  </a:lnTo>
                  <a:lnTo>
                    <a:pt x="135" y="36"/>
                  </a:lnTo>
                  <a:lnTo>
                    <a:pt x="135" y="35"/>
                  </a:lnTo>
                  <a:lnTo>
                    <a:pt x="131" y="35"/>
                  </a:lnTo>
                  <a:lnTo>
                    <a:pt x="128" y="29"/>
                  </a:lnTo>
                  <a:lnTo>
                    <a:pt x="135" y="25"/>
                  </a:lnTo>
                  <a:lnTo>
                    <a:pt x="137" y="32"/>
                  </a:lnTo>
                  <a:lnTo>
                    <a:pt x="137" y="28"/>
                  </a:lnTo>
                  <a:lnTo>
                    <a:pt x="139" y="25"/>
                  </a:lnTo>
                  <a:lnTo>
                    <a:pt x="142" y="35"/>
                  </a:lnTo>
                  <a:lnTo>
                    <a:pt x="144" y="35"/>
                  </a:lnTo>
                  <a:lnTo>
                    <a:pt x="146" y="32"/>
                  </a:lnTo>
                  <a:lnTo>
                    <a:pt x="144" y="28"/>
                  </a:lnTo>
                  <a:lnTo>
                    <a:pt x="149" y="25"/>
                  </a:lnTo>
                  <a:lnTo>
                    <a:pt x="151" y="24"/>
                  </a:lnTo>
                  <a:lnTo>
                    <a:pt x="157" y="28"/>
                  </a:lnTo>
                  <a:lnTo>
                    <a:pt x="157" y="21"/>
                  </a:lnTo>
                  <a:lnTo>
                    <a:pt x="153" y="21"/>
                  </a:lnTo>
                  <a:lnTo>
                    <a:pt x="149" y="17"/>
                  </a:lnTo>
                  <a:lnTo>
                    <a:pt x="156" y="17"/>
                  </a:lnTo>
                  <a:lnTo>
                    <a:pt x="165" y="17"/>
                  </a:lnTo>
                  <a:lnTo>
                    <a:pt x="168" y="19"/>
                  </a:lnTo>
                  <a:lnTo>
                    <a:pt x="172" y="15"/>
                  </a:lnTo>
                  <a:lnTo>
                    <a:pt x="172" y="8"/>
                  </a:lnTo>
                  <a:lnTo>
                    <a:pt x="176" y="13"/>
                  </a:lnTo>
                  <a:lnTo>
                    <a:pt x="179" y="11"/>
                  </a:lnTo>
                  <a:lnTo>
                    <a:pt x="176" y="8"/>
                  </a:lnTo>
                  <a:lnTo>
                    <a:pt x="179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86" y="11"/>
                  </a:lnTo>
                  <a:lnTo>
                    <a:pt x="186" y="17"/>
                  </a:lnTo>
                  <a:lnTo>
                    <a:pt x="187" y="19"/>
                  </a:lnTo>
                  <a:lnTo>
                    <a:pt x="187" y="15"/>
                  </a:lnTo>
                  <a:lnTo>
                    <a:pt x="197" y="4"/>
                  </a:lnTo>
                  <a:lnTo>
                    <a:pt x="197" y="8"/>
                  </a:lnTo>
                  <a:lnTo>
                    <a:pt x="198" y="13"/>
                  </a:lnTo>
                  <a:lnTo>
                    <a:pt x="201" y="11"/>
                  </a:lnTo>
                  <a:lnTo>
                    <a:pt x="203" y="8"/>
                  </a:lnTo>
                  <a:lnTo>
                    <a:pt x="206" y="7"/>
                  </a:lnTo>
                  <a:lnTo>
                    <a:pt x="201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6" y="2"/>
                  </a:lnTo>
                  <a:lnTo>
                    <a:pt x="216" y="4"/>
                  </a:lnTo>
                  <a:lnTo>
                    <a:pt x="210" y="7"/>
                  </a:lnTo>
                  <a:lnTo>
                    <a:pt x="216" y="8"/>
                  </a:lnTo>
                  <a:lnTo>
                    <a:pt x="210" y="11"/>
                  </a:lnTo>
                  <a:lnTo>
                    <a:pt x="216" y="11"/>
                  </a:lnTo>
                  <a:lnTo>
                    <a:pt x="220" y="4"/>
                  </a:lnTo>
                  <a:lnTo>
                    <a:pt x="221" y="4"/>
                  </a:lnTo>
                  <a:lnTo>
                    <a:pt x="224" y="7"/>
                  </a:lnTo>
                  <a:lnTo>
                    <a:pt x="227" y="4"/>
                  </a:lnTo>
                  <a:lnTo>
                    <a:pt x="234" y="8"/>
                  </a:lnTo>
                  <a:lnTo>
                    <a:pt x="231" y="8"/>
                  </a:lnTo>
                  <a:lnTo>
                    <a:pt x="236" y="8"/>
                  </a:lnTo>
                  <a:lnTo>
                    <a:pt x="240" y="13"/>
                  </a:lnTo>
                  <a:lnTo>
                    <a:pt x="234" y="17"/>
                  </a:lnTo>
                  <a:lnTo>
                    <a:pt x="220" y="17"/>
                  </a:lnTo>
                  <a:lnTo>
                    <a:pt x="227" y="19"/>
                  </a:lnTo>
                  <a:lnTo>
                    <a:pt x="231" y="24"/>
                  </a:lnTo>
                  <a:lnTo>
                    <a:pt x="234" y="21"/>
                  </a:lnTo>
                  <a:lnTo>
                    <a:pt x="238" y="21"/>
                  </a:lnTo>
                  <a:lnTo>
                    <a:pt x="242" y="24"/>
                  </a:lnTo>
                  <a:lnTo>
                    <a:pt x="245" y="25"/>
                  </a:lnTo>
                  <a:lnTo>
                    <a:pt x="240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6" name="Group 1052"/>
          <p:cNvGrpSpPr>
            <a:grpSpLocks/>
          </p:cNvGrpSpPr>
          <p:nvPr/>
        </p:nvGrpSpPr>
        <p:grpSpPr bwMode="auto">
          <a:xfrm>
            <a:off x="4586111" y="1381478"/>
            <a:ext cx="19756" cy="15522"/>
            <a:chOff x="2527" y="1376"/>
            <a:chExt cx="14" cy="11"/>
          </a:xfrm>
        </p:grpSpPr>
        <p:sp>
          <p:nvSpPr>
            <p:cNvPr id="142711" name="Freeform 1050"/>
            <p:cNvSpPr>
              <a:spLocks/>
            </p:cNvSpPr>
            <p:nvPr/>
          </p:nvSpPr>
          <p:spPr bwMode="auto">
            <a:xfrm>
              <a:off x="2527" y="1376"/>
              <a:ext cx="14" cy="11"/>
            </a:xfrm>
            <a:custGeom>
              <a:avLst/>
              <a:gdLst>
                <a:gd name="T0" fmla="*/ 2 w 14"/>
                <a:gd name="T1" fmla="*/ 11 h 11"/>
                <a:gd name="T2" fmla="*/ 0 w 14"/>
                <a:gd name="T3" fmla="*/ 7 h 11"/>
                <a:gd name="T4" fmla="*/ 6 w 14"/>
                <a:gd name="T5" fmla="*/ 0 h 11"/>
                <a:gd name="T6" fmla="*/ 9 w 14"/>
                <a:gd name="T7" fmla="*/ 4 h 11"/>
                <a:gd name="T8" fmla="*/ 12 w 14"/>
                <a:gd name="T9" fmla="*/ 0 h 11"/>
                <a:gd name="T10" fmla="*/ 14 w 14"/>
                <a:gd name="T11" fmla="*/ 4 h 11"/>
                <a:gd name="T12" fmla="*/ 6 w 14"/>
                <a:gd name="T13" fmla="*/ 9 h 11"/>
                <a:gd name="T14" fmla="*/ 5 w 14"/>
                <a:gd name="T15" fmla="*/ 11 h 11"/>
                <a:gd name="T16" fmla="*/ 2 w 1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1"/>
                <a:gd name="T29" fmla="*/ 14 w 1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1">
                  <a:moveTo>
                    <a:pt x="2" y="1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9" y="4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6" y="9"/>
                  </a:lnTo>
                  <a:lnTo>
                    <a:pt x="5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12" name="Freeform 1051"/>
            <p:cNvSpPr>
              <a:spLocks/>
            </p:cNvSpPr>
            <p:nvPr/>
          </p:nvSpPr>
          <p:spPr bwMode="auto">
            <a:xfrm>
              <a:off x="2527" y="1376"/>
              <a:ext cx="14" cy="11"/>
            </a:xfrm>
            <a:custGeom>
              <a:avLst/>
              <a:gdLst>
                <a:gd name="T0" fmla="*/ 2 w 14"/>
                <a:gd name="T1" fmla="*/ 11 h 11"/>
                <a:gd name="T2" fmla="*/ 0 w 14"/>
                <a:gd name="T3" fmla="*/ 7 h 11"/>
                <a:gd name="T4" fmla="*/ 6 w 14"/>
                <a:gd name="T5" fmla="*/ 0 h 11"/>
                <a:gd name="T6" fmla="*/ 9 w 14"/>
                <a:gd name="T7" fmla="*/ 4 h 11"/>
                <a:gd name="T8" fmla="*/ 12 w 14"/>
                <a:gd name="T9" fmla="*/ 0 h 11"/>
                <a:gd name="T10" fmla="*/ 14 w 14"/>
                <a:gd name="T11" fmla="*/ 4 h 11"/>
                <a:gd name="T12" fmla="*/ 6 w 14"/>
                <a:gd name="T13" fmla="*/ 9 h 11"/>
                <a:gd name="T14" fmla="*/ 5 w 14"/>
                <a:gd name="T15" fmla="*/ 11 h 11"/>
                <a:gd name="T16" fmla="*/ 2 w 1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1"/>
                <a:gd name="T29" fmla="*/ 14 w 1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1">
                  <a:moveTo>
                    <a:pt x="2" y="11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9" y="4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6" y="9"/>
                  </a:lnTo>
                  <a:lnTo>
                    <a:pt x="5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7" name="Group 1055"/>
          <p:cNvGrpSpPr>
            <a:grpSpLocks/>
          </p:cNvGrpSpPr>
          <p:nvPr/>
        </p:nvGrpSpPr>
        <p:grpSpPr bwMode="auto">
          <a:xfrm>
            <a:off x="4577645" y="1378656"/>
            <a:ext cx="8467" cy="11289"/>
            <a:chOff x="2521" y="1374"/>
            <a:chExt cx="6" cy="8"/>
          </a:xfrm>
        </p:grpSpPr>
        <p:sp>
          <p:nvSpPr>
            <p:cNvPr id="142709" name="Freeform 1053"/>
            <p:cNvSpPr>
              <a:spLocks/>
            </p:cNvSpPr>
            <p:nvPr/>
          </p:nvSpPr>
          <p:spPr bwMode="auto">
            <a:xfrm>
              <a:off x="2521" y="1374"/>
              <a:ext cx="6" cy="8"/>
            </a:xfrm>
            <a:custGeom>
              <a:avLst/>
              <a:gdLst>
                <a:gd name="T0" fmla="*/ 4 w 6"/>
                <a:gd name="T1" fmla="*/ 8 h 8"/>
                <a:gd name="T2" fmla="*/ 1 w 6"/>
                <a:gd name="T3" fmla="*/ 8 h 8"/>
                <a:gd name="T4" fmla="*/ 6 w 6"/>
                <a:gd name="T5" fmla="*/ 6 h 8"/>
                <a:gd name="T6" fmla="*/ 4 w 6"/>
                <a:gd name="T7" fmla="*/ 6 h 8"/>
                <a:gd name="T8" fmla="*/ 0 w 6"/>
                <a:gd name="T9" fmla="*/ 8 h 8"/>
                <a:gd name="T10" fmla="*/ 0 w 6"/>
                <a:gd name="T11" fmla="*/ 4 h 8"/>
                <a:gd name="T12" fmla="*/ 4 w 6"/>
                <a:gd name="T13" fmla="*/ 4 h 8"/>
                <a:gd name="T14" fmla="*/ 4 w 6"/>
                <a:gd name="T15" fmla="*/ 0 h 8"/>
                <a:gd name="T16" fmla="*/ 6 w 6"/>
                <a:gd name="T17" fmla="*/ 2 h 8"/>
                <a:gd name="T18" fmla="*/ 6 w 6"/>
                <a:gd name="T19" fmla="*/ 6 h 8"/>
                <a:gd name="T20" fmla="*/ 4 w 6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4" y="8"/>
                  </a:moveTo>
                  <a:lnTo>
                    <a:pt x="1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10" name="Freeform 1054"/>
            <p:cNvSpPr>
              <a:spLocks/>
            </p:cNvSpPr>
            <p:nvPr/>
          </p:nvSpPr>
          <p:spPr bwMode="auto">
            <a:xfrm>
              <a:off x="2521" y="1374"/>
              <a:ext cx="6" cy="8"/>
            </a:xfrm>
            <a:custGeom>
              <a:avLst/>
              <a:gdLst>
                <a:gd name="T0" fmla="*/ 4 w 6"/>
                <a:gd name="T1" fmla="*/ 8 h 8"/>
                <a:gd name="T2" fmla="*/ 1 w 6"/>
                <a:gd name="T3" fmla="*/ 8 h 8"/>
                <a:gd name="T4" fmla="*/ 6 w 6"/>
                <a:gd name="T5" fmla="*/ 6 h 8"/>
                <a:gd name="T6" fmla="*/ 4 w 6"/>
                <a:gd name="T7" fmla="*/ 6 h 8"/>
                <a:gd name="T8" fmla="*/ 0 w 6"/>
                <a:gd name="T9" fmla="*/ 8 h 8"/>
                <a:gd name="T10" fmla="*/ 0 w 6"/>
                <a:gd name="T11" fmla="*/ 4 h 8"/>
                <a:gd name="T12" fmla="*/ 4 w 6"/>
                <a:gd name="T13" fmla="*/ 4 h 8"/>
                <a:gd name="T14" fmla="*/ 4 w 6"/>
                <a:gd name="T15" fmla="*/ 0 h 8"/>
                <a:gd name="T16" fmla="*/ 6 w 6"/>
                <a:gd name="T17" fmla="*/ 2 h 8"/>
                <a:gd name="T18" fmla="*/ 6 w 6"/>
                <a:gd name="T19" fmla="*/ 6 h 8"/>
                <a:gd name="T20" fmla="*/ 4 w 6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4" y="8"/>
                  </a:moveTo>
                  <a:lnTo>
                    <a:pt x="1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8" name="Group 1058"/>
          <p:cNvGrpSpPr>
            <a:grpSpLocks/>
          </p:cNvGrpSpPr>
          <p:nvPr/>
        </p:nvGrpSpPr>
        <p:grpSpPr bwMode="auto">
          <a:xfrm>
            <a:off x="4531079" y="1862666"/>
            <a:ext cx="119944" cy="52212"/>
            <a:chOff x="2488" y="1717"/>
            <a:chExt cx="85" cy="37"/>
          </a:xfrm>
        </p:grpSpPr>
        <p:sp>
          <p:nvSpPr>
            <p:cNvPr id="142707" name="Freeform 1056"/>
            <p:cNvSpPr>
              <a:spLocks/>
            </p:cNvSpPr>
            <p:nvPr/>
          </p:nvSpPr>
          <p:spPr bwMode="auto">
            <a:xfrm>
              <a:off x="2488" y="1717"/>
              <a:ext cx="85" cy="37"/>
            </a:xfrm>
            <a:custGeom>
              <a:avLst/>
              <a:gdLst>
                <a:gd name="T0" fmla="*/ 45 w 85"/>
                <a:gd name="T1" fmla="*/ 4 h 37"/>
                <a:gd name="T2" fmla="*/ 52 w 85"/>
                <a:gd name="T3" fmla="*/ 6 h 37"/>
                <a:gd name="T4" fmla="*/ 56 w 85"/>
                <a:gd name="T5" fmla="*/ 6 h 37"/>
                <a:gd name="T6" fmla="*/ 62 w 85"/>
                <a:gd name="T7" fmla="*/ 0 h 37"/>
                <a:gd name="T8" fmla="*/ 69 w 85"/>
                <a:gd name="T9" fmla="*/ 2 h 37"/>
                <a:gd name="T10" fmla="*/ 81 w 85"/>
                <a:gd name="T11" fmla="*/ 4 h 37"/>
                <a:gd name="T12" fmla="*/ 81 w 85"/>
                <a:gd name="T13" fmla="*/ 10 h 37"/>
                <a:gd name="T14" fmla="*/ 85 w 85"/>
                <a:gd name="T15" fmla="*/ 15 h 37"/>
                <a:gd name="T16" fmla="*/ 85 w 85"/>
                <a:gd name="T17" fmla="*/ 17 h 37"/>
                <a:gd name="T18" fmla="*/ 82 w 85"/>
                <a:gd name="T19" fmla="*/ 20 h 37"/>
                <a:gd name="T20" fmla="*/ 78 w 85"/>
                <a:gd name="T21" fmla="*/ 20 h 37"/>
                <a:gd name="T22" fmla="*/ 75 w 85"/>
                <a:gd name="T23" fmla="*/ 20 h 37"/>
                <a:gd name="T24" fmla="*/ 78 w 85"/>
                <a:gd name="T25" fmla="*/ 21 h 37"/>
                <a:gd name="T26" fmla="*/ 78 w 85"/>
                <a:gd name="T27" fmla="*/ 30 h 37"/>
                <a:gd name="T28" fmla="*/ 74 w 85"/>
                <a:gd name="T29" fmla="*/ 32 h 37"/>
                <a:gd name="T30" fmla="*/ 74 w 85"/>
                <a:gd name="T31" fmla="*/ 35 h 37"/>
                <a:gd name="T32" fmla="*/ 69 w 85"/>
                <a:gd name="T33" fmla="*/ 35 h 37"/>
                <a:gd name="T34" fmla="*/ 56 w 85"/>
                <a:gd name="T35" fmla="*/ 37 h 37"/>
                <a:gd name="T36" fmla="*/ 45 w 85"/>
                <a:gd name="T37" fmla="*/ 37 h 37"/>
                <a:gd name="T38" fmla="*/ 44 w 85"/>
                <a:gd name="T39" fmla="*/ 37 h 37"/>
                <a:gd name="T40" fmla="*/ 37 w 85"/>
                <a:gd name="T41" fmla="*/ 32 h 37"/>
                <a:gd name="T42" fmla="*/ 29 w 85"/>
                <a:gd name="T43" fmla="*/ 28 h 37"/>
                <a:gd name="T44" fmla="*/ 26 w 85"/>
                <a:gd name="T45" fmla="*/ 28 h 37"/>
                <a:gd name="T46" fmla="*/ 18 w 85"/>
                <a:gd name="T47" fmla="*/ 28 h 37"/>
                <a:gd name="T48" fmla="*/ 18 w 85"/>
                <a:gd name="T49" fmla="*/ 32 h 37"/>
                <a:gd name="T50" fmla="*/ 11 w 85"/>
                <a:gd name="T51" fmla="*/ 32 h 37"/>
                <a:gd name="T52" fmla="*/ 10 w 85"/>
                <a:gd name="T53" fmla="*/ 32 h 37"/>
                <a:gd name="T54" fmla="*/ 10 w 85"/>
                <a:gd name="T55" fmla="*/ 30 h 37"/>
                <a:gd name="T56" fmla="*/ 4 w 85"/>
                <a:gd name="T57" fmla="*/ 30 h 37"/>
                <a:gd name="T58" fmla="*/ 4 w 85"/>
                <a:gd name="T59" fmla="*/ 28 h 37"/>
                <a:gd name="T60" fmla="*/ 3 w 85"/>
                <a:gd name="T61" fmla="*/ 28 h 37"/>
                <a:gd name="T62" fmla="*/ 0 w 85"/>
                <a:gd name="T63" fmla="*/ 25 h 37"/>
                <a:gd name="T64" fmla="*/ 0 w 85"/>
                <a:gd name="T65" fmla="*/ 24 h 37"/>
                <a:gd name="T66" fmla="*/ 3 w 85"/>
                <a:gd name="T67" fmla="*/ 21 h 37"/>
                <a:gd name="T68" fmla="*/ 10 w 85"/>
                <a:gd name="T69" fmla="*/ 24 h 37"/>
                <a:gd name="T70" fmla="*/ 10 w 85"/>
                <a:gd name="T71" fmla="*/ 21 h 37"/>
                <a:gd name="T72" fmla="*/ 14 w 85"/>
                <a:gd name="T73" fmla="*/ 21 h 37"/>
                <a:gd name="T74" fmla="*/ 16 w 85"/>
                <a:gd name="T75" fmla="*/ 24 h 37"/>
                <a:gd name="T76" fmla="*/ 23 w 85"/>
                <a:gd name="T77" fmla="*/ 21 h 37"/>
                <a:gd name="T78" fmla="*/ 27 w 85"/>
                <a:gd name="T79" fmla="*/ 21 h 37"/>
                <a:gd name="T80" fmla="*/ 29 w 85"/>
                <a:gd name="T81" fmla="*/ 20 h 37"/>
                <a:gd name="T82" fmla="*/ 37 w 85"/>
                <a:gd name="T83" fmla="*/ 20 h 37"/>
                <a:gd name="T84" fmla="*/ 39 w 85"/>
                <a:gd name="T85" fmla="*/ 21 h 37"/>
                <a:gd name="T86" fmla="*/ 37 w 85"/>
                <a:gd name="T87" fmla="*/ 17 h 37"/>
                <a:gd name="T88" fmla="*/ 37 w 85"/>
                <a:gd name="T89" fmla="*/ 10 h 37"/>
                <a:gd name="T90" fmla="*/ 45 w 85"/>
                <a:gd name="T91" fmla="*/ 9 h 37"/>
                <a:gd name="T92" fmla="*/ 45 w 85"/>
                <a:gd name="T93" fmla="*/ 4 h 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5"/>
                <a:gd name="T142" fmla="*/ 0 h 37"/>
                <a:gd name="T143" fmla="*/ 85 w 85"/>
                <a:gd name="T144" fmla="*/ 37 h 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5" h="37">
                  <a:moveTo>
                    <a:pt x="45" y="4"/>
                  </a:moveTo>
                  <a:lnTo>
                    <a:pt x="52" y="6"/>
                  </a:lnTo>
                  <a:lnTo>
                    <a:pt x="56" y="6"/>
                  </a:lnTo>
                  <a:lnTo>
                    <a:pt x="62" y="0"/>
                  </a:lnTo>
                  <a:lnTo>
                    <a:pt x="69" y="2"/>
                  </a:lnTo>
                  <a:lnTo>
                    <a:pt x="81" y="4"/>
                  </a:lnTo>
                  <a:lnTo>
                    <a:pt x="81" y="10"/>
                  </a:lnTo>
                  <a:lnTo>
                    <a:pt x="85" y="15"/>
                  </a:lnTo>
                  <a:lnTo>
                    <a:pt x="85" y="17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75" y="20"/>
                  </a:lnTo>
                  <a:lnTo>
                    <a:pt x="78" y="21"/>
                  </a:lnTo>
                  <a:lnTo>
                    <a:pt x="78" y="30"/>
                  </a:lnTo>
                  <a:lnTo>
                    <a:pt x="74" y="32"/>
                  </a:lnTo>
                  <a:lnTo>
                    <a:pt x="74" y="35"/>
                  </a:lnTo>
                  <a:lnTo>
                    <a:pt x="69" y="35"/>
                  </a:lnTo>
                  <a:lnTo>
                    <a:pt x="56" y="37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37" y="32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24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16" y="24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29" y="20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45" y="9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08" name="Freeform 1057"/>
            <p:cNvSpPr>
              <a:spLocks/>
            </p:cNvSpPr>
            <p:nvPr/>
          </p:nvSpPr>
          <p:spPr bwMode="auto">
            <a:xfrm>
              <a:off x="2488" y="1717"/>
              <a:ext cx="85" cy="37"/>
            </a:xfrm>
            <a:custGeom>
              <a:avLst/>
              <a:gdLst>
                <a:gd name="T0" fmla="*/ 45 w 85"/>
                <a:gd name="T1" fmla="*/ 4 h 37"/>
                <a:gd name="T2" fmla="*/ 52 w 85"/>
                <a:gd name="T3" fmla="*/ 6 h 37"/>
                <a:gd name="T4" fmla="*/ 56 w 85"/>
                <a:gd name="T5" fmla="*/ 6 h 37"/>
                <a:gd name="T6" fmla="*/ 62 w 85"/>
                <a:gd name="T7" fmla="*/ 0 h 37"/>
                <a:gd name="T8" fmla="*/ 69 w 85"/>
                <a:gd name="T9" fmla="*/ 2 h 37"/>
                <a:gd name="T10" fmla="*/ 81 w 85"/>
                <a:gd name="T11" fmla="*/ 4 h 37"/>
                <a:gd name="T12" fmla="*/ 81 w 85"/>
                <a:gd name="T13" fmla="*/ 10 h 37"/>
                <a:gd name="T14" fmla="*/ 85 w 85"/>
                <a:gd name="T15" fmla="*/ 15 h 37"/>
                <a:gd name="T16" fmla="*/ 85 w 85"/>
                <a:gd name="T17" fmla="*/ 17 h 37"/>
                <a:gd name="T18" fmla="*/ 82 w 85"/>
                <a:gd name="T19" fmla="*/ 20 h 37"/>
                <a:gd name="T20" fmla="*/ 78 w 85"/>
                <a:gd name="T21" fmla="*/ 20 h 37"/>
                <a:gd name="T22" fmla="*/ 75 w 85"/>
                <a:gd name="T23" fmla="*/ 20 h 37"/>
                <a:gd name="T24" fmla="*/ 78 w 85"/>
                <a:gd name="T25" fmla="*/ 21 h 37"/>
                <a:gd name="T26" fmla="*/ 78 w 85"/>
                <a:gd name="T27" fmla="*/ 30 h 37"/>
                <a:gd name="T28" fmla="*/ 74 w 85"/>
                <a:gd name="T29" fmla="*/ 32 h 37"/>
                <a:gd name="T30" fmla="*/ 74 w 85"/>
                <a:gd name="T31" fmla="*/ 35 h 37"/>
                <a:gd name="T32" fmla="*/ 69 w 85"/>
                <a:gd name="T33" fmla="*/ 35 h 37"/>
                <a:gd name="T34" fmla="*/ 56 w 85"/>
                <a:gd name="T35" fmla="*/ 37 h 37"/>
                <a:gd name="T36" fmla="*/ 45 w 85"/>
                <a:gd name="T37" fmla="*/ 37 h 37"/>
                <a:gd name="T38" fmla="*/ 44 w 85"/>
                <a:gd name="T39" fmla="*/ 37 h 37"/>
                <a:gd name="T40" fmla="*/ 37 w 85"/>
                <a:gd name="T41" fmla="*/ 32 h 37"/>
                <a:gd name="T42" fmla="*/ 29 w 85"/>
                <a:gd name="T43" fmla="*/ 28 h 37"/>
                <a:gd name="T44" fmla="*/ 26 w 85"/>
                <a:gd name="T45" fmla="*/ 28 h 37"/>
                <a:gd name="T46" fmla="*/ 18 w 85"/>
                <a:gd name="T47" fmla="*/ 28 h 37"/>
                <a:gd name="T48" fmla="*/ 18 w 85"/>
                <a:gd name="T49" fmla="*/ 32 h 37"/>
                <a:gd name="T50" fmla="*/ 11 w 85"/>
                <a:gd name="T51" fmla="*/ 32 h 37"/>
                <a:gd name="T52" fmla="*/ 10 w 85"/>
                <a:gd name="T53" fmla="*/ 32 h 37"/>
                <a:gd name="T54" fmla="*/ 10 w 85"/>
                <a:gd name="T55" fmla="*/ 30 h 37"/>
                <a:gd name="T56" fmla="*/ 4 w 85"/>
                <a:gd name="T57" fmla="*/ 30 h 37"/>
                <a:gd name="T58" fmla="*/ 4 w 85"/>
                <a:gd name="T59" fmla="*/ 28 h 37"/>
                <a:gd name="T60" fmla="*/ 3 w 85"/>
                <a:gd name="T61" fmla="*/ 28 h 37"/>
                <a:gd name="T62" fmla="*/ 0 w 85"/>
                <a:gd name="T63" fmla="*/ 25 h 37"/>
                <a:gd name="T64" fmla="*/ 0 w 85"/>
                <a:gd name="T65" fmla="*/ 24 h 37"/>
                <a:gd name="T66" fmla="*/ 3 w 85"/>
                <a:gd name="T67" fmla="*/ 21 h 37"/>
                <a:gd name="T68" fmla="*/ 10 w 85"/>
                <a:gd name="T69" fmla="*/ 24 h 37"/>
                <a:gd name="T70" fmla="*/ 10 w 85"/>
                <a:gd name="T71" fmla="*/ 21 h 37"/>
                <a:gd name="T72" fmla="*/ 14 w 85"/>
                <a:gd name="T73" fmla="*/ 21 h 37"/>
                <a:gd name="T74" fmla="*/ 16 w 85"/>
                <a:gd name="T75" fmla="*/ 24 h 37"/>
                <a:gd name="T76" fmla="*/ 23 w 85"/>
                <a:gd name="T77" fmla="*/ 21 h 37"/>
                <a:gd name="T78" fmla="*/ 27 w 85"/>
                <a:gd name="T79" fmla="*/ 21 h 37"/>
                <a:gd name="T80" fmla="*/ 29 w 85"/>
                <a:gd name="T81" fmla="*/ 20 h 37"/>
                <a:gd name="T82" fmla="*/ 37 w 85"/>
                <a:gd name="T83" fmla="*/ 20 h 37"/>
                <a:gd name="T84" fmla="*/ 39 w 85"/>
                <a:gd name="T85" fmla="*/ 21 h 37"/>
                <a:gd name="T86" fmla="*/ 37 w 85"/>
                <a:gd name="T87" fmla="*/ 17 h 37"/>
                <a:gd name="T88" fmla="*/ 37 w 85"/>
                <a:gd name="T89" fmla="*/ 10 h 37"/>
                <a:gd name="T90" fmla="*/ 45 w 85"/>
                <a:gd name="T91" fmla="*/ 9 h 37"/>
                <a:gd name="T92" fmla="*/ 45 w 85"/>
                <a:gd name="T93" fmla="*/ 4 h 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5"/>
                <a:gd name="T142" fmla="*/ 0 h 37"/>
                <a:gd name="T143" fmla="*/ 85 w 85"/>
                <a:gd name="T144" fmla="*/ 37 h 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5" h="37">
                  <a:moveTo>
                    <a:pt x="45" y="4"/>
                  </a:moveTo>
                  <a:lnTo>
                    <a:pt x="52" y="6"/>
                  </a:lnTo>
                  <a:lnTo>
                    <a:pt x="56" y="6"/>
                  </a:lnTo>
                  <a:lnTo>
                    <a:pt x="62" y="0"/>
                  </a:lnTo>
                  <a:lnTo>
                    <a:pt x="69" y="2"/>
                  </a:lnTo>
                  <a:lnTo>
                    <a:pt x="81" y="4"/>
                  </a:lnTo>
                  <a:lnTo>
                    <a:pt x="81" y="10"/>
                  </a:lnTo>
                  <a:lnTo>
                    <a:pt x="85" y="15"/>
                  </a:lnTo>
                  <a:lnTo>
                    <a:pt x="85" y="17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75" y="20"/>
                  </a:lnTo>
                  <a:lnTo>
                    <a:pt x="78" y="21"/>
                  </a:lnTo>
                  <a:lnTo>
                    <a:pt x="78" y="30"/>
                  </a:lnTo>
                  <a:lnTo>
                    <a:pt x="74" y="32"/>
                  </a:lnTo>
                  <a:lnTo>
                    <a:pt x="74" y="35"/>
                  </a:lnTo>
                  <a:lnTo>
                    <a:pt x="69" y="35"/>
                  </a:lnTo>
                  <a:lnTo>
                    <a:pt x="56" y="37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37" y="32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24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16" y="24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29" y="20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45" y="9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79" name="Group 1061"/>
          <p:cNvGrpSpPr>
            <a:grpSpLocks/>
          </p:cNvGrpSpPr>
          <p:nvPr/>
        </p:nvGrpSpPr>
        <p:grpSpPr bwMode="auto">
          <a:xfrm>
            <a:off x="4594578" y="1735667"/>
            <a:ext cx="162278" cy="122767"/>
            <a:chOff x="2533" y="1627"/>
            <a:chExt cx="115" cy="87"/>
          </a:xfrm>
        </p:grpSpPr>
        <p:sp>
          <p:nvSpPr>
            <p:cNvPr id="142705" name="Freeform 1059"/>
            <p:cNvSpPr>
              <a:spLocks/>
            </p:cNvSpPr>
            <p:nvPr/>
          </p:nvSpPr>
          <p:spPr bwMode="auto">
            <a:xfrm>
              <a:off x="2533" y="1627"/>
              <a:ext cx="115" cy="87"/>
            </a:xfrm>
            <a:custGeom>
              <a:avLst/>
              <a:gdLst>
                <a:gd name="T0" fmla="*/ 60 w 115"/>
                <a:gd name="T1" fmla="*/ 4 h 87"/>
                <a:gd name="T2" fmla="*/ 97 w 115"/>
                <a:gd name="T3" fmla="*/ 4 h 87"/>
                <a:gd name="T4" fmla="*/ 104 w 115"/>
                <a:gd name="T5" fmla="*/ 15 h 87"/>
                <a:gd name="T6" fmla="*/ 108 w 115"/>
                <a:gd name="T7" fmla="*/ 23 h 87"/>
                <a:gd name="T8" fmla="*/ 111 w 115"/>
                <a:gd name="T9" fmla="*/ 31 h 87"/>
                <a:gd name="T10" fmla="*/ 101 w 115"/>
                <a:gd name="T11" fmla="*/ 36 h 87"/>
                <a:gd name="T12" fmla="*/ 108 w 115"/>
                <a:gd name="T13" fmla="*/ 43 h 87"/>
                <a:gd name="T14" fmla="*/ 111 w 115"/>
                <a:gd name="T15" fmla="*/ 51 h 87"/>
                <a:gd name="T16" fmla="*/ 115 w 115"/>
                <a:gd name="T17" fmla="*/ 59 h 87"/>
                <a:gd name="T18" fmla="*/ 100 w 115"/>
                <a:gd name="T19" fmla="*/ 79 h 87"/>
                <a:gd name="T20" fmla="*/ 101 w 115"/>
                <a:gd name="T21" fmla="*/ 85 h 87"/>
                <a:gd name="T22" fmla="*/ 100 w 115"/>
                <a:gd name="T23" fmla="*/ 87 h 87"/>
                <a:gd name="T24" fmla="*/ 97 w 115"/>
                <a:gd name="T25" fmla="*/ 85 h 87"/>
                <a:gd name="T26" fmla="*/ 90 w 115"/>
                <a:gd name="T27" fmla="*/ 83 h 87"/>
                <a:gd name="T28" fmla="*/ 84 w 115"/>
                <a:gd name="T29" fmla="*/ 81 h 87"/>
                <a:gd name="T30" fmla="*/ 81 w 115"/>
                <a:gd name="T31" fmla="*/ 83 h 87"/>
                <a:gd name="T32" fmla="*/ 77 w 115"/>
                <a:gd name="T33" fmla="*/ 83 h 87"/>
                <a:gd name="T34" fmla="*/ 70 w 115"/>
                <a:gd name="T35" fmla="*/ 85 h 87"/>
                <a:gd name="T36" fmla="*/ 67 w 115"/>
                <a:gd name="T37" fmla="*/ 83 h 87"/>
                <a:gd name="T38" fmla="*/ 65 w 115"/>
                <a:gd name="T39" fmla="*/ 79 h 87"/>
                <a:gd name="T40" fmla="*/ 60 w 115"/>
                <a:gd name="T41" fmla="*/ 81 h 87"/>
                <a:gd name="T42" fmla="*/ 54 w 115"/>
                <a:gd name="T43" fmla="*/ 77 h 87"/>
                <a:gd name="T44" fmla="*/ 54 w 115"/>
                <a:gd name="T45" fmla="*/ 75 h 87"/>
                <a:gd name="T46" fmla="*/ 44 w 115"/>
                <a:gd name="T47" fmla="*/ 72 h 87"/>
                <a:gd name="T48" fmla="*/ 44 w 115"/>
                <a:gd name="T49" fmla="*/ 71 h 87"/>
                <a:gd name="T50" fmla="*/ 40 w 115"/>
                <a:gd name="T51" fmla="*/ 69 h 87"/>
                <a:gd name="T52" fmla="*/ 36 w 115"/>
                <a:gd name="T53" fmla="*/ 71 h 87"/>
                <a:gd name="T54" fmla="*/ 33 w 115"/>
                <a:gd name="T55" fmla="*/ 71 h 87"/>
                <a:gd name="T56" fmla="*/ 29 w 115"/>
                <a:gd name="T57" fmla="*/ 69 h 87"/>
                <a:gd name="T58" fmla="*/ 29 w 115"/>
                <a:gd name="T59" fmla="*/ 66 h 87"/>
                <a:gd name="T60" fmla="*/ 29 w 115"/>
                <a:gd name="T61" fmla="*/ 64 h 87"/>
                <a:gd name="T62" fmla="*/ 26 w 115"/>
                <a:gd name="T63" fmla="*/ 64 h 87"/>
                <a:gd name="T64" fmla="*/ 19 w 115"/>
                <a:gd name="T65" fmla="*/ 62 h 87"/>
                <a:gd name="T66" fmla="*/ 19 w 115"/>
                <a:gd name="T67" fmla="*/ 59 h 87"/>
                <a:gd name="T68" fmla="*/ 15 w 115"/>
                <a:gd name="T69" fmla="*/ 59 h 87"/>
                <a:gd name="T70" fmla="*/ 12 w 115"/>
                <a:gd name="T71" fmla="*/ 59 h 87"/>
                <a:gd name="T72" fmla="*/ 15 w 115"/>
                <a:gd name="T73" fmla="*/ 55 h 87"/>
                <a:gd name="T74" fmla="*/ 12 w 115"/>
                <a:gd name="T75" fmla="*/ 54 h 87"/>
                <a:gd name="T76" fmla="*/ 11 w 115"/>
                <a:gd name="T77" fmla="*/ 47 h 87"/>
                <a:gd name="T78" fmla="*/ 11 w 115"/>
                <a:gd name="T79" fmla="*/ 44 h 87"/>
                <a:gd name="T80" fmla="*/ 8 w 115"/>
                <a:gd name="T81" fmla="*/ 44 h 87"/>
                <a:gd name="T82" fmla="*/ 6 w 115"/>
                <a:gd name="T83" fmla="*/ 38 h 87"/>
                <a:gd name="T84" fmla="*/ 8 w 115"/>
                <a:gd name="T85" fmla="*/ 36 h 87"/>
                <a:gd name="T86" fmla="*/ 0 w 115"/>
                <a:gd name="T87" fmla="*/ 31 h 87"/>
                <a:gd name="T88" fmla="*/ 0 w 115"/>
                <a:gd name="T89" fmla="*/ 30 h 87"/>
                <a:gd name="T90" fmla="*/ 6 w 115"/>
                <a:gd name="T91" fmla="*/ 26 h 87"/>
                <a:gd name="T92" fmla="*/ 3 w 115"/>
                <a:gd name="T93" fmla="*/ 19 h 87"/>
                <a:gd name="T94" fmla="*/ 6 w 115"/>
                <a:gd name="T95" fmla="*/ 17 h 87"/>
                <a:gd name="T96" fmla="*/ 8 w 115"/>
                <a:gd name="T97" fmla="*/ 17 h 87"/>
                <a:gd name="T98" fmla="*/ 8 w 115"/>
                <a:gd name="T99" fmla="*/ 13 h 87"/>
                <a:gd name="T100" fmla="*/ 22 w 115"/>
                <a:gd name="T101" fmla="*/ 9 h 87"/>
                <a:gd name="T102" fmla="*/ 24 w 115"/>
                <a:gd name="T103" fmla="*/ 4 h 87"/>
                <a:gd name="T104" fmla="*/ 29 w 115"/>
                <a:gd name="T105" fmla="*/ 2 h 87"/>
                <a:gd name="T106" fmla="*/ 30 w 115"/>
                <a:gd name="T107" fmla="*/ 2 h 87"/>
                <a:gd name="T108" fmla="*/ 44 w 115"/>
                <a:gd name="T109" fmla="*/ 0 h 87"/>
                <a:gd name="T110" fmla="*/ 47 w 115"/>
                <a:gd name="T111" fmla="*/ 4 h 87"/>
                <a:gd name="T112" fmla="*/ 49 w 115"/>
                <a:gd name="T113" fmla="*/ 6 h 87"/>
                <a:gd name="T114" fmla="*/ 54 w 115"/>
                <a:gd name="T115" fmla="*/ 6 h 87"/>
                <a:gd name="T116" fmla="*/ 59 w 115"/>
                <a:gd name="T117" fmla="*/ 9 h 87"/>
                <a:gd name="T118" fmla="*/ 60 w 115"/>
                <a:gd name="T119" fmla="*/ 4 h 8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"/>
                <a:gd name="T181" fmla="*/ 0 h 87"/>
                <a:gd name="T182" fmla="*/ 115 w 115"/>
                <a:gd name="T183" fmla="*/ 87 h 8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" h="87">
                  <a:moveTo>
                    <a:pt x="60" y="4"/>
                  </a:moveTo>
                  <a:lnTo>
                    <a:pt x="97" y="4"/>
                  </a:lnTo>
                  <a:lnTo>
                    <a:pt x="104" y="15"/>
                  </a:lnTo>
                  <a:lnTo>
                    <a:pt x="108" y="23"/>
                  </a:lnTo>
                  <a:lnTo>
                    <a:pt x="111" y="31"/>
                  </a:lnTo>
                  <a:lnTo>
                    <a:pt x="101" y="36"/>
                  </a:lnTo>
                  <a:lnTo>
                    <a:pt x="108" y="43"/>
                  </a:lnTo>
                  <a:lnTo>
                    <a:pt x="111" y="51"/>
                  </a:lnTo>
                  <a:lnTo>
                    <a:pt x="115" y="59"/>
                  </a:lnTo>
                  <a:lnTo>
                    <a:pt x="100" y="79"/>
                  </a:lnTo>
                  <a:lnTo>
                    <a:pt x="101" y="85"/>
                  </a:lnTo>
                  <a:lnTo>
                    <a:pt x="100" y="87"/>
                  </a:lnTo>
                  <a:lnTo>
                    <a:pt x="97" y="85"/>
                  </a:lnTo>
                  <a:lnTo>
                    <a:pt x="90" y="83"/>
                  </a:lnTo>
                  <a:lnTo>
                    <a:pt x="84" y="81"/>
                  </a:lnTo>
                  <a:lnTo>
                    <a:pt x="81" y="83"/>
                  </a:lnTo>
                  <a:lnTo>
                    <a:pt x="77" y="83"/>
                  </a:lnTo>
                  <a:lnTo>
                    <a:pt x="70" y="85"/>
                  </a:lnTo>
                  <a:lnTo>
                    <a:pt x="67" y="83"/>
                  </a:lnTo>
                  <a:lnTo>
                    <a:pt x="65" y="79"/>
                  </a:lnTo>
                  <a:lnTo>
                    <a:pt x="60" y="81"/>
                  </a:lnTo>
                  <a:lnTo>
                    <a:pt x="54" y="77"/>
                  </a:lnTo>
                  <a:lnTo>
                    <a:pt x="54" y="75"/>
                  </a:lnTo>
                  <a:lnTo>
                    <a:pt x="44" y="72"/>
                  </a:lnTo>
                  <a:lnTo>
                    <a:pt x="44" y="71"/>
                  </a:lnTo>
                  <a:lnTo>
                    <a:pt x="40" y="69"/>
                  </a:lnTo>
                  <a:lnTo>
                    <a:pt x="36" y="71"/>
                  </a:lnTo>
                  <a:lnTo>
                    <a:pt x="33" y="71"/>
                  </a:lnTo>
                  <a:lnTo>
                    <a:pt x="29" y="69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9" y="59"/>
                  </a:lnTo>
                  <a:lnTo>
                    <a:pt x="15" y="59"/>
                  </a:lnTo>
                  <a:lnTo>
                    <a:pt x="12" y="59"/>
                  </a:lnTo>
                  <a:lnTo>
                    <a:pt x="15" y="55"/>
                  </a:lnTo>
                  <a:lnTo>
                    <a:pt x="12" y="54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22" y="9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44" y="0"/>
                  </a:lnTo>
                  <a:lnTo>
                    <a:pt x="47" y="4"/>
                  </a:lnTo>
                  <a:lnTo>
                    <a:pt x="49" y="6"/>
                  </a:lnTo>
                  <a:lnTo>
                    <a:pt x="54" y="6"/>
                  </a:lnTo>
                  <a:lnTo>
                    <a:pt x="59" y="9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06" name="Freeform 1060"/>
            <p:cNvSpPr>
              <a:spLocks/>
            </p:cNvSpPr>
            <p:nvPr/>
          </p:nvSpPr>
          <p:spPr bwMode="auto">
            <a:xfrm>
              <a:off x="2533" y="1627"/>
              <a:ext cx="115" cy="87"/>
            </a:xfrm>
            <a:custGeom>
              <a:avLst/>
              <a:gdLst>
                <a:gd name="T0" fmla="*/ 60 w 115"/>
                <a:gd name="T1" fmla="*/ 4 h 87"/>
                <a:gd name="T2" fmla="*/ 97 w 115"/>
                <a:gd name="T3" fmla="*/ 4 h 87"/>
                <a:gd name="T4" fmla="*/ 104 w 115"/>
                <a:gd name="T5" fmla="*/ 15 h 87"/>
                <a:gd name="T6" fmla="*/ 108 w 115"/>
                <a:gd name="T7" fmla="*/ 23 h 87"/>
                <a:gd name="T8" fmla="*/ 111 w 115"/>
                <a:gd name="T9" fmla="*/ 31 h 87"/>
                <a:gd name="T10" fmla="*/ 101 w 115"/>
                <a:gd name="T11" fmla="*/ 36 h 87"/>
                <a:gd name="T12" fmla="*/ 108 w 115"/>
                <a:gd name="T13" fmla="*/ 43 h 87"/>
                <a:gd name="T14" fmla="*/ 111 w 115"/>
                <a:gd name="T15" fmla="*/ 51 h 87"/>
                <a:gd name="T16" fmla="*/ 115 w 115"/>
                <a:gd name="T17" fmla="*/ 59 h 87"/>
                <a:gd name="T18" fmla="*/ 100 w 115"/>
                <a:gd name="T19" fmla="*/ 79 h 87"/>
                <a:gd name="T20" fmla="*/ 101 w 115"/>
                <a:gd name="T21" fmla="*/ 85 h 87"/>
                <a:gd name="T22" fmla="*/ 100 w 115"/>
                <a:gd name="T23" fmla="*/ 87 h 87"/>
                <a:gd name="T24" fmla="*/ 97 w 115"/>
                <a:gd name="T25" fmla="*/ 85 h 87"/>
                <a:gd name="T26" fmla="*/ 90 w 115"/>
                <a:gd name="T27" fmla="*/ 83 h 87"/>
                <a:gd name="T28" fmla="*/ 84 w 115"/>
                <a:gd name="T29" fmla="*/ 81 h 87"/>
                <a:gd name="T30" fmla="*/ 81 w 115"/>
                <a:gd name="T31" fmla="*/ 83 h 87"/>
                <a:gd name="T32" fmla="*/ 77 w 115"/>
                <a:gd name="T33" fmla="*/ 83 h 87"/>
                <a:gd name="T34" fmla="*/ 70 w 115"/>
                <a:gd name="T35" fmla="*/ 85 h 87"/>
                <a:gd name="T36" fmla="*/ 67 w 115"/>
                <a:gd name="T37" fmla="*/ 83 h 87"/>
                <a:gd name="T38" fmla="*/ 65 w 115"/>
                <a:gd name="T39" fmla="*/ 79 h 87"/>
                <a:gd name="T40" fmla="*/ 60 w 115"/>
                <a:gd name="T41" fmla="*/ 81 h 87"/>
                <a:gd name="T42" fmla="*/ 54 w 115"/>
                <a:gd name="T43" fmla="*/ 77 h 87"/>
                <a:gd name="T44" fmla="*/ 54 w 115"/>
                <a:gd name="T45" fmla="*/ 75 h 87"/>
                <a:gd name="T46" fmla="*/ 44 w 115"/>
                <a:gd name="T47" fmla="*/ 72 h 87"/>
                <a:gd name="T48" fmla="*/ 44 w 115"/>
                <a:gd name="T49" fmla="*/ 71 h 87"/>
                <a:gd name="T50" fmla="*/ 40 w 115"/>
                <a:gd name="T51" fmla="*/ 69 h 87"/>
                <a:gd name="T52" fmla="*/ 36 w 115"/>
                <a:gd name="T53" fmla="*/ 71 h 87"/>
                <a:gd name="T54" fmla="*/ 33 w 115"/>
                <a:gd name="T55" fmla="*/ 71 h 87"/>
                <a:gd name="T56" fmla="*/ 29 w 115"/>
                <a:gd name="T57" fmla="*/ 69 h 87"/>
                <a:gd name="T58" fmla="*/ 29 w 115"/>
                <a:gd name="T59" fmla="*/ 66 h 87"/>
                <a:gd name="T60" fmla="*/ 29 w 115"/>
                <a:gd name="T61" fmla="*/ 64 h 87"/>
                <a:gd name="T62" fmla="*/ 26 w 115"/>
                <a:gd name="T63" fmla="*/ 64 h 87"/>
                <a:gd name="T64" fmla="*/ 19 w 115"/>
                <a:gd name="T65" fmla="*/ 62 h 87"/>
                <a:gd name="T66" fmla="*/ 19 w 115"/>
                <a:gd name="T67" fmla="*/ 59 h 87"/>
                <a:gd name="T68" fmla="*/ 15 w 115"/>
                <a:gd name="T69" fmla="*/ 59 h 87"/>
                <a:gd name="T70" fmla="*/ 12 w 115"/>
                <a:gd name="T71" fmla="*/ 59 h 87"/>
                <a:gd name="T72" fmla="*/ 15 w 115"/>
                <a:gd name="T73" fmla="*/ 55 h 87"/>
                <a:gd name="T74" fmla="*/ 12 w 115"/>
                <a:gd name="T75" fmla="*/ 54 h 87"/>
                <a:gd name="T76" fmla="*/ 11 w 115"/>
                <a:gd name="T77" fmla="*/ 47 h 87"/>
                <a:gd name="T78" fmla="*/ 11 w 115"/>
                <a:gd name="T79" fmla="*/ 44 h 87"/>
                <a:gd name="T80" fmla="*/ 8 w 115"/>
                <a:gd name="T81" fmla="*/ 44 h 87"/>
                <a:gd name="T82" fmla="*/ 6 w 115"/>
                <a:gd name="T83" fmla="*/ 38 h 87"/>
                <a:gd name="T84" fmla="*/ 8 w 115"/>
                <a:gd name="T85" fmla="*/ 36 h 87"/>
                <a:gd name="T86" fmla="*/ 0 w 115"/>
                <a:gd name="T87" fmla="*/ 31 h 87"/>
                <a:gd name="T88" fmla="*/ 0 w 115"/>
                <a:gd name="T89" fmla="*/ 30 h 87"/>
                <a:gd name="T90" fmla="*/ 6 w 115"/>
                <a:gd name="T91" fmla="*/ 26 h 87"/>
                <a:gd name="T92" fmla="*/ 3 w 115"/>
                <a:gd name="T93" fmla="*/ 19 h 87"/>
                <a:gd name="T94" fmla="*/ 6 w 115"/>
                <a:gd name="T95" fmla="*/ 17 h 87"/>
                <a:gd name="T96" fmla="*/ 8 w 115"/>
                <a:gd name="T97" fmla="*/ 17 h 87"/>
                <a:gd name="T98" fmla="*/ 8 w 115"/>
                <a:gd name="T99" fmla="*/ 13 h 87"/>
                <a:gd name="T100" fmla="*/ 22 w 115"/>
                <a:gd name="T101" fmla="*/ 9 h 87"/>
                <a:gd name="T102" fmla="*/ 24 w 115"/>
                <a:gd name="T103" fmla="*/ 4 h 87"/>
                <a:gd name="T104" fmla="*/ 29 w 115"/>
                <a:gd name="T105" fmla="*/ 2 h 87"/>
                <a:gd name="T106" fmla="*/ 30 w 115"/>
                <a:gd name="T107" fmla="*/ 2 h 87"/>
                <a:gd name="T108" fmla="*/ 44 w 115"/>
                <a:gd name="T109" fmla="*/ 0 h 87"/>
                <a:gd name="T110" fmla="*/ 47 w 115"/>
                <a:gd name="T111" fmla="*/ 4 h 87"/>
                <a:gd name="T112" fmla="*/ 49 w 115"/>
                <a:gd name="T113" fmla="*/ 6 h 87"/>
                <a:gd name="T114" fmla="*/ 54 w 115"/>
                <a:gd name="T115" fmla="*/ 6 h 87"/>
                <a:gd name="T116" fmla="*/ 59 w 115"/>
                <a:gd name="T117" fmla="*/ 9 h 87"/>
                <a:gd name="T118" fmla="*/ 60 w 115"/>
                <a:gd name="T119" fmla="*/ 4 h 8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"/>
                <a:gd name="T181" fmla="*/ 0 h 87"/>
                <a:gd name="T182" fmla="*/ 115 w 115"/>
                <a:gd name="T183" fmla="*/ 87 h 8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" h="87">
                  <a:moveTo>
                    <a:pt x="60" y="4"/>
                  </a:moveTo>
                  <a:lnTo>
                    <a:pt x="97" y="4"/>
                  </a:lnTo>
                  <a:lnTo>
                    <a:pt x="104" y="15"/>
                  </a:lnTo>
                  <a:lnTo>
                    <a:pt x="108" y="23"/>
                  </a:lnTo>
                  <a:lnTo>
                    <a:pt x="111" y="31"/>
                  </a:lnTo>
                  <a:lnTo>
                    <a:pt x="101" y="36"/>
                  </a:lnTo>
                  <a:lnTo>
                    <a:pt x="108" y="43"/>
                  </a:lnTo>
                  <a:lnTo>
                    <a:pt x="111" y="51"/>
                  </a:lnTo>
                  <a:lnTo>
                    <a:pt x="115" y="59"/>
                  </a:lnTo>
                  <a:lnTo>
                    <a:pt x="100" y="79"/>
                  </a:lnTo>
                  <a:lnTo>
                    <a:pt x="101" y="85"/>
                  </a:lnTo>
                  <a:lnTo>
                    <a:pt x="100" y="87"/>
                  </a:lnTo>
                  <a:lnTo>
                    <a:pt x="97" y="85"/>
                  </a:lnTo>
                  <a:lnTo>
                    <a:pt x="90" y="83"/>
                  </a:lnTo>
                  <a:lnTo>
                    <a:pt x="84" y="81"/>
                  </a:lnTo>
                  <a:lnTo>
                    <a:pt x="81" y="83"/>
                  </a:lnTo>
                  <a:lnTo>
                    <a:pt x="77" y="83"/>
                  </a:lnTo>
                  <a:lnTo>
                    <a:pt x="70" y="85"/>
                  </a:lnTo>
                  <a:lnTo>
                    <a:pt x="67" y="83"/>
                  </a:lnTo>
                  <a:lnTo>
                    <a:pt x="65" y="79"/>
                  </a:lnTo>
                  <a:lnTo>
                    <a:pt x="60" y="81"/>
                  </a:lnTo>
                  <a:lnTo>
                    <a:pt x="54" y="77"/>
                  </a:lnTo>
                  <a:lnTo>
                    <a:pt x="54" y="75"/>
                  </a:lnTo>
                  <a:lnTo>
                    <a:pt x="44" y="72"/>
                  </a:lnTo>
                  <a:lnTo>
                    <a:pt x="44" y="71"/>
                  </a:lnTo>
                  <a:lnTo>
                    <a:pt x="40" y="69"/>
                  </a:lnTo>
                  <a:lnTo>
                    <a:pt x="36" y="71"/>
                  </a:lnTo>
                  <a:lnTo>
                    <a:pt x="33" y="71"/>
                  </a:lnTo>
                  <a:lnTo>
                    <a:pt x="29" y="69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9" y="59"/>
                  </a:lnTo>
                  <a:lnTo>
                    <a:pt x="15" y="59"/>
                  </a:lnTo>
                  <a:lnTo>
                    <a:pt x="12" y="59"/>
                  </a:lnTo>
                  <a:lnTo>
                    <a:pt x="15" y="55"/>
                  </a:lnTo>
                  <a:lnTo>
                    <a:pt x="12" y="54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22" y="9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44" y="0"/>
                  </a:lnTo>
                  <a:lnTo>
                    <a:pt x="47" y="4"/>
                  </a:lnTo>
                  <a:lnTo>
                    <a:pt x="49" y="6"/>
                  </a:lnTo>
                  <a:lnTo>
                    <a:pt x="54" y="6"/>
                  </a:lnTo>
                  <a:lnTo>
                    <a:pt x="59" y="9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0" name="Group 1064"/>
          <p:cNvGrpSpPr>
            <a:grpSpLocks/>
          </p:cNvGrpSpPr>
          <p:nvPr/>
        </p:nvGrpSpPr>
        <p:grpSpPr bwMode="auto">
          <a:xfrm>
            <a:off x="4220634" y="1999545"/>
            <a:ext cx="55033" cy="97366"/>
            <a:chOff x="2268" y="1814"/>
            <a:chExt cx="39" cy="69"/>
          </a:xfrm>
        </p:grpSpPr>
        <p:sp>
          <p:nvSpPr>
            <p:cNvPr id="142703" name="Freeform 1062"/>
            <p:cNvSpPr>
              <a:spLocks/>
            </p:cNvSpPr>
            <p:nvPr/>
          </p:nvSpPr>
          <p:spPr bwMode="auto">
            <a:xfrm>
              <a:off x="2268" y="1814"/>
              <a:ext cx="39" cy="69"/>
            </a:xfrm>
            <a:custGeom>
              <a:avLst/>
              <a:gdLst>
                <a:gd name="T0" fmla="*/ 8 w 39"/>
                <a:gd name="T1" fmla="*/ 0 h 69"/>
                <a:gd name="T2" fmla="*/ 11 w 39"/>
                <a:gd name="T3" fmla="*/ 1 h 69"/>
                <a:gd name="T4" fmla="*/ 16 w 39"/>
                <a:gd name="T5" fmla="*/ 0 h 69"/>
                <a:gd name="T6" fmla="*/ 19 w 39"/>
                <a:gd name="T7" fmla="*/ 4 h 69"/>
                <a:gd name="T8" fmla="*/ 23 w 39"/>
                <a:gd name="T9" fmla="*/ 4 h 69"/>
                <a:gd name="T10" fmla="*/ 28 w 39"/>
                <a:gd name="T11" fmla="*/ 4 h 69"/>
                <a:gd name="T12" fmla="*/ 33 w 39"/>
                <a:gd name="T13" fmla="*/ 4 h 69"/>
                <a:gd name="T14" fmla="*/ 37 w 39"/>
                <a:gd name="T15" fmla="*/ 6 h 69"/>
                <a:gd name="T16" fmla="*/ 39 w 39"/>
                <a:gd name="T17" fmla="*/ 8 h 69"/>
                <a:gd name="T18" fmla="*/ 33 w 39"/>
                <a:gd name="T19" fmla="*/ 17 h 69"/>
                <a:gd name="T20" fmla="*/ 33 w 39"/>
                <a:gd name="T21" fmla="*/ 23 h 69"/>
                <a:gd name="T22" fmla="*/ 30 w 39"/>
                <a:gd name="T23" fmla="*/ 34 h 69"/>
                <a:gd name="T24" fmla="*/ 26 w 39"/>
                <a:gd name="T25" fmla="*/ 34 h 69"/>
                <a:gd name="T26" fmla="*/ 28 w 39"/>
                <a:gd name="T27" fmla="*/ 42 h 69"/>
                <a:gd name="T28" fmla="*/ 28 w 39"/>
                <a:gd name="T29" fmla="*/ 45 h 69"/>
                <a:gd name="T30" fmla="*/ 28 w 39"/>
                <a:gd name="T31" fmla="*/ 48 h 69"/>
                <a:gd name="T32" fmla="*/ 30 w 39"/>
                <a:gd name="T33" fmla="*/ 52 h 69"/>
                <a:gd name="T34" fmla="*/ 30 w 39"/>
                <a:gd name="T35" fmla="*/ 55 h 69"/>
                <a:gd name="T36" fmla="*/ 26 w 39"/>
                <a:gd name="T37" fmla="*/ 59 h 69"/>
                <a:gd name="T38" fmla="*/ 26 w 39"/>
                <a:gd name="T39" fmla="*/ 67 h 69"/>
                <a:gd name="T40" fmla="*/ 16 w 39"/>
                <a:gd name="T41" fmla="*/ 69 h 69"/>
                <a:gd name="T42" fmla="*/ 11 w 39"/>
                <a:gd name="T43" fmla="*/ 67 h 69"/>
                <a:gd name="T44" fmla="*/ 4 w 39"/>
                <a:gd name="T45" fmla="*/ 67 h 69"/>
                <a:gd name="T46" fmla="*/ 7 w 39"/>
                <a:gd name="T47" fmla="*/ 63 h 69"/>
                <a:gd name="T48" fmla="*/ 7 w 39"/>
                <a:gd name="T49" fmla="*/ 51 h 69"/>
                <a:gd name="T50" fmla="*/ 7 w 39"/>
                <a:gd name="T51" fmla="*/ 48 h 69"/>
                <a:gd name="T52" fmla="*/ 4 w 39"/>
                <a:gd name="T53" fmla="*/ 48 h 69"/>
                <a:gd name="T54" fmla="*/ 4 w 39"/>
                <a:gd name="T55" fmla="*/ 45 h 69"/>
                <a:gd name="T56" fmla="*/ 0 w 39"/>
                <a:gd name="T57" fmla="*/ 45 h 69"/>
                <a:gd name="T58" fmla="*/ 3 w 39"/>
                <a:gd name="T59" fmla="*/ 38 h 69"/>
                <a:gd name="T60" fmla="*/ 4 w 39"/>
                <a:gd name="T61" fmla="*/ 35 h 69"/>
                <a:gd name="T62" fmla="*/ 11 w 39"/>
                <a:gd name="T63" fmla="*/ 18 h 69"/>
                <a:gd name="T64" fmla="*/ 8 w 39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"/>
                <a:gd name="T100" fmla="*/ 0 h 69"/>
                <a:gd name="T101" fmla="*/ 39 w 39"/>
                <a:gd name="T102" fmla="*/ 69 h 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" h="69">
                  <a:moveTo>
                    <a:pt x="8" y="0"/>
                  </a:moveTo>
                  <a:lnTo>
                    <a:pt x="11" y="1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26" y="59"/>
                  </a:lnTo>
                  <a:lnTo>
                    <a:pt x="26" y="67"/>
                  </a:lnTo>
                  <a:lnTo>
                    <a:pt x="16" y="69"/>
                  </a:lnTo>
                  <a:lnTo>
                    <a:pt x="11" y="67"/>
                  </a:lnTo>
                  <a:lnTo>
                    <a:pt x="4" y="67"/>
                  </a:lnTo>
                  <a:lnTo>
                    <a:pt x="7" y="63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4" y="35"/>
                  </a:lnTo>
                  <a:lnTo>
                    <a:pt x="11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04" name="Freeform 1063"/>
            <p:cNvSpPr>
              <a:spLocks/>
            </p:cNvSpPr>
            <p:nvPr/>
          </p:nvSpPr>
          <p:spPr bwMode="auto">
            <a:xfrm>
              <a:off x="2268" y="1814"/>
              <a:ext cx="39" cy="69"/>
            </a:xfrm>
            <a:custGeom>
              <a:avLst/>
              <a:gdLst>
                <a:gd name="T0" fmla="*/ 8 w 39"/>
                <a:gd name="T1" fmla="*/ 0 h 69"/>
                <a:gd name="T2" fmla="*/ 11 w 39"/>
                <a:gd name="T3" fmla="*/ 1 h 69"/>
                <a:gd name="T4" fmla="*/ 16 w 39"/>
                <a:gd name="T5" fmla="*/ 0 h 69"/>
                <a:gd name="T6" fmla="*/ 19 w 39"/>
                <a:gd name="T7" fmla="*/ 4 h 69"/>
                <a:gd name="T8" fmla="*/ 23 w 39"/>
                <a:gd name="T9" fmla="*/ 4 h 69"/>
                <a:gd name="T10" fmla="*/ 28 w 39"/>
                <a:gd name="T11" fmla="*/ 4 h 69"/>
                <a:gd name="T12" fmla="*/ 33 w 39"/>
                <a:gd name="T13" fmla="*/ 4 h 69"/>
                <a:gd name="T14" fmla="*/ 37 w 39"/>
                <a:gd name="T15" fmla="*/ 6 h 69"/>
                <a:gd name="T16" fmla="*/ 39 w 39"/>
                <a:gd name="T17" fmla="*/ 8 h 69"/>
                <a:gd name="T18" fmla="*/ 33 w 39"/>
                <a:gd name="T19" fmla="*/ 17 h 69"/>
                <a:gd name="T20" fmla="*/ 33 w 39"/>
                <a:gd name="T21" fmla="*/ 23 h 69"/>
                <a:gd name="T22" fmla="*/ 30 w 39"/>
                <a:gd name="T23" fmla="*/ 34 h 69"/>
                <a:gd name="T24" fmla="*/ 26 w 39"/>
                <a:gd name="T25" fmla="*/ 34 h 69"/>
                <a:gd name="T26" fmla="*/ 28 w 39"/>
                <a:gd name="T27" fmla="*/ 42 h 69"/>
                <a:gd name="T28" fmla="*/ 28 w 39"/>
                <a:gd name="T29" fmla="*/ 45 h 69"/>
                <a:gd name="T30" fmla="*/ 28 w 39"/>
                <a:gd name="T31" fmla="*/ 48 h 69"/>
                <a:gd name="T32" fmla="*/ 30 w 39"/>
                <a:gd name="T33" fmla="*/ 52 h 69"/>
                <a:gd name="T34" fmla="*/ 30 w 39"/>
                <a:gd name="T35" fmla="*/ 55 h 69"/>
                <a:gd name="T36" fmla="*/ 26 w 39"/>
                <a:gd name="T37" fmla="*/ 59 h 69"/>
                <a:gd name="T38" fmla="*/ 26 w 39"/>
                <a:gd name="T39" fmla="*/ 67 h 69"/>
                <a:gd name="T40" fmla="*/ 16 w 39"/>
                <a:gd name="T41" fmla="*/ 69 h 69"/>
                <a:gd name="T42" fmla="*/ 11 w 39"/>
                <a:gd name="T43" fmla="*/ 67 h 69"/>
                <a:gd name="T44" fmla="*/ 4 w 39"/>
                <a:gd name="T45" fmla="*/ 67 h 69"/>
                <a:gd name="T46" fmla="*/ 7 w 39"/>
                <a:gd name="T47" fmla="*/ 63 h 69"/>
                <a:gd name="T48" fmla="*/ 7 w 39"/>
                <a:gd name="T49" fmla="*/ 51 h 69"/>
                <a:gd name="T50" fmla="*/ 7 w 39"/>
                <a:gd name="T51" fmla="*/ 48 h 69"/>
                <a:gd name="T52" fmla="*/ 4 w 39"/>
                <a:gd name="T53" fmla="*/ 48 h 69"/>
                <a:gd name="T54" fmla="*/ 4 w 39"/>
                <a:gd name="T55" fmla="*/ 45 h 69"/>
                <a:gd name="T56" fmla="*/ 0 w 39"/>
                <a:gd name="T57" fmla="*/ 45 h 69"/>
                <a:gd name="T58" fmla="*/ 3 w 39"/>
                <a:gd name="T59" fmla="*/ 38 h 69"/>
                <a:gd name="T60" fmla="*/ 4 w 39"/>
                <a:gd name="T61" fmla="*/ 35 h 69"/>
                <a:gd name="T62" fmla="*/ 11 w 39"/>
                <a:gd name="T63" fmla="*/ 18 h 69"/>
                <a:gd name="T64" fmla="*/ 8 w 39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"/>
                <a:gd name="T100" fmla="*/ 0 h 69"/>
                <a:gd name="T101" fmla="*/ 39 w 39"/>
                <a:gd name="T102" fmla="*/ 69 h 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" h="69">
                  <a:moveTo>
                    <a:pt x="8" y="0"/>
                  </a:moveTo>
                  <a:lnTo>
                    <a:pt x="11" y="1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26" y="59"/>
                  </a:lnTo>
                  <a:lnTo>
                    <a:pt x="26" y="67"/>
                  </a:lnTo>
                  <a:lnTo>
                    <a:pt x="16" y="69"/>
                  </a:lnTo>
                  <a:lnTo>
                    <a:pt x="11" y="67"/>
                  </a:lnTo>
                  <a:lnTo>
                    <a:pt x="4" y="67"/>
                  </a:lnTo>
                  <a:lnTo>
                    <a:pt x="7" y="63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3" y="38"/>
                  </a:lnTo>
                  <a:lnTo>
                    <a:pt x="4" y="35"/>
                  </a:lnTo>
                  <a:lnTo>
                    <a:pt x="11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1" name="Group 1067"/>
          <p:cNvGrpSpPr>
            <a:grpSpLocks/>
          </p:cNvGrpSpPr>
          <p:nvPr/>
        </p:nvGrpSpPr>
        <p:grpSpPr bwMode="auto">
          <a:xfrm>
            <a:off x="4545190" y="1374423"/>
            <a:ext cx="169333" cy="348545"/>
            <a:chOff x="2498" y="1371"/>
            <a:chExt cx="120" cy="247"/>
          </a:xfrm>
        </p:grpSpPr>
        <p:sp>
          <p:nvSpPr>
            <p:cNvPr id="142701" name="Freeform 1065"/>
            <p:cNvSpPr>
              <a:spLocks/>
            </p:cNvSpPr>
            <p:nvPr/>
          </p:nvSpPr>
          <p:spPr bwMode="auto">
            <a:xfrm>
              <a:off x="2498" y="1371"/>
              <a:ext cx="120" cy="247"/>
            </a:xfrm>
            <a:custGeom>
              <a:avLst/>
              <a:gdLst>
                <a:gd name="T0" fmla="*/ 98 w 120"/>
                <a:gd name="T1" fmla="*/ 11 h 247"/>
                <a:gd name="T2" fmla="*/ 112 w 120"/>
                <a:gd name="T3" fmla="*/ 26 h 247"/>
                <a:gd name="T4" fmla="*/ 114 w 120"/>
                <a:gd name="T5" fmla="*/ 32 h 247"/>
                <a:gd name="T6" fmla="*/ 119 w 120"/>
                <a:gd name="T7" fmla="*/ 52 h 247"/>
                <a:gd name="T8" fmla="*/ 112 w 120"/>
                <a:gd name="T9" fmla="*/ 59 h 247"/>
                <a:gd name="T10" fmla="*/ 95 w 120"/>
                <a:gd name="T11" fmla="*/ 67 h 247"/>
                <a:gd name="T12" fmla="*/ 94 w 120"/>
                <a:gd name="T13" fmla="*/ 80 h 247"/>
                <a:gd name="T14" fmla="*/ 94 w 120"/>
                <a:gd name="T15" fmla="*/ 91 h 247"/>
                <a:gd name="T16" fmla="*/ 82 w 120"/>
                <a:gd name="T17" fmla="*/ 103 h 247"/>
                <a:gd name="T18" fmla="*/ 77 w 120"/>
                <a:gd name="T19" fmla="*/ 105 h 247"/>
                <a:gd name="T20" fmla="*/ 68 w 120"/>
                <a:gd name="T21" fmla="*/ 114 h 247"/>
                <a:gd name="T22" fmla="*/ 66 w 120"/>
                <a:gd name="T23" fmla="*/ 116 h 247"/>
                <a:gd name="T24" fmla="*/ 61 w 120"/>
                <a:gd name="T25" fmla="*/ 123 h 247"/>
                <a:gd name="T26" fmla="*/ 61 w 120"/>
                <a:gd name="T27" fmla="*/ 136 h 247"/>
                <a:gd name="T28" fmla="*/ 59 w 120"/>
                <a:gd name="T29" fmla="*/ 143 h 247"/>
                <a:gd name="T30" fmla="*/ 66 w 120"/>
                <a:gd name="T31" fmla="*/ 159 h 247"/>
                <a:gd name="T32" fmla="*/ 77 w 120"/>
                <a:gd name="T33" fmla="*/ 165 h 247"/>
                <a:gd name="T34" fmla="*/ 75 w 120"/>
                <a:gd name="T35" fmla="*/ 182 h 247"/>
                <a:gd name="T36" fmla="*/ 68 w 120"/>
                <a:gd name="T37" fmla="*/ 185 h 247"/>
                <a:gd name="T38" fmla="*/ 54 w 120"/>
                <a:gd name="T39" fmla="*/ 192 h 247"/>
                <a:gd name="T40" fmla="*/ 59 w 120"/>
                <a:gd name="T41" fmla="*/ 204 h 247"/>
                <a:gd name="T42" fmla="*/ 57 w 120"/>
                <a:gd name="T43" fmla="*/ 221 h 247"/>
                <a:gd name="T44" fmla="*/ 38 w 120"/>
                <a:gd name="T45" fmla="*/ 237 h 247"/>
                <a:gd name="T46" fmla="*/ 36 w 120"/>
                <a:gd name="T47" fmla="*/ 242 h 247"/>
                <a:gd name="T48" fmla="*/ 25 w 120"/>
                <a:gd name="T49" fmla="*/ 247 h 247"/>
                <a:gd name="T50" fmla="*/ 17 w 120"/>
                <a:gd name="T51" fmla="*/ 234 h 247"/>
                <a:gd name="T52" fmla="*/ 20 w 120"/>
                <a:gd name="T53" fmla="*/ 230 h 247"/>
                <a:gd name="T54" fmla="*/ 12 w 120"/>
                <a:gd name="T55" fmla="*/ 213 h 247"/>
                <a:gd name="T56" fmla="*/ 6 w 120"/>
                <a:gd name="T57" fmla="*/ 198 h 247"/>
                <a:gd name="T58" fmla="*/ 0 w 120"/>
                <a:gd name="T59" fmla="*/ 186 h 247"/>
                <a:gd name="T60" fmla="*/ 6 w 120"/>
                <a:gd name="T61" fmla="*/ 174 h 247"/>
                <a:gd name="T62" fmla="*/ 13 w 120"/>
                <a:gd name="T63" fmla="*/ 170 h 247"/>
                <a:gd name="T64" fmla="*/ 12 w 120"/>
                <a:gd name="T65" fmla="*/ 151 h 247"/>
                <a:gd name="T66" fmla="*/ 13 w 120"/>
                <a:gd name="T67" fmla="*/ 140 h 247"/>
                <a:gd name="T68" fmla="*/ 6 w 120"/>
                <a:gd name="T69" fmla="*/ 116 h 247"/>
                <a:gd name="T70" fmla="*/ 6 w 120"/>
                <a:gd name="T71" fmla="*/ 101 h 247"/>
                <a:gd name="T72" fmla="*/ 27 w 120"/>
                <a:gd name="T73" fmla="*/ 95 h 247"/>
                <a:gd name="T74" fmla="*/ 23 w 120"/>
                <a:gd name="T75" fmla="*/ 84 h 247"/>
                <a:gd name="T76" fmla="*/ 30 w 120"/>
                <a:gd name="T77" fmla="*/ 54 h 247"/>
                <a:gd name="T78" fmla="*/ 43 w 120"/>
                <a:gd name="T79" fmla="*/ 36 h 247"/>
                <a:gd name="T80" fmla="*/ 47 w 120"/>
                <a:gd name="T81" fmla="*/ 25 h 247"/>
                <a:gd name="T82" fmla="*/ 59 w 120"/>
                <a:gd name="T83" fmla="*/ 19 h 247"/>
                <a:gd name="T84" fmla="*/ 61 w 120"/>
                <a:gd name="T85" fmla="*/ 9 h 247"/>
                <a:gd name="T86" fmla="*/ 79 w 120"/>
                <a:gd name="T87" fmla="*/ 11 h 247"/>
                <a:gd name="T88" fmla="*/ 77 w 120"/>
                <a:gd name="T89" fmla="*/ 0 h 2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247"/>
                <a:gd name="T137" fmla="*/ 120 w 120"/>
                <a:gd name="T138" fmla="*/ 247 h 2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247">
                  <a:moveTo>
                    <a:pt x="82" y="0"/>
                  </a:moveTo>
                  <a:lnTo>
                    <a:pt x="89" y="7"/>
                  </a:lnTo>
                  <a:lnTo>
                    <a:pt x="98" y="11"/>
                  </a:lnTo>
                  <a:lnTo>
                    <a:pt x="105" y="11"/>
                  </a:lnTo>
                  <a:lnTo>
                    <a:pt x="112" y="18"/>
                  </a:lnTo>
                  <a:lnTo>
                    <a:pt x="112" y="26"/>
                  </a:lnTo>
                  <a:lnTo>
                    <a:pt x="116" y="28"/>
                  </a:lnTo>
                  <a:lnTo>
                    <a:pt x="114" y="31"/>
                  </a:lnTo>
                  <a:lnTo>
                    <a:pt x="114" y="32"/>
                  </a:lnTo>
                  <a:lnTo>
                    <a:pt x="119" y="36"/>
                  </a:lnTo>
                  <a:lnTo>
                    <a:pt x="116" y="47"/>
                  </a:lnTo>
                  <a:lnTo>
                    <a:pt x="119" y="52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12" y="59"/>
                  </a:lnTo>
                  <a:lnTo>
                    <a:pt x="102" y="56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98" y="70"/>
                  </a:lnTo>
                  <a:lnTo>
                    <a:pt x="95" y="75"/>
                  </a:lnTo>
                  <a:lnTo>
                    <a:pt x="94" y="80"/>
                  </a:lnTo>
                  <a:lnTo>
                    <a:pt x="95" y="81"/>
                  </a:lnTo>
                  <a:lnTo>
                    <a:pt x="98" y="84"/>
                  </a:lnTo>
                  <a:lnTo>
                    <a:pt x="94" y="91"/>
                  </a:lnTo>
                  <a:lnTo>
                    <a:pt x="91" y="97"/>
                  </a:lnTo>
                  <a:lnTo>
                    <a:pt x="89" y="99"/>
                  </a:lnTo>
                  <a:lnTo>
                    <a:pt x="82" y="103"/>
                  </a:lnTo>
                  <a:lnTo>
                    <a:pt x="79" y="101"/>
                  </a:lnTo>
                  <a:lnTo>
                    <a:pt x="79" y="103"/>
                  </a:lnTo>
                  <a:lnTo>
                    <a:pt x="77" y="105"/>
                  </a:lnTo>
                  <a:lnTo>
                    <a:pt x="75" y="109"/>
                  </a:lnTo>
                  <a:lnTo>
                    <a:pt x="71" y="109"/>
                  </a:lnTo>
                  <a:lnTo>
                    <a:pt x="68" y="114"/>
                  </a:lnTo>
                  <a:lnTo>
                    <a:pt x="71" y="116"/>
                  </a:lnTo>
                  <a:lnTo>
                    <a:pt x="68" y="116"/>
                  </a:lnTo>
                  <a:lnTo>
                    <a:pt x="66" y="116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1" y="123"/>
                  </a:lnTo>
                  <a:lnTo>
                    <a:pt x="61" y="125"/>
                  </a:lnTo>
                  <a:lnTo>
                    <a:pt x="61" y="129"/>
                  </a:lnTo>
                  <a:lnTo>
                    <a:pt x="61" y="136"/>
                  </a:lnTo>
                  <a:lnTo>
                    <a:pt x="61" y="137"/>
                  </a:lnTo>
                  <a:lnTo>
                    <a:pt x="59" y="137"/>
                  </a:lnTo>
                  <a:lnTo>
                    <a:pt x="59" y="143"/>
                  </a:lnTo>
                  <a:lnTo>
                    <a:pt x="59" y="148"/>
                  </a:lnTo>
                  <a:lnTo>
                    <a:pt x="64" y="157"/>
                  </a:lnTo>
                  <a:lnTo>
                    <a:pt x="66" y="159"/>
                  </a:lnTo>
                  <a:lnTo>
                    <a:pt x="68" y="157"/>
                  </a:lnTo>
                  <a:lnTo>
                    <a:pt x="73" y="164"/>
                  </a:lnTo>
                  <a:lnTo>
                    <a:pt x="77" y="165"/>
                  </a:lnTo>
                  <a:lnTo>
                    <a:pt x="79" y="172"/>
                  </a:lnTo>
                  <a:lnTo>
                    <a:pt x="73" y="178"/>
                  </a:lnTo>
                  <a:lnTo>
                    <a:pt x="75" y="182"/>
                  </a:lnTo>
                  <a:lnTo>
                    <a:pt x="71" y="185"/>
                  </a:lnTo>
                  <a:lnTo>
                    <a:pt x="71" y="186"/>
                  </a:lnTo>
                  <a:lnTo>
                    <a:pt x="68" y="185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54" y="192"/>
                  </a:lnTo>
                  <a:lnTo>
                    <a:pt x="59" y="193"/>
                  </a:lnTo>
                  <a:lnTo>
                    <a:pt x="59" y="200"/>
                  </a:lnTo>
                  <a:lnTo>
                    <a:pt x="59" y="204"/>
                  </a:lnTo>
                  <a:lnTo>
                    <a:pt x="57" y="206"/>
                  </a:lnTo>
                  <a:lnTo>
                    <a:pt x="59" y="209"/>
                  </a:lnTo>
                  <a:lnTo>
                    <a:pt x="57" y="221"/>
                  </a:lnTo>
                  <a:lnTo>
                    <a:pt x="53" y="234"/>
                  </a:lnTo>
                  <a:lnTo>
                    <a:pt x="41" y="234"/>
                  </a:lnTo>
                  <a:lnTo>
                    <a:pt x="38" y="237"/>
                  </a:lnTo>
                  <a:lnTo>
                    <a:pt x="35" y="238"/>
                  </a:lnTo>
                  <a:lnTo>
                    <a:pt x="35" y="241"/>
                  </a:lnTo>
                  <a:lnTo>
                    <a:pt x="36" y="242"/>
                  </a:lnTo>
                  <a:lnTo>
                    <a:pt x="35" y="247"/>
                  </a:lnTo>
                  <a:lnTo>
                    <a:pt x="30" y="247"/>
                  </a:lnTo>
                  <a:lnTo>
                    <a:pt x="25" y="247"/>
                  </a:lnTo>
                  <a:lnTo>
                    <a:pt x="23" y="247"/>
                  </a:lnTo>
                  <a:lnTo>
                    <a:pt x="23" y="241"/>
                  </a:lnTo>
                  <a:lnTo>
                    <a:pt x="17" y="234"/>
                  </a:lnTo>
                  <a:lnTo>
                    <a:pt x="20" y="231"/>
                  </a:lnTo>
                  <a:lnTo>
                    <a:pt x="17" y="230"/>
                  </a:lnTo>
                  <a:lnTo>
                    <a:pt x="20" y="230"/>
                  </a:lnTo>
                  <a:lnTo>
                    <a:pt x="20" y="226"/>
                  </a:lnTo>
                  <a:lnTo>
                    <a:pt x="16" y="221"/>
                  </a:lnTo>
                  <a:lnTo>
                    <a:pt x="12" y="213"/>
                  </a:lnTo>
                  <a:lnTo>
                    <a:pt x="6" y="206"/>
                  </a:lnTo>
                  <a:lnTo>
                    <a:pt x="9" y="202"/>
                  </a:lnTo>
                  <a:lnTo>
                    <a:pt x="6" y="198"/>
                  </a:lnTo>
                  <a:lnTo>
                    <a:pt x="5" y="200"/>
                  </a:lnTo>
                  <a:lnTo>
                    <a:pt x="2" y="196"/>
                  </a:lnTo>
                  <a:lnTo>
                    <a:pt x="0" y="186"/>
                  </a:lnTo>
                  <a:lnTo>
                    <a:pt x="0" y="185"/>
                  </a:lnTo>
                  <a:lnTo>
                    <a:pt x="6" y="186"/>
                  </a:lnTo>
                  <a:lnTo>
                    <a:pt x="6" y="174"/>
                  </a:lnTo>
                  <a:lnTo>
                    <a:pt x="9" y="172"/>
                  </a:lnTo>
                  <a:lnTo>
                    <a:pt x="9" y="170"/>
                  </a:lnTo>
                  <a:lnTo>
                    <a:pt x="13" y="170"/>
                  </a:lnTo>
                  <a:lnTo>
                    <a:pt x="16" y="164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16" y="148"/>
                  </a:lnTo>
                  <a:lnTo>
                    <a:pt x="17" y="144"/>
                  </a:lnTo>
                  <a:lnTo>
                    <a:pt x="13" y="140"/>
                  </a:lnTo>
                  <a:lnTo>
                    <a:pt x="12" y="137"/>
                  </a:lnTo>
                  <a:lnTo>
                    <a:pt x="9" y="125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6" y="108"/>
                  </a:lnTo>
                  <a:lnTo>
                    <a:pt x="6" y="101"/>
                  </a:lnTo>
                  <a:lnTo>
                    <a:pt x="13" y="95"/>
                  </a:lnTo>
                  <a:lnTo>
                    <a:pt x="17" y="92"/>
                  </a:lnTo>
                  <a:lnTo>
                    <a:pt x="27" y="95"/>
                  </a:lnTo>
                  <a:lnTo>
                    <a:pt x="27" y="88"/>
                  </a:lnTo>
                  <a:lnTo>
                    <a:pt x="27" y="87"/>
                  </a:lnTo>
                  <a:lnTo>
                    <a:pt x="23" y="84"/>
                  </a:lnTo>
                  <a:lnTo>
                    <a:pt x="27" y="75"/>
                  </a:lnTo>
                  <a:lnTo>
                    <a:pt x="30" y="67"/>
                  </a:lnTo>
                  <a:lnTo>
                    <a:pt x="30" y="54"/>
                  </a:lnTo>
                  <a:lnTo>
                    <a:pt x="36" y="50"/>
                  </a:lnTo>
                  <a:lnTo>
                    <a:pt x="36" y="46"/>
                  </a:lnTo>
                  <a:lnTo>
                    <a:pt x="43" y="36"/>
                  </a:lnTo>
                  <a:lnTo>
                    <a:pt x="46" y="35"/>
                  </a:lnTo>
                  <a:lnTo>
                    <a:pt x="43" y="28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53" y="18"/>
                  </a:lnTo>
                  <a:lnTo>
                    <a:pt x="59" y="19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61" y="9"/>
                  </a:lnTo>
                  <a:lnTo>
                    <a:pt x="68" y="11"/>
                  </a:lnTo>
                  <a:lnTo>
                    <a:pt x="77" y="14"/>
                  </a:lnTo>
                  <a:lnTo>
                    <a:pt x="79" y="11"/>
                  </a:lnTo>
                  <a:lnTo>
                    <a:pt x="77" y="9"/>
                  </a:lnTo>
                  <a:lnTo>
                    <a:pt x="77" y="5"/>
                  </a:lnTo>
                  <a:lnTo>
                    <a:pt x="77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02" name="Freeform 1066"/>
            <p:cNvSpPr>
              <a:spLocks/>
            </p:cNvSpPr>
            <p:nvPr/>
          </p:nvSpPr>
          <p:spPr bwMode="auto">
            <a:xfrm>
              <a:off x="2498" y="1371"/>
              <a:ext cx="120" cy="247"/>
            </a:xfrm>
            <a:custGeom>
              <a:avLst/>
              <a:gdLst>
                <a:gd name="T0" fmla="*/ 98 w 120"/>
                <a:gd name="T1" fmla="*/ 11 h 247"/>
                <a:gd name="T2" fmla="*/ 112 w 120"/>
                <a:gd name="T3" fmla="*/ 26 h 247"/>
                <a:gd name="T4" fmla="*/ 114 w 120"/>
                <a:gd name="T5" fmla="*/ 32 h 247"/>
                <a:gd name="T6" fmla="*/ 119 w 120"/>
                <a:gd name="T7" fmla="*/ 52 h 247"/>
                <a:gd name="T8" fmla="*/ 112 w 120"/>
                <a:gd name="T9" fmla="*/ 59 h 247"/>
                <a:gd name="T10" fmla="*/ 95 w 120"/>
                <a:gd name="T11" fmla="*/ 67 h 247"/>
                <a:gd name="T12" fmla="*/ 94 w 120"/>
                <a:gd name="T13" fmla="*/ 80 h 247"/>
                <a:gd name="T14" fmla="*/ 94 w 120"/>
                <a:gd name="T15" fmla="*/ 91 h 247"/>
                <a:gd name="T16" fmla="*/ 82 w 120"/>
                <a:gd name="T17" fmla="*/ 103 h 247"/>
                <a:gd name="T18" fmla="*/ 77 w 120"/>
                <a:gd name="T19" fmla="*/ 105 h 247"/>
                <a:gd name="T20" fmla="*/ 68 w 120"/>
                <a:gd name="T21" fmla="*/ 114 h 247"/>
                <a:gd name="T22" fmla="*/ 66 w 120"/>
                <a:gd name="T23" fmla="*/ 116 h 247"/>
                <a:gd name="T24" fmla="*/ 61 w 120"/>
                <a:gd name="T25" fmla="*/ 123 h 247"/>
                <a:gd name="T26" fmla="*/ 61 w 120"/>
                <a:gd name="T27" fmla="*/ 136 h 247"/>
                <a:gd name="T28" fmla="*/ 59 w 120"/>
                <a:gd name="T29" fmla="*/ 143 h 247"/>
                <a:gd name="T30" fmla="*/ 66 w 120"/>
                <a:gd name="T31" fmla="*/ 159 h 247"/>
                <a:gd name="T32" fmla="*/ 77 w 120"/>
                <a:gd name="T33" fmla="*/ 165 h 247"/>
                <a:gd name="T34" fmla="*/ 75 w 120"/>
                <a:gd name="T35" fmla="*/ 182 h 247"/>
                <a:gd name="T36" fmla="*/ 68 w 120"/>
                <a:gd name="T37" fmla="*/ 185 h 247"/>
                <a:gd name="T38" fmla="*/ 54 w 120"/>
                <a:gd name="T39" fmla="*/ 192 h 247"/>
                <a:gd name="T40" fmla="*/ 59 w 120"/>
                <a:gd name="T41" fmla="*/ 204 h 247"/>
                <a:gd name="T42" fmla="*/ 57 w 120"/>
                <a:gd name="T43" fmla="*/ 221 h 247"/>
                <a:gd name="T44" fmla="*/ 38 w 120"/>
                <a:gd name="T45" fmla="*/ 237 h 247"/>
                <a:gd name="T46" fmla="*/ 36 w 120"/>
                <a:gd name="T47" fmla="*/ 242 h 247"/>
                <a:gd name="T48" fmla="*/ 25 w 120"/>
                <a:gd name="T49" fmla="*/ 247 h 247"/>
                <a:gd name="T50" fmla="*/ 17 w 120"/>
                <a:gd name="T51" fmla="*/ 234 h 247"/>
                <a:gd name="T52" fmla="*/ 20 w 120"/>
                <a:gd name="T53" fmla="*/ 230 h 247"/>
                <a:gd name="T54" fmla="*/ 12 w 120"/>
                <a:gd name="T55" fmla="*/ 213 h 247"/>
                <a:gd name="T56" fmla="*/ 6 w 120"/>
                <a:gd name="T57" fmla="*/ 198 h 247"/>
                <a:gd name="T58" fmla="*/ 0 w 120"/>
                <a:gd name="T59" fmla="*/ 186 h 247"/>
                <a:gd name="T60" fmla="*/ 6 w 120"/>
                <a:gd name="T61" fmla="*/ 174 h 247"/>
                <a:gd name="T62" fmla="*/ 13 w 120"/>
                <a:gd name="T63" fmla="*/ 170 h 247"/>
                <a:gd name="T64" fmla="*/ 12 w 120"/>
                <a:gd name="T65" fmla="*/ 151 h 247"/>
                <a:gd name="T66" fmla="*/ 13 w 120"/>
                <a:gd name="T67" fmla="*/ 140 h 247"/>
                <a:gd name="T68" fmla="*/ 6 w 120"/>
                <a:gd name="T69" fmla="*/ 116 h 247"/>
                <a:gd name="T70" fmla="*/ 6 w 120"/>
                <a:gd name="T71" fmla="*/ 101 h 247"/>
                <a:gd name="T72" fmla="*/ 27 w 120"/>
                <a:gd name="T73" fmla="*/ 95 h 247"/>
                <a:gd name="T74" fmla="*/ 23 w 120"/>
                <a:gd name="T75" fmla="*/ 84 h 247"/>
                <a:gd name="T76" fmla="*/ 30 w 120"/>
                <a:gd name="T77" fmla="*/ 54 h 247"/>
                <a:gd name="T78" fmla="*/ 43 w 120"/>
                <a:gd name="T79" fmla="*/ 36 h 247"/>
                <a:gd name="T80" fmla="*/ 47 w 120"/>
                <a:gd name="T81" fmla="*/ 25 h 247"/>
                <a:gd name="T82" fmla="*/ 59 w 120"/>
                <a:gd name="T83" fmla="*/ 19 h 247"/>
                <a:gd name="T84" fmla="*/ 61 w 120"/>
                <a:gd name="T85" fmla="*/ 9 h 247"/>
                <a:gd name="T86" fmla="*/ 79 w 120"/>
                <a:gd name="T87" fmla="*/ 11 h 247"/>
                <a:gd name="T88" fmla="*/ 77 w 120"/>
                <a:gd name="T89" fmla="*/ 0 h 2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247"/>
                <a:gd name="T137" fmla="*/ 120 w 120"/>
                <a:gd name="T138" fmla="*/ 247 h 2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247">
                  <a:moveTo>
                    <a:pt x="82" y="0"/>
                  </a:moveTo>
                  <a:lnTo>
                    <a:pt x="89" y="7"/>
                  </a:lnTo>
                  <a:lnTo>
                    <a:pt x="98" y="11"/>
                  </a:lnTo>
                  <a:lnTo>
                    <a:pt x="105" y="11"/>
                  </a:lnTo>
                  <a:lnTo>
                    <a:pt x="112" y="18"/>
                  </a:lnTo>
                  <a:lnTo>
                    <a:pt x="112" y="26"/>
                  </a:lnTo>
                  <a:lnTo>
                    <a:pt x="116" y="28"/>
                  </a:lnTo>
                  <a:lnTo>
                    <a:pt x="114" y="31"/>
                  </a:lnTo>
                  <a:lnTo>
                    <a:pt x="114" y="32"/>
                  </a:lnTo>
                  <a:lnTo>
                    <a:pt x="119" y="36"/>
                  </a:lnTo>
                  <a:lnTo>
                    <a:pt x="116" y="47"/>
                  </a:lnTo>
                  <a:lnTo>
                    <a:pt x="119" y="52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12" y="59"/>
                  </a:lnTo>
                  <a:lnTo>
                    <a:pt x="102" y="56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98" y="70"/>
                  </a:lnTo>
                  <a:lnTo>
                    <a:pt x="95" y="75"/>
                  </a:lnTo>
                  <a:lnTo>
                    <a:pt x="94" y="80"/>
                  </a:lnTo>
                  <a:lnTo>
                    <a:pt x="95" y="81"/>
                  </a:lnTo>
                  <a:lnTo>
                    <a:pt x="98" y="84"/>
                  </a:lnTo>
                  <a:lnTo>
                    <a:pt x="94" y="91"/>
                  </a:lnTo>
                  <a:lnTo>
                    <a:pt x="91" y="97"/>
                  </a:lnTo>
                  <a:lnTo>
                    <a:pt x="89" y="99"/>
                  </a:lnTo>
                  <a:lnTo>
                    <a:pt x="82" y="103"/>
                  </a:lnTo>
                  <a:lnTo>
                    <a:pt x="79" y="101"/>
                  </a:lnTo>
                  <a:lnTo>
                    <a:pt x="79" y="103"/>
                  </a:lnTo>
                  <a:lnTo>
                    <a:pt x="77" y="105"/>
                  </a:lnTo>
                  <a:lnTo>
                    <a:pt x="75" y="109"/>
                  </a:lnTo>
                  <a:lnTo>
                    <a:pt x="71" y="109"/>
                  </a:lnTo>
                  <a:lnTo>
                    <a:pt x="68" y="114"/>
                  </a:lnTo>
                  <a:lnTo>
                    <a:pt x="71" y="116"/>
                  </a:lnTo>
                  <a:lnTo>
                    <a:pt x="68" y="116"/>
                  </a:lnTo>
                  <a:lnTo>
                    <a:pt x="66" y="116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1" y="123"/>
                  </a:lnTo>
                  <a:lnTo>
                    <a:pt x="61" y="125"/>
                  </a:lnTo>
                  <a:lnTo>
                    <a:pt x="61" y="129"/>
                  </a:lnTo>
                  <a:lnTo>
                    <a:pt x="61" y="136"/>
                  </a:lnTo>
                  <a:lnTo>
                    <a:pt x="61" y="137"/>
                  </a:lnTo>
                  <a:lnTo>
                    <a:pt x="59" y="137"/>
                  </a:lnTo>
                  <a:lnTo>
                    <a:pt x="59" y="143"/>
                  </a:lnTo>
                  <a:lnTo>
                    <a:pt x="59" y="148"/>
                  </a:lnTo>
                  <a:lnTo>
                    <a:pt x="64" y="157"/>
                  </a:lnTo>
                  <a:lnTo>
                    <a:pt x="66" y="159"/>
                  </a:lnTo>
                  <a:lnTo>
                    <a:pt x="68" y="157"/>
                  </a:lnTo>
                  <a:lnTo>
                    <a:pt x="73" y="164"/>
                  </a:lnTo>
                  <a:lnTo>
                    <a:pt x="77" y="165"/>
                  </a:lnTo>
                  <a:lnTo>
                    <a:pt x="79" y="172"/>
                  </a:lnTo>
                  <a:lnTo>
                    <a:pt x="73" y="178"/>
                  </a:lnTo>
                  <a:lnTo>
                    <a:pt x="75" y="182"/>
                  </a:lnTo>
                  <a:lnTo>
                    <a:pt x="71" y="185"/>
                  </a:lnTo>
                  <a:lnTo>
                    <a:pt x="71" y="186"/>
                  </a:lnTo>
                  <a:lnTo>
                    <a:pt x="68" y="185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54" y="192"/>
                  </a:lnTo>
                  <a:lnTo>
                    <a:pt x="59" y="193"/>
                  </a:lnTo>
                  <a:lnTo>
                    <a:pt x="59" y="200"/>
                  </a:lnTo>
                  <a:lnTo>
                    <a:pt x="59" y="204"/>
                  </a:lnTo>
                  <a:lnTo>
                    <a:pt x="57" y="206"/>
                  </a:lnTo>
                  <a:lnTo>
                    <a:pt x="59" y="209"/>
                  </a:lnTo>
                  <a:lnTo>
                    <a:pt x="57" y="221"/>
                  </a:lnTo>
                  <a:lnTo>
                    <a:pt x="53" y="234"/>
                  </a:lnTo>
                  <a:lnTo>
                    <a:pt x="41" y="234"/>
                  </a:lnTo>
                  <a:lnTo>
                    <a:pt x="38" y="237"/>
                  </a:lnTo>
                  <a:lnTo>
                    <a:pt x="35" y="238"/>
                  </a:lnTo>
                  <a:lnTo>
                    <a:pt x="35" y="241"/>
                  </a:lnTo>
                  <a:lnTo>
                    <a:pt x="36" y="242"/>
                  </a:lnTo>
                  <a:lnTo>
                    <a:pt x="35" y="247"/>
                  </a:lnTo>
                  <a:lnTo>
                    <a:pt x="30" y="247"/>
                  </a:lnTo>
                  <a:lnTo>
                    <a:pt x="25" y="247"/>
                  </a:lnTo>
                  <a:lnTo>
                    <a:pt x="23" y="247"/>
                  </a:lnTo>
                  <a:lnTo>
                    <a:pt x="23" y="241"/>
                  </a:lnTo>
                  <a:lnTo>
                    <a:pt x="17" y="234"/>
                  </a:lnTo>
                  <a:lnTo>
                    <a:pt x="20" y="231"/>
                  </a:lnTo>
                  <a:lnTo>
                    <a:pt x="17" y="230"/>
                  </a:lnTo>
                  <a:lnTo>
                    <a:pt x="20" y="230"/>
                  </a:lnTo>
                  <a:lnTo>
                    <a:pt x="20" y="226"/>
                  </a:lnTo>
                  <a:lnTo>
                    <a:pt x="16" y="221"/>
                  </a:lnTo>
                  <a:lnTo>
                    <a:pt x="12" y="213"/>
                  </a:lnTo>
                  <a:lnTo>
                    <a:pt x="6" y="206"/>
                  </a:lnTo>
                  <a:lnTo>
                    <a:pt x="9" y="202"/>
                  </a:lnTo>
                  <a:lnTo>
                    <a:pt x="6" y="198"/>
                  </a:lnTo>
                  <a:lnTo>
                    <a:pt x="5" y="200"/>
                  </a:lnTo>
                  <a:lnTo>
                    <a:pt x="2" y="196"/>
                  </a:lnTo>
                  <a:lnTo>
                    <a:pt x="0" y="186"/>
                  </a:lnTo>
                  <a:lnTo>
                    <a:pt x="0" y="185"/>
                  </a:lnTo>
                  <a:lnTo>
                    <a:pt x="6" y="186"/>
                  </a:lnTo>
                  <a:lnTo>
                    <a:pt x="6" y="174"/>
                  </a:lnTo>
                  <a:lnTo>
                    <a:pt x="9" y="172"/>
                  </a:lnTo>
                  <a:lnTo>
                    <a:pt x="9" y="170"/>
                  </a:lnTo>
                  <a:lnTo>
                    <a:pt x="13" y="170"/>
                  </a:lnTo>
                  <a:lnTo>
                    <a:pt x="16" y="164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16" y="148"/>
                  </a:lnTo>
                  <a:lnTo>
                    <a:pt x="17" y="144"/>
                  </a:lnTo>
                  <a:lnTo>
                    <a:pt x="13" y="140"/>
                  </a:lnTo>
                  <a:lnTo>
                    <a:pt x="12" y="137"/>
                  </a:lnTo>
                  <a:lnTo>
                    <a:pt x="9" y="125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6" y="108"/>
                  </a:lnTo>
                  <a:lnTo>
                    <a:pt x="6" y="101"/>
                  </a:lnTo>
                  <a:lnTo>
                    <a:pt x="13" y="95"/>
                  </a:lnTo>
                  <a:lnTo>
                    <a:pt x="17" y="92"/>
                  </a:lnTo>
                  <a:lnTo>
                    <a:pt x="27" y="95"/>
                  </a:lnTo>
                  <a:lnTo>
                    <a:pt x="27" y="88"/>
                  </a:lnTo>
                  <a:lnTo>
                    <a:pt x="27" y="87"/>
                  </a:lnTo>
                  <a:lnTo>
                    <a:pt x="23" y="84"/>
                  </a:lnTo>
                  <a:lnTo>
                    <a:pt x="27" y="75"/>
                  </a:lnTo>
                  <a:lnTo>
                    <a:pt x="30" y="67"/>
                  </a:lnTo>
                  <a:lnTo>
                    <a:pt x="30" y="54"/>
                  </a:lnTo>
                  <a:lnTo>
                    <a:pt x="36" y="50"/>
                  </a:lnTo>
                  <a:lnTo>
                    <a:pt x="36" y="46"/>
                  </a:lnTo>
                  <a:lnTo>
                    <a:pt x="43" y="36"/>
                  </a:lnTo>
                  <a:lnTo>
                    <a:pt x="46" y="35"/>
                  </a:lnTo>
                  <a:lnTo>
                    <a:pt x="43" y="28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53" y="18"/>
                  </a:lnTo>
                  <a:lnTo>
                    <a:pt x="59" y="19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61" y="9"/>
                  </a:lnTo>
                  <a:lnTo>
                    <a:pt x="68" y="11"/>
                  </a:lnTo>
                  <a:lnTo>
                    <a:pt x="77" y="14"/>
                  </a:lnTo>
                  <a:lnTo>
                    <a:pt x="79" y="11"/>
                  </a:lnTo>
                  <a:lnTo>
                    <a:pt x="77" y="9"/>
                  </a:lnTo>
                  <a:lnTo>
                    <a:pt x="77" y="5"/>
                  </a:lnTo>
                  <a:lnTo>
                    <a:pt x="77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2" name="Group 1070"/>
          <p:cNvGrpSpPr>
            <a:grpSpLocks/>
          </p:cNvGrpSpPr>
          <p:nvPr/>
        </p:nvGrpSpPr>
        <p:grpSpPr bwMode="auto">
          <a:xfrm>
            <a:off x="4651022" y="1660879"/>
            <a:ext cx="12700" cy="23988"/>
            <a:chOff x="2573" y="1574"/>
            <a:chExt cx="9" cy="17"/>
          </a:xfrm>
        </p:grpSpPr>
        <p:sp>
          <p:nvSpPr>
            <p:cNvPr id="142699" name="Freeform 1068"/>
            <p:cNvSpPr>
              <a:spLocks/>
            </p:cNvSpPr>
            <p:nvPr/>
          </p:nvSpPr>
          <p:spPr bwMode="auto">
            <a:xfrm>
              <a:off x="2573" y="1574"/>
              <a:ext cx="9" cy="17"/>
            </a:xfrm>
            <a:custGeom>
              <a:avLst/>
              <a:gdLst>
                <a:gd name="T0" fmla="*/ 2 w 9"/>
                <a:gd name="T1" fmla="*/ 17 h 17"/>
                <a:gd name="T2" fmla="*/ 0 w 9"/>
                <a:gd name="T3" fmla="*/ 6 h 17"/>
                <a:gd name="T4" fmla="*/ 4 w 9"/>
                <a:gd name="T5" fmla="*/ 0 h 17"/>
                <a:gd name="T6" fmla="*/ 9 w 9"/>
                <a:gd name="T7" fmla="*/ 0 h 17"/>
                <a:gd name="T8" fmla="*/ 7 w 9"/>
                <a:gd name="T9" fmla="*/ 3 h 17"/>
                <a:gd name="T10" fmla="*/ 7 w 9"/>
                <a:gd name="T11" fmla="*/ 10 h 17"/>
                <a:gd name="T12" fmla="*/ 7 w 9"/>
                <a:gd name="T13" fmla="*/ 11 h 17"/>
                <a:gd name="T14" fmla="*/ 2 w 9"/>
                <a:gd name="T15" fmla="*/ 1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2" y="17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700" name="Freeform 1069"/>
            <p:cNvSpPr>
              <a:spLocks/>
            </p:cNvSpPr>
            <p:nvPr/>
          </p:nvSpPr>
          <p:spPr bwMode="auto">
            <a:xfrm>
              <a:off x="2573" y="1574"/>
              <a:ext cx="9" cy="17"/>
            </a:xfrm>
            <a:custGeom>
              <a:avLst/>
              <a:gdLst>
                <a:gd name="T0" fmla="*/ 2 w 9"/>
                <a:gd name="T1" fmla="*/ 17 h 17"/>
                <a:gd name="T2" fmla="*/ 0 w 9"/>
                <a:gd name="T3" fmla="*/ 6 h 17"/>
                <a:gd name="T4" fmla="*/ 4 w 9"/>
                <a:gd name="T5" fmla="*/ 0 h 17"/>
                <a:gd name="T6" fmla="*/ 9 w 9"/>
                <a:gd name="T7" fmla="*/ 0 h 17"/>
                <a:gd name="T8" fmla="*/ 7 w 9"/>
                <a:gd name="T9" fmla="*/ 3 h 17"/>
                <a:gd name="T10" fmla="*/ 7 w 9"/>
                <a:gd name="T11" fmla="*/ 10 h 17"/>
                <a:gd name="T12" fmla="*/ 7 w 9"/>
                <a:gd name="T13" fmla="*/ 11 h 17"/>
                <a:gd name="T14" fmla="*/ 2 w 9"/>
                <a:gd name="T15" fmla="*/ 1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2" y="17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3" name="Group 1073"/>
          <p:cNvGrpSpPr>
            <a:grpSpLocks/>
          </p:cNvGrpSpPr>
          <p:nvPr/>
        </p:nvGrpSpPr>
        <p:grpSpPr bwMode="auto">
          <a:xfrm>
            <a:off x="4629856" y="1674990"/>
            <a:ext cx="5644" cy="25400"/>
            <a:chOff x="2558" y="1584"/>
            <a:chExt cx="4" cy="18"/>
          </a:xfrm>
        </p:grpSpPr>
        <p:sp>
          <p:nvSpPr>
            <p:cNvPr id="142697" name="Freeform 1071"/>
            <p:cNvSpPr>
              <a:spLocks/>
            </p:cNvSpPr>
            <p:nvPr/>
          </p:nvSpPr>
          <p:spPr bwMode="auto">
            <a:xfrm>
              <a:off x="2558" y="1584"/>
              <a:ext cx="4" cy="18"/>
            </a:xfrm>
            <a:custGeom>
              <a:avLst/>
              <a:gdLst>
                <a:gd name="T0" fmla="*/ 0 w 4"/>
                <a:gd name="T1" fmla="*/ 18 h 18"/>
                <a:gd name="T2" fmla="*/ 0 w 4"/>
                <a:gd name="T3" fmla="*/ 13 h 18"/>
                <a:gd name="T4" fmla="*/ 1 w 4"/>
                <a:gd name="T5" fmla="*/ 6 h 18"/>
                <a:gd name="T6" fmla="*/ 1 w 4"/>
                <a:gd name="T7" fmla="*/ 2 h 18"/>
                <a:gd name="T8" fmla="*/ 4 w 4"/>
                <a:gd name="T9" fmla="*/ 0 h 18"/>
                <a:gd name="T10" fmla="*/ 1 w 4"/>
                <a:gd name="T11" fmla="*/ 8 h 18"/>
                <a:gd name="T12" fmla="*/ 0 w 4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8"/>
                <a:gd name="T23" fmla="*/ 4 w 4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8">
                  <a:moveTo>
                    <a:pt x="0" y="18"/>
                  </a:moveTo>
                  <a:lnTo>
                    <a:pt x="0" y="13"/>
                  </a:lnTo>
                  <a:lnTo>
                    <a:pt x="1" y="6"/>
                  </a:lnTo>
                  <a:lnTo>
                    <a:pt x="1" y="2"/>
                  </a:lnTo>
                  <a:lnTo>
                    <a:pt x="4" y="0"/>
                  </a:lnTo>
                  <a:lnTo>
                    <a:pt x="1" y="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98" name="Freeform 1072"/>
            <p:cNvSpPr>
              <a:spLocks/>
            </p:cNvSpPr>
            <p:nvPr/>
          </p:nvSpPr>
          <p:spPr bwMode="auto">
            <a:xfrm>
              <a:off x="2558" y="1584"/>
              <a:ext cx="4" cy="18"/>
            </a:xfrm>
            <a:custGeom>
              <a:avLst/>
              <a:gdLst>
                <a:gd name="T0" fmla="*/ 0 w 4"/>
                <a:gd name="T1" fmla="*/ 18 h 18"/>
                <a:gd name="T2" fmla="*/ 0 w 4"/>
                <a:gd name="T3" fmla="*/ 13 h 18"/>
                <a:gd name="T4" fmla="*/ 1 w 4"/>
                <a:gd name="T5" fmla="*/ 6 h 18"/>
                <a:gd name="T6" fmla="*/ 1 w 4"/>
                <a:gd name="T7" fmla="*/ 2 h 18"/>
                <a:gd name="T8" fmla="*/ 4 w 4"/>
                <a:gd name="T9" fmla="*/ 0 h 18"/>
                <a:gd name="T10" fmla="*/ 1 w 4"/>
                <a:gd name="T11" fmla="*/ 8 h 18"/>
                <a:gd name="T12" fmla="*/ 0 w 4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8"/>
                <a:gd name="T23" fmla="*/ 4 w 4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8">
                  <a:moveTo>
                    <a:pt x="0" y="18"/>
                  </a:moveTo>
                  <a:lnTo>
                    <a:pt x="0" y="13"/>
                  </a:lnTo>
                  <a:lnTo>
                    <a:pt x="1" y="6"/>
                  </a:lnTo>
                  <a:lnTo>
                    <a:pt x="1" y="2"/>
                  </a:lnTo>
                  <a:lnTo>
                    <a:pt x="4" y="0"/>
                  </a:lnTo>
                  <a:lnTo>
                    <a:pt x="1" y="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4" name="Group 1076"/>
          <p:cNvGrpSpPr>
            <a:grpSpLocks/>
          </p:cNvGrpSpPr>
          <p:nvPr/>
        </p:nvGrpSpPr>
        <p:grpSpPr bwMode="auto">
          <a:xfrm>
            <a:off x="4603044" y="1724378"/>
            <a:ext cx="7056" cy="8467"/>
            <a:chOff x="2539" y="1619"/>
            <a:chExt cx="5" cy="6"/>
          </a:xfrm>
        </p:grpSpPr>
        <p:sp>
          <p:nvSpPr>
            <p:cNvPr id="142695" name="Freeform 1074"/>
            <p:cNvSpPr>
              <a:spLocks/>
            </p:cNvSpPr>
            <p:nvPr/>
          </p:nvSpPr>
          <p:spPr bwMode="auto">
            <a:xfrm>
              <a:off x="2539" y="1619"/>
              <a:ext cx="5" cy="6"/>
            </a:xfrm>
            <a:custGeom>
              <a:avLst/>
              <a:gdLst>
                <a:gd name="T0" fmla="*/ 2 w 5"/>
                <a:gd name="T1" fmla="*/ 6 h 6"/>
                <a:gd name="T2" fmla="*/ 0 w 5"/>
                <a:gd name="T3" fmla="*/ 3 h 6"/>
                <a:gd name="T4" fmla="*/ 0 w 5"/>
                <a:gd name="T5" fmla="*/ 0 h 6"/>
                <a:gd name="T6" fmla="*/ 5 w 5"/>
                <a:gd name="T7" fmla="*/ 3 h 6"/>
                <a:gd name="T8" fmla="*/ 2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5" y="3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96" name="Freeform 1075"/>
            <p:cNvSpPr>
              <a:spLocks/>
            </p:cNvSpPr>
            <p:nvPr/>
          </p:nvSpPr>
          <p:spPr bwMode="auto">
            <a:xfrm>
              <a:off x="2539" y="1619"/>
              <a:ext cx="5" cy="6"/>
            </a:xfrm>
            <a:custGeom>
              <a:avLst/>
              <a:gdLst>
                <a:gd name="T0" fmla="*/ 2 w 5"/>
                <a:gd name="T1" fmla="*/ 6 h 6"/>
                <a:gd name="T2" fmla="*/ 0 w 5"/>
                <a:gd name="T3" fmla="*/ 3 h 6"/>
                <a:gd name="T4" fmla="*/ 0 w 5"/>
                <a:gd name="T5" fmla="*/ 0 h 6"/>
                <a:gd name="T6" fmla="*/ 5 w 5"/>
                <a:gd name="T7" fmla="*/ 3 h 6"/>
                <a:gd name="T8" fmla="*/ 2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5" y="3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5" name="Group 1079"/>
          <p:cNvGrpSpPr>
            <a:grpSpLocks/>
          </p:cNvGrpSpPr>
          <p:nvPr/>
        </p:nvGrpSpPr>
        <p:grpSpPr bwMode="auto">
          <a:xfrm>
            <a:off x="4227689" y="1968500"/>
            <a:ext cx="203200" cy="146756"/>
            <a:chOff x="2273" y="1792"/>
            <a:chExt cx="144" cy="104"/>
          </a:xfrm>
        </p:grpSpPr>
        <p:sp>
          <p:nvSpPr>
            <p:cNvPr id="142693" name="Freeform 1077"/>
            <p:cNvSpPr>
              <a:spLocks/>
            </p:cNvSpPr>
            <p:nvPr/>
          </p:nvSpPr>
          <p:spPr bwMode="auto">
            <a:xfrm>
              <a:off x="2273" y="1792"/>
              <a:ext cx="144" cy="104"/>
            </a:xfrm>
            <a:custGeom>
              <a:avLst/>
              <a:gdLst>
                <a:gd name="T0" fmla="*/ 92 w 144"/>
                <a:gd name="T1" fmla="*/ 10 h 104"/>
                <a:gd name="T2" fmla="*/ 115 w 144"/>
                <a:gd name="T3" fmla="*/ 14 h 104"/>
                <a:gd name="T4" fmla="*/ 122 w 144"/>
                <a:gd name="T5" fmla="*/ 14 h 104"/>
                <a:gd name="T6" fmla="*/ 130 w 144"/>
                <a:gd name="T7" fmla="*/ 17 h 104"/>
                <a:gd name="T8" fmla="*/ 142 w 144"/>
                <a:gd name="T9" fmla="*/ 17 h 104"/>
                <a:gd name="T10" fmla="*/ 142 w 144"/>
                <a:gd name="T11" fmla="*/ 21 h 104"/>
                <a:gd name="T12" fmla="*/ 137 w 144"/>
                <a:gd name="T13" fmla="*/ 29 h 104"/>
                <a:gd name="T14" fmla="*/ 122 w 144"/>
                <a:gd name="T15" fmla="*/ 35 h 104"/>
                <a:gd name="T16" fmla="*/ 115 w 144"/>
                <a:gd name="T17" fmla="*/ 38 h 104"/>
                <a:gd name="T18" fmla="*/ 110 w 144"/>
                <a:gd name="T19" fmla="*/ 49 h 104"/>
                <a:gd name="T20" fmla="*/ 104 w 144"/>
                <a:gd name="T21" fmla="*/ 60 h 104"/>
                <a:gd name="T22" fmla="*/ 107 w 144"/>
                <a:gd name="T23" fmla="*/ 70 h 104"/>
                <a:gd name="T24" fmla="*/ 99 w 144"/>
                <a:gd name="T25" fmla="*/ 77 h 104"/>
                <a:gd name="T26" fmla="*/ 96 w 144"/>
                <a:gd name="T27" fmla="*/ 83 h 104"/>
                <a:gd name="T28" fmla="*/ 87 w 144"/>
                <a:gd name="T29" fmla="*/ 85 h 104"/>
                <a:gd name="T30" fmla="*/ 81 w 144"/>
                <a:gd name="T31" fmla="*/ 95 h 104"/>
                <a:gd name="T32" fmla="*/ 75 w 144"/>
                <a:gd name="T33" fmla="*/ 94 h 104"/>
                <a:gd name="T34" fmla="*/ 71 w 144"/>
                <a:gd name="T35" fmla="*/ 95 h 104"/>
                <a:gd name="T36" fmla="*/ 64 w 144"/>
                <a:gd name="T37" fmla="*/ 95 h 104"/>
                <a:gd name="T38" fmla="*/ 53 w 144"/>
                <a:gd name="T39" fmla="*/ 98 h 104"/>
                <a:gd name="T40" fmla="*/ 41 w 144"/>
                <a:gd name="T41" fmla="*/ 104 h 104"/>
                <a:gd name="T42" fmla="*/ 30 w 144"/>
                <a:gd name="T43" fmla="*/ 95 h 104"/>
                <a:gd name="T44" fmla="*/ 23 w 144"/>
                <a:gd name="T45" fmla="*/ 89 h 104"/>
                <a:gd name="T46" fmla="*/ 21 w 144"/>
                <a:gd name="T47" fmla="*/ 80 h 104"/>
                <a:gd name="T48" fmla="*/ 25 w 144"/>
                <a:gd name="T49" fmla="*/ 74 h 104"/>
                <a:gd name="T50" fmla="*/ 23 w 144"/>
                <a:gd name="T51" fmla="*/ 66 h 104"/>
                <a:gd name="T52" fmla="*/ 21 w 144"/>
                <a:gd name="T53" fmla="*/ 55 h 104"/>
                <a:gd name="T54" fmla="*/ 28 w 144"/>
                <a:gd name="T55" fmla="*/ 45 h 104"/>
                <a:gd name="T56" fmla="*/ 34 w 144"/>
                <a:gd name="T57" fmla="*/ 29 h 104"/>
                <a:gd name="T58" fmla="*/ 28 w 144"/>
                <a:gd name="T59" fmla="*/ 25 h 104"/>
                <a:gd name="T60" fmla="*/ 19 w 144"/>
                <a:gd name="T61" fmla="*/ 25 h 104"/>
                <a:gd name="T62" fmla="*/ 11 w 144"/>
                <a:gd name="T63" fmla="*/ 21 h 104"/>
                <a:gd name="T64" fmla="*/ 4 w 144"/>
                <a:gd name="T65" fmla="*/ 21 h 104"/>
                <a:gd name="T66" fmla="*/ 4 w 144"/>
                <a:gd name="T67" fmla="*/ 14 h 104"/>
                <a:gd name="T68" fmla="*/ 3 w 144"/>
                <a:gd name="T69" fmla="*/ 12 h 104"/>
                <a:gd name="T70" fmla="*/ 4 w 144"/>
                <a:gd name="T71" fmla="*/ 4 h 104"/>
                <a:gd name="T72" fmla="*/ 11 w 144"/>
                <a:gd name="T73" fmla="*/ 1 h 104"/>
                <a:gd name="T74" fmla="*/ 21 w 144"/>
                <a:gd name="T75" fmla="*/ 1 h 104"/>
                <a:gd name="T76" fmla="*/ 40 w 144"/>
                <a:gd name="T77" fmla="*/ 1 h 104"/>
                <a:gd name="T78" fmla="*/ 64 w 144"/>
                <a:gd name="T79" fmla="*/ 4 h 104"/>
                <a:gd name="T80" fmla="*/ 87 w 144"/>
                <a:gd name="T81" fmla="*/ 4 h 1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4"/>
                <a:gd name="T124" fmla="*/ 0 h 104"/>
                <a:gd name="T125" fmla="*/ 144 w 144"/>
                <a:gd name="T126" fmla="*/ 104 h 1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4" h="104">
                  <a:moveTo>
                    <a:pt x="87" y="4"/>
                  </a:moveTo>
                  <a:lnTo>
                    <a:pt x="92" y="10"/>
                  </a:lnTo>
                  <a:lnTo>
                    <a:pt x="107" y="14"/>
                  </a:lnTo>
                  <a:lnTo>
                    <a:pt x="115" y="14"/>
                  </a:lnTo>
                  <a:lnTo>
                    <a:pt x="115" y="12"/>
                  </a:lnTo>
                  <a:lnTo>
                    <a:pt x="122" y="14"/>
                  </a:lnTo>
                  <a:lnTo>
                    <a:pt x="126" y="18"/>
                  </a:lnTo>
                  <a:lnTo>
                    <a:pt x="130" y="17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8"/>
                  </a:lnTo>
                  <a:lnTo>
                    <a:pt x="142" y="21"/>
                  </a:lnTo>
                  <a:lnTo>
                    <a:pt x="142" y="25"/>
                  </a:lnTo>
                  <a:lnTo>
                    <a:pt x="137" y="29"/>
                  </a:lnTo>
                  <a:lnTo>
                    <a:pt x="130" y="35"/>
                  </a:lnTo>
                  <a:lnTo>
                    <a:pt x="122" y="35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5" y="45"/>
                  </a:lnTo>
                  <a:lnTo>
                    <a:pt x="110" y="49"/>
                  </a:lnTo>
                  <a:lnTo>
                    <a:pt x="100" y="57"/>
                  </a:lnTo>
                  <a:lnTo>
                    <a:pt x="104" y="60"/>
                  </a:lnTo>
                  <a:lnTo>
                    <a:pt x="107" y="67"/>
                  </a:lnTo>
                  <a:lnTo>
                    <a:pt x="107" y="70"/>
                  </a:lnTo>
                  <a:lnTo>
                    <a:pt x="104" y="73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3" y="85"/>
                  </a:lnTo>
                  <a:lnTo>
                    <a:pt x="87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4" y="95"/>
                  </a:lnTo>
                  <a:lnTo>
                    <a:pt x="71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58" y="95"/>
                  </a:lnTo>
                  <a:lnTo>
                    <a:pt x="53" y="98"/>
                  </a:lnTo>
                  <a:lnTo>
                    <a:pt x="48" y="98"/>
                  </a:lnTo>
                  <a:lnTo>
                    <a:pt x="41" y="104"/>
                  </a:lnTo>
                  <a:lnTo>
                    <a:pt x="32" y="101"/>
                  </a:lnTo>
                  <a:lnTo>
                    <a:pt x="30" y="95"/>
                  </a:lnTo>
                  <a:lnTo>
                    <a:pt x="30" y="91"/>
                  </a:lnTo>
                  <a:lnTo>
                    <a:pt x="23" y="89"/>
                  </a:lnTo>
                  <a:lnTo>
                    <a:pt x="21" y="89"/>
                  </a:lnTo>
                  <a:lnTo>
                    <a:pt x="21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45"/>
                  </a:lnTo>
                  <a:lnTo>
                    <a:pt x="28" y="38"/>
                  </a:lnTo>
                  <a:lnTo>
                    <a:pt x="34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11" y="21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0" y="5"/>
                  </a:lnTo>
                  <a:lnTo>
                    <a:pt x="4" y="4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32" y="1"/>
                  </a:lnTo>
                  <a:lnTo>
                    <a:pt x="40" y="1"/>
                  </a:lnTo>
                  <a:lnTo>
                    <a:pt x="51" y="4"/>
                  </a:lnTo>
                  <a:lnTo>
                    <a:pt x="64" y="4"/>
                  </a:lnTo>
                  <a:lnTo>
                    <a:pt x="75" y="4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94" name="Freeform 1078"/>
            <p:cNvSpPr>
              <a:spLocks/>
            </p:cNvSpPr>
            <p:nvPr/>
          </p:nvSpPr>
          <p:spPr bwMode="auto">
            <a:xfrm>
              <a:off x="2273" y="1792"/>
              <a:ext cx="144" cy="104"/>
            </a:xfrm>
            <a:custGeom>
              <a:avLst/>
              <a:gdLst>
                <a:gd name="T0" fmla="*/ 92 w 144"/>
                <a:gd name="T1" fmla="*/ 10 h 104"/>
                <a:gd name="T2" fmla="*/ 115 w 144"/>
                <a:gd name="T3" fmla="*/ 14 h 104"/>
                <a:gd name="T4" fmla="*/ 122 w 144"/>
                <a:gd name="T5" fmla="*/ 14 h 104"/>
                <a:gd name="T6" fmla="*/ 130 w 144"/>
                <a:gd name="T7" fmla="*/ 17 h 104"/>
                <a:gd name="T8" fmla="*/ 142 w 144"/>
                <a:gd name="T9" fmla="*/ 17 h 104"/>
                <a:gd name="T10" fmla="*/ 142 w 144"/>
                <a:gd name="T11" fmla="*/ 21 h 104"/>
                <a:gd name="T12" fmla="*/ 137 w 144"/>
                <a:gd name="T13" fmla="*/ 29 h 104"/>
                <a:gd name="T14" fmla="*/ 122 w 144"/>
                <a:gd name="T15" fmla="*/ 35 h 104"/>
                <a:gd name="T16" fmla="*/ 115 w 144"/>
                <a:gd name="T17" fmla="*/ 38 h 104"/>
                <a:gd name="T18" fmla="*/ 110 w 144"/>
                <a:gd name="T19" fmla="*/ 49 h 104"/>
                <a:gd name="T20" fmla="*/ 104 w 144"/>
                <a:gd name="T21" fmla="*/ 60 h 104"/>
                <a:gd name="T22" fmla="*/ 107 w 144"/>
                <a:gd name="T23" fmla="*/ 70 h 104"/>
                <a:gd name="T24" fmla="*/ 99 w 144"/>
                <a:gd name="T25" fmla="*/ 77 h 104"/>
                <a:gd name="T26" fmla="*/ 96 w 144"/>
                <a:gd name="T27" fmla="*/ 83 h 104"/>
                <a:gd name="T28" fmla="*/ 87 w 144"/>
                <a:gd name="T29" fmla="*/ 85 h 104"/>
                <a:gd name="T30" fmla="*/ 81 w 144"/>
                <a:gd name="T31" fmla="*/ 95 h 104"/>
                <a:gd name="T32" fmla="*/ 75 w 144"/>
                <a:gd name="T33" fmla="*/ 94 h 104"/>
                <a:gd name="T34" fmla="*/ 71 w 144"/>
                <a:gd name="T35" fmla="*/ 95 h 104"/>
                <a:gd name="T36" fmla="*/ 64 w 144"/>
                <a:gd name="T37" fmla="*/ 95 h 104"/>
                <a:gd name="T38" fmla="*/ 53 w 144"/>
                <a:gd name="T39" fmla="*/ 98 h 104"/>
                <a:gd name="T40" fmla="*/ 41 w 144"/>
                <a:gd name="T41" fmla="*/ 104 h 104"/>
                <a:gd name="T42" fmla="*/ 30 w 144"/>
                <a:gd name="T43" fmla="*/ 95 h 104"/>
                <a:gd name="T44" fmla="*/ 23 w 144"/>
                <a:gd name="T45" fmla="*/ 89 h 104"/>
                <a:gd name="T46" fmla="*/ 21 w 144"/>
                <a:gd name="T47" fmla="*/ 80 h 104"/>
                <a:gd name="T48" fmla="*/ 25 w 144"/>
                <a:gd name="T49" fmla="*/ 74 h 104"/>
                <a:gd name="T50" fmla="*/ 23 w 144"/>
                <a:gd name="T51" fmla="*/ 66 h 104"/>
                <a:gd name="T52" fmla="*/ 21 w 144"/>
                <a:gd name="T53" fmla="*/ 55 h 104"/>
                <a:gd name="T54" fmla="*/ 28 w 144"/>
                <a:gd name="T55" fmla="*/ 45 h 104"/>
                <a:gd name="T56" fmla="*/ 34 w 144"/>
                <a:gd name="T57" fmla="*/ 29 h 104"/>
                <a:gd name="T58" fmla="*/ 28 w 144"/>
                <a:gd name="T59" fmla="*/ 25 h 104"/>
                <a:gd name="T60" fmla="*/ 19 w 144"/>
                <a:gd name="T61" fmla="*/ 25 h 104"/>
                <a:gd name="T62" fmla="*/ 11 w 144"/>
                <a:gd name="T63" fmla="*/ 21 h 104"/>
                <a:gd name="T64" fmla="*/ 4 w 144"/>
                <a:gd name="T65" fmla="*/ 21 h 104"/>
                <a:gd name="T66" fmla="*/ 4 w 144"/>
                <a:gd name="T67" fmla="*/ 14 h 104"/>
                <a:gd name="T68" fmla="*/ 3 w 144"/>
                <a:gd name="T69" fmla="*/ 12 h 104"/>
                <a:gd name="T70" fmla="*/ 4 w 144"/>
                <a:gd name="T71" fmla="*/ 4 h 104"/>
                <a:gd name="T72" fmla="*/ 11 w 144"/>
                <a:gd name="T73" fmla="*/ 1 h 104"/>
                <a:gd name="T74" fmla="*/ 21 w 144"/>
                <a:gd name="T75" fmla="*/ 1 h 104"/>
                <a:gd name="T76" fmla="*/ 40 w 144"/>
                <a:gd name="T77" fmla="*/ 1 h 104"/>
                <a:gd name="T78" fmla="*/ 64 w 144"/>
                <a:gd name="T79" fmla="*/ 4 h 104"/>
                <a:gd name="T80" fmla="*/ 87 w 144"/>
                <a:gd name="T81" fmla="*/ 4 h 1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4"/>
                <a:gd name="T124" fmla="*/ 0 h 104"/>
                <a:gd name="T125" fmla="*/ 144 w 144"/>
                <a:gd name="T126" fmla="*/ 104 h 1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4" h="104">
                  <a:moveTo>
                    <a:pt x="87" y="4"/>
                  </a:moveTo>
                  <a:lnTo>
                    <a:pt x="92" y="10"/>
                  </a:lnTo>
                  <a:lnTo>
                    <a:pt x="107" y="14"/>
                  </a:lnTo>
                  <a:lnTo>
                    <a:pt x="115" y="14"/>
                  </a:lnTo>
                  <a:lnTo>
                    <a:pt x="115" y="12"/>
                  </a:lnTo>
                  <a:lnTo>
                    <a:pt x="122" y="14"/>
                  </a:lnTo>
                  <a:lnTo>
                    <a:pt x="126" y="18"/>
                  </a:lnTo>
                  <a:lnTo>
                    <a:pt x="130" y="17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8"/>
                  </a:lnTo>
                  <a:lnTo>
                    <a:pt x="142" y="21"/>
                  </a:lnTo>
                  <a:lnTo>
                    <a:pt x="142" y="25"/>
                  </a:lnTo>
                  <a:lnTo>
                    <a:pt x="137" y="29"/>
                  </a:lnTo>
                  <a:lnTo>
                    <a:pt x="130" y="35"/>
                  </a:lnTo>
                  <a:lnTo>
                    <a:pt x="122" y="35"/>
                  </a:lnTo>
                  <a:lnTo>
                    <a:pt x="118" y="38"/>
                  </a:lnTo>
                  <a:lnTo>
                    <a:pt x="115" y="38"/>
                  </a:lnTo>
                  <a:lnTo>
                    <a:pt x="115" y="45"/>
                  </a:lnTo>
                  <a:lnTo>
                    <a:pt x="110" y="49"/>
                  </a:lnTo>
                  <a:lnTo>
                    <a:pt x="100" y="57"/>
                  </a:lnTo>
                  <a:lnTo>
                    <a:pt x="104" y="60"/>
                  </a:lnTo>
                  <a:lnTo>
                    <a:pt x="107" y="67"/>
                  </a:lnTo>
                  <a:lnTo>
                    <a:pt x="107" y="70"/>
                  </a:lnTo>
                  <a:lnTo>
                    <a:pt x="104" y="73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3" y="85"/>
                  </a:lnTo>
                  <a:lnTo>
                    <a:pt x="87" y="85"/>
                  </a:lnTo>
                  <a:lnTo>
                    <a:pt x="82" y="89"/>
                  </a:lnTo>
                  <a:lnTo>
                    <a:pt x="81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4" y="95"/>
                  </a:lnTo>
                  <a:lnTo>
                    <a:pt x="71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58" y="95"/>
                  </a:lnTo>
                  <a:lnTo>
                    <a:pt x="53" y="98"/>
                  </a:lnTo>
                  <a:lnTo>
                    <a:pt x="48" y="98"/>
                  </a:lnTo>
                  <a:lnTo>
                    <a:pt x="41" y="104"/>
                  </a:lnTo>
                  <a:lnTo>
                    <a:pt x="32" y="101"/>
                  </a:lnTo>
                  <a:lnTo>
                    <a:pt x="30" y="95"/>
                  </a:lnTo>
                  <a:lnTo>
                    <a:pt x="30" y="91"/>
                  </a:lnTo>
                  <a:lnTo>
                    <a:pt x="23" y="89"/>
                  </a:lnTo>
                  <a:lnTo>
                    <a:pt x="21" y="89"/>
                  </a:lnTo>
                  <a:lnTo>
                    <a:pt x="21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45"/>
                  </a:lnTo>
                  <a:lnTo>
                    <a:pt x="28" y="38"/>
                  </a:lnTo>
                  <a:lnTo>
                    <a:pt x="34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11" y="21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0" y="5"/>
                  </a:lnTo>
                  <a:lnTo>
                    <a:pt x="4" y="4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32" y="1"/>
                  </a:lnTo>
                  <a:lnTo>
                    <a:pt x="40" y="1"/>
                  </a:lnTo>
                  <a:lnTo>
                    <a:pt x="51" y="4"/>
                  </a:lnTo>
                  <a:lnTo>
                    <a:pt x="64" y="4"/>
                  </a:lnTo>
                  <a:lnTo>
                    <a:pt x="75" y="4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6" name="Group 1082"/>
          <p:cNvGrpSpPr>
            <a:grpSpLocks/>
          </p:cNvGrpSpPr>
          <p:nvPr/>
        </p:nvGrpSpPr>
        <p:grpSpPr bwMode="auto">
          <a:xfrm>
            <a:off x="4416778" y="2043289"/>
            <a:ext cx="18345" cy="11289"/>
            <a:chOff x="2407" y="1845"/>
            <a:chExt cx="13" cy="8"/>
          </a:xfrm>
        </p:grpSpPr>
        <p:sp>
          <p:nvSpPr>
            <p:cNvPr id="142691" name="Freeform 1080"/>
            <p:cNvSpPr>
              <a:spLocks/>
            </p:cNvSpPr>
            <p:nvPr/>
          </p:nvSpPr>
          <p:spPr bwMode="auto">
            <a:xfrm>
              <a:off x="2407" y="1845"/>
              <a:ext cx="13" cy="8"/>
            </a:xfrm>
            <a:custGeom>
              <a:avLst/>
              <a:gdLst>
                <a:gd name="T0" fmla="*/ 7 w 13"/>
                <a:gd name="T1" fmla="*/ 8 h 8"/>
                <a:gd name="T2" fmla="*/ 6 w 13"/>
                <a:gd name="T3" fmla="*/ 7 h 8"/>
                <a:gd name="T4" fmla="*/ 6 w 13"/>
                <a:gd name="T5" fmla="*/ 4 h 8"/>
                <a:gd name="T6" fmla="*/ 0 w 13"/>
                <a:gd name="T7" fmla="*/ 4 h 8"/>
                <a:gd name="T8" fmla="*/ 7 w 13"/>
                <a:gd name="T9" fmla="*/ 0 h 8"/>
                <a:gd name="T10" fmla="*/ 7 w 13"/>
                <a:gd name="T11" fmla="*/ 3 h 8"/>
                <a:gd name="T12" fmla="*/ 13 w 13"/>
                <a:gd name="T13" fmla="*/ 3 h 8"/>
                <a:gd name="T14" fmla="*/ 10 w 13"/>
                <a:gd name="T15" fmla="*/ 4 h 8"/>
                <a:gd name="T16" fmla="*/ 7 w 13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8"/>
                  </a:moveTo>
                  <a:lnTo>
                    <a:pt x="6" y="7"/>
                  </a:lnTo>
                  <a:lnTo>
                    <a:pt x="6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3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92" name="Freeform 1081"/>
            <p:cNvSpPr>
              <a:spLocks/>
            </p:cNvSpPr>
            <p:nvPr/>
          </p:nvSpPr>
          <p:spPr bwMode="auto">
            <a:xfrm>
              <a:off x="2407" y="1845"/>
              <a:ext cx="13" cy="8"/>
            </a:xfrm>
            <a:custGeom>
              <a:avLst/>
              <a:gdLst>
                <a:gd name="T0" fmla="*/ 7 w 13"/>
                <a:gd name="T1" fmla="*/ 8 h 8"/>
                <a:gd name="T2" fmla="*/ 6 w 13"/>
                <a:gd name="T3" fmla="*/ 7 h 8"/>
                <a:gd name="T4" fmla="*/ 6 w 13"/>
                <a:gd name="T5" fmla="*/ 4 h 8"/>
                <a:gd name="T6" fmla="*/ 0 w 13"/>
                <a:gd name="T7" fmla="*/ 4 h 8"/>
                <a:gd name="T8" fmla="*/ 7 w 13"/>
                <a:gd name="T9" fmla="*/ 0 h 8"/>
                <a:gd name="T10" fmla="*/ 7 w 13"/>
                <a:gd name="T11" fmla="*/ 3 h 8"/>
                <a:gd name="T12" fmla="*/ 13 w 13"/>
                <a:gd name="T13" fmla="*/ 3 h 8"/>
                <a:gd name="T14" fmla="*/ 10 w 13"/>
                <a:gd name="T15" fmla="*/ 4 h 8"/>
                <a:gd name="T16" fmla="*/ 7 w 13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8"/>
                  </a:moveTo>
                  <a:lnTo>
                    <a:pt x="6" y="7"/>
                  </a:lnTo>
                  <a:lnTo>
                    <a:pt x="6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3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7" name="Group 1085"/>
          <p:cNvGrpSpPr>
            <a:grpSpLocks/>
          </p:cNvGrpSpPr>
          <p:nvPr/>
        </p:nvGrpSpPr>
        <p:grpSpPr bwMode="auto">
          <a:xfrm>
            <a:off x="4436533" y="2037645"/>
            <a:ext cx="7056" cy="5644"/>
            <a:chOff x="2421" y="1841"/>
            <a:chExt cx="5" cy="4"/>
          </a:xfrm>
        </p:grpSpPr>
        <p:sp>
          <p:nvSpPr>
            <p:cNvPr id="142689" name="Freeform 1083"/>
            <p:cNvSpPr>
              <a:spLocks/>
            </p:cNvSpPr>
            <p:nvPr/>
          </p:nvSpPr>
          <p:spPr bwMode="auto">
            <a:xfrm>
              <a:off x="2421" y="1841"/>
              <a:ext cx="5" cy="4"/>
            </a:xfrm>
            <a:custGeom>
              <a:avLst/>
              <a:gdLst>
                <a:gd name="T0" fmla="*/ 5 w 5"/>
                <a:gd name="T1" fmla="*/ 4 h 4"/>
                <a:gd name="T2" fmla="*/ 0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90" name="Freeform 1084"/>
            <p:cNvSpPr>
              <a:spLocks/>
            </p:cNvSpPr>
            <p:nvPr/>
          </p:nvSpPr>
          <p:spPr bwMode="auto">
            <a:xfrm>
              <a:off x="2421" y="1841"/>
              <a:ext cx="5" cy="4"/>
            </a:xfrm>
            <a:custGeom>
              <a:avLst/>
              <a:gdLst>
                <a:gd name="T0" fmla="*/ 5 w 5"/>
                <a:gd name="T1" fmla="*/ 4 h 4"/>
                <a:gd name="T2" fmla="*/ 0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8" name="Group 1088"/>
          <p:cNvGrpSpPr>
            <a:grpSpLocks/>
          </p:cNvGrpSpPr>
          <p:nvPr/>
        </p:nvGrpSpPr>
        <p:grpSpPr bwMode="auto">
          <a:xfrm>
            <a:off x="4395612" y="2057400"/>
            <a:ext cx="5644" cy="5644"/>
            <a:chOff x="2392" y="1855"/>
            <a:chExt cx="4" cy="4"/>
          </a:xfrm>
        </p:grpSpPr>
        <p:sp>
          <p:nvSpPr>
            <p:cNvPr id="142687" name="Freeform 1086"/>
            <p:cNvSpPr>
              <a:spLocks/>
            </p:cNvSpPr>
            <p:nvPr/>
          </p:nvSpPr>
          <p:spPr bwMode="auto">
            <a:xfrm>
              <a:off x="2392" y="1855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0 h 4"/>
                <a:gd name="T6" fmla="*/ 4 w 4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4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88" name="Freeform 1087"/>
            <p:cNvSpPr>
              <a:spLocks/>
            </p:cNvSpPr>
            <p:nvPr/>
          </p:nvSpPr>
          <p:spPr bwMode="auto">
            <a:xfrm>
              <a:off x="2392" y="1855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3 h 4"/>
                <a:gd name="T4" fmla="*/ 4 w 4"/>
                <a:gd name="T5" fmla="*/ 0 h 4"/>
                <a:gd name="T6" fmla="*/ 4 w 4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4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89" name="Group 1091"/>
          <p:cNvGrpSpPr>
            <a:grpSpLocks/>
          </p:cNvGrpSpPr>
          <p:nvPr/>
        </p:nvGrpSpPr>
        <p:grpSpPr bwMode="auto">
          <a:xfrm>
            <a:off x="4399844" y="1988257"/>
            <a:ext cx="11289" cy="7055"/>
            <a:chOff x="2395" y="1806"/>
            <a:chExt cx="8" cy="5"/>
          </a:xfrm>
        </p:grpSpPr>
        <p:sp>
          <p:nvSpPr>
            <p:cNvPr id="142685" name="Freeform 1089"/>
            <p:cNvSpPr>
              <a:spLocks/>
            </p:cNvSpPr>
            <p:nvPr/>
          </p:nvSpPr>
          <p:spPr bwMode="auto">
            <a:xfrm>
              <a:off x="2395" y="1806"/>
              <a:ext cx="8" cy="5"/>
            </a:xfrm>
            <a:custGeom>
              <a:avLst/>
              <a:gdLst>
                <a:gd name="T0" fmla="*/ 0 w 8"/>
                <a:gd name="T1" fmla="*/ 0 h 5"/>
                <a:gd name="T2" fmla="*/ 4 w 8"/>
                <a:gd name="T3" fmla="*/ 5 h 5"/>
                <a:gd name="T4" fmla="*/ 8 w 8"/>
                <a:gd name="T5" fmla="*/ 3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"/>
                <a:gd name="T14" fmla="*/ 8 w 8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">
                  <a:moveTo>
                    <a:pt x="0" y="0"/>
                  </a:moveTo>
                  <a:lnTo>
                    <a:pt x="4" y="5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86" name="Freeform 1090"/>
            <p:cNvSpPr>
              <a:spLocks/>
            </p:cNvSpPr>
            <p:nvPr/>
          </p:nvSpPr>
          <p:spPr bwMode="auto">
            <a:xfrm>
              <a:off x="2395" y="1806"/>
              <a:ext cx="8" cy="5"/>
            </a:xfrm>
            <a:custGeom>
              <a:avLst/>
              <a:gdLst>
                <a:gd name="T0" fmla="*/ 0 w 8"/>
                <a:gd name="T1" fmla="*/ 0 h 5"/>
                <a:gd name="T2" fmla="*/ 4 w 8"/>
                <a:gd name="T3" fmla="*/ 5 h 5"/>
                <a:gd name="T4" fmla="*/ 8 w 8"/>
                <a:gd name="T5" fmla="*/ 3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"/>
                <a:gd name="T14" fmla="*/ 8 w 8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">
                  <a:moveTo>
                    <a:pt x="0" y="0"/>
                  </a:moveTo>
                  <a:lnTo>
                    <a:pt x="4" y="5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0" name="Group 1094"/>
          <p:cNvGrpSpPr>
            <a:grpSpLocks/>
          </p:cNvGrpSpPr>
          <p:nvPr/>
        </p:nvGrpSpPr>
        <p:grpSpPr bwMode="auto">
          <a:xfrm>
            <a:off x="4803423" y="1999545"/>
            <a:ext cx="314678" cy="115711"/>
            <a:chOff x="2681" y="1814"/>
            <a:chExt cx="223" cy="82"/>
          </a:xfrm>
        </p:grpSpPr>
        <p:sp>
          <p:nvSpPr>
            <p:cNvPr id="142683" name="Freeform 1092"/>
            <p:cNvSpPr>
              <a:spLocks/>
            </p:cNvSpPr>
            <p:nvPr/>
          </p:nvSpPr>
          <p:spPr bwMode="auto">
            <a:xfrm>
              <a:off x="2681" y="1814"/>
              <a:ext cx="223" cy="82"/>
            </a:xfrm>
            <a:custGeom>
              <a:avLst/>
              <a:gdLst>
                <a:gd name="T0" fmla="*/ 11 w 223"/>
                <a:gd name="T1" fmla="*/ 0 h 82"/>
                <a:gd name="T2" fmla="*/ 20 w 223"/>
                <a:gd name="T3" fmla="*/ 1 h 82"/>
                <a:gd name="T4" fmla="*/ 31 w 223"/>
                <a:gd name="T5" fmla="*/ 12 h 82"/>
                <a:gd name="T6" fmla="*/ 45 w 223"/>
                <a:gd name="T7" fmla="*/ 12 h 82"/>
                <a:gd name="T8" fmla="*/ 57 w 223"/>
                <a:gd name="T9" fmla="*/ 14 h 82"/>
                <a:gd name="T10" fmla="*/ 67 w 223"/>
                <a:gd name="T11" fmla="*/ 8 h 82"/>
                <a:gd name="T12" fmla="*/ 82 w 223"/>
                <a:gd name="T13" fmla="*/ 1 h 82"/>
                <a:gd name="T14" fmla="*/ 98 w 223"/>
                <a:gd name="T15" fmla="*/ 0 h 82"/>
                <a:gd name="T16" fmla="*/ 101 w 223"/>
                <a:gd name="T17" fmla="*/ 1 h 82"/>
                <a:gd name="T18" fmla="*/ 112 w 223"/>
                <a:gd name="T19" fmla="*/ 6 h 82"/>
                <a:gd name="T20" fmla="*/ 119 w 223"/>
                <a:gd name="T21" fmla="*/ 8 h 82"/>
                <a:gd name="T22" fmla="*/ 131 w 223"/>
                <a:gd name="T23" fmla="*/ 14 h 82"/>
                <a:gd name="T24" fmla="*/ 138 w 223"/>
                <a:gd name="T25" fmla="*/ 14 h 82"/>
                <a:gd name="T26" fmla="*/ 156 w 223"/>
                <a:gd name="T27" fmla="*/ 14 h 82"/>
                <a:gd name="T28" fmla="*/ 176 w 223"/>
                <a:gd name="T29" fmla="*/ 6 h 82"/>
                <a:gd name="T30" fmla="*/ 201 w 223"/>
                <a:gd name="T31" fmla="*/ 10 h 82"/>
                <a:gd name="T32" fmla="*/ 204 w 223"/>
                <a:gd name="T33" fmla="*/ 25 h 82"/>
                <a:gd name="T34" fmla="*/ 210 w 223"/>
                <a:gd name="T35" fmla="*/ 34 h 82"/>
                <a:gd name="T36" fmla="*/ 217 w 223"/>
                <a:gd name="T37" fmla="*/ 51 h 82"/>
                <a:gd name="T38" fmla="*/ 220 w 223"/>
                <a:gd name="T39" fmla="*/ 59 h 82"/>
                <a:gd name="T40" fmla="*/ 217 w 223"/>
                <a:gd name="T41" fmla="*/ 65 h 82"/>
                <a:gd name="T42" fmla="*/ 199 w 223"/>
                <a:gd name="T43" fmla="*/ 62 h 82"/>
                <a:gd name="T44" fmla="*/ 190 w 223"/>
                <a:gd name="T45" fmla="*/ 63 h 82"/>
                <a:gd name="T46" fmla="*/ 180 w 223"/>
                <a:gd name="T47" fmla="*/ 65 h 82"/>
                <a:gd name="T48" fmla="*/ 164 w 223"/>
                <a:gd name="T49" fmla="*/ 72 h 82"/>
                <a:gd name="T50" fmla="*/ 146 w 223"/>
                <a:gd name="T51" fmla="*/ 69 h 82"/>
                <a:gd name="T52" fmla="*/ 133 w 223"/>
                <a:gd name="T53" fmla="*/ 72 h 82"/>
                <a:gd name="T54" fmla="*/ 128 w 223"/>
                <a:gd name="T55" fmla="*/ 69 h 82"/>
                <a:gd name="T56" fmla="*/ 128 w 223"/>
                <a:gd name="T57" fmla="*/ 79 h 82"/>
                <a:gd name="T58" fmla="*/ 120 w 223"/>
                <a:gd name="T59" fmla="*/ 82 h 82"/>
                <a:gd name="T60" fmla="*/ 116 w 223"/>
                <a:gd name="T61" fmla="*/ 76 h 82"/>
                <a:gd name="T62" fmla="*/ 119 w 223"/>
                <a:gd name="T63" fmla="*/ 69 h 82"/>
                <a:gd name="T64" fmla="*/ 101 w 223"/>
                <a:gd name="T65" fmla="*/ 69 h 82"/>
                <a:gd name="T66" fmla="*/ 82 w 223"/>
                <a:gd name="T67" fmla="*/ 80 h 82"/>
                <a:gd name="T68" fmla="*/ 74 w 223"/>
                <a:gd name="T69" fmla="*/ 76 h 82"/>
                <a:gd name="T70" fmla="*/ 56 w 223"/>
                <a:gd name="T71" fmla="*/ 72 h 82"/>
                <a:gd name="T72" fmla="*/ 52 w 223"/>
                <a:gd name="T73" fmla="*/ 79 h 82"/>
                <a:gd name="T74" fmla="*/ 38 w 223"/>
                <a:gd name="T75" fmla="*/ 79 h 82"/>
                <a:gd name="T76" fmla="*/ 30 w 223"/>
                <a:gd name="T77" fmla="*/ 72 h 82"/>
                <a:gd name="T78" fmla="*/ 26 w 223"/>
                <a:gd name="T79" fmla="*/ 73 h 82"/>
                <a:gd name="T80" fmla="*/ 19 w 223"/>
                <a:gd name="T81" fmla="*/ 72 h 82"/>
                <a:gd name="T82" fmla="*/ 16 w 223"/>
                <a:gd name="T83" fmla="*/ 69 h 82"/>
                <a:gd name="T84" fmla="*/ 19 w 223"/>
                <a:gd name="T85" fmla="*/ 67 h 82"/>
                <a:gd name="T86" fmla="*/ 14 w 223"/>
                <a:gd name="T87" fmla="*/ 65 h 82"/>
                <a:gd name="T88" fmla="*/ 14 w 223"/>
                <a:gd name="T89" fmla="*/ 56 h 82"/>
                <a:gd name="T90" fmla="*/ 1 w 223"/>
                <a:gd name="T91" fmla="*/ 53 h 82"/>
                <a:gd name="T92" fmla="*/ 1 w 223"/>
                <a:gd name="T93" fmla="*/ 48 h 82"/>
                <a:gd name="T94" fmla="*/ 7 w 223"/>
                <a:gd name="T95" fmla="*/ 51 h 82"/>
                <a:gd name="T96" fmla="*/ 8 w 223"/>
                <a:gd name="T97" fmla="*/ 48 h 82"/>
                <a:gd name="T98" fmla="*/ 8 w 223"/>
                <a:gd name="T99" fmla="*/ 45 h 82"/>
                <a:gd name="T100" fmla="*/ 8 w 223"/>
                <a:gd name="T101" fmla="*/ 35 h 82"/>
                <a:gd name="T102" fmla="*/ 0 w 223"/>
                <a:gd name="T103" fmla="*/ 29 h 82"/>
                <a:gd name="T104" fmla="*/ 11 w 223"/>
                <a:gd name="T105" fmla="*/ 23 h 82"/>
                <a:gd name="T106" fmla="*/ 19 w 223"/>
                <a:gd name="T107" fmla="*/ 23 h 82"/>
                <a:gd name="T108" fmla="*/ 23 w 223"/>
                <a:gd name="T109" fmla="*/ 23 h 82"/>
                <a:gd name="T110" fmla="*/ 31 w 223"/>
                <a:gd name="T111" fmla="*/ 21 h 82"/>
                <a:gd name="T112" fmla="*/ 37 w 223"/>
                <a:gd name="T113" fmla="*/ 17 h 82"/>
                <a:gd name="T114" fmla="*/ 14 w 223"/>
                <a:gd name="T115" fmla="*/ 17 h 82"/>
                <a:gd name="T116" fmla="*/ 4 w 223"/>
                <a:gd name="T117" fmla="*/ 23 h 82"/>
                <a:gd name="T118" fmla="*/ 0 w 223"/>
                <a:gd name="T119" fmla="*/ 23 h 82"/>
                <a:gd name="T120" fmla="*/ 0 w 223"/>
                <a:gd name="T121" fmla="*/ 18 h 82"/>
                <a:gd name="T122" fmla="*/ 4 w 223"/>
                <a:gd name="T123" fmla="*/ 12 h 82"/>
                <a:gd name="T124" fmla="*/ 7 w 223"/>
                <a:gd name="T125" fmla="*/ 8 h 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"/>
                <a:gd name="T190" fmla="*/ 0 h 82"/>
                <a:gd name="T191" fmla="*/ 223 w 223"/>
                <a:gd name="T192" fmla="*/ 82 h 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" h="82">
                  <a:moveTo>
                    <a:pt x="1" y="4"/>
                  </a:moveTo>
                  <a:lnTo>
                    <a:pt x="11" y="0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19" y="6"/>
                  </a:lnTo>
                  <a:lnTo>
                    <a:pt x="31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50" y="14"/>
                  </a:lnTo>
                  <a:lnTo>
                    <a:pt x="57" y="14"/>
                  </a:lnTo>
                  <a:lnTo>
                    <a:pt x="59" y="10"/>
                  </a:lnTo>
                  <a:lnTo>
                    <a:pt x="67" y="8"/>
                  </a:lnTo>
                  <a:lnTo>
                    <a:pt x="74" y="4"/>
                  </a:lnTo>
                  <a:lnTo>
                    <a:pt x="82" y="1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8" y="6"/>
                  </a:lnTo>
                  <a:lnTo>
                    <a:pt x="112" y="6"/>
                  </a:lnTo>
                  <a:lnTo>
                    <a:pt x="119" y="10"/>
                  </a:lnTo>
                  <a:lnTo>
                    <a:pt x="119" y="8"/>
                  </a:lnTo>
                  <a:lnTo>
                    <a:pt x="120" y="10"/>
                  </a:lnTo>
                  <a:lnTo>
                    <a:pt x="131" y="14"/>
                  </a:lnTo>
                  <a:lnTo>
                    <a:pt x="133" y="12"/>
                  </a:lnTo>
                  <a:lnTo>
                    <a:pt x="138" y="14"/>
                  </a:lnTo>
                  <a:lnTo>
                    <a:pt x="151" y="12"/>
                  </a:lnTo>
                  <a:lnTo>
                    <a:pt x="156" y="14"/>
                  </a:lnTo>
                  <a:lnTo>
                    <a:pt x="167" y="12"/>
                  </a:lnTo>
                  <a:lnTo>
                    <a:pt x="176" y="6"/>
                  </a:lnTo>
                  <a:lnTo>
                    <a:pt x="193" y="4"/>
                  </a:lnTo>
                  <a:lnTo>
                    <a:pt x="201" y="10"/>
                  </a:lnTo>
                  <a:lnTo>
                    <a:pt x="204" y="17"/>
                  </a:lnTo>
                  <a:lnTo>
                    <a:pt x="204" y="25"/>
                  </a:lnTo>
                  <a:lnTo>
                    <a:pt x="216" y="29"/>
                  </a:lnTo>
                  <a:lnTo>
                    <a:pt x="210" y="34"/>
                  </a:lnTo>
                  <a:lnTo>
                    <a:pt x="216" y="45"/>
                  </a:lnTo>
                  <a:lnTo>
                    <a:pt x="217" y="51"/>
                  </a:lnTo>
                  <a:lnTo>
                    <a:pt x="217" y="53"/>
                  </a:lnTo>
                  <a:lnTo>
                    <a:pt x="220" y="59"/>
                  </a:lnTo>
                  <a:lnTo>
                    <a:pt x="223" y="65"/>
                  </a:lnTo>
                  <a:lnTo>
                    <a:pt x="217" y="65"/>
                  </a:lnTo>
                  <a:lnTo>
                    <a:pt x="205" y="63"/>
                  </a:lnTo>
                  <a:lnTo>
                    <a:pt x="199" y="62"/>
                  </a:lnTo>
                  <a:lnTo>
                    <a:pt x="193" y="65"/>
                  </a:lnTo>
                  <a:lnTo>
                    <a:pt x="190" y="63"/>
                  </a:lnTo>
                  <a:lnTo>
                    <a:pt x="186" y="65"/>
                  </a:lnTo>
                  <a:lnTo>
                    <a:pt x="180" y="65"/>
                  </a:lnTo>
                  <a:lnTo>
                    <a:pt x="175" y="65"/>
                  </a:lnTo>
                  <a:lnTo>
                    <a:pt x="164" y="72"/>
                  </a:lnTo>
                  <a:lnTo>
                    <a:pt x="156" y="72"/>
                  </a:lnTo>
                  <a:lnTo>
                    <a:pt x="146" y="69"/>
                  </a:lnTo>
                  <a:lnTo>
                    <a:pt x="139" y="72"/>
                  </a:lnTo>
                  <a:lnTo>
                    <a:pt x="133" y="72"/>
                  </a:lnTo>
                  <a:lnTo>
                    <a:pt x="131" y="69"/>
                  </a:lnTo>
                  <a:lnTo>
                    <a:pt x="128" y="69"/>
                  </a:lnTo>
                  <a:lnTo>
                    <a:pt x="128" y="76"/>
                  </a:lnTo>
                  <a:lnTo>
                    <a:pt x="128" y="79"/>
                  </a:lnTo>
                  <a:lnTo>
                    <a:pt x="126" y="80"/>
                  </a:lnTo>
                  <a:lnTo>
                    <a:pt x="120" y="82"/>
                  </a:lnTo>
                  <a:lnTo>
                    <a:pt x="119" y="80"/>
                  </a:lnTo>
                  <a:lnTo>
                    <a:pt x="116" y="76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12" y="73"/>
                  </a:lnTo>
                  <a:lnTo>
                    <a:pt x="101" y="69"/>
                  </a:lnTo>
                  <a:lnTo>
                    <a:pt x="93" y="79"/>
                  </a:lnTo>
                  <a:lnTo>
                    <a:pt x="82" y="80"/>
                  </a:lnTo>
                  <a:lnTo>
                    <a:pt x="75" y="80"/>
                  </a:lnTo>
                  <a:lnTo>
                    <a:pt x="74" y="76"/>
                  </a:lnTo>
                  <a:lnTo>
                    <a:pt x="61" y="72"/>
                  </a:lnTo>
                  <a:lnTo>
                    <a:pt x="56" y="72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5" y="80"/>
                  </a:lnTo>
                  <a:lnTo>
                    <a:pt x="38" y="79"/>
                  </a:lnTo>
                  <a:lnTo>
                    <a:pt x="37" y="73"/>
                  </a:lnTo>
                  <a:lnTo>
                    <a:pt x="30" y="72"/>
                  </a:lnTo>
                  <a:lnTo>
                    <a:pt x="27" y="72"/>
                  </a:lnTo>
                  <a:lnTo>
                    <a:pt x="26" y="73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27" y="69"/>
                  </a:lnTo>
                  <a:lnTo>
                    <a:pt x="16" y="69"/>
                  </a:lnTo>
                  <a:lnTo>
                    <a:pt x="14" y="67"/>
                  </a:lnTo>
                  <a:lnTo>
                    <a:pt x="19" y="67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14" y="56"/>
                  </a:lnTo>
                  <a:lnTo>
                    <a:pt x="8" y="53"/>
                  </a:lnTo>
                  <a:lnTo>
                    <a:pt x="1" y="53"/>
                  </a:lnTo>
                  <a:lnTo>
                    <a:pt x="4" y="51"/>
                  </a:lnTo>
                  <a:lnTo>
                    <a:pt x="1" y="48"/>
                  </a:lnTo>
                  <a:lnTo>
                    <a:pt x="4" y="48"/>
                  </a:lnTo>
                  <a:lnTo>
                    <a:pt x="7" y="51"/>
                  </a:lnTo>
                  <a:lnTo>
                    <a:pt x="11" y="51"/>
                  </a:lnTo>
                  <a:lnTo>
                    <a:pt x="8" y="48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7" y="39"/>
                  </a:lnTo>
                  <a:lnTo>
                    <a:pt x="8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0" y="21"/>
                  </a:lnTo>
                  <a:lnTo>
                    <a:pt x="23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26" y="14"/>
                  </a:lnTo>
                  <a:lnTo>
                    <a:pt x="14" y="17"/>
                  </a:lnTo>
                  <a:lnTo>
                    <a:pt x="11" y="18"/>
                  </a:lnTo>
                  <a:lnTo>
                    <a:pt x="4" y="2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84" name="Freeform 1093"/>
            <p:cNvSpPr>
              <a:spLocks/>
            </p:cNvSpPr>
            <p:nvPr/>
          </p:nvSpPr>
          <p:spPr bwMode="auto">
            <a:xfrm>
              <a:off x="2681" y="1814"/>
              <a:ext cx="223" cy="82"/>
            </a:xfrm>
            <a:custGeom>
              <a:avLst/>
              <a:gdLst>
                <a:gd name="T0" fmla="*/ 11 w 223"/>
                <a:gd name="T1" fmla="*/ 0 h 82"/>
                <a:gd name="T2" fmla="*/ 20 w 223"/>
                <a:gd name="T3" fmla="*/ 1 h 82"/>
                <a:gd name="T4" fmla="*/ 31 w 223"/>
                <a:gd name="T5" fmla="*/ 12 h 82"/>
                <a:gd name="T6" fmla="*/ 45 w 223"/>
                <a:gd name="T7" fmla="*/ 12 h 82"/>
                <a:gd name="T8" fmla="*/ 57 w 223"/>
                <a:gd name="T9" fmla="*/ 14 h 82"/>
                <a:gd name="T10" fmla="*/ 67 w 223"/>
                <a:gd name="T11" fmla="*/ 8 h 82"/>
                <a:gd name="T12" fmla="*/ 82 w 223"/>
                <a:gd name="T13" fmla="*/ 1 h 82"/>
                <a:gd name="T14" fmla="*/ 98 w 223"/>
                <a:gd name="T15" fmla="*/ 0 h 82"/>
                <a:gd name="T16" fmla="*/ 101 w 223"/>
                <a:gd name="T17" fmla="*/ 1 h 82"/>
                <a:gd name="T18" fmla="*/ 112 w 223"/>
                <a:gd name="T19" fmla="*/ 6 h 82"/>
                <a:gd name="T20" fmla="*/ 119 w 223"/>
                <a:gd name="T21" fmla="*/ 8 h 82"/>
                <a:gd name="T22" fmla="*/ 131 w 223"/>
                <a:gd name="T23" fmla="*/ 14 h 82"/>
                <a:gd name="T24" fmla="*/ 138 w 223"/>
                <a:gd name="T25" fmla="*/ 14 h 82"/>
                <a:gd name="T26" fmla="*/ 156 w 223"/>
                <a:gd name="T27" fmla="*/ 14 h 82"/>
                <a:gd name="T28" fmla="*/ 176 w 223"/>
                <a:gd name="T29" fmla="*/ 6 h 82"/>
                <a:gd name="T30" fmla="*/ 201 w 223"/>
                <a:gd name="T31" fmla="*/ 10 h 82"/>
                <a:gd name="T32" fmla="*/ 204 w 223"/>
                <a:gd name="T33" fmla="*/ 25 h 82"/>
                <a:gd name="T34" fmla="*/ 210 w 223"/>
                <a:gd name="T35" fmla="*/ 34 h 82"/>
                <a:gd name="T36" fmla="*/ 217 w 223"/>
                <a:gd name="T37" fmla="*/ 51 h 82"/>
                <a:gd name="T38" fmla="*/ 220 w 223"/>
                <a:gd name="T39" fmla="*/ 59 h 82"/>
                <a:gd name="T40" fmla="*/ 217 w 223"/>
                <a:gd name="T41" fmla="*/ 65 h 82"/>
                <a:gd name="T42" fmla="*/ 199 w 223"/>
                <a:gd name="T43" fmla="*/ 62 h 82"/>
                <a:gd name="T44" fmla="*/ 190 w 223"/>
                <a:gd name="T45" fmla="*/ 63 h 82"/>
                <a:gd name="T46" fmla="*/ 180 w 223"/>
                <a:gd name="T47" fmla="*/ 65 h 82"/>
                <a:gd name="T48" fmla="*/ 164 w 223"/>
                <a:gd name="T49" fmla="*/ 72 h 82"/>
                <a:gd name="T50" fmla="*/ 146 w 223"/>
                <a:gd name="T51" fmla="*/ 69 h 82"/>
                <a:gd name="T52" fmla="*/ 133 w 223"/>
                <a:gd name="T53" fmla="*/ 72 h 82"/>
                <a:gd name="T54" fmla="*/ 128 w 223"/>
                <a:gd name="T55" fmla="*/ 69 h 82"/>
                <a:gd name="T56" fmla="*/ 128 w 223"/>
                <a:gd name="T57" fmla="*/ 79 h 82"/>
                <a:gd name="T58" fmla="*/ 120 w 223"/>
                <a:gd name="T59" fmla="*/ 82 h 82"/>
                <a:gd name="T60" fmla="*/ 116 w 223"/>
                <a:gd name="T61" fmla="*/ 76 h 82"/>
                <a:gd name="T62" fmla="*/ 119 w 223"/>
                <a:gd name="T63" fmla="*/ 69 h 82"/>
                <a:gd name="T64" fmla="*/ 101 w 223"/>
                <a:gd name="T65" fmla="*/ 69 h 82"/>
                <a:gd name="T66" fmla="*/ 82 w 223"/>
                <a:gd name="T67" fmla="*/ 80 h 82"/>
                <a:gd name="T68" fmla="*/ 74 w 223"/>
                <a:gd name="T69" fmla="*/ 76 h 82"/>
                <a:gd name="T70" fmla="*/ 56 w 223"/>
                <a:gd name="T71" fmla="*/ 72 h 82"/>
                <a:gd name="T72" fmla="*/ 52 w 223"/>
                <a:gd name="T73" fmla="*/ 79 h 82"/>
                <a:gd name="T74" fmla="*/ 38 w 223"/>
                <a:gd name="T75" fmla="*/ 79 h 82"/>
                <a:gd name="T76" fmla="*/ 30 w 223"/>
                <a:gd name="T77" fmla="*/ 72 h 82"/>
                <a:gd name="T78" fmla="*/ 26 w 223"/>
                <a:gd name="T79" fmla="*/ 73 h 82"/>
                <a:gd name="T80" fmla="*/ 19 w 223"/>
                <a:gd name="T81" fmla="*/ 72 h 82"/>
                <a:gd name="T82" fmla="*/ 16 w 223"/>
                <a:gd name="T83" fmla="*/ 69 h 82"/>
                <a:gd name="T84" fmla="*/ 19 w 223"/>
                <a:gd name="T85" fmla="*/ 67 h 82"/>
                <a:gd name="T86" fmla="*/ 14 w 223"/>
                <a:gd name="T87" fmla="*/ 65 h 82"/>
                <a:gd name="T88" fmla="*/ 14 w 223"/>
                <a:gd name="T89" fmla="*/ 56 h 82"/>
                <a:gd name="T90" fmla="*/ 1 w 223"/>
                <a:gd name="T91" fmla="*/ 53 h 82"/>
                <a:gd name="T92" fmla="*/ 1 w 223"/>
                <a:gd name="T93" fmla="*/ 48 h 82"/>
                <a:gd name="T94" fmla="*/ 7 w 223"/>
                <a:gd name="T95" fmla="*/ 51 h 82"/>
                <a:gd name="T96" fmla="*/ 8 w 223"/>
                <a:gd name="T97" fmla="*/ 48 h 82"/>
                <a:gd name="T98" fmla="*/ 8 w 223"/>
                <a:gd name="T99" fmla="*/ 45 h 82"/>
                <a:gd name="T100" fmla="*/ 8 w 223"/>
                <a:gd name="T101" fmla="*/ 35 h 82"/>
                <a:gd name="T102" fmla="*/ 0 w 223"/>
                <a:gd name="T103" fmla="*/ 29 h 82"/>
                <a:gd name="T104" fmla="*/ 11 w 223"/>
                <a:gd name="T105" fmla="*/ 23 h 82"/>
                <a:gd name="T106" fmla="*/ 19 w 223"/>
                <a:gd name="T107" fmla="*/ 23 h 82"/>
                <a:gd name="T108" fmla="*/ 23 w 223"/>
                <a:gd name="T109" fmla="*/ 23 h 82"/>
                <a:gd name="T110" fmla="*/ 31 w 223"/>
                <a:gd name="T111" fmla="*/ 21 h 82"/>
                <a:gd name="T112" fmla="*/ 37 w 223"/>
                <a:gd name="T113" fmla="*/ 17 h 82"/>
                <a:gd name="T114" fmla="*/ 14 w 223"/>
                <a:gd name="T115" fmla="*/ 17 h 82"/>
                <a:gd name="T116" fmla="*/ 4 w 223"/>
                <a:gd name="T117" fmla="*/ 23 h 82"/>
                <a:gd name="T118" fmla="*/ 0 w 223"/>
                <a:gd name="T119" fmla="*/ 23 h 82"/>
                <a:gd name="T120" fmla="*/ 0 w 223"/>
                <a:gd name="T121" fmla="*/ 18 h 82"/>
                <a:gd name="T122" fmla="*/ 4 w 223"/>
                <a:gd name="T123" fmla="*/ 12 h 82"/>
                <a:gd name="T124" fmla="*/ 7 w 223"/>
                <a:gd name="T125" fmla="*/ 8 h 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"/>
                <a:gd name="T190" fmla="*/ 0 h 82"/>
                <a:gd name="T191" fmla="*/ 223 w 223"/>
                <a:gd name="T192" fmla="*/ 82 h 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" h="82">
                  <a:moveTo>
                    <a:pt x="1" y="4"/>
                  </a:moveTo>
                  <a:lnTo>
                    <a:pt x="11" y="0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19" y="6"/>
                  </a:lnTo>
                  <a:lnTo>
                    <a:pt x="31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50" y="14"/>
                  </a:lnTo>
                  <a:lnTo>
                    <a:pt x="57" y="14"/>
                  </a:lnTo>
                  <a:lnTo>
                    <a:pt x="59" y="10"/>
                  </a:lnTo>
                  <a:lnTo>
                    <a:pt x="67" y="8"/>
                  </a:lnTo>
                  <a:lnTo>
                    <a:pt x="74" y="4"/>
                  </a:lnTo>
                  <a:lnTo>
                    <a:pt x="82" y="1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8" y="6"/>
                  </a:lnTo>
                  <a:lnTo>
                    <a:pt x="112" y="6"/>
                  </a:lnTo>
                  <a:lnTo>
                    <a:pt x="119" y="10"/>
                  </a:lnTo>
                  <a:lnTo>
                    <a:pt x="119" y="8"/>
                  </a:lnTo>
                  <a:lnTo>
                    <a:pt x="120" y="10"/>
                  </a:lnTo>
                  <a:lnTo>
                    <a:pt x="131" y="14"/>
                  </a:lnTo>
                  <a:lnTo>
                    <a:pt x="133" y="12"/>
                  </a:lnTo>
                  <a:lnTo>
                    <a:pt x="138" y="14"/>
                  </a:lnTo>
                  <a:lnTo>
                    <a:pt x="151" y="12"/>
                  </a:lnTo>
                  <a:lnTo>
                    <a:pt x="156" y="14"/>
                  </a:lnTo>
                  <a:lnTo>
                    <a:pt x="167" y="12"/>
                  </a:lnTo>
                  <a:lnTo>
                    <a:pt x="176" y="6"/>
                  </a:lnTo>
                  <a:lnTo>
                    <a:pt x="193" y="4"/>
                  </a:lnTo>
                  <a:lnTo>
                    <a:pt x="201" y="10"/>
                  </a:lnTo>
                  <a:lnTo>
                    <a:pt x="204" y="17"/>
                  </a:lnTo>
                  <a:lnTo>
                    <a:pt x="204" y="25"/>
                  </a:lnTo>
                  <a:lnTo>
                    <a:pt x="216" y="29"/>
                  </a:lnTo>
                  <a:lnTo>
                    <a:pt x="210" y="34"/>
                  </a:lnTo>
                  <a:lnTo>
                    <a:pt x="216" y="45"/>
                  </a:lnTo>
                  <a:lnTo>
                    <a:pt x="217" y="51"/>
                  </a:lnTo>
                  <a:lnTo>
                    <a:pt x="217" y="53"/>
                  </a:lnTo>
                  <a:lnTo>
                    <a:pt x="220" y="59"/>
                  </a:lnTo>
                  <a:lnTo>
                    <a:pt x="223" y="65"/>
                  </a:lnTo>
                  <a:lnTo>
                    <a:pt x="217" y="65"/>
                  </a:lnTo>
                  <a:lnTo>
                    <a:pt x="205" y="63"/>
                  </a:lnTo>
                  <a:lnTo>
                    <a:pt x="199" y="62"/>
                  </a:lnTo>
                  <a:lnTo>
                    <a:pt x="193" y="65"/>
                  </a:lnTo>
                  <a:lnTo>
                    <a:pt x="190" y="63"/>
                  </a:lnTo>
                  <a:lnTo>
                    <a:pt x="186" y="65"/>
                  </a:lnTo>
                  <a:lnTo>
                    <a:pt x="180" y="65"/>
                  </a:lnTo>
                  <a:lnTo>
                    <a:pt x="175" y="65"/>
                  </a:lnTo>
                  <a:lnTo>
                    <a:pt x="164" y="72"/>
                  </a:lnTo>
                  <a:lnTo>
                    <a:pt x="156" y="72"/>
                  </a:lnTo>
                  <a:lnTo>
                    <a:pt x="146" y="69"/>
                  </a:lnTo>
                  <a:lnTo>
                    <a:pt x="139" y="72"/>
                  </a:lnTo>
                  <a:lnTo>
                    <a:pt x="133" y="72"/>
                  </a:lnTo>
                  <a:lnTo>
                    <a:pt x="131" y="69"/>
                  </a:lnTo>
                  <a:lnTo>
                    <a:pt x="128" y="69"/>
                  </a:lnTo>
                  <a:lnTo>
                    <a:pt x="128" y="76"/>
                  </a:lnTo>
                  <a:lnTo>
                    <a:pt x="128" y="79"/>
                  </a:lnTo>
                  <a:lnTo>
                    <a:pt x="126" y="80"/>
                  </a:lnTo>
                  <a:lnTo>
                    <a:pt x="120" y="82"/>
                  </a:lnTo>
                  <a:lnTo>
                    <a:pt x="119" y="80"/>
                  </a:lnTo>
                  <a:lnTo>
                    <a:pt x="116" y="76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12" y="73"/>
                  </a:lnTo>
                  <a:lnTo>
                    <a:pt x="101" y="69"/>
                  </a:lnTo>
                  <a:lnTo>
                    <a:pt x="93" y="79"/>
                  </a:lnTo>
                  <a:lnTo>
                    <a:pt x="82" y="80"/>
                  </a:lnTo>
                  <a:lnTo>
                    <a:pt x="75" y="80"/>
                  </a:lnTo>
                  <a:lnTo>
                    <a:pt x="74" y="76"/>
                  </a:lnTo>
                  <a:lnTo>
                    <a:pt x="61" y="72"/>
                  </a:lnTo>
                  <a:lnTo>
                    <a:pt x="56" y="72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5" y="80"/>
                  </a:lnTo>
                  <a:lnTo>
                    <a:pt x="38" y="79"/>
                  </a:lnTo>
                  <a:lnTo>
                    <a:pt x="37" y="73"/>
                  </a:lnTo>
                  <a:lnTo>
                    <a:pt x="30" y="72"/>
                  </a:lnTo>
                  <a:lnTo>
                    <a:pt x="27" y="72"/>
                  </a:lnTo>
                  <a:lnTo>
                    <a:pt x="26" y="73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27" y="69"/>
                  </a:lnTo>
                  <a:lnTo>
                    <a:pt x="16" y="69"/>
                  </a:lnTo>
                  <a:lnTo>
                    <a:pt x="14" y="67"/>
                  </a:lnTo>
                  <a:lnTo>
                    <a:pt x="19" y="67"/>
                  </a:lnTo>
                  <a:lnTo>
                    <a:pt x="19" y="65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14" y="56"/>
                  </a:lnTo>
                  <a:lnTo>
                    <a:pt x="8" y="53"/>
                  </a:lnTo>
                  <a:lnTo>
                    <a:pt x="1" y="53"/>
                  </a:lnTo>
                  <a:lnTo>
                    <a:pt x="4" y="51"/>
                  </a:lnTo>
                  <a:lnTo>
                    <a:pt x="1" y="48"/>
                  </a:lnTo>
                  <a:lnTo>
                    <a:pt x="4" y="48"/>
                  </a:lnTo>
                  <a:lnTo>
                    <a:pt x="7" y="51"/>
                  </a:lnTo>
                  <a:lnTo>
                    <a:pt x="11" y="51"/>
                  </a:lnTo>
                  <a:lnTo>
                    <a:pt x="8" y="48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7" y="39"/>
                  </a:lnTo>
                  <a:lnTo>
                    <a:pt x="8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0" y="21"/>
                  </a:lnTo>
                  <a:lnTo>
                    <a:pt x="23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26" y="14"/>
                  </a:lnTo>
                  <a:lnTo>
                    <a:pt x="14" y="17"/>
                  </a:lnTo>
                  <a:lnTo>
                    <a:pt x="11" y="18"/>
                  </a:lnTo>
                  <a:lnTo>
                    <a:pt x="4" y="2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1" name="Group 1097"/>
          <p:cNvGrpSpPr>
            <a:grpSpLocks/>
          </p:cNvGrpSpPr>
          <p:nvPr/>
        </p:nvGrpSpPr>
        <p:grpSpPr bwMode="auto">
          <a:xfrm>
            <a:off x="4636912" y="1871133"/>
            <a:ext cx="104422" cy="57856"/>
            <a:chOff x="2563" y="1723"/>
            <a:chExt cx="74" cy="41"/>
          </a:xfrm>
        </p:grpSpPr>
        <p:sp>
          <p:nvSpPr>
            <p:cNvPr id="142681" name="Freeform 1095"/>
            <p:cNvSpPr>
              <a:spLocks/>
            </p:cNvSpPr>
            <p:nvPr/>
          </p:nvSpPr>
          <p:spPr bwMode="auto">
            <a:xfrm>
              <a:off x="2563" y="1723"/>
              <a:ext cx="74" cy="41"/>
            </a:xfrm>
            <a:custGeom>
              <a:avLst/>
              <a:gdLst>
                <a:gd name="T0" fmla="*/ 65 w 74"/>
                <a:gd name="T1" fmla="*/ 3 h 41"/>
                <a:gd name="T2" fmla="*/ 74 w 74"/>
                <a:gd name="T3" fmla="*/ 7 h 41"/>
                <a:gd name="T4" fmla="*/ 71 w 74"/>
                <a:gd name="T5" fmla="*/ 9 h 41"/>
                <a:gd name="T6" fmla="*/ 67 w 74"/>
                <a:gd name="T7" fmla="*/ 11 h 41"/>
                <a:gd name="T8" fmla="*/ 63 w 74"/>
                <a:gd name="T9" fmla="*/ 15 h 41"/>
                <a:gd name="T10" fmla="*/ 60 w 74"/>
                <a:gd name="T11" fmla="*/ 24 h 41"/>
                <a:gd name="T12" fmla="*/ 58 w 74"/>
                <a:gd name="T13" fmla="*/ 28 h 41"/>
                <a:gd name="T14" fmla="*/ 58 w 74"/>
                <a:gd name="T15" fmla="*/ 31 h 41"/>
                <a:gd name="T16" fmla="*/ 54 w 74"/>
                <a:gd name="T17" fmla="*/ 32 h 41"/>
                <a:gd name="T18" fmla="*/ 54 w 74"/>
                <a:gd name="T19" fmla="*/ 35 h 41"/>
                <a:gd name="T20" fmla="*/ 48 w 74"/>
                <a:gd name="T21" fmla="*/ 35 h 41"/>
                <a:gd name="T22" fmla="*/ 40 w 74"/>
                <a:gd name="T23" fmla="*/ 35 h 41"/>
                <a:gd name="T24" fmla="*/ 37 w 74"/>
                <a:gd name="T25" fmla="*/ 36 h 41"/>
                <a:gd name="T26" fmla="*/ 29 w 74"/>
                <a:gd name="T27" fmla="*/ 36 h 41"/>
                <a:gd name="T28" fmla="*/ 26 w 74"/>
                <a:gd name="T29" fmla="*/ 39 h 41"/>
                <a:gd name="T30" fmla="*/ 24 w 74"/>
                <a:gd name="T31" fmla="*/ 41 h 41"/>
                <a:gd name="T32" fmla="*/ 14 w 74"/>
                <a:gd name="T33" fmla="*/ 39 h 41"/>
                <a:gd name="T34" fmla="*/ 8 w 74"/>
                <a:gd name="T35" fmla="*/ 35 h 41"/>
                <a:gd name="T36" fmla="*/ 6 w 74"/>
                <a:gd name="T37" fmla="*/ 35 h 41"/>
                <a:gd name="T38" fmla="*/ 6 w 74"/>
                <a:gd name="T39" fmla="*/ 31 h 41"/>
                <a:gd name="T40" fmla="*/ 3 w 74"/>
                <a:gd name="T41" fmla="*/ 28 h 41"/>
                <a:gd name="T42" fmla="*/ 3 w 74"/>
                <a:gd name="T43" fmla="*/ 24 h 41"/>
                <a:gd name="T44" fmla="*/ 3 w 74"/>
                <a:gd name="T45" fmla="*/ 15 h 41"/>
                <a:gd name="T46" fmla="*/ 0 w 74"/>
                <a:gd name="T47" fmla="*/ 14 h 41"/>
                <a:gd name="T48" fmla="*/ 3 w 74"/>
                <a:gd name="T49" fmla="*/ 14 h 41"/>
                <a:gd name="T50" fmla="*/ 8 w 74"/>
                <a:gd name="T51" fmla="*/ 14 h 41"/>
                <a:gd name="T52" fmla="*/ 10 w 74"/>
                <a:gd name="T53" fmla="*/ 11 h 41"/>
                <a:gd name="T54" fmla="*/ 10 w 74"/>
                <a:gd name="T55" fmla="*/ 9 h 41"/>
                <a:gd name="T56" fmla="*/ 11 w 74"/>
                <a:gd name="T57" fmla="*/ 11 h 41"/>
                <a:gd name="T58" fmla="*/ 21 w 74"/>
                <a:gd name="T59" fmla="*/ 14 h 41"/>
                <a:gd name="T60" fmla="*/ 29 w 74"/>
                <a:gd name="T61" fmla="*/ 9 h 41"/>
                <a:gd name="T62" fmla="*/ 37 w 74"/>
                <a:gd name="T63" fmla="*/ 4 h 41"/>
                <a:gd name="T64" fmla="*/ 40 w 74"/>
                <a:gd name="T65" fmla="*/ 4 h 41"/>
                <a:gd name="T66" fmla="*/ 48 w 74"/>
                <a:gd name="T67" fmla="*/ 0 h 41"/>
                <a:gd name="T68" fmla="*/ 51 w 74"/>
                <a:gd name="T69" fmla="*/ 0 h 41"/>
                <a:gd name="T70" fmla="*/ 58 w 74"/>
                <a:gd name="T71" fmla="*/ 0 h 41"/>
                <a:gd name="T72" fmla="*/ 60 w 74"/>
                <a:gd name="T73" fmla="*/ 3 h 41"/>
                <a:gd name="T74" fmla="*/ 65 w 74"/>
                <a:gd name="T75" fmla="*/ 3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41"/>
                <a:gd name="T116" fmla="*/ 74 w 74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41">
                  <a:moveTo>
                    <a:pt x="65" y="3"/>
                  </a:moveTo>
                  <a:lnTo>
                    <a:pt x="74" y="7"/>
                  </a:lnTo>
                  <a:lnTo>
                    <a:pt x="71" y="9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60" y="24"/>
                  </a:lnTo>
                  <a:lnTo>
                    <a:pt x="58" y="28"/>
                  </a:lnTo>
                  <a:lnTo>
                    <a:pt x="58" y="31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0" y="35"/>
                  </a:lnTo>
                  <a:lnTo>
                    <a:pt x="37" y="36"/>
                  </a:lnTo>
                  <a:lnTo>
                    <a:pt x="29" y="36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21" y="14"/>
                  </a:lnTo>
                  <a:lnTo>
                    <a:pt x="29" y="9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82" name="Freeform 1096"/>
            <p:cNvSpPr>
              <a:spLocks/>
            </p:cNvSpPr>
            <p:nvPr/>
          </p:nvSpPr>
          <p:spPr bwMode="auto">
            <a:xfrm>
              <a:off x="2563" y="1723"/>
              <a:ext cx="74" cy="41"/>
            </a:xfrm>
            <a:custGeom>
              <a:avLst/>
              <a:gdLst>
                <a:gd name="T0" fmla="*/ 65 w 74"/>
                <a:gd name="T1" fmla="*/ 3 h 41"/>
                <a:gd name="T2" fmla="*/ 74 w 74"/>
                <a:gd name="T3" fmla="*/ 7 h 41"/>
                <a:gd name="T4" fmla="*/ 71 w 74"/>
                <a:gd name="T5" fmla="*/ 9 h 41"/>
                <a:gd name="T6" fmla="*/ 67 w 74"/>
                <a:gd name="T7" fmla="*/ 11 h 41"/>
                <a:gd name="T8" fmla="*/ 63 w 74"/>
                <a:gd name="T9" fmla="*/ 15 h 41"/>
                <a:gd name="T10" fmla="*/ 60 w 74"/>
                <a:gd name="T11" fmla="*/ 24 h 41"/>
                <a:gd name="T12" fmla="*/ 58 w 74"/>
                <a:gd name="T13" fmla="*/ 28 h 41"/>
                <a:gd name="T14" fmla="*/ 58 w 74"/>
                <a:gd name="T15" fmla="*/ 31 h 41"/>
                <a:gd name="T16" fmla="*/ 54 w 74"/>
                <a:gd name="T17" fmla="*/ 32 h 41"/>
                <a:gd name="T18" fmla="*/ 54 w 74"/>
                <a:gd name="T19" fmla="*/ 35 h 41"/>
                <a:gd name="T20" fmla="*/ 48 w 74"/>
                <a:gd name="T21" fmla="*/ 35 h 41"/>
                <a:gd name="T22" fmla="*/ 40 w 74"/>
                <a:gd name="T23" fmla="*/ 35 h 41"/>
                <a:gd name="T24" fmla="*/ 37 w 74"/>
                <a:gd name="T25" fmla="*/ 36 h 41"/>
                <a:gd name="T26" fmla="*/ 29 w 74"/>
                <a:gd name="T27" fmla="*/ 36 h 41"/>
                <a:gd name="T28" fmla="*/ 26 w 74"/>
                <a:gd name="T29" fmla="*/ 39 h 41"/>
                <a:gd name="T30" fmla="*/ 24 w 74"/>
                <a:gd name="T31" fmla="*/ 41 h 41"/>
                <a:gd name="T32" fmla="*/ 14 w 74"/>
                <a:gd name="T33" fmla="*/ 39 h 41"/>
                <a:gd name="T34" fmla="*/ 8 w 74"/>
                <a:gd name="T35" fmla="*/ 35 h 41"/>
                <a:gd name="T36" fmla="*/ 6 w 74"/>
                <a:gd name="T37" fmla="*/ 35 h 41"/>
                <a:gd name="T38" fmla="*/ 6 w 74"/>
                <a:gd name="T39" fmla="*/ 31 h 41"/>
                <a:gd name="T40" fmla="*/ 3 w 74"/>
                <a:gd name="T41" fmla="*/ 28 h 41"/>
                <a:gd name="T42" fmla="*/ 3 w 74"/>
                <a:gd name="T43" fmla="*/ 24 h 41"/>
                <a:gd name="T44" fmla="*/ 3 w 74"/>
                <a:gd name="T45" fmla="*/ 15 h 41"/>
                <a:gd name="T46" fmla="*/ 0 w 74"/>
                <a:gd name="T47" fmla="*/ 14 h 41"/>
                <a:gd name="T48" fmla="*/ 3 w 74"/>
                <a:gd name="T49" fmla="*/ 14 h 41"/>
                <a:gd name="T50" fmla="*/ 8 w 74"/>
                <a:gd name="T51" fmla="*/ 14 h 41"/>
                <a:gd name="T52" fmla="*/ 10 w 74"/>
                <a:gd name="T53" fmla="*/ 11 h 41"/>
                <a:gd name="T54" fmla="*/ 10 w 74"/>
                <a:gd name="T55" fmla="*/ 9 h 41"/>
                <a:gd name="T56" fmla="*/ 11 w 74"/>
                <a:gd name="T57" fmla="*/ 11 h 41"/>
                <a:gd name="T58" fmla="*/ 21 w 74"/>
                <a:gd name="T59" fmla="*/ 14 h 41"/>
                <a:gd name="T60" fmla="*/ 29 w 74"/>
                <a:gd name="T61" fmla="*/ 9 h 41"/>
                <a:gd name="T62" fmla="*/ 37 w 74"/>
                <a:gd name="T63" fmla="*/ 4 h 41"/>
                <a:gd name="T64" fmla="*/ 40 w 74"/>
                <a:gd name="T65" fmla="*/ 4 h 41"/>
                <a:gd name="T66" fmla="*/ 48 w 74"/>
                <a:gd name="T67" fmla="*/ 0 h 41"/>
                <a:gd name="T68" fmla="*/ 51 w 74"/>
                <a:gd name="T69" fmla="*/ 0 h 41"/>
                <a:gd name="T70" fmla="*/ 58 w 74"/>
                <a:gd name="T71" fmla="*/ 0 h 41"/>
                <a:gd name="T72" fmla="*/ 60 w 74"/>
                <a:gd name="T73" fmla="*/ 3 h 41"/>
                <a:gd name="T74" fmla="*/ 65 w 74"/>
                <a:gd name="T75" fmla="*/ 3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41"/>
                <a:gd name="T116" fmla="*/ 74 w 74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41">
                  <a:moveTo>
                    <a:pt x="65" y="3"/>
                  </a:moveTo>
                  <a:lnTo>
                    <a:pt x="74" y="7"/>
                  </a:lnTo>
                  <a:lnTo>
                    <a:pt x="71" y="9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60" y="24"/>
                  </a:lnTo>
                  <a:lnTo>
                    <a:pt x="58" y="28"/>
                  </a:lnTo>
                  <a:lnTo>
                    <a:pt x="58" y="31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0" y="35"/>
                  </a:lnTo>
                  <a:lnTo>
                    <a:pt x="37" y="36"/>
                  </a:lnTo>
                  <a:lnTo>
                    <a:pt x="29" y="36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14" y="39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21" y="14"/>
                  </a:lnTo>
                  <a:lnTo>
                    <a:pt x="29" y="9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2" name="Group 1100"/>
          <p:cNvGrpSpPr>
            <a:grpSpLocks/>
          </p:cNvGrpSpPr>
          <p:nvPr/>
        </p:nvGrpSpPr>
        <p:grpSpPr bwMode="auto">
          <a:xfrm>
            <a:off x="4909256" y="2120901"/>
            <a:ext cx="36689" cy="21166"/>
            <a:chOff x="2756" y="1900"/>
            <a:chExt cx="26" cy="15"/>
          </a:xfrm>
        </p:grpSpPr>
        <p:sp>
          <p:nvSpPr>
            <p:cNvPr id="142679" name="Freeform 1098"/>
            <p:cNvSpPr>
              <a:spLocks/>
            </p:cNvSpPr>
            <p:nvPr/>
          </p:nvSpPr>
          <p:spPr bwMode="auto">
            <a:xfrm>
              <a:off x="2756" y="1900"/>
              <a:ext cx="26" cy="15"/>
            </a:xfrm>
            <a:custGeom>
              <a:avLst/>
              <a:gdLst>
                <a:gd name="T0" fmla="*/ 10 w 26"/>
                <a:gd name="T1" fmla="*/ 15 h 15"/>
                <a:gd name="T2" fmla="*/ 3 w 26"/>
                <a:gd name="T3" fmla="*/ 14 h 15"/>
                <a:gd name="T4" fmla="*/ 0 w 26"/>
                <a:gd name="T5" fmla="*/ 8 h 15"/>
                <a:gd name="T6" fmla="*/ 3 w 26"/>
                <a:gd name="T7" fmla="*/ 8 h 15"/>
                <a:gd name="T8" fmla="*/ 5 w 26"/>
                <a:gd name="T9" fmla="*/ 8 h 15"/>
                <a:gd name="T10" fmla="*/ 8 w 26"/>
                <a:gd name="T11" fmla="*/ 8 h 15"/>
                <a:gd name="T12" fmla="*/ 10 w 26"/>
                <a:gd name="T13" fmla="*/ 4 h 15"/>
                <a:gd name="T14" fmla="*/ 14 w 26"/>
                <a:gd name="T15" fmla="*/ 4 h 15"/>
                <a:gd name="T16" fmla="*/ 26 w 26"/>
                <a:gd name="T17" fmla="*/ 0 h 15"/>
                <a:gd name="T18" fmla="*/ 22 w 26"/>
                <a:gd name="T19" fmla="*/ 8 h 15"/>
                <a:gd name="T20" fmla="*/ 22 w 26"/>
                <a:gd name="T21" fmla="*/ 8 h 15"/>
                <a:gd name="T22" fmla="*/ 19 w 26"/>
                <a:gd name="T23" fmla="*/ 8 h 15"/>
                <a:gd name="T24" fmla="*/ 14 w 26"/>
                <a:gd name="T25" fmla="*/ 14 h 15"/>
                <a:gd name="T26" fmla="*/ 10 w 26"/>
                <a:gd name="T27" fmla="*/ 14 h 15"/>
                <a:gd name="T28" fmla="*/ 10 w 26"/>
                <a:gd name="T29" fmla="*/ 1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10" y="15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80" name="Freeform 1099"/>
            <p:cNvSpPr>
              <a:spLocks/>
            </p:cNvSpPr>
            <p:nvPr/>
          </p:nvSpPr>
          <p:spPr bwMode="auto">
            <a:xfrm>
              <a:off x="2756" y="1900"/>
              <a:ext cx="26" cy="15"/>
            </a:xfrm>
            <a:custGeom>
              <a:avLst/>
              <a:gdLst>
                <a:gd name="T0" fmla="*/ 10 w 26"/>
                <a:gd name="T1" fmla="*/ 15 h 15"/>
                <a:gd name="T2" fmla="*/ 3 w 26"/>
                <a:gd name="T3" fmla="*/ 14 h 15"/>
                <a:gd name="T4" fmla="*/ 0 w 26"/>
                <a:gd name="T5" fmla="*/ 8 h 15"/>
                <a:gd name="T6" fmla="*/ 3 w 26"/>
                <a:gd name="T7" fmla="*/ 8 h 15"/>
                <a:gd name="T8" fmla="*/ 5 w 26"/>
                <a:gd name="T9" fmla="*/ 8 h 15"/>
                <a:gd name="T10" fmla="*/ 8 w 26"/>
                <a:gd name="T11" fmla="*/ 8 h 15"/>
                <a:gd name="T12" fmla="*/ 10 w 26"/>
                <a:gd name="T13" fmla="*/ 4 h 15"/>
                <a:gd name="T14" fmla="*/ 14 w 26"/>
                <a:gd name="T15" fmla="*/ 4 h 15"/>
                <a:gd name="T16" fmla="*/ 26 w 26"/>
                <a:gd name="T17" fmla="*/ 0 h 15"/>
                <a:gd name="T18" fmla="*/ 22 w 26"/>
                <a:gd name="T19" fmla="*/ 8 h 15"/>
                <a:gd name="T20" fmla="*/ 22 w 26"/>
                <a:gd name="T21" fmla="*/ 8 h 15"/>
                <a:gd name="T22" fmla="*/ 19 w 26"/>
                <a:gd name="T23" fmla="*/ 8 h 15"/>
                <a:gd name="T24" fmla="*/ 14 w 26"/>
                <a:gd name="T25" fmla="*/ 14 h 15"/>
                <a:gd name="T26" fmla="*/ 10 w 26"/>
                <a:gd name="T27" fmla="*/ 14 h 15"/>
                <a:gd name="T28" fmla="*/ 10 w 26"/>
                <a:gd name="T29" fmla="*/ 1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10" y="15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3" name="Group 1103"/>
          <p:cNvGrpSpPr>
            <a:grpSpLocks/>
          </p:cNvGrpSpPr>
          <p:nvPr/>
        </p:nvGrpSpPr>
        <p:grpSpPr bwMode="auto">
          <a:xfrm>
            <a:off x="4704644" y="2003778"/>
            <a:ext cx="108656" cy="101600"/>
            <a:chOff x="2611" y="1817"/>
            <a:chExt cx="77" cy="72"/>
          </a:xfrm>
        </p:grpSpPr>
        <p:sp>
          <p:nvSpPr>
            <p:cNvPr id="142677" name="Freeform 1101"/>
            <p:cNvSpPr>
              <a:spLocks/>
            </p:cNvSpPr>
            <p:nvPr/>
          </p:nvSpPr>
          <p:spPr bwMode="auto">
            <a:xfrm>
              <a:off x="2611" y="1817"/>
              <a:ext cx="77" cy="72"/>
            </a:xfrm>
            <a:custGeom>
              <a:avLst/>
              <a:gdLst>
                <a:gd name="T0" fmla="*/ 51 w 77"/>
                <a:gd name="T1" fmla="*/ 4 h 72"/>
                <a:gd name="T2" fmla="*/ 58 w 77"/>
                <a:gd name="T3" fmla="*/ 7 h 72"/>
                <a:gd name="T4" fmla="*/ 70 w 77"/>
                <a:gd name="T5" fmla="*/ 7 h 72"/>
                <a:gd name="T6" fmla="*/ 71 w 77"/>
                <a:gd name="T7" fmla="*/ 0 h 72"/>
                <a:gd name="T8" fmla="*/ 77 w 77"/>
                <a:gd name="T9" fmla="*/ 7 h 72"/>
                <a:gd name="T10" fmla="*/ 74 w 77"/>
                <a:gd name="T11" fmla="*/ 13 h 72"/>
                <a:gd name="T12" fmla="*/ 70 w 77"/>
                <a:gd name="T13" fmla="*/ 17 h 72"/>
                <a:gd name="T14" fmla="*/ 58 w 77"/>
                <a:gd name="T15" fmla="*/ 13 h 72"/>
                <a:gd name="T16" fmla="*/ 51 w 77"/>
                <a:gd name="T17" fmla="*/ 13 h 72"/>
                <a:gd name="T18" fmla="*/ 47 w 77"/>
                <a:gd name="T19" fmla="*/ 14 h 72"/>
                <a:gd name="T20" fmla="*/ 47 w 77"/>
                <a:gd name="T21" fmla="*/ 23 h 72"/>
                <a:gd name="T22" fmla="*/ 41 w 77"/>
                <a:gd name="T23" fmla="*/ 21 h 72"/>
                <a:gd name="T24" fmla="*/ 45 w 77"/>
                <a:gd name="T25" fmla="*/ 25 h 72"/>
                <a:gd name="T26" fmla="*/ 30 w 77"/>
                <a:gd name="T27" fmla="*/ 20 h 72"/>
                <a:gd name="T28" fmla="*/ 33 w 77"/>
                <a:gd name="T29" fmla="*/ 17 h 72"/>
                <a:gd name="T30" fmla="*/ 29 w 77"/>
                <a:gd name="T31" fmla="*/ 25 h 72"/>
                <a:gd name="T32" fmla="*/ 33 w 77"/>
                <a:gd name="T33" fmla="*/ 41 h 72"/>
                <a:gd name="T34" fmla="*/ 36 w 77"/>
                <a:gd name="T35" fmla="*/ 42 h 72"/>
                <a:gd name="T36" fmla="*/ 47 w 77"/>
                <a:gd name="T37" fmla="*/ 58 h 72"/>
                <a:gd name="T38" fmla="*/ 36 w 77"/>
                <a:gd name="T39" fmla="*/ 55 h 72"/>
                <a:gd name="T40" fmla="*/ 37 w 77"/>
                <a:gd name="T41" fmla="*/ 62 h 72"/>
                <a:gd name="T42" fmla="*/ 37 w 77"/>
                <a:gd name="T43" fmla="*/ 68 h 72"/>
                <a:gd name="T44" fmla="*/ 37 w 77"/>
                <a:gd name="T45" fmla="*/ 72 h 72"/>
                <a:gd name="T46" fmla="*/ 30 w 77"/>
                <a:gd name="T47" fmla="*/ 70 h 72"/>
                <a:gd name="T48" fmla="*/ 29 w 77"/>
                <a:gd name="T49" fmla="*/ 72 h 72"/>
                <a:gd name="T50" fmla="*/ 21 w 77"/>
                <a:gd name="T51" fmla="*/ 66 h 72"/>
                <a:gd name="T52" fmla="*/ 21 w 77"/>
                <a:gd name="T53" fmla="*/ 68 h 72"/>
                <a:gd name="T54" fmla="*/ 18 w 77"/>
                <a:gd name="T55" fmla="*/ 60 h 72"/>
                <a:gd name="T56" fmla="*/ 17 w 77"/>
                <a:gd name="T57" fmla="*/ 51 h 72"/>
                <a:gd name="T58" fmla="*/ 33 w 77"/>
                <a:gd name="T59" fmla="*/ 53 h 72"/>
                <a:gd name="T60" fmla="*/ 29 w 77"/>
                <a:gd name="T61" fmla="*/ 47 h 72"/>
                <a:gd name="T62" fmla="*/ 12 w 77"/>
                <a:gd name="T63" fmla="*/ 49 h 72"/>
                <a:gd name="T64" fmla="*/ 12 w 77"/>
                <a:gd name="T65" fmla="*/ 41 h 72"/>
                <a:gd name="T66" fmla="*/ 7 w 77"/>
                <a:gd name="T67" fmla="*/ 38 h 72"/>
                <a:gd name="T68" fmla="*/ 6 w 77"/>
                <a:gd name="T69" fmla="*/ 27 h 72"/>
                <a:gd name="T70" fmla="*/ 14 w 77"/>
                <a:gd name="T71" fmla="*/ 13 h 72"/>
                <a:gd name="T72" fmla="*/ 23 w 77"/>
                <a:gd name="T73" fmla="*/ 8 h 72"/>
                <a:gd name="T74" fmla="*/ 33 w 77"/>
                <a:gd name="T75" fmla="*/ 7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72"/>
                <a:gd name="T116" fmla="*/ 77 w 77"/>
                <a:gd name="T117" fmla="*/ 72 h 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72">
                  <a:moveTo>
                    <a:pt x="33" y="7"/>
                  </a:moveTo>
                  <a:lnTo>
                    <a:pt x="51" y="4"/>
                  </a:lnTo>
                  <a:lnTo>
                    <a:pt x="54" y="7"/>
                  </a:lnTo>
                  <a:lnTo>
                    <a:pt x="58" y="7"/>
                  </a:lnTo>
                  <a:lnTo>
                    <a:pt x="63" y="8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4" y="8"/>
                  </a:lnTo>
                  <a:lnTo>
                    <a:pt x="74" y="13"/>
                  </a:lnTo>
                  <a:lnTo>
                    <a:pt x="70" y="14"/>
                  </a:lnTo>
                  <a:lnTo>
                    <a:pt x="70" y="17"/>
                  </a:lnTo>
                  <a:lnTo>
                    <a:pt x="67" y="14"/>
                  </a:lnTo>
                  <a:lnTo>
                    <a:pt x="58" y="13"/>
                  </a:lnTo>
                  <a:lnTo>
                    <a:pt x="56" y="10"/>
                  </a:lnTo>
                  <a:lnTo>
                    <a:pt x="51" y="13"/>
                  </a:lnTo>
                  <a:lnTo>
                    <a:pt x="48" y="13"/>
                  </a:lnTo>
                  <a:lnTo>
                    <a:pt x="47" y="14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37" y="2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37" y="35"/>
                  </a:lnTo>
                  <a:lnTo>
                    <a:pt x="33" y="41"/>
                  </a:lnTo>
                  <a:lnTo>
                    <a:pt x="29" y="41"/>
                  </a:lnTo>
                  <a:lnTo>
                    <a:pt x="36" y="42"/>
                  </a:lnTo>
                  <a:lnTo>
                    <a:pt x="45" y="49"/>
                  </a:lnTo>
                  <a:lnTo>
                    <a:pt x="47" y="58"/>
                  </a:lnTo>
                  <a:lnTo>
                    <a:pt x="40" y="53"/>
                  </a:lnTo>
                  <a:lnTo>
                    <a:pt x="36" y="55"/>
                  </a:lnTo>
                  <a:lnTo>
                    <a:pt x="40" y="62"/>
                  </a:lnTo>
                  <a:lnTo>
                    <a:pt x="37" y="62"/>
                  </a:lnTo>
                  <a:lnTo>
                    <a:pt x="30" y="5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30" y="72"/>
                  </a:lnTo>
                  <a:lnTo>
                    <a:pt x="29" y="72"/>
                  </a:lnTo>
                  <a:lnTo>
                    <a:pt x="26" y="66"/>
                  </a:lnTo>
                  <a:lnTo>
                    <a:pt x="21" y="66"/>
                  </a:lnTo>
                  <a:lnTo>
                    <a:pt x="23" y="70"/>
                  </a:lnTo>
                  <a:lnTo>
                    <a:pt x="21" y="68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12" y="55"/>
                  </a:lnTo>
                  <a:lnTo>
                    <a:pt x="17" y="51"/>
                  </a:lnTo>
                  <a:lnTo>
                    <a:pt x="23" y="49"/>
                  </a:lnTo>
                  <a:lnTo>
                    <a:pt x="33" y="53"/>
                  </a:lnTo>
                  <a:lnTo>
                    <a:pt x="36" y="51"/>
                  </a:lnTo>
                  <a:lnTo>
                    <a:pt x="29" y="47"/>
                  </a:lnTo>
                  <a:lnTo>
                    <a:pt x="23" y="47"/>
                  </a:lnTo>
                  <a:lnTo>
                    <a:pt x="12" y="49"/>
                  </a:lnTo>
                  <a:lnTo>
                    <a:pt x="7" y="41"/>
                  </a:lnTo>
                  <a:lnTo>
                    <a:pt x="12" y="41"/>
                  </a:lnTo>
                  <a:lnTo>
                    <a:pt x="12" y="38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3" y="8"/>
                  </a:lnTo>
                  <a:lnTo>
                    <a:pt x="29" y="10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78" name="Freeform 1102"/>
            <p:cNvSpPr>
              <a:spLocks/>
            </p:cNvSpPr>
            <p:nvPr/>
          </p:nvSpPr>
          <p:spPr bwMode="auto">
            <a:xfrm>
              <a:off x="2611" y="1817"/>
              <a:ext cx="77" cy="72"/>
            </a:xfrm>
            <a:custGeom>
              <a:avLst/>
              <a:gdLst>
                <a:gd name="T0" fmla="*/ 51 w 77"/>
                <a:gd name="T1" fmla="*/ 4 h 72"/>
                <a:gd name="T2" fmla="*/ 58 w 77"/>
                <a:gd name="T3" fmla="*/ 7 h 72"/>
                <a:gd name="T4" fmla="*/ 70 w 77"/>
                <a:gd name="T5" fmla="*/ 7 h 72"/>
                <a:gd name="T6" fmla="*/ 71 w 77"/>
                <a:gd name="T7" fmla="*/ 0 h 72"/>
                <a:gd name="T8" fmla="*/ 77 w 77"/>
                <a:gd name="T9" fmla="*/ 7 h 72"/>
                <a:gd name="T10" fmla="*/ 74 w 77"/>
                <a:gd name="T11" fmla="*/ 13 h 72"/>
                <a:gd name="T12" fmla="*/ 70 w 77"/>
                <a:gd name="T13" fmla="*/ 17 h 72"/>
                <a:gd name="T14" fmla="*/ 58 w 77"/>
                <a:gd name="T15" fmla="*/ 13 h 72"/>
                <a:gd name="T16" fmla="*/ 51 w 77"/>
                <a:gd name="T17" fmla="*/ 13 h 72"/>
                <a:gd name="T18" fmla="*/ 47 w 77"/>
                <a:gd name="T19" fmla="*/ 14 h 72"/>
                <a:gd name="T20" fmla="*/ 47 w 77"/>
                <a:gd name="T21" fmla="*/ 23 h 72"/>
                <a:gd name="T22" fmla="*/ 41 w 77"/>
                <a:gd name="T23" fmla="*/ 21 h 72"/>
                <a:gd name="T24" fmla="*/ 45 w 77"/>
                <a:gd name="T25" fmla="*/ 25 h 72"/>
                <a:gd name="T26" fmla="*/ 30 w 77"/>
                <a:gd name="T27" fmla="*/ 20 h 72"/>
                <a:gd name="T28" fmla="*/ 33 w 77"/>
                <a:gd name="T29" fmla="*/ 17 h 72"/>
                <a:gd name="T30" fmla="*/ 29 w 77"/>
                <a:gd name="T31" fmla="*/ 25 h 72"/>
                <a:gd name="T32" fmla="*/ 33 w 77"/>
                <a:gd name="T33" fmla="*/ 41 h 72"/>
                <a:gd name="T34" fmla="*/ 36 w 77"/>
                <a:gd name="T35" fmla="*/ 42 h 72"/>
                <a:gd name="T36" fmla="*/ 47 w 77"/>
                <a:gd name="T37" fmla="*/ 58 h 72"/>
                <a:gd name="T38" fmla="*/ 36 w 77"/>
                <a:gd name="T39" fmla="*/ 55 h 72"/>
                <a:gd name="T40" fmla="*/ 37 w 77"/>
                <a:gd name="T41" fmla="*/ 62 h 72"/>
                <a:gd name="T42" fmla="*/ 37 w 77"/>
                <a:gd name="T43" fmla="*/ 68 h 72"/>
                <a:gd name="T44" fmla="*/ 37 w 77"/>
                <a:gd name="T45" fmla="*/ 72 h 72"/>
                <a:gd name="T46" fmla="*/ 30 w 77"/>
                <a:gd name="T47" fmla="*/ 70 h 72"/>
                <a:gd name="T48" fmla="*/ 29 w 77"/>
                <a:gd name="T49" fmla="*/ 72 h 72"/>
                <a:gd name="T50" fmla="*/ 21 w 77"/>
                <a:gd name="T51" fmla="*/ 66 h 72"/>
                <a:gd name="T52" fmla="*/ 21 w 77"/>
                <a:gd name="T53" fmla="*/ 68 h 72"/>
                <a:gd name="T54" fmla="*/ 18 w 77"/>
                <a:gd name="T55" fmla="*/ 60 h 72"/>
                <a:gd name="T56" fmla="*/ 17 w 77"/>
                <a:gd name="T57" fmla="*/ 51 h 72"/>
                <a:gd name="T58" fmla="*/ 33 w 77"/>
                <a:gd name="T59" fmla="*/ 53 h 72"/>
                <a:gd name="T60" fmla="*/ 29 w 77"/>
                <a:gd name="T61" fmla="*/ 47 h 72"/>
                <a:gd name="T62" fmla="*/ 12 w 77"/>
                <a:gd name="T63" fmla="*/ 49 h 72"/>
                <a:gd name="T64" fmla="*/ 12 w 77"/>
                <a:gd name="T65" fmla="*/ 41 h 72"/>
                <a:gd name="T66" fmla="*/ 7 w 77"/>
                <a:gd name="T67" fmla="*/ 38 h 72"/>
                <a:gd name="T68" fmla="*/ 6 w 77"/>
                <a:gd name="T69" fmla="*/ 27 h 72"/>
                <a:gd name="T70" fmla="*/ 14 w 77"/>
                <a:gd name="T71" fmla="*/ 13 h 72"/>
                <a:gd name="T72" fmla="*/ 23 w 77"/>
                <a:gd name="T73" fmla="*/ 8 h 72"/>
                <a:gd name="T74" fmla="*/ 33 w 77"/>
                <a:gd name="T75" fmla="*/ 7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72"/>
                <a:gd name="T116" fmla="*/ 77 w 77"/>
                <a:gd name="T117" fmla="*/ 72 h 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72">
                  <a:moveTo>
                    <a:pt x="33" y="7"/>
                  </a:moveTo>
                  <a:lnTo>
                    <a:pt x="51" y="4"/>
                  </a:lnTo>
                  <a:lnTo>
                    <a:pt x="54" y="7"/>
                  </a:lnTo>
                  <a:lnTo>
                    <a:pt x="58" y="7"/>
                  </a:lnTo>
                  <a:lnTo>
                    <a:pt x="63" y="8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4" y="8"/>
                  </a:lnTo>
                  <a:lnTo>
                    <a:pt x="74" y="13"/>
                  </a:lnTo>
                  <a:lnTo>
                    <a:pt x="70" y="14"/>
                  </a:lnTo>
                  <a:lnTo>
                    <a:pt x="70" y="17"/>
                  </a:lnTo>
                  <a:lnTo>
                    <a:pt x="67" y="14"/>
                  </a:lnTo>
                  <a:lnTo>
                    <a:pt x="58" y="13"/>
                  </a:lnTo>
                  <a:lnTo>
                    <a:pt x="56" y="10"/>
                  </a:lnTo>
                  <a:lnTo>
                    <a:pt x="51" y="13"/>
                  </a:lnTo>
                  <a:lnTo>
                    <a:pt x="48" y="13"/>
                  </a:lnTo>
                  <a:lnTo>
                    <a:pt x="47" y="14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37" y="2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37" y="35"/>
                  </a:lnTo>
                  <a:lnTo>
                    <a:pt x="33" y="41"/>
                  </a:lnTo>
                  <a:lnTo>
                    <a:pt x="29" y="41"/>
                  </a:lnTo>
                  <a:lnTo>
                    <a:pt x="36" y="42"/>
                  </a:lnTo>
                  <a:lnTo>
                    <a:pt x="45" y="49"/>
                  </a:lnTo>
                  <a:lnTo>
                    <a:pt x="47" y="58"/>
                  </a:lnTo>
                  <a:lnTo>
                    <a:pt x="40" y="53"/>
                  </a:lnTo>
                  <a:lnTo>
                    <a:pt x="36" y="55"/>
                  </a:lnTo>
                  <a:lnTo>
                    <a:pt x="40" y="62"/>
                  </a:lnTo>
                  <a:lnTo>
                    <a:pt x="37" y="62"/>
                  </a:lnTo>
                  <a:lnTo>
                    <a:pt x="30" y="5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30" y="72"/>
                  </a:lnTo>
                  <a:lnTo>
                    <a:pt x="29" y="72"/>
                  </a:lnTo>
                  <a:lnTo>
                    <a:pt x="26" y="66"/>
                  </a:lnTo>
                  <a:lnTo>
                    <a:pt x="21" y="66"/>
                  </a:lnTo>
                  <a:lnTo>
                    <a:pt x="23" y="70"/>
                  </a:lnTo>
                  <a:lnTo>
                    <a:pt x="21" y="68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12" y="55"/>
                  </a:lnTo>
                  <a:lnTo>
                    <a:pt x="17" y="51"/>
                  </a:lnTo>
                  <a:lnTo>
                    <a:pt x="23" y="49"/>
                  </a:lnTo>
                  <a:lnTo>
                    <a:pt x="33" y="53"/>
                  </a:lnTo>
                  <a:lnTo>
                    <a:pt x="36" y="51"/>
                  </a:lnTo>
                  <a:lnTo>
                    <a:pt x="29" y="47"/>
                  </a:lnTo>
                  <a:lnTo>
                    <a:pt x="23" y="47"/>
                  </a:lnTo>
                  <a:lnTo>
                    <a:pt x="12" y="49"/>
                  </a:lnTo>
                  <a:lnTo>
                    <a:pt x="7" y="41"/>
                  </a:lnTo>
                  <a:lnTo>
                    <a:pt x="12" y="41"/>
                  </a:lnTo>
                  <a:lnTo>
                    <a:pt x="12" y="38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3" y="8"/>
                  </a:lnTo>
                  <a:lnTo>
                    <a:pt x="29" y="10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4" name="Group 1106"/>
          <p:cNvGrpSpPr>
            <a:grpSpLocks/>
          </p:cNvGrpSpPr>
          <p:nvPr/>
        </p:nvGrpSpPr>
        <p:grpSpPr bwMode="auto">
          <a:xfrm>
            <a:off x="4762501" y="2120900"/>
            <a:ext cx="46566" cy="11289"/>
            <a:chOff x="2652" y="1900"/>
            <a:chExt cx="33" cy="8"/>
          </a:xfrm>
        </p:grpSpPr>
        <p:sp>
          <p:nvSpPr>
            <p:cNvPr id="142675" name="Freeform 1104"/>
            <p:cNvSpPr>
              <a:spLocks/>
            </p:cNvSpPr>
            <p:nvPr/>
          </p:nvSpPr>
          <p:spPr bwMode="auto">
            <a:xfrm>
              <a:off x="2652" y="1900"/>
              <a:ext cx="33" cy="8"/>
            </a:xfrm>
            <a:custGeom>
              <a:avLst/>
              <a:gdLst>
                <a:gd name="T0" fmla="*/ 17 w 33"/>
                <a:gd name="T1" fmla="*/ 8 h 8"/>
                <a:gd name="T2" fmla="*/ 15 w 33"/>
                <a:gd name="T3" fmla="*/ 7 h 8"/>
                <a:gd name="T4" fmla="*/ 6 w 33"/>
                <a:gd name="T5" fmla="*/ 7 h 8"/>
                <a:gd name="T6" fmla="*/ 0 w 33"/>
                <a:gd name="T7" fmla="*/ 7 h 8"/>
                <a:gd name="T8" fmla="*/ 0 w 33"/>
                <a:gd name="T9" fmla="*/ 3 h 8"/>
                <a:gd name="T10" fmla="*/ 6 w 33"/>
                <a:gd name="T11" fmla="*/ 3 h 8"/>
                <a:gd name="T12" fmla="*/ 8 w 33"/>
                <a:gd name="T13" fmla="*/ 0 h 8"/>
                <a:gd name="T14" fmla="*/ 10 w 33"/>
                <a:gd name="T15" fmla="*/ 4 h 8"/>
                <a:gd name="T16" fmla="*/ 17 w 33"/>
                <a:gd name="T17" fmla="*/ 4 h 8"/>
                <a:gd name="T18" fmla="*/ 19 w 33"/>
                <a:gd name="T19" fmla="*/ 4 h 8"/>
                <a:gd name="T20" fmla="*/ 26 w 33"/>
                <a:gd name="T21" fmla="*/ 4 h 8"/>
                <a:gd name="T22" fmla="*/ 29 w 33"/>
                <a:gd name="T23" fmla="*/ 7 h 8"/>
                <a:gd name="T24" fmla="*/ 33 w 33"/>
                <a:gd name="T25" fmla="*/ 7 h 8"/>
                <a:gd name="T26" fmla="*/ 33 w 33"/>
                <a:gd name="T27" fmla="*/ 8 h 8"/>
                <a:gd name="T28" fmla="*/ 17 w 33"/>
                <a:gd name="T29" fmla="*/ 8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8"/>
                <a:gd name="T47" fmla="*/ 33 w 33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8">
                  <a:moveTo>
                    <a:pt x="17" y="8"/>
                  </a:moveTo>
                  <a:lnTo>
                    <a:pt x="15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76" name="Freeform 1105"/>
            <p:cNvSpPr>
              <a:spLocks/>
            </p:cNvSpPr>
            <p:nvPr/>
          </p:nvSpPr>
          <p:spPr bwMode="auto">
            <a:xfrm>
              <a:off x="2652" y="1900"/>
              <a:ext cx="33" cy="8"/>
            </a:xfrm>
            <a:custGeom>
              <a:avLst/>
              <a:gdLst>
                <a:gd name="T0" fmla="*/ 17 w 33"/>
                <a:gd name="T1" fmla="*/ 8 h 8"/>
                <a:gd name="T2" fmla="*/ 15 w 33"/>
                <a:gd name="T3" fmla="*/ 7 h 8"/>
                <a:gd name="T4" fmla="*/ 6 w 33"/>
                <a:gd name="T5" fmla="*/ 7 h 8"/>
                <a:gd name="T6" fmla="*/ 0 w 33"/>
                <a:gd name="T7" fmla="*/ 7 h 8"/>
                <a:gd name="T8" fmla="*/ 0 w 33"/>
                <a:gd name="T9" fmla="*/ 3 h 8"/>
                <a:gd name="T10" fmla="*/ 6 w 33"/>
                <a:gd name="T11" fmla="*/ 3 h 8"/>
                <a:gd name="T12" fmla="*/ 8 w 33"/>
                <a:gd name="T13" fmla="*/ 0 h 8"/>
                <a:gd name="T14" fmla="*/ 10 w 33"/>
                <a:gd name="T15" fmla="*/ 4 h 8"/>
                <a:gd name="T16" fmla="*/ 17 w 33"/>
                <a:gd name="T17" fmla="*/ 4 h 8"/>
                <a:gd name="T18" fmla="*/ 19 w 33"/>
                <a:gd name="T19" fmla="*/ 4 h 8"/>
                <a:gd name="T20" fmla="*/ 26 w 33"/>
                <a:gd name="T21" fmla="*/ 4 h 8"/>
                <a:gd name="T22" fmla="*/ 29 w 33"/>
                <a:gd name="T23" fmla="*/ 7 h 8"/>
                <a:gd name="T24" fmla="*/ 33 w 33"/>
                <a:gd name="T25" fmla="*/ 7 h 8"/>
                <a:gd name="T26" fmla="*/ 33 w 33"/>
                <a:gd name="T27" fmla="*/ 8 h 8"/>
                <a:gd name="T28" fmla="*/ 17 w 33"/>
                <a:gd name="T29" fmla="*/ 8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8"/>
                <a:gd name="T47" fmla="*/ 33 w 33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8">
                  <a:moveTo>
                    <a:pt x="17" y="8"/>
                  </a:moveTo>
                  <a:lnTo>
                    <a:pt x="15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5" name="Group 1109"/>
          <p:cNvGrpSpPr>
            <a:grpSpLocks/>
          </p:cNvGrpSpPr>
          <p:nvPr/>
        </p:nvGrpSpPr>
        <p:grpSpPr bwMode="auto">
          <a:xfrm>
            <a:off x="4755445" y="2057401"/>
            <a:ext cx="21167" cy="21167"/>
            <a:chOff x="2647" y="1855"/>
            <a:chExt cx="15" cy="15"/>
          </a:xfrm>
        </p:grpSpPr>
        <p:sp>
          <p:nvSpPr>
            <p:cNvPr id="142673" name="Freeform 1107"/>
            <p:cNvSpPr>
              <a:spLocks/>
            </p:cNvSpPr>
            <p:nvPr/>
          </p:nvSpPr>
          <p:spPr bwMode="auto">
            <a:xfrm>
              <a:off x="2647" y="1855"/>
              <a:ext cx="15" cy="15"/>
            </a:xfrm>
            <a:custGeom>
              <a:avLst/>
              <a:gdLst>
                <a:gd name="T0" fmla="*/ 9 w 15"/>
                <a:gd name="T1" fmla="*/ 11 h 15"/>
                <a:gd name="T2" fmla="*/ 4 w 15"/>
                <a:gd name="T3" fmla="*/ 7 h 15"/>
                <a:gd name="T4" fmla="*/ 0 w 15"/>
                <a:gd name="T5" fmla="*/ 3 h 15"/>
                <a:gd name="T6" fmla="*/ 2 w 15"/>
                <a:gd name="T7" fmla="*/ 0 h 15"/>
                <a:gd name="T8" fmla="*/ 6 w 15"/>
                <a:gd name="T9" fmla="*/ 4 h 15"/>
                <a:gd name="T10" fmla="*/ 11 w 15"/>
                <a:gd name="T11" fmla="*/ 4 h 15"/>
                <a:gd name="T12" fmla="*/ 13 w 15"/>
                <a:gd name="T13" fmla="*/ 11 h 15"/>
                <a:gd name="T14" fmla="*/ 15 w 15"/>
                <a:gd name="T15" fmla="*/ 13 h 15"/>
                <a:gd name="T16" fmla="*/ 15 w 15"/>
                <a:gd name="T17" fmla="*/ 15 h 15"/>
                <a:gd name="T18" fmla="*/ 13 w 15"/>
                <a:gd name="T19" fmla="*/ 15 h 15"/>
                <a:gd name="T20" fmla="*/ 9 w 15"/>
                <a:gd name="T21" fmla="*/ 11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5"/>
                <a:gd name="T35" fmla="*/ 15 w 15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5">
                  <a:moveTo>
                    <a:pt x="9" y="11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4"/>
                  </a:lnTo>
                  <a:lnTo>
                    <a:pt x="11" y="4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74" name="Freeform 1108"/>
            <p:cNvSpPr>
              <a:spLocks/>
            </p:cNvSpPr>
            <p:nvPr/>
          </p:nvSpPr>
          <p:spPr bwMode="auto">
            <a:xfrm>
              <a:off x="2647" y="1855"/>
              <a:ext cx="15" cy="15"/>
            </a:xfrm>
            <a:custGeom>
              <a:avLst/>
              <a:gdLst>
                <a:gd name="T0" fmla="*/ 9 w 15"/>
                <a:gd name="T1" fmla="*/ 11 h 15"/>
                <a:gd name="T2" fmla="*/ 4 w 15"/>
                <a:gd name="T3" fmla="*/ 7 h 15"/>
                <a:gd name="T4" fmla="*/ 0 w 15"/>
                <a:gd name="T5" fmla="*/ 3 h 15"/>
                <a:gd name="T6" fmla="*/ 2 w 15"/>
                <a:gd name="T7" fmla="*/ 0 h 15"/>
                <a:gd name="T8" fmla="*/ 6 w 15"/>
                <a:gd name="T9" fmla="*/ 4 h 15"/>
                <a:gd name="T10" fmla="*/ 11 w 15"/>
                <a:gd name="T11" fmla="*/ 4 h 15"/>
                <a:gd name="T12" fmla="*/ 13 w 15"/>
                <a:gd name="T13" fmla="*/ 11 h 15"/>
                <a:gd name="T14" fmla="*/ 15 w 15"/>
                <a:gd name="T15" fmla="*/ 13 h 15"/>
                <a:gd name="T16" fmla="*/ 15 w 15"/>
                <a:gd name="T17" fmla="*/ 15 h 15"/>
                <a:gd name="T18" fmla="*/ 13 w 15"/>
                <a:gd name="T19" fmla="*/ 15 h 15"/>
                <a:gd name="T20" fmla="*/ 9 w 15"/>
                <a:gd name="T21" fmla="*/ 11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5"/>
                <a:gd name="T35" fmla="*/ 15 w 15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5">
                  <a:moveTo>
                    <a:pt x="9" y="11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4"/>
                  </a:lnTo>
                  <a:lnTo>
                    <a:pt x="11" y="4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6" name="Group 1112"/>
          <p:cNvGrpSpPr>
            <a:grpSpLocks/>
          </p:cNvGrpSpPr>
          <p:nvPr/>
        </p:nvGrpSpPr>
        <p:grpSpPr bwMode="auto">
          <a:xfrm>
            <a:off x="4796367" y="2051756"/>
            <a:ext cx="12700" cy="7056"/>
            <a:chOff x="2676" y="1851"/>
            <a:chExt cx="9" cy="5"/>
          </a:xfrm>
        </p:grpSpPr>
        <p:sp>
          <p:nvSpPr>
            <p:cNvPr id="142671" name="Freeform 1110"/>
            <p:cNvSpPr>
              <a:spLocks/>
            </p:cNvSpPr>
            <p:nvPr/>
          </p:nvSpPr>
          <p:spPr bwMode="auto">
            <a:xfrm>
              <a:off x="2676" y="1851"/>
              <a:ext cx="9" cy="5"/>
            </a:xfrm>
            <a:custGeom>
              <a:avLst/>
              <a:gdLst>
                <a:gd name="T0" fmla="*/ 9 w 9"/>
                <a:gd name="T1" fmla="*/ 5 h 5"/>
                <a:gd name="T2" fmla="*/ 4 w 9"/>
                <a:gd name="T3" fmla="*/ 5 h 5"/>
                <a:gd name="T4" fmla="*/ 4 w 9"/>
                <a:gd name="T5" fmla="*/ 2 h 5"/>
                <a:gd name="T6" fmla="*/ 2 w 9"/>
                <a:gd name="T7" fmla="*/ 5 h 5"/>
                <a:gd name="T8" fmla="*/ 0 w 9"/>
                <a:gd name="T9" fmla="*/ 2 h 5"/>
                <a:gd name="T10" fmla="*/ 6 w 9"/>
                <a:gd name="T11" fmla="*/ 0 h 5"/>
                <a:gd name="T12" fmla="*/ 9 w 9"/>
                <a:gd name="T13" fmla="*/ 2 h 5"/>
                <a:gd name="T14" fmla="*/ 9 w 9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5"/>
                <a:gd name="T26" fmla="*/ 9 w 9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5">
                  <a:moveTo>
                    <a:pt x="9" y="5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72" name="Freeform 1111"/>
            <p:cNvSpPr>
              <a:spLocks/>
            </p:cNvSpPr>
            <p:nvPr/>
          </p:nvSpPr>
          <p:spPr bwMode="auto">
            <a:xfrm>
              <a:off x="2676" y="1851"/>
              <a:ext cx="9" cy="5"/>
            </a:xfrm>
            <a:custGeom>
              <a:avLst/>
              <a:gdLst>
                <a:gd name="T0" fmla="*/ 9 w 9"/>
                <a:gd name="T1" fmla="*/ 5 h 5"/>
                <a:gd name="T2" fmla="*/ 4 w 9"/>
                <a:gd name="T3" fmla="*/ 5 h 5"/>
                <a:gd name="T4" fmla="*/ 4 w 9"/>
                <a:gd name="T5" fmla="*/ 2 h 5"/>
                <a:gd name="T6" fmla="*/ 2 w 9"/>
                <a:gd name="T7" fmla="*/ 5 h 5"/>
                <a:gd name="T8" fmla="*/ 0 w 9"/>
                <a:gd name="T9" fmla="*/ 2 h 5"/>
                <a:gd name="T10" fmla="*/ 6 w 9"/>
                <a:gd name="T11" fmla="*/ 0 h 5"/>
                <a:gd name="T12" fmla="*/ 9 w 9"/>
                <a:gd name="T13" fmla="*/ 2 h 5"/>
                <a:gd name="T14" fmla="*/ 9 w 9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5"/>
                <a:gd name="T26" fmla="*/ 9 w 9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5">
                  <a:moveTo>
                    <a:pt x="9" y="5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7" name="Group 1115"/>
          <p:cNvGrpSpPr>
            <a:grpSpLocks/>
          </p:cNvGrpSpPr>
          <p:nvPr/>
        </p:nvGrpSpPr>
        <p:grpSpPr bwMode="auto">
          <a:xfrm>
            <a:off x="4834467" y="2111022"/>
            <a:ext cx="7056" cy="7056"/>
            <a:chOff x="2703" y="1893"/>
            <a:chExt cx="5" cy="5"/>
          </a:xfrm>
        </p:grpSpPr>
        <p:sp>
          <p:nvSpPr>
            <p:cNvPr id="142669" name="Freeform 1113"/>
            <p:cNvSpPr>
              <a:spLocks/>
            </p:cNvSpPr>
            <p:nvPr/>
          </p:nvSpPr>
          <p:spPr bwMode="auto">
            <a:xfrm>
              <a:off x="2703" y="1893"/>
              <a:ext cx="5" cy="5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1 h 5"/>
                <a:gd name="T4" fmla="*/ 5 w 5"/>
                <a:gd name="T5" fmla="*/ 0 h 5"/>
                <a:gd name="T6" fmla="*/ 3 w 5"/>
                <a:gd name="T7" fmla="*/ 3 h 5"/>
                <a:gd name="T8" fmla="*/ 0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5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70" name="Freeform 1114"/>
            <p:cNvSpPr>
              <a:spLocks/>
            </p:cNvSpPr>
            <p:nvPr/>
          </p:nvSpPr>
          <p:spPr bwMode="auto">
            <a:xfrm>
              <a:off x="2703" y="1893"/>
              <a:ext cx="5" cy="5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1 h 5"/>
                <a:gd name="T4" fmla="*/ 5 w 5"/>
                <a:gd name="T5" fmla="*/ 0 h 5"/>
                <a:gd name="T6" fmla="*/ 3 w 5"/>
                <a:gd name="T7" fmla="*/ 3 h 5"/>
                <a:gd name="T8" fmla="*/ 0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5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8" name="Group 1118"/>
          <p:cNvGrpSpPr>
            <a:grpSpLocks/>
          </p:cNvGrpSpPr>
          <p:nvPr/>
        </p:nvGrpSpPr>
        <p:grpSpPr bwMode="auto">
          <a:xfrm>
            <a:off x="4799190" y="2068689"/>
            <a:ext cx="5644" cy="4234"/>
            <a:chOff x="2678" y="1863"/>
            <a:chExt cx="4" cy="3"/>
          </a:xfrm>
        </p:grpSpPr>
        <p:sp>
          <p:nvSpPr>
            <p:cNvPr id="142667" name="Freeform 1116"/>
            <p:cNvSpPr>
              <a:spLocks/>
            </p:cNvSpPr>
            <p:nvPr/>
          </p:nvSpPr>
          <p:spPr bwMode="auto">
            <a:xfrm>
              <a:off x="2678" y="1863"/>
              <a:ext cx="4" cy="3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3 h 3"/>
                <a:gd name="T4" fmla="*/ 3 w 4"/>
                <a:gd name="T5" fmla="*/ 3 h 3"/>
                <a:gd name="T6" fmla="*/ 0 w 4"/>
                <a:gd name="T7" fmla="*/ 0 h 3"/>
                <a:gd name="T8" fmla="*/ 3 w 4"/>
                <a:gd name="T9" fmla="*/ 2 h 3"/>
                <a:gd name="T10" fmla="*/ 4 w 4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4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68" name="Freeform 1117"/>
            <p:cNvSpPr>
              <a:spLocks/>
            </p:cNvSpPr>
            <p:nvPr/>
          </p:nvSpPr>
          <p:spPr bwMode="auto">
            <a:xfrm>
              <a:off x="2678" y="1863"/>
              <a:ext cx="4" cy="3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3 h 3"/>
                <a:gd name="T4" fmla="*/ 3 w 4"/>
                <a:gd name="T5" fmla="*/ 3 h 3"/>
                <a:gd name="T6" fmla="*/ 0 w 4"/>
                <a:gd name="T7" fmla="*/ 0 h 3"/>
                <a:gd name="T8" fmla="*/ 3 w 4"/>
                <a:gd name="T9" fmla="*/ 2 h 3"/>
                <a:gd name="T10" fmla="*/ 4 w 4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4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599" name="Group 1121"/>
          <p:cNvGrpSpPr>
            <a:grpSpLocks/>
          </p:cNvGrpSpPr>
          <p:nvPr/>
        </p:nvGrpSpPr>
        <p:grpSpPr bwMode="auto">
          <a:xfrm>
            <a:off x="4494389" y="1968501"/>
            <a:ext cx="4233" cy="5644"/>
            <a:chOff x="2462" y="1792"/>
            <a:chExt cx="3" cy="4"/>
          </a:xfrm>
        </p:grpSpPr>
        <p:sp>
          <p:nvSpPr>
            <p:cNvPr id="142665" name="Freeform 1119"/>
            <p:cNvSpPr>
              <a:spLocks/>
            </p:cNvSpPr>
            <p:nvPr/>
          </p:nvSpPr>
          <p:spPr bwMode="auto">
            <a:xfrm>
              <a:off x="2462" y="1792"/>
              <a:ext cx="3" cy="4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1 h 4"/>
                <a:gd name="T4" fmla="*/ 0 w 3"/>
                <a:gd name="T5" fmla="*/ 4 h 4"/>
                <a:gd name="T6" fmla="*/ 0 w 3"/>
                <a:gd name="T7" fmla="*/ 1 h 4"/>
                <a:gd name="T8" fmla="*/ 0 w 3"/>
                <a:gd name="T9" fmla="*/ 0 h 4"/>
                <a:gd name="T10" fmla="*/ 3 w 3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3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66" name="Freeform 1120"/>
            <p:cNvSpPr>
              <a:spLocks/>
            </p:cNvSpPr>
            <p:nvPr/>
          </p:nvSpPr>
          <p:spPr bwMode="auto">
            <a:xfrm>
              <a:off x="2462" y="1792"/>
              <a:ext cx="3" cy="4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1 h 4"/>
                <a:gd name="T4" fmla="*/ 0 w 3"/>
                <a:gd name="T5" fmla="*/ 4 h 4"/>
                <a:gd name="T6" fmla="*/ 0 w 3"/>
                <a:gd name="T7" fmla="*/ 1 h 4"/>
                <a:gd name="T8" fmla="*/ 0 w 3"/>
                <a:gd name="T9" fmla="*/ 0 h 4"/>
                <a:gd name="T10" fmla="*/ 3 w 3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3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0" name="Group 1124"/>
          <p:cNvGrpSpPr>
            <a:grpSpLocks/>
          </p:cNvGrpSpPr>
          <p:nvPr/>
        </p:nvGrpSpPr>
        <p:grpSpPr bwMode="auto">
          <a:xfrm>
            <a:off x="4536723" y="1905000"/>
            <a:ext cx="8467" cy="1412"/>
            <a:chOff x="2492" y="1747"/>
            <a:chExt cx="6" cy="1"/>
          </a:xfrm>
        </p:grpSpPr>
        <p:sp>
          <p:nvSpPr>
            <p:cNvPr id="142663" name="Freeform 1122"/>
            <p:cNvSpPr>
              <a:spLocks/>
            </p:cNvSpPr>
            <p:nvPr/>
          </p:nvSpPr>
          <p:spPr bwMode="auto">
            <a:xfrm>
              <a:off x="2492" y="1747"/>
              <a:ext cx="6" cy="1"/>
            </a:xfrm>
            <a:custGeom>
              <a:avLst/>
              <a:gdLst>
                <a:gd name="T0" fmla="*/ 6 w 6"/>
                <a:gd name="T1" fmla="*/ 1 h 1"/>
                <a:gd name="T2" fmla="*/ 3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"/>
                <a:gd name="T17" fmla="*/ 6 w 6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">
                  <a:moveTo>
                    <a:pt x="6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64" name="Freeform 1123"/>
            <p:cNvSpPr>
              <a:spLocks/>
            </p:cNvSpPr>
            <p:nvPr/>
          </p:nvSpPr>
          <p:spPr bwMode="auto">
            <a:xfrm>
              <a:off x="2492" y="1747"/>
              <a:ext cx="6" cy="1"/>
            </a:xfrm>
            <a:custGeom>
              <a:avLst/>
              <a:gdLst>
                <a:gd name="T0" fmla="*/ 6 w 6"/>
                <a:gd name="T1" fmla="*/ 1 h 1"/>
                <a:gd name="T2" fmla="*/ 3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"/>
                <a:gd name="T17" fmla="*/ 6 w 6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">
                  <a:moveTo>
                    <a:pt x="6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1" name="Group 1127"/>
          <p:cNvGrpSpPr>
            <a:grpSpLocks/>
          </p:cNvGrpSpPr>
          <p:nvPr/>
        </p:nvGrpSpPr>
        <p:grpSpPr bwMode="auto">
          <a:xfrm>
            <a:off x="5087056" y="2013656"/>
            <a:ext cx="71966" cy="43744"/>
            <a:chOff x="2882" y="1824"/>
            <a:chExt cx="51" cy="31"/>
          </a:xfrm>
        </p:grpSpPr>
        <p:sp>
          <p:nvSpPr>
            <p:cNvPr id="142661" name="Freeform 1125"/>
            <p:cNvSpPr>
              <a:spLocks/>
            </p:cNvSpPr>
            <p:nvPr/>
          </p:nvSpPr>
          <p:spPr bwMode="auto">
            <a:xfrm>
              <a:off x="2882" y="1824"/>
              <a:ext cx="51" cy="31"/>
            </a:xfrm>
            <a:custGeom>
              <a:avLst/>
              <a:gdLst>
                <a:gd name="T0" fmla="*/ 23 w 51"/>
                <a:gd name="T1" fmla="*/ 29 h 31"/>
                <a:gd name="T2" fmla="*/ 15 w 51"/>
                <a:gd name="T3" fmla="*/ 18 h 31"/>
                <a:gd name="T4" fmla="*/ 3 w 51"/>
                <a:gd name="T5" fmla="*/ 14 h 31"/>
                <a:gd name="T6" fmla="*/ 3 w 51"/>
                <a:gd name="T7" fmla="*/ 7 h 31"/>
                <a:gd name="T8" fmla="*/ 0 w 51"/>
                <a:gd name="T9" fmla="*/ 0 h 31"/>
                <a:gd name="T10" fmla="*/ 40 w 51"/>
                <a:gd name="T11" fmla="*/ 1 h 31"/>
                <a:gd name="T12" fmla="*/ 41 w 51"/>
                <a:gd name="T13" fmla="*/ 13 h 31"/>
                <a:gd name="T14" fmla="*/ 51 w 51"/>
                <a:gd name="T15" fmla="*/ 14 h 31"/>
                <a:gd name="T16" fmla="*/ 45 w 51"/>
                <a:gd name="T17" fmla="*/ 18 h 31"/>
                <a:gd name="T18" fmla="*/ 48 w 51"/>
                <a:gd name="T19" fmla="*/ 29 h 31"/>
                <a:gd name="T20" fmla="*/ 40 w 51"/>
                <a:gd name="T21" fmla="*/ 31 h 31"/>
                <a:gd name="T22" fmla="*/ 23 w 51"/>
                <a:gd name="T23" fmla="*/ 29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31"/>
                <a:gd name="T38" fmla="*/ 51 w 5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31">
                  <a:moveTo>
                    <a:pt x="23" y="29"/>
                  </a:moveTo>
                  <a:lnTo>
                    <a:pt x="15" y="18"/>
                  </a:lnTo>
                  <a:lnTo>
                    <a:pt x="3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40" y="1"/>
                  </a:lnTo>
                  <a:lnTo>
                    <a:pt x="41" y="13"/>
                  </a:lnTo>
                  <a:lnTo>
                    <a:pt x="51" y="14"/>
                  </a:lnTo>
                  <a:lnTo>
                    <a:pt x="45" y="18"/>
                  </a:lnTo>
                  <a:lnTo>
                    <a:pt x="48" y="29"/>
                  </a:lnTo>
                  <a:lnTo>
                    <a:pt x="40" y="31"/>
                  </a:lnTo>
                  <a:lnTo>
                    <a:pt x="23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62" name="Freeform 1126"/>
            <p:cNvSpPr>
              <a:spLocks/>
            </p:cNvSpPr>
            <p:nvPr/>
          </p:nvSpPr>
          <p:spPr bwMode="auto">
            <a:xfrm>
              <a:off x="2882" y="1824"/>
              <a:ext cx="51" cy="31"/>
            </a:xfrm>
            <a:custGeom>
              <a:avLst/>
              <a:gdLst>
                <a:gd name="T0" fmla="*/ 23 w 51"/>
                <a:gd name="T1" fmla="*/ 29 h 31"/>
                <a:gd name="T2" fmla="*/ 15 w 51"/>
                <a:gd name="T3" fmla="*/ 18 h 31"/>
                <a:gd name="T4" fmla="*/ 3 w 51"/>
                <a:gd name="T5" fmla="*/ 14 h 31"/>
                <a:gd name="T6" fmla="*/ 3 w 51"/>
                <a:gd name="T7" fmla="*/ 7 h 31"/>
                <a:gd name="T8" fmla="*/ 0 w 51"/>
                <a:gd name="T9" fmla="*/ 0 h 31"/>
                <a:gd name="T10" fmla="*/ 40 w 51"/>
                <a:gd name="T11" fmla="*/ 1 h 31"/>
                <a:gd name="T12" fmla="*/ 41 w 51"/>
                <a:gd name="T13" fmla="*/ 13 h 31"/>
                <a:gd name="T14" fmla="*/ 51 w 51"/>
                <a:gd name="T15" fmla="*/ 14 h 31"/>
                <a:gd name="T16" fmla="*/ 45 w 51"/>
                <a:gd name="T17" fmla="*/ 18 h 31"/>
                <a:gd name="T18" fmla="*/ 48 w 51"/>
                <a:gd name="T19" fmla="*/ 29 h 31"/>
                <a:gd name="T20" fmla="*/ 40 w 51"/>
                <a:gd name="T21" fmla="*/ 31 h 31"/>
                <a:gd name="T22" fmla="*/ 23 w 51"/>
                <a:gd name="T23" fmla="*/ 29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31"/>
                <a:gd name="T38" fmla="*/ 51 w 5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31">
                  <a:moveTo>
                    <a:pt x="23" y="29"/>
                  </a:moveTo>
                  <a:lnTo>
                    <a:pt x="15" y="18"/>
                  </a:lnTo>
                  <a:lnTo>
                    <a:pt x="3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40" y="1"/>
                  </a:lnTo>
                  <a:lnTo>
                    <a:pt x="41" y="13"/>
                  </a:lnTo>
                  <a:lnTo>
                    <a:pt x="51" y="14"/>
                  </a:lnTo>
                  <a:lnTo>
                    <a:pt x="45" y="18"/>
                  </a:lnTo>
                  <a:lnTo>
                    <a:pt x="48" y="29"/>
                  </a:lnTo>
                  <a:lnTo>
                    <a:pt x="40" y="31"/>
                  </a:lnTo>
                  <a:lnTo>
                    <a:pt x="23" y="2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2" name="Group 1130"/>
          <p:cNvGrpSpPr>
            <a:grpSpLocks/>
          </p:cNvGrpSpPr>
          <p:nvPr/>
        </p:nvGrpSpPr>
        <p:grpSpPr bwMode="auto">
          <a:xfrm>
            <a:off x="5142089" y="2003778"/>
            <a:ext cx="55034" cy="59267"/>
            <a:chOff x="2921" y="1817"/>
            <a:chExt cx="39" cy="42"/>
          </a:xfrm>
        </p:grpSpPr>
        <p:sp>
          <p:nvSpPr>
            <p:cNvPr id="142659" name="Freeform 1128"/>
            <p:cNvSpPr>
              <a:spLocks/>
            </p:cNvSpPr>
            <p:nvPr/>
          </p:nvSpPr>
          <p:spPr bwMode="auto">
            <a:xfrm>
              <a:off x="2921" y="1817"/>
              <a:ext cx="39" cy="42"/>
            </a:xfrm>
            <a:custGeom>
              <a:avLst/>
              <a:gdLst>
                <a:gd name="T0" fmla="*/ 18 w 39"/>
                <a:gd name="T1" fmla="*/ 0 h 42"/>
                <a:gd name="T2" fmla="*/ 27 w 39"/>
                <a:gd name="T3" fmla="*/ 10 h 42"/>
                <a:gd name="T4" fmla="*/ 39 w 39"/>
                <a:gd name="T5" fmla="*/ 14 h 42"/>
                <a:gd name="T6" fmla="*/ 27 w 39"/>
                <a:gd name="T7" fmla="*/ 20 h 42"/>
                <a:gd name="T8" fmla="*/ 27 w 39"/>
                <a:gd name="T9" fmla="*/ 28 h 42"/>
                <a:gd name="T10" fmla="*/ 27 w 39"/>
                <a:gd name="T11" fmla="*/ 32 h 42"/>
                <a:gd name="T12" fmla="*/ 25 w 39"/>
                <a:gd name="T13" fmla="*/ 30 h 42"/>
                <a:gd name="T14" fmla="*/ 20 w 39"/>
                <a:gd name="T15" fmla="*/ 32 h 42"/>
                <a:gd name="T16" fmla="*/ 25 w 39"/>
                <a:gd name="T17" fmla="*/ 42 h 42"/>
                <a:gd name="T18" fmla="*/ 9 w 39"/>
                <a:gd name="T19" fmla="*/ 36 h 42"/>
                <a:gd name="T20" fmla="*/ 6 w 39"/>
                <a:gd name="T21" fmla="*/ 25 h 42"/>
                <a:gd name="T22" fmla="*/ 12 w 39"/>
                <a:gd name="T23" fmla="*/ 21 h 42"/>
                <a:gd name="T24" fmla="*/ 2 w 39"/>
                <a:gd name="T25" fmla="*/ 20 h 42"/>
                <a:gd name="T26" fmla="*/ 0 w 39"/>
                <a:gd name="T27" fmla="*/ 8 h 42"/>
                <a:gd name="T28" fmla="*/ 0 w 39"/>
                <a:gd name="T29" fmla="*/ 3 h 42"/>
                <a:gd name="T30" fmla="*/ 18 w 39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42"/>
                <a:gd name="T50" fmla="*/ 39 w 39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42">
                  <a:moveTo>
                    <a:pt x="18" y="0"/>
                  </a:moveTo>
                  <a:lnTo>
                    <a:pt x="27" y="10"/>
                  </a:lnTo>
                  <a:lnTo>
                    <a:pt x="39" y="14"/>
                  </a:lnTo>
                  <a:lnTo>
                    <a:pt x="27" y="20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5" y="30"/>
                  </a:lnTo>
                  <a:lnTo>
                    <a:pt x="20" y="32"/>
                  </a:lnTo>
                  <a:lnTo>
                    <a:pt x="25" y="42"/>
                  </a:lnTo>
                  <a:lnTo>
                    <a:pt x="9" y="36"/>
                  </a:lnTo>
                  <a:lnTo>
                    <a:pt x="6" y="25"/>
                  </a:lnTo>
                  <a:lnTo>
                    <a:pt x="12" y="21"/>
                  </a:lnTo>
                  <a:lnTo>
                    <a:pt x="2" y="20"/>
                  </a:lnTo>
                  <a:lnTo>
                    <a:pt x="0" y="8"/>
                  </a:lnTo>
                  <a:lnTo>
                    <a:pt x="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60" name="Freeform 1129"/>
            <p:cNvSpPr>
              <a:spLocks/>
            </p:cNvSpPr>
            <p:nvPr/>
          </p:nvSpPr>
          <p:spPr bwMode="auto">
            <a:xfrm>
              <a:off x="2921" y="1817"/>
              <a:ext cx="39" cy="42"/>
            </a:xfrm>
            <a:custGeom>
              <a:avLst/>
              <a:gdLst>
                <a:gd name="T0" fmla="*/ 18 w 39"/>
                <a:gd name="T1" fmla="*/ 0 h 42"/>
                <a:gd name="T2" fmla="*/ 27 w 39"/>
                <a:gd name="T3" fmla="*/ 10 h 42"/>
                <a:gd name="T4" fmla="*/ 39 w 39"/>
                <a:gd name="T5" fmla="*/ 14 h 42"/>
                <a:gd name="T6" fmla="*/ 27 w 39"/>
                <a:gd name="T7" fmla="*/ 20 h 42"/>
                <a:gd name="T8" fmla="*/ 27 w 39"/>
                <a:gd name="T9" fmla="*/ 28 h 42"/>
                <a:gd name="T10" fmla="*/ 27 w 39"/>
                <a:gd name="T11" fmla="*/ 32 h 42"/>
                <a:gd name="T12" fmla="*/ 25 w 39"/>
                <a:gd name="T13" fmla="*/ 30 h 42"/>
                <a:gd name="T14" fmla="*/ 20 w 39"/>
                <a:gd name="T15" fmla="*/ 32 h 42"/>
                <a:gd name="T16" fmla="*/ 25 w 39"/>
                <a:gd name="T17" fmla="*/ 42 h 42"/>
                <a:gd name="T18" fmla="*/ 9 w 39"/>
                <a:gd name="T19" fmla="*/ 36 h 42"/>
                <a:gd name="T20" fmla="*/ 6 w 39"/>
                <a:gd name="T21" fmla="*/ 25 h 42"/>
                <a:gd name="T22" fmla="*/ 12 w 39"/>
                <a:gd name="T23" fmla="*/ 21 h 42"/>
                <a:gd name="T24" fmla="*/ 2 w 39"/>
                <a:gd name="T25" fmla="*/ 20 h 42"/>
                <a:gd name="T26" fmla="*/ 0 w 39"/>
                <a:gd name="T27" fmla="*/ 8 h 42"/>
                <a:gd name="T28" fmla="*/ 0 w 39"/>
                <a:gd name="T29" fmla="*/ 3 h 42"/>
                <a:gd name="T30" fmla="*/ 18 w 39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42"/>
                <a:gd name="T50" fmla="*/ 39 w 39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42">
                  <a:moveTo>
                    <a:pt x="18" y="0"/>
                  </a:moveTo>
                  <a:lnTo>
                    <a:pt x="27" y="10"/>
                  </a:lnTo>
                  <a:lnTo>
                    <a:pt x="39" y="14"/>
                  </a:lnTo>
                  <a:lnTo>
                    <a:pt x="27" y="20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5" y="30"/>
                  </a:lnTo>
                  <a:lnTo>
                    <a:pt x="20" y="32"/>
                  </a:lnTo>
                  <a:lnTo>
                    <a:pt x="25" y="42"/>
                  </a:lnTo>
                  <a:lnTo>
                    <a:pt x="9" y="36"/>
                  </a:lnTo>
                  <a:lnTo>
                    <a:pt x="6" y="25"/>
                  </a:lnTo>
                  <a:lnTo>
                    <a:pt x="12" y="21"/>
                  </a:lnTo>
                  <a:lnTo>
                    <a:pt x="2" y="20"/>
                  </a:lnTo>
                  <a:lnTo>
                    <a:pt x="0" y="8"/>
                  </a:lnTo>
                  <a:lnTo>
                    <a:pt x="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3" name="Group 1133"/>
          <p:cNvGrpSpPr>
            <a:grpSpLocks/>
          </p:cNvGrpSpPr>
          <p:nvPr/>
        </p:nvGrpSpPr>
        <p:grpSpPr bwMode="auto">
          <a:xfrm>
            <a:off x="4738511" y="1704622"/>
            <a:ext cx="148167" cy="114300"/>
            <a:chOff x="2635" y="1605"/>
            <a:chExt cx="105" cy="81"/>
          </a:xfrm>
        </p:grpSpPr>
        <p:sp>
          <p:nvSpPr>
            <p:cNvPr id="142657" name="Freeform 1131"/>
            <p:cNvSpPr>
              <a:spLocks/>
            </p:cNvSpPr>
            <p:nvPr/>
          </p:nvSpPr>
          <p:spPr bwMode="auto">
            <a:xfrm>
              <a:off x="2635" y="1605"/>
              <a:ext cx="105" cy="81"/>
            </a:xfrm>
            <a:custGeom>
              <a:avLst/>
              <a:gdLst>
                <a:gd name="T0" fmla="*/ 9 w 105"/>
                <a:gd name="T1" fmla="*/ 73 h 81"/>
                <a:gd name="T2" fmla="*/ 6 w 105"/>
                <a:gd name="T3" fmla="*/ 65 h 81"/>
                <a:gd name="T4" fmla="*/ 0 w 105"/>
                <a:gd name="T5" fmla="*/ 59 h 81"/>
                <a:gd name="T6" fmla="*/ 9 w 105"/>
                <a:gd name="T7" fmla="*/ 54 h 81"/>
                <a:gd name="T8" fmla="*/ 6 w 105"/>
                <a:gd name="T9" fmla="*/ 45 h 81"/>
                <a:gd name="T10" fmla="*/ 2 w 105"/>
                <a:gd name="T11" fmla="*/ 37 h 81"/>
                <a:gd name="T12" fmla="*/ 18 w 105"/>
                <a:gd name="T13" fmla="*/ 31 h 81"/>
                <a:gd name="T14" fmla="*/ 28 w 105"/>
                <a:gd name="T15" fmla="*/ 22 h 81"/>
                <a:gd name="T16" fmla="*/ 30 w 105"/>
                <a:gd name="T17" fmla="*/ 8 h 81"/>
                <a:gd name="T18" fmla="*/ 47 w 105"/>
                <a:gd name="T19" fmla="*/ 3 h 81"/>
                <a:gd name="T20" fmla="*/ 53 w 105"/>
                <a:gd name="T21" fmla="*/ 0 h 81"/>
                <a:gd name="T22" fmla="*/ 83 w 105"/>
                <a:gd name="T23" fmla="*/ 4 h 81"/>
                <a:gd name="T24" fmla="*/ 91 w 105"/>
                <a:gd name="T25" fmla="*/ 28 h 81"/>
                <a:gd name="T26" fmla="*/ 101 w 105"/>
                <a:gd name="T27" fmla="*/ 37 h 81"/>
                <a:gd name="T28" fmla="*/ 105 w 105"/>
                <a:gd name="T29" fmla="*/ 52 h 81"/>
                <a:gd name="T30" fmla="*/ 95 w 105"/>
                <a:gd name="T31" fmla="*/ 48 h 81"/>
                <a:gd name="T32" fmla="*/ 91 w 105"/>
                <a:gd name="T33" fmla="*/ 49 h 81"/>
                <a:gd name="T34" fmla="*/ 98 w 105"/>
                <a:gd name="T35" fmla="*/ 62 h 81"/>
                <a:gd name="T36" fmla="*/ 95 w 105"/>
                <a:gd name="T37" fmla="*/ 76 h 81"/>
                <a:gd name="T38" fmla="*/ 87 w 105"/>
                <a:gd name="T39" fmla="*/ 76 h 81"/>
                <a:gd name="T40" fmla="*/ 83 w 105"/>
                <a:gd name="T41" fmla="*/ 80 h 81"/>
                <a:gd name="T42" fmla="*/ 83 w 105"/>
                <a:gd name="T43" fmla="*/ 81 h 81"/>
                <a:gd name="T44" fmla="*/ 61 w 105"/>
                <a:gd name="T45" fmla="*/ 77 h 81"/>
                <a:gd name="T46" fmla="*/ 61 w 105"/>
                <a:gd name="T47" fmla="*/ 73 h 81"/>
                <a:gd name="T48" fmla="*/ 18 w 105"/>
                <a:gd name="T49" fmla="*/ 76 h 81"/>
                <a:gd name="T50" fmla="*/ 13 w 105"/>
                <a:gd name="T51" fmla="*/ 73 h 81"/>
                <a:gd name="T52" fmla="*/ 9 w 105"/>
                <a:gd name="T53" fmla="*/ 73 h 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5"/>
                <a:gd name="T82" fmla="*/ 0 h 81"/>
                <a:gd name="T83" fmla="*/ 105 w 105"/>
                <a:gd name="T84" fmla="*/ 81 h 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5" h="81">
                  <a:moveTo>
                    <a:pt x="9" y="73"/>
                  </a:moveTo>
                  <a:lnTo>
                    <a:pt x="6" y="65"/>
                  </a:lnTo>
                  <a:lnTo>
                    <a:pt x="0" y="59"/>
                  </a:lnTo>
                  <a:lnTo>
                    <a:pt x="9" y="54"/>
                  </a:lnTo>
                  <a:lnTo>
                    <a:pt x="6" y="45"/>
                  </a:lnTo>
                  <a:lnTo>
                    <a:pt x="2" y="37"/>
                  </a:lnTo>
                  <a:lnTo>
                    <a:pt x="18" y="31"/>
                  </a:lnTo>
                  <a:lnTo>
                    <a:pt x="28" y="22"/>
                  </a:lnTo>
                  <a:lnTo>
                    <a:pt x="30" y="8"/>
                  </a:lnTo>
                  <a:lnTo>
                    <a:pt x="47" y="3"/>
                  </a:lnTo>
                  <a:lnTo>
                    <a:pt x="53" y="0"/>
                  </a:lnTo>
                  <a:lnTo>
                    <a:pt x="83" y="4"/>
                  </a:lnTo>
                  <a:lnTo>
                    <a:pt x="91" y="28"/>
                  </a:lnTo>
                  <a:lnTo>
                    <a:pt x="101" y="37"/>
                  </a:lnTo>
                  <a:lnTo>
                    <a:pt x="105" y="52"/>
                  </a:lnTo>
                  <a:lnTo>
                    <a:pt x="95" y="48"/>
                  </a:lnTo>
                  <a:lnTo>
                    <a:pt x="91" y="49"/>
                  </a:lnTo>
                  <a:lnTo>
                    <a:pt x="98" y="62"/>
                  </a:lnTo>
                  <a:lnTo>
                    <a:pt x="95" y="76"/>
                  </a:lnTo>
                  <a:lnTo>
                    <a:pt x="87" y="76"/>
                  </a:lnTo>
                  <a:lnTo>
                    <a:pt x="83" y="80"/>
                  </a:lnTo>
                  <a:lnTo>
                    <a:pt x="83" y="81"/>
                  </a:lnTo>
                  <a:lnTo>
                    <a:pt x="61" y="77"/>
                  </a:lnTo>
                  <a:lnTo>
                    <a:pt x="61" y="73"/>
                  </a:lnTo>
                  <a:lnTo>
                    <a:pt x="18" y="76"/>
                  </a:lnTo>
                  <a:lnTo>
                    <a:pt x="13" y="73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58" name="Freeform 1132"/>
            <p:cNvSpPr>
              <a:spLocks/>
            </p:cNvSpPr>
            <p:nvPr/>
          </p:nvSpPr>
          <p:spPr bwMode="auto">
            <a:xfrm>
              <a:off x="2635" y="1605"/>
              <a:ext cx="105" cy="81"/>
            </a:xfrm>
            <a:custGeom>
              <a:avLst/>
              <a:gdLst>
                <a:gd name="T0" fmla="*/ 9 w 105"/>
                <a:gd name="T1" fmla="*/ 73 h 81"/>
                <a:gd name="T2" fmla="*/ 6 w 105"/>
                <a:gd name="T3" fmla="*/ 65 h 81"/>
                <a:gd name="T4" fmla="*/ 0 w 105"/>
                <a:gd name="T5" fmla="*/ 59 h 81"/>
                <a:gd name="T6" fmla="*/ 9 w 105"/>
                <a:gd name="T7" fmla="*/ 54 h 81"/>
                <a:gd name="T8" fmla="*/ 6 w 105"/>
                <a:gd name="T9" fmla="*/ 45 h 81"/>
                <a:gd name="T10" fmla="*/ 2 w 105"/>
                <a:gd name="T11" fmla="*/ 37 h 81"/>
                <a:gd name="T12" fmla="*/ 18 w 105"/>
                <a:gd name="T13" fmla="*/ 31 h 81"/>
                <a:gd name="T14" fmla="*/ 28 w 105"/>
                <a:gd name="T15" fmla="*/ 22 h 81"/>
                <a:gd name="T16" fmla="*/ 30 w 105"/>
                <a:gd name="T17" fmla="*/ 8 h 81"/>
                <a:gd name="T18" fmla="*/ 47 w 105"/>
                <a:gd name="T19" fmla="*/ 3 h 81"/>
                <a:gd name="T20" fmla="*/ 53 w 105"/>
                <a:gd name="T21" fmla="*/ 0 h 81"/>
                <a:gd name="T22" fmla="*/ 83 w 105"/>
                <a:gd name="T23" fmla="*/ 4 h 81"/>
                <a:gd name="T24" fmla="*/ 91 w 105"/>
                <a:gd name="T25" fmla="*/ 28 h 81"/>
                <a:gd name="T26" fmla="*/ 101 w 105"/>
                <a:gd name="T27" fmla="*/ 37 h 81"/>
                <a:gd name="T28" fmla="*/ 105 w 105"/>
                <a:gd name="T29" fmla="*/ 52 h 81"/>
                <a:gd name="T30" fmla="*/ 95 w 105"/>
                <a:gd name="T31" fmla="*/ 48 h 81"/>
                <a:gd name="T32" fmla="*/ 91 w 105"/>
                <a:gd name="T33" fmla="*/ 49 h 81"/>
                <a:gd name="T34" fmla="*/ 98 w 105"/>
                <a:gd name="T35" fmla="*/ 62 h 81"/>
                <a:gd name="T36" fmla="*/ 95 w 105"/>
                <a:gd name="T37" fmla="*/ 76 h 81"/>
                <a:gd name="T38" fmla="*/ 87 w 105"/>
                <a:gd name="T39" fmla="*/ 76 h 81"/>
                <a:gd name="T40" fmla="*/ 83 w 105"/>
                <a:gd name="T41" fmla="*/ 80 h 81"/>
                <a:gd name="T42" fmla="*/ 83 w 105"/>
                <a:gd name="T43" fmla="*/ 81 h 81"/>
                <a:gd name="T44" fmla="*/ 61 w 105"/>
                <a:gd name="T45" fmla="*/ 77 h 81"/>
                <a:gd name="T46" fmla="*/ 61 w 105"/>
                <a:gd name="T47" fmla="*/ 73 h 81"/>
                <a:gd name="T48" fmla="*/ 18 w 105"/>
                <a:gd name="T49" fmla="*/ 76 h 81"/>
                <a:gd name="T50" fmla="*/ 13 w 105"/>
                <a:gd name="T51" fmla="*/ 73 h 81"/>
                <a:gd name="T52" fmla="*/ 9 w 105"/>
                <a:gd name="T53" fmla="*/ 73 h 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5"/>
                <a:gd name="T82" fmla="*/ 0 h 81"/>
                <a:gd name="T83" fmla="*/ 105 w 105"/>
                <a:gd name="T84" fmla="*/ 81 h 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5" h="81">
                  <a:moveTo>
                    <a:pt x="9" y="73"/>
                  </a:moveTo>
                  <a:lnTo>
                    <a:pt x="6" y="65"/>
                  </a:lnTo>
                  <a:lnTo>
                    <a:pt x="0" y="59"/>
                  </a:lnTo>
                  <a:lnTo>
                    <a:pt x="9" y="54"/>
                  </a:lnTo>
                  <a:lnTo>
                    <a:pt x="6" y="45"/>
                  </a:lnTo>
                  <a:lnTo>
                    <a:pt x="2" y="37"/>
                  </a:lnTo>
                  <a:lnTo>
                    <a:pt x="18" y="31"/>
                  </a:lnTo>
                  <a:lnTo>
                    <a:pt x="28" y="22"/>
                  </a:lnTo>
                  <a:lnTo>
                    <a:pt x="30" y="8"/>
                  </a:lnTo>
                  <a:lnTo>
                    <a:pt x="47" y="3"/>
                  </a:lnTo>
                  <a:lnTo>
                    <a:pt x="53" y="0"/>
                  </a:lnTo>
                  <a:lnTo>
                    <a:pt x="83" y="4"/>
                  </a:lnTo>
                  <a:lnTo>
                    <a:pt x="91" y="28"/>
                  </a:lnTo>
                  <a:lnTo>
                    <a:pt x="101" y="37"/>
                  </a:lnTo>
                  <a:lnTo>
                    <a:pt x="105" y="52"/>
                  </a:lnTo>
                  <a:lnTo>
                    <a:pt x="95" y="48"/>
                  </a:lnTo>
                  <a:lnTo>
                    <a:pt x="91" y="49"/>
                  </a:lnTo>
                  <a:lnTo>
                    <a:pt x="98" y="62"/>
                  </a:lnTo>
                  <a:lnTo>
                    <a:pt x="95" y="76"/>
                  </a:lnTo>
                  <a:lnTo>
                    <a:pt x="87" y="76"/>
                  </a:lnTo>
                  <a:lnTo>
                    <a:pt x="83" y="80"/>
                  </a:lnTo>
                  <a:lnTo>
                    <a:pt x="83" y="81"/>
                  </a:lnTo>
                  <a:lnTo>
                    <a:pt x="61" y="77"/>
                  </a:lnTo>
                  <a:lnTo>
                    <a:pt x="61" y="73"/>
                  </a:lnTo>
                  <a:lnTo>
                    <a:pt x="18" y="76"/>
                  </a:lnTo>
                  <a:lnTo>
                    <a:pt x="13" y="73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4" name="Group 1136"/>
          <p:cNvGrpSpPr>
            <a:grpSpLocks/>
          </p:cNvGrpSpPr>
          <p:nvPr/>
        </p:nvGrpSpPr>
        <p:grpSpPr bwMode="auto">
          <a:xfrm>
            <a:off x="4724400" y="1615723"/>
            <a:ext cx="67733" cy="49388"/>
            <a:chOff x="2625" y="1542"/>
            <a:chExt cx="48" cy="35"/>
          </a:xfrm>
        </p:grpSpPr>
        <p:sp>
          <p:nvSpPr>
            <p:cNvPr id="142655" name="Freeform 1134"/>
            <p:cNvSpPr>
              <a:spLocks/>
            </p:cNvSpPr>
            <p:nvPr/>
          </p:nvSpPr>
          <p:spPr bwMode="auto">
            <a:xfrm>
              <a:off x="2625" y="1542"/>
              <a:ext cx="48" cy="35"/>
            </a:xfrm>
            <a:custGeom>
              <a:avLst/>
              <a:gdLst>
                <a:gd name="T0" fmla="*/ 11 w 48"/>
                <a:gd name="T1" fmla="*/ 32 h 35"/>
                <a:gd name="T2" fmla="*/ 11 w 48"/>
                <a:gd name="T3" fmla="*/ 25 h 35"/>
                <a:gd name="T4" fmla="*/ 9 w 48"/>
                <a:gd name="T5" fmla="*/ 27 h 35"/>
                <a:gd name="T6" fmla="*/ 3 w 48"/>
                <a:gd name="T7" fmla="*/ 18 h 35"/>
                <a:gd name="T8" fmla="*/ 0 w 48"/>
                <a:gd name="T9" fmla="*/ 10 h 35"/>
                <a:gd name="T10" fmla="*/ 26 w 48"/>
                <a:gd name="T11" fmla="*/ 0 h 35"/>
                <a:gd name="T12" fmla="*/ 40 w 48"/>
                <a:gd name="T13" fmla="*/ 3 h 35"/>
                <a:gd name="T14" fmla="*/ 37 w 48"/>
                <a:gd name="T15" fmla="*/ 4 h 35"/>
                <a:gd name="T16" fmla="*/ 41 w 48"/>
                <a:gd name="T17" fmla="*/ 14 h 35"/>
                <a:gd name="T18" fmla="*/ 41 w 48"/>
                <a:gd name="T19" fmla="*/ 20 h 35"/>
                <a:gd name="T20" fmla="*/ 48 w 48"/>
                <a:gd name="T21" fmla="*/ 31 h 35"/>
                <a:gd name="T22" fmla="*/ 37 w 48"/>
                <a:gd name="T23" fmla="*/ 35 h 35"/>
                <a:gd name="T24" fmla="*/ 22 w 48"/>
                <a:gd name="T25" fmla="*/ 32 h 35"/>
                <a:gd name="T26" fmla="*/ 11 w 48"/>
                <a:gd name="T27" fmla="*/ 32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35"/>
                <a:gd name="T44" fmla="*/ 48 w 48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35">
                  <a:moveTo>
                    <a:pt x="11" y="32"/>
                  </a:moveTo>
                  <a:lnTo>
                    <a:pt x="11" y="25"/>
                  </a:lnTo>
                  <a:lnTo>
                    <a:pt x="9" y="27"/>
                  </a:lnTo>
                  <a:lnTo>
                    <a:pt x="3" y="18"/>
                  </a:lnTo>
                  <a:lnTo>
                    <a:pt x="0" y="10"/>
                  </a:lnTo>
                  <a:lnTo>
                    <a:pt x="26" y="0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48" y="31"/>
                  </a:lnTo>
                  <a:lnTo>
                    <a:pt x="37" y="35"/>
                  </a:lnTo>
                  <a:lnTo>
                    <a:pt x="22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56" name="Freeform 1135"/>
            <p:cNvSpPr>
              <a:spLocks/>
            </p:cNvSpPr>
            <p:nvPr/>
          </p:nvSpPr>
          <p:spPr bwMode="auto">
            <a:xfrm>
              <a:off x="2625" y="1542"/>
              <a:ext cx="48" cy="35"/>
            </a:xfrm>
            <a:custGeom>
              <a:avLst/>
              <a:gdLst>
                <a:gd name="T0" fmla="*/ 11 w 48"/>
                <a:gd name="T1" fmla="*/ 32 h 35"/>
                <a:gd name="T2" fmla="*/ 11 w 48"/>
                <a:gd name="T3" fmla="*/ 25 h 35"/>
                <a:gd name="T4" fmla="*/ 9 w 48"/>
                <a:gd name="T5" fmla="*/ 27 h 35"/>
                <a:gd name="T6" fmla="*/ 3 w 48"/>
                <a:gd name="T7" fmla="*/ 18 h 35"/>
                <a:gd name="T8" fmla="*/ 0 w 48"/>
                <a:gd name="T9" fmla="*/ 10 h 35"/>
                <a:gd name="T10" fmla="*/ 26 w 48"/>
                <a:gd name="T11" fmla="*/ 0 h 35"/>
                <a:gd name="T12" fmla="*/ 40 w 48"/>
                <a:gd name="T13" fmla="*/ 3 h 35"/>
                <a:gd name="T14" fmla="*/ 37 w 48"/>
                <a:gd name="T15" fmla="*/ 4 h 35"/>
                <a:gd name="T16" fmla="*/ 41 w 48"/>
                <a:gd name="T17" fmla="*/ 14 h 35"/>
                <a:gd name="T18" fmla="*/ 41 w 48"/>
                <a:gd name="T19" fmla="*/ 20 h 35"/>
                <a:gd name="T20" fmla="*/ 48 w 48"/>
                <a:gd name="T21" fmla="*/ 31 h 35"/>
                <a:gd name="T22" fmla="*/ 37 w 48"/>
                <a:gd name="T23" fmla="*/ 35 h 35"/>
                <a:gd name="T24" fmla="*/ 22 w 48"/>
                <a:gd name="T25" fmla="*/ 32 h 35"/>
                <a:gd name="T26" fmla="*/ 11 w 48"/>
                <a:gd name="T27" fmla="*/ 32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35"/>
                <a:gd name="T44" fmla="*/ 48 w 48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35">
                  <a:moveTo>
                    <a:pt x="11" y="32"/>
                  </a:moveTo>
                  <a:lnTo>
                    <a:pt x="11" y="25"/>
                  </a:lnTo>
                  <a:lnTo>
                    <a:pt x="9" y="27"/>
                  </a:lnTo>
                  <a:lnTo>
                    <a:pt x="3" y="18"/>
                  </a:lnTo>
                  <a:lnTo>
                    <a:pt x="0" y="10"/>
                  </a:lnTo>
                  <a:lnTo>
                    <a:pt x="26" y="0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48" y="31"/>
                  </a:lnTo>
                  <a:lnTo>
                    <a:pt x="37" y="35"/>
                  </a:lnTo>
                  <a:lnTo>
                    <a:pt x="22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5" name="Group 1139"/>
          <p:cNvGrpSpPr>
            <a:grpSpLocks/>
          </p:cNvGrpSpPr>
          <p:nvPr/>
        </p:nvGrpSpPr>
        <p:grpSpPr bwMode="auto">
          <a:xfrm>
            <a:off x="5022145" y="1971323"/>
            <a:ext cx="121356" cy="43744"/>
            <a:chOff x="2836" y="1794"/>
            <a:chExt cx="86" cy="31"/>
          </a:xfrm>
        </p:grpSpPr>
        <p:sp>
          <p:nvSpPr>
            <p:cNvPr id="142653" name="Freeform 1137"/>
            <p:cNvSpPr>
              <a:spLocks/>
            </p:cNvSpPr>
            <p:nvPr/>
          </p:nvSpPr>
          <p:spPr bwMode="auto">
            <a:xfrm>
              <a:off x="2836" y="1794"/>
              <a:ext cx="86" cy="31"/>
            </a:xfrm>
            <a:custGeom>
              <a:avLst/>
              <a:gdLst>
                <a:gd name="T0" fmla="*/ 46 w 86"/>
                <a:gd name="T1" fmla="*/ 30 h 31"/>
                <a:gd name="T2" fmla="*/ 38 w 86"/>
                <a:gd name="T3" fmla="*/ 24 h 31"/>
                <a:gd name="T4" fmla="*/ 20 w 86"/>
                <a:gd name="T5" fmla="*/ 26 h 31"/>
                <a:gd name="T6" fmla="*/ 20 w 86"/>
                <a:gd name="T7" fmla="*/ 17 h 31"/>
                <a:gd name="T8" fmla="*/ 14 w 86"/>
                <a:gd name="T9" fmla="*/ 7 h 31"/>
                <a:gd name="T10" fmla="*/ 0 w 86"/>
                <a:gd name="T11" fmla="*/ 0 h 31"/>
                <a:gd name="T12" fmla="*/ 41 w 86"/>
                <a:gd name="T13" fmla="*/ 0 h 31"/>
                <a:gd name="T14" fmla="*/ 76 w 86"/>
                <a:gd name="T15" fmla="*/ 17 h 31"/>
                <a:gd name="T16" fmla="*/ 86 w 86"/>
                <a:gd name="T17" fmla="*/ 26 h 31"/>
                <a:gd name="T18" fmla="*/ 86 w 86"/>
                <a:gd name="T19" fmla="*/ 31 h 31"/>
                <a:gd name="T20" fmla="*/ 46 w 86"/>
                <a:gd name="T21" fmla="*/ 3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31"/>
                <a:gd name="T35" fmla="*/ 86 w 86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31">
                  <a:moveTo>
                    <a:pt x="46" y="30"/>
                  </a:moveTo>
                  <a:lnTo>
                    <a:pt x="38" y="24"/>
                  </a:lnTo>
                  <a:lnTo>
                    <a:pt x="20" y="26"/>
                  </a:lnTo>
                  <a:lnTo>
                    <a:pt x="20" y="1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76" y="17"/>
                  </a:lnTo>
                  <a:lnTo>
                    <a:pt x="86" y="26"/>
                  </a:lnTo>
                  <a:lnTo>
                    <a:pt x="86" y="31"/>
                  </a:lnTo>
                  <a:lnTo>
                    <a:pt x="46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54" name="Freeform 1138"/>
            <p:cNvSpPr>
              <a:spLocks/>
            </p:cNvSpPr>
            <p:nvPr/>
          </p:nvSpPr>
          <p:spPr bwMode="auto">
            <a:xfrm>
              <a:off x="2836" y="1794"/>
              <a:ext cx="86" cy="31"/>
            </a:xfrm>
            <a:custGeom>
              <a:avLst/>
              <a:gdLst>
                <a:gd name="T0" fmla="*/ 46 w 86"/>
                <a:gd name="T1" fmla="*/ 30 h 31"/>
                <a:gd name="T2" fmla="*/ 38 w 86"/>
                <a:gd name="T3" fmla="*/ 24 h 31"/>
                <a:gd name="T4" fmla="*/ 20 w 86"/>
                <a:gd name="T5" fmla="*/ 26 h 31"/>
                <a:gd name="T6" fmla="*/ 20 w 86"/>
                <a:gd name="T7" fmla="*/ 17 h 31"/>
                <a:gd name="T8" fmla="*/ 14 w 86"/>
                <a:gd name="T9" fmla="*/ 7 h 31"/>
                <a:gd name="T10" fmla="*/ 0 w 86"/>
                <a:gd name="T11" fmla="*/ 0 h 31"/>
                <a:gd name="T12" fmla="*/ 41 w 86"/>
                <a:gd name="T13" fmla="*/ 0 h 31"/>
                <a:gd name="T14" fmla="*/ 76 w 86"/>
                <a:gd name="T15" fmla="*/ 17 h 31"/>
                <a:gd name="T16" fmla="*/ 86 w 86"/>
                <a:gd name="T17" fmla="*/ 26 h 31"/>
                <a:gd name="T18" fmla="*/ 86 w 86"/>
                <a:gd name="T19" fmla="*/ 31 h 31"/>
                <a:gd name="T20" fmla="*/ 46 w 86"/>
                <a:gd name="T21" fmla="*/ 3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31"/>
                <a:gd name="T35" fmla="*/ 86 w 86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31">
                  <a:moveTo>
                    <a:pt x="46" y="30"/>
                  </a:moveTo>
                  <a:lnTo>
                    <a:pt x="38" y="24"/>
                  </a:lnTo>
                  <a:lnTo>
                    <a:pt x="20" y="26"/>
                  </a:lnTo>
                  <a:lnTo>
                    <a:pt x="20" y="1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76" y="17"/>
                  </a:lnTo>
                  <a:lnTo>
                    <a:pt x="86" y="26"/>
                  </a:lnTo>
                  <a:lnTo>
                    <a:pt x="86" y="31"/>
                  </a:lnTo>
                  <a:lnTo>
                    <a:pt x="46" y="3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6" name="Group 1142"/>
          <p:cNvGrpSpPr>
            <a:grpSpLocks/>
          </p:cNvGrpSpPr>
          <p:nvPr/>
        </p:nvGrpSpPr>
        <p:grpSpPr bwMode="auto">
          <a:xfrm>
            <a:off x="4693356" y="1659467"/>
            <a:ext cx="125589" cy="56444"/>
            <a:chOff x="2603" y="1573"/>
            <a:chExt cx="89" cy="40"/>
          </a:xfrm>
        </p:grpSpPr>
        <p:sp>
          <p:nvSpPr>
            <p:cNvPr id="142651" name="Freeform 1140"/>
            <p:cNvSpPr>
              <a:spLocks/>
            </p:cNvSpPr>
            <p:nvPr/>
          </p:nvSpPr>
          <p:spPr bwMode="auto">
            <a:xfrm>
              <a:off x="2603" y="1573"/>
              <a:ext cx="89" cy="40"/>
            </a:xfrm>
            <a:custGeom>
              <a:avLst/>
              <a:gdLst>
                <a:gd name="T0" fmla="*/ 0 w 89"/>
                <a:gd name="T1" fmla="*/ 28 h 40"/>
                <a:gd name="T2" fmla="*/ 4 w 89"/>
                <a:gd name="T3" fmla="*/ 11 h 40"/>
                <a:gd name="T4" fmla="*/ 15 w 89"/>
                <a:gd name="T5" fmla="*/ 1 h 40"/>
                <a:gd name="T6" fmla="*/ 25 w 89"/>
                <a:gd name="T7" fmla="*/ 15 h 40"/>
                <a:gd name="T8" fmla="*/ 30 w 89"/>
                <a:gd name="T9" fmla="*/ 15 h 40"/>
                <a:gd name="T10" fmla="*/ 34 w 89"/>
                <a:gd name="T11" fmla="*/ 12 h 40"/>
                <a:gd name="T12" fmla="*/ 34 w 89"/>
                <a:gd name="T13" fmla="*/ 1 h 40"/>
                <a:gd name="T14" fmla="*/ 44 w 89"/>
                <a:gd name="T15" fmla="*/ 1 h 40"/>
                <a:gd name="T16" fmla="*/ 59 w 89"/>
                <a:gd name="T17" fmla="*/ 4 h 40"/>
                <a:gd name="T18" fmla="*/ 71 w 89"/>
                <a:gd name="T19" fmla="*/ 0 h 40"/>
                <a:gd name="T20" fmla="*/ 79 w 89"/>
                <a:gd name="T21" fmla="*/ 1 h 40"/>
                <a:gd name="T22" fmla="*/ 89 w 89"/>
                <a:gd name="T23" fmla="*/ 12 h 40"/>
                <a:gd name="T24" fmla="*/ 85 w 89"/>
                <a:gd name="T25" fmla="*/ 32 h 40"/>
                <a:gd name="T26" fmla="*/ 79 w 89"/>
                <a:gd name="T27" fmla="*/ 34 h 40"/>
                <a:gd name="T28" fmla="*/ 62 w 89"/>
                <a:gd name="T29" fmla="*/ 40 h 40"/>
                <a:gd name="T30" fmla="*/ 57 w 89"/>
                <a:gd name="T31" fmla="*/ 35 h 40"/>
                <a:gd name="T32" fmla="*/ 53 w 89"/>
                <a:gd name="T33" fmla="*/ 34 h 40"/>
                <a:gd name="T34" fmla="*/ 45 w 89"/>
                <a:gd name="T35" fmla="*/ 29 h 40"/>
                <a:gd name="T36" fmla="*/ 30 w 89"/>
                <a:gd name="T37" fmla="*/ 25 h 40"/>
                <a:gd name="T38" fmla="*/ 18 w 89"/>
                <a:gd name="T39" fmla="*/ 25 h 40"/>
                <a:gd name="T40" fmla="*/ 0 w 89"/>
                <a:gd name="T41" fmla="*/ 28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40"/>
                <a:gd name="T65" fmla="*/ 89 w 89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40">
                  <a:moveTo>
                    <a:pt x="0" y="28"/>
                  </a:moveTo>
                  <a:lnTo>
                    <a:pt x="4" y="11"/>
                  </a:lnTo>
                  <a:lnTo>
                    <a:pt x="15" y="1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4" y="1"/>
                  </a:lnTo>
                  <a:lnTo>
                    <a:pt x="44" y="1"/>
                  </a:lnTo>
                  <a:lnTo>
                    <a:pt x="59" y="4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9" y="12"/>
                  </a:lnTo>
                  <a:lnTo>
                    <a:pt x="85" y="32"/>
                  </a:lnTo>
                  <a:lnTo>
                    <a:pt x="79" y="34"/>
                  </a:lnTo>
                  <a:lnTo>
                    <a:pt x="62" y="40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45" y="29"/>
                  </a:lnTo>
                  <a:lnTo>
                    <a:pt x="30" y="25"/>
                  </a:lnTo>
                  <a:lnTo>
                    <a:pt x="18" y="25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52" name="Freeform 1141"/>
            <p:cNvSpPr>
              <a:spLocks/>
            </p:cNvSpPr>
            <p:nvPr/>
          </p:nvSpPr>
          <p:spPr bwMode="auto">
            <a:xfrm>
              <a:off x="2603" y="1573"/>
              <a:ext cx="89" cy="40"/>
            </a:xfrm>
            <a:custGeom>
              <a:avLst/>
              <a:gdLst>
                <a:gd name="T0" fmla="*/ 0 w 89"/>
                <a:gd name="T1" fmla="*/ 28 h 40"/>
                <a:gd name="T2" fmla="*/ 4 w 89"/>
                <a:gd name="T3" fmla="*/ 11 h 40"/>
                <a:gd name="T4" fmla="*/ 15 w 89"/>
                <a:gd name="T5" fmla="*/ 1 h 40"/>
                <a:gd name="T6" fmla="*/ 25 w 89"/>
                <a:gd name="T7" fmla="*/ 15 h 40"/>
                <a:gd name="T8" fmla="*/ 30 w 89"/>
                <a:gd name="T9" fmla="*/ 15 h 40"/>
                <a:gd name="T10" fmla="*/ 34 w 89"/>
                <a:gd name="T11" fmla="*/ 12 h 40"/>
                <a:gd name="T12" fmla="*/ 34 w 89"/>
                <a:gd name="T13" fmla="*/ 1 h 40"/>
                <a:gd name="T14" fmla="*/ 44 w 89"/>
                <a:gd name="T15" fmla="*/ 1 h 40"/>
                <a:gd name="T16" fmla="*/ 59 w 89"/>
                <a:gd name="T17" fmla="*/ 4 h 40"/>
                <a:gd name="T18" fmla="*/ 71 w 89"/>
                <a:gd name="T19" fmla="*/ 0 h 40"/>
                <a:gd name="T20" fmla="*/ 79 w 89"/>
                <a:gd name="T21" fmla="*/ 1 h 40"/>
                <a:gd name="T22" fmla="*/ 89 w 89"/>
                <a:gd name="T23" fmla="*/ 12 h 40"/>
                <a:gd name="T24" fmla="*/ 85 w 89"/>
                <a:gd name="T25" fmla="*/ 32 h 40"/>
                <a:gd name="T26" fmla="*/ 79 w 89"/>
                <a:gd name="T27" fmla="*/ 34 h 40"/>
                <a:gd name="T28" fmla="*/ 62 w 89"/>
                <a:gd name="T29" fmla="*/ 40 h 40"/>
                <a:gd name="T30" fmla="*/ 57 w 89"/>
                <a:gd name="T31" fmla="*/ 35 h 40"/>
                <a:gd name="T32" fmla="*/ 53 w 89"/>
                <a:gd name="T33" fmla="*/ 34 h 40"/>
                <a:gd name="T34" fmla="*/ 45 w 89"/>
                <a:gd name="T35" fmla="*/ 29 h 40"/>
                <a:gd name="T36" fmla="*/ 30 w 89"/>
                <a:gd name="T37" fmla="*/ 25 h 40"/>
                <a:gd name="T38" fmla="*/ 18 w 89"/>
                <a:gd name="T39" fmla="*/ 25 h 40"/>
                <a:gd name="T40" fmla="*/ 0 w 89"/>
                <a:gd name="T41" fmla="*/ 28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40"/>
                <a:gd name="T65" fmla="*/ 89 w 89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40">
                  <a:moveTo>
                    <a:pt x="0" y="28"/>
                  </a:moveTo>
                  <a:lnTo>
                    <a:pt x="4" y="11"/>
                  </a:lnTo>
                  <a:lnTo>
                    <a:pt x="15" y="1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4" y="1"/>
                  </a:lnTo>
                  <a:lnTo>
                    <a:pt x="44" y="1"/>
                  </a:lnTo>
                  <a:lnTo>
                    <a:pt x="59" y="4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9" y="12"/>
                  </a:lnTo>
                  <a:lnTo>
                    <a:pt x="85" y="32"/>
                  </a:lnTo>
                  <a:lnTo>
                    <a:pt x="79" y="34"/>
                  </a:lnTo>
                  <a:lnTo>
                    <a:pt x="62" y="40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45" y="29"/>
                  </a:lnTo>
                  <a:lnTo>
                    <a:pt x="30" y="25"/>
                  </a:lnTo>
                  <a:lnTo>
                    <a:pt x="18" y="25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7" name="Group 1145"/>
          <p:cNvGrpSpPr>
            <a:grpSpLocks/>
          </p:cNvGrpSpPr>
          <p:nvPr/>
        </p:nvGrpSpPr>
        <p:grpSpPr bwMode="auto">
          <a:xfrm>
            <a:off x="4679244" y="1696156"/>
            <a:ext cx="101600" cy="60678"/>
            <a:chOff x="2593" y="1599"/>
            <a:chExt cx="72" cy="43"/>
          </a:xfrm>
        </p:grpSpPr>
        <p:sp>
          <p:nvSpPr>
            <p:cNvPr id="142649" name="Freeform 1143"/>
            <p:cNvSpPr>
              <a:spLocks/>
            </p:cNvSpPr>
            <p:nvPr/>
          </p:nvSpPr>
          <p:spPr bwMode="auto">
            <a:xfrm>
              <a:off x="2593" y="1599"/>
              <a:ext cx="72" cy="43"/>
            </a:xfrm>
            <a:custGeom>
              <a:avLst/>
              <a:gdLst>
                <a:gd name="T0" fmla="*/ 44 w 72"/>
                <a:gd name="T1" fmla="*/ 43 h 43"/>
                <a:gd name="T2" fmla="*/ 37 w 72"/>
                <a:gd name="T3" fmla="*/ 31 h 43"/>
                <a:gd name="T4" fmla="*/ 0 w 72"/>
                <a:gd name="T5" fmla="*/ 31 h 43"/>
                <a:gd name="T6" fmla="*/ 7 w 72"/>
                <a:gd name="T7" fmla="*/ 27 h 43"/>
                <a:gd name="T8" fmla="*/ 0 w 72"/>
                <a:gd name="T9" fmla="*/ 30 h 43"/>
                <a:gd name="T10" fmla="*/ 3 w 72"/>
                <a:gd name="T11" fmla="*/ 26 h 43"/>
                <a:gd name="T12" fmla="*/ 17 w 72"/>
                <a:gd name="T13" fmla="*/ 26 h 43"/>
                <a:gd name="T14" fmla="*/ 10 w 72"/>
                <a:gd name="T15" fmla="*/ 2 h 43"/>
                <a:gd name="T16" fmla="*/ 28 w 72"/>
                <a:gd name="T17" fmla="*/ 0 h 43"/>
                <a:gd name="T18" fmla="*/ 40 w 72"/>
                <a:gd name="T19" fmla="*/ 0 h 43"/>
                <a:gd name="T20" fmla="*/ 55 w 72"/>
                <a:gd name="T21" fmla="*/ 4 h 43"/>
                <a:gd name="T22" fmla="*/ 63 w 72"/>
                <a:gd name="T23" fmla="*/ 9 h 43"/>
                <a:gd name="T24" fmla="*/ 67 w 72"/>
                <a:gd name="T25" fmla="*/ 10 h 43"/>
                <a:gd name="T26" fmla="*/ 72 w 72"/>
                <a:gd name="T27" fmla="*/ 14 h 43"/>
                <a:gd name="T28" fmla="*/ 70 w 72"/>
                <a:gd name="T29" fmla="*/ 27 h 43"/>
                <a:gd name="T30" fmla="*/ 60 w 72"/>
                <a:gd name="T31" fmla="*/ 37 h 43"/>
                <a:gd name="T32" fmla="*/ 44 w 72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43"/>
                <a:gd name="T53" fmla="*/ 72 w 72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43">
                  <a:moveTo>
                    <a:pt x="44" y="43"/>
                  </a:moveTo>
                  <a:lnTo>
                    <a:pt x="37" y="31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17" y="26"/>
                  </a:lnTo>
                  <a:lnTo>
                    <a:pt x="10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0"/>
                  </a:lnTo>
                  <a:lnTo>
                    <a:pt x="72" y="14"/>
                  </a:lnTo>
                  <a:lnTo>
                    <a:pt x="70" y="27"/>
                  </a:lnTo>
                  <a:lnTo>
                    <a:pt x="60" y="37"/>
                  </a:lnTo>
                  <a:lnTo>
                    <a:pt x="44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50" name="Freeform 1144"/>
            <p:cNvSpPr>
              <a:spLocks/>
            </p:cNvSpPr>
            <p:nvPr/>
          </p:nvSpPr>
          <p:spPr bwMode="auto">
            <a:xfrm>
              <a:off x="2593" y="1599"/>
              <a:ext cx="72" cy="43"/>
            </a:xfrm>
            <a:custGeom>
              <a:avLst/>
              <a:gdLst>
                <a:gd name="T0" fmla="*/ 44 w 72"/>
                <a:gd name="T1" fmla="*/ 43 h 43"/>
                <a:gd name="T2" fmla="*/ 37 w 72"/>
                <a:gd name="T3" fmla="*/ 31 h 43"/>
                <a:gd name="T4" fmla="*/ 0 w 72"/>
                <a:gd name="T5" fmla="*/ 31 h 43"/>
                <a:gd name="T6" fmla="*/ 7 w 72"/>
                <a:gd name="T7" fmla="*/ 27 h 43"/>
                <a:gd name="T8" fmla="*/ 0 w 72"/>
                <a:gd name="T9" fmla="*/ 30 h 43"/>
                <a:gd name="T10" fmla="*/ 3 w 72"/>
                <a:gd name="T11" fmla="*/ 26 h 43"/>
                <a:gd name="T12" fmla="*/ 17 w 72"/>
                <a:gd name="T13" fmla="*/ 26 h 43"/>
                <a:gd name="T14" fmla="*/ 10 w 72"/>
                <a:gd name="T15" fmla="*/ 2 h 43"/>
                <a:gd name="T16" fmla="*/ 28 w 72"/>
                <a:gd name="T17" fmla="*/ 0 h 43"/>
                <a:gd name="T18" fmla="*/ 40 w 72"/>
                <a:gd name="T19" fmla="*/ 0 h 43"/>
                <a:gd name="T20" fmla="*/ 55 w 72"/>
                <a:gd name="T21" fmla="*/ 4 h 43"/>
                <a:gd name="T22" fmla="*/ 63 w 72"/>
                <a:gd name="T23" fmla="*/ 9 h 43"/>
                <a:gd name="T24" fmla="*/ 67 w 72"/>
                <a:gd name="T25" fmla="*/ 10 h 43"/>
                <a:gd name="T26" fmla="*/ 72 w 72"/>
                <a:gd name="T27" fmla="*/ 14 h 43"/>
                <a:gd name="T28" fmla="*/ 70 w 72"/>
                <a:gd name="T29" fmla="*/ 27 h 43"/>
                <a:gd name="T30" fmla="*/ 60 w 72"/>
                <a:gd name="T31" fmla="*/ 37 h 43"/>
                <a:gd name="T32" fmla="*/ 44 w 72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43"/>
                <a:gd name="T53" fmla="*/ 72 w 72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43">
                  <a:moveTo>
                    <a:pt x="44" y="43"/>
                  </a:moveTo>
                  <a:lnTo>
                    <a:pt x="37" y="31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17" y="26"/>
                  </a:lnTo>
                  <a:lnTo>
                    <a:pt x="10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0"/>
                  </a:lnTo>
                  <a:lnTo>
                    <a:pt x="72" y="14"/>
                  </a:lnTo>
                  <a:lnTo>
                    <a:pt x="70" y="27"/>
                  </a:lnTo>
                  <a:lnTo>
                    <a:pt x="60" y="37"/>
                  </a:lnTo>
                  <a:lnTo>
                    <a:pt x="44" y="4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8" name="Group 1148"/>
          <p:cNvGrpSpPr>
            <a:grpSpLocks/>
          </p:cNvGrpSpPr>
          <p:nvPr/>
        </p:nvGrpSpPr>
        <p:grpSpPr bwMode="auto">
          <a:xfrm>
            <a:off x="4804834" y="1876778"/>
            <a:ext cx="56444" cy="55034"/>
            <a:chOff x="2682" y="1727"/>
            <a:chExt cx="40" cy="39"/>
          </a:xfrm>
        </p:grpSpPr>
        <p:sp>
          <p:nvSpPr>
            <p:cNvPr id="142647" name="Freeform 1146"/>
            <p:cNvSpPr>
              <a:spLocks/>
            </p:cNvSpPr>
            <p:nvPr/>
          </p:nvSpPr>
          <p:spPr bwMode="auto">
            <a:xfrm>
              <a:off x="2682" y="1727"/>
              <a:ext cx="40" cy="39"/>
            </a:xfrm>
            <a:custGeom>
              <a:avLst/>
              <a:gdLst>
                <a:gd name="T0" fmla="*/ 0 w 40"/>
                <a:gd name="T1" fmla="*/ 0 h 39"/>
                <a:gd name="T2" fmla="*/ 14 w 40"/>
                <a:gd name="T3" fmla="*/ 5 h 39"/>
                <a:gd name="T4" fmla="*/ 21 w 40"/>
                <a:gd name="T5" fmla="*/ 5 h 39"/>
                <a:gd name="T6" fmla="*/ 29 w 40"/>
                <a:gd name="T7" fmla="*/ 15 h 39"/>
                <a:gd name="T8" fmla="*/ 30 w 40"/>
                <a:gd name="T9" fmla="*/ 20 h 39"/>
                <a:gd name="T10" fmla="*/ 40 w 40"/>
                <a:gd name="T11" fmla="*/ 27 h 39"/>
                <a:gd name="T12" fmla="*/ 26 w 40"/>
                <a:gd name="T13" fmla="*/ 28 h 39"/>
                <a:gd name="T14" fmla="*/ 21 w 40"/>
                <a:gd name="T15" fmla="*/ 32 h 39"/>
                <a:gd name="T16" fmla="*/ 17 w 40"/>
                <a:gd name="T17" fmla="*/ 39 h 39"/>
                <a:gd name="T18" fmla="*/ 14 w 40"/>
                <a:gd name="T19" fmla="*/ 18 h 39"/>
                <a:gd name="T20" fmla="*/ 13 w 40"/>
                <a:gd name="T21" fmla="*/ 18 h 39"/>
                <a:gd name="T22" fmla="*/ 0 w 40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39"/>
                <a:gd name="T38" fmla="*/ 40 w 4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39">
                  <a:moveTo>
                    <a:pt x="0" y="0"/>
                  </a:moveTo>
                  <a:lnTo>
                    <a:pt x="14" y="5"/>
                  </a:lnTo>
                  <a:lnTo>
                    <a:pt x="21" y="5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40" y="27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48" name="Freeform 1147"/>
            <p:cNvSpPr>
              <a:spLocks/>
            </p:cNvSpPr>
            <p:nvPr/>
          </p:nvSpPr>
          <p:spPr bwMode="auto">
            <a:xfrm>
              <a:off x="2682" y="1727"/>
              <a:ext cx="40" cy="39"/>
            </a:xfrm>
            <a:custGeom>
              <a:avLst/>
              <a:gdLst>
                <a:gd name="T0" fmla="*/ 0 w 40"/>
                <a:gd name="T1" fmla="*/ 0 h 39"/>
                <a:gd name="T2" fmla="*/ 14 w 40"/>
                <a:gd name="T3" fmla="*/ 5 h 39"/>
                <a:gd name="T4" fmla="*/ 21 w 40"/>
                <a:gd name="T5" fmla="*/ 5 h 39"/>
                <a:gd name="T6" fmla="*/ 29 w 40"/>
                <a:gd name="T7" fmla="*/ 15 h 39"/>
                <a:gd name="T8" fmla="*/ 30 w 40"/>
                <a:gd name="T9" fmla="*/ 20 h 39"/>
                <a:gd name="T10" fmla="*/ 40 w 40"/>
                <a:gd name="T11" fmla="*/ 27 h 39"/>
                <a:gd name="T12" fmla="*/ 26 w 40"/>
                <a:gd name="T13" fmla="*/ 28 h 39"/>
                <a:gd name="T14" fmla="*/ 21 w 40"/>
                <a:gd name="T15" fmla="*/ 32 h 39"/>
                <a:gd name="T16" fmla="*/ 17 w 40"/>
                <a:gd name="T17" fmla="*/ 39 h 39"/>
                <a:gd name="T18" fmla="*/ 14 w 40"/>
                <a:gd name="T19" fmla="*/ 18 h 39"/>
                <a:gd name="T20" fmla="*/ 13 w 40"/>
                <a:gd name="T21" fmla="*/ 18 h 39"/>
                <a:gd name="T22" fmla="*/ 0 w 40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39"/>
                <a:gd name="T38" fmla="*/ 40 w 4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39">
                  <a:moveTo>
                    <a:pt x="0" y="0"/>
                  </a:moveTo>
                  <a:lnTo>
                    <a:pt x="14" y="5"/>
                  </a:lnTo>
                  <a:lnTo>
                    <a:pt x="21" y="5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40" y="27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09" name="Group 1151"/>
          <p:cNvGrpSpPr>
            <a:grpSpLocks/>
          </p:cNvGrpSpPr>
          <p:nvPr/>
        </p:nvGrpSpPr>
        <p:grpSpPr bwMode="auto">
          <a:xfrm>
            <a:off x="4768145" y="949679"/>
            <a:ext cx="2293055" cy="1056922"/>
            <a:chOff x="2656" y="1070"/>
            <a:chExt cx="1625" cy="749"/>
          </a:xfrm>
        </p:grpSpPr>
        <p:sp>
          <p:nvSpPr>
            <p:cNvPr id="142645" name="Freeform 1149"/>
            <p:cNvSpPr>
              <a:spLocks/>
            </p:cNvSpPr>
            <p:nvPr/>
          </p:nvSpPr>
          <p:spPr bwMode="auto">
            <a:xfrm>
              <a:off x="2656" y="1070"/>
              <a:ext cx="1625" cy="749"/>
            </a:xfrm>
            <a:custGeom>
              <a:avLst/>
              <a:gdLst>
                <a:gd name="T0" fmla="*/ 130 w 1625"/>
                <a:gd name="T1" fmla="*/ 326 h 749"/>
                <a:gd name="T2" fmla="*/ 93 w 1625"/>
                <a:gd name="T3" fmla="*/ 364 h 749"/>
                <a:gd name="T4" fmla="*/ 141 w 1625"/>
                <a:gd name="T5" fmla="*/ 298 h 749"/>
                <a:gd name="T6" fmla="*/ 233 w 1625"/>
                <a:gd name="T7" fmla="*/ 292 h 749"/>
                <a:gd name="T8" fmla="*/ 274 w 1625"/>
                <a:gd name="T9" fmla="*/ 287 h 749"/>
                <a:gd name="T10" fmla="*/ 373 w 1625"/>
                <a:gd name="T11" fmla="*/ 264 h 749"/>
                <a:gd name="T12" fmla="*/ 357 w 1625"/>
                <a:gd name="T13" fmla="*/ 209 h 749"/>
                <a:gd name="T14" fmla="*/ 421 w 1625"/>
                <a:gd name="T15" fmla="*/ 308 h 749"/>
                <a:gd name="T16" fmla="*/ 497 w 1625"/>
                <a:gd name="T17" fmla="*/ 281 h 749"/>
                <a:gd name="T18" fmla="*/ 405 w 1625"/>
                <a:gd name="T19" fmla="*/ 181 h 749"/>
                <a:gd name="T20" fmla="*/ 476 w 1625"/>
                <a:gd name="T21" fmla="*/ 194 h 749"/>
                <a:gd name="T22" fmla="*/ 509 w 1625"/>
                <a:gd name="T23" fmla="*/ 222 h 749"/>
                <a:gd name="T24" fmla="*/ 506 w 1625"/>
                <a:gd name="T25" fmla="*/ 150 h 749"/>
                <a:gd name="T26" fmla="*/ 492 w 1625"/>
                <a:gd name="T27" fmla="*/ 115 h 749"/>
                <a:gd name="T28" fmla="*/ 561 w 1625"/>
                <a:gd name="T29" fmla="*/ 83 h 749"/>
                <a:gd name="T30" fmla="*/ 582 w 1625"/>
                <a:gd name="T31" fmla="*/ 49 h 749"/>
                <a:gd name="T32" fmla="*/ 614 w 1625"/>
                <a:gd name="T33" fmla="*/ 37 h 749"/>
                <a:gd name="T34" fmla="*/ 707 w 1625"/>
                <a:gd name="T35" fmla="*/ 51 h 749"/>
                <a:gd name="T36" fmla="*/ 676 w 1625"/>
                <a:gd name="T37" fmla="*/ 111 h 749"/>
                <a:gd name="T38" fmla="*/ 717 w 1625"/>
                <a:gd name="T39" fmla="*/ 101 h 749"/>
                <a:gd name="T40" fmla="*/ 765 w 1625"/>
                <a:gd name="T41" fmla="*/ 94 h 749"/>
                <a:gd name="T42" fmla="*/ 829 w 1625"/>
                <a:gd name="T43" fmla="*/ 73 h 749"/>
                <a:gd name="T44" fmla="*/ 914 w 1625"/>
                <a:gd name="T45" fmla="*/ 98 h 749"/>
                <a:gd name="T46" fmla="*/ 1005 w 1625"/>
                <a:gd name="T47" fmla="*/ 77 h 749"/>
                <a:gd name="T48" fmla="*/ 1060 w 1625"/>
                <a:gd name="T49" fmla="*/ 37 h 749"/>
                <a:gd name="T50" fmla="*/ 1090 w 1625"/>
                <a:gd name="T51" fmla="*/ 37 h 749"/>
                <a:gd name="T52" fmla="*/ 1260 w 1625"/>
                <a:gd name="T53" fmla="*/ 58 h 749"/>
                <a:gd name="T54" fmla="*/ 1339 w 1625"/>
                <a:gd name="T55" fmla="*/ 25 h 749"/>
                <a:gd name="T56" fmla="*/ 1516 w 1625"/>
                <a:gd name="T57" fmla="*/ 19 h 749"/>
                <a:gd name="T58" fmla="*/ 1573 w 1625"/>
                <a:gd name="T59" fmla="*/ 23 h 749"/>
                <a:gd name="T60" fmla="*/ 1625 w 1625"/>
                <a:gd name="T61" fmla="*/ 97 h 749"/>
                <a:gd name="T62" fmla="*/ 1541 w 1625"/>
                <a:gd name="T63" fmla="*/ 83 h 749"/>
                <a:gd name="T64" fmla="*/ 1506 w 1625"/>
                <a:gd name="T65" fmla="*/ 111 h 749"/>
                <a:gd name="T66" fmla="*/ 1553 w 1625"/>
                <a:gd name="T67" fmla="*/ 145 h 749"/>
                <a:gd name="T68" fmla="*/ 1532 w 1625"/>
                <a:gd name="T69" fmla="*/ 221 h 749"/>
                <a:gd name="T70" fmla="*/ 1486 w 1625"/>
                <a:gd name="T71" fmla="*/ 261 h 749"/>
                <a:gd name="T72" fmla="*/ 1471 w 1625"/>
                <a:gd name="T73" fmla="*/ 332 h 749"/>
                <a:gd name="T74" fmla="*/ 1501 w 1625"/>
                <a:gd name="T75" fmla="*/ 411 h 749"/>
                <a:gd name="T76" fmla="*/ 1413 w 1625"/>
                <a:gd name="T77" fmla="*/ 374 h 749"/>
                <a:gd name="T78" fmla="*/ 1435 w 1625"/>
                <a:gd name="T79" fmla="*/ 216 h 749"/>
                <a:gd name="T80" fmla="*/ 1401 w 1625"/>
                <a:gd name="T81" fmla="*/ 265 h 749"/>
                <a:gd name="T82" fmla="*/ 1349 w 1625"/>
                <a:gd name="T83" fmla="*/ 327 h 749"/>
                <a:gd name="T84" fmla="*/ 1293 w 1625"/>
                <a:gd name="T85" fmla="*/ 334 h 749"/>
                <a:gd name="T86" fmla="*/ 1230 w 1625"/>
                <a:gd name="T87" fmla="*/ 471 h 749"/>
                <a:gd name="T88" fmla="*/ 1282 w 1625"/>
                <a:gd name="T89" fmla="*/ 477 h 749"/>
                <a:gd name="T90" fmla="*/ 1234 w 1625"/>
                <a:gd name="T91" fmla="*/ 687 h 749"/>
                <a:gd name="T92" fmla="*/ 1230 w 1625"/>
                <a:gd name="T93" fmla="*/ 584 h 749"/>
                <a:gd name="T94" fmla="*/ 1115 w 1625"/>
                <a:gd name="T95" fmla="*/ 503 h 749"/>
                <a:gd name="T96" fmla="*/ 1056 w 1625"/>
                <a:gd name="T97" fmla="*/ 559 h 749"/>
                <a:gd name="T98" fmla="*/ 934 w 1625"/>
                <a:gd name="T99" fmla="*/ 583 h 749"/>
                <a:gd name="T100" fmla="*/ 825 w 1625"/>
                <a:gd name="T101" fmla="*/ 591 h 749"/>
                <a:gd name="T102" fmla="*/ 712 w 1625"/>
                <a:gd name="T103" fmla="*/ 608 h 749"/>
                <a:gd name="T104" fmla="*/ 386 w 1625"/>
                <a:gd name="T105" fmla="*/ 549 h 749"/>
                <a:gd name="T106" fmla="*/ 253 w 1625"/>
                <a:gd name="T107" fmla="*/ 704 h 749"/>
                <a:gd name="T108" fmla="*/ 170 w 1625"/>
                <a:gd name="T109" fmla="*/ 715 h 749"/>
                <a:gd name="T110" fmla="*/ 149 w 1625"/>
                <a:gd name="T111" fmla="*/ 633 h 749"/>
                <a:gd name="T112" fmla="*/ 37 w 1625"/>
                <a:gd name="T113" fmla="*/ 515 h 749"/>
                <a:gd name="T114" fmla="*/ 25 w 1625"/>
                <a:gd name="T115" fmla="*/ 462 h 749"/>
                <a:gd name="T116" fmla="*/ 22 w 1625"/>
                <a:gd name="T117" fmla="*/ 374 h 7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25"/>
                <a:gd name="T178" fmla="*/ 0 h 749"/>
                <a:gd name="T179" fmla="*/ 1625 w 1625"/>
                <a:gd name="T180" fmla="*/ 749 h 7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25" h="749">
                  <a:moveTo>
                    <a:pt x="11" y="289"/>
                  </a:moveTo>
                  <a:lnTo>
                    <a:pt x="15" y="289"/>
                  </a:lnTo>
                  <a:lnTo>
                    <a:pt x="21" y="289"/>
                  </a:lnTo>
                  <a:lnTo>
                    <a:pt x="18" y="287"/>
                  </a:lnTo>
                  <a:lnTo>
                    <a:pt x="39" y="287"/>
                  </a:lnTo>
                  <a:lnTo>
                    <a:pt x="32" y="289"/>
                  </a:lnTo>
                  <a:lnTo>
                    <a:pt x="44" y="291"/>
                  </a:lnTo>
                  <a:lnTo>
                    <a:pt x="44" y="298"/>
                  </a:lnTo>
                  <a:lnTo>
                    <a:pt x="45" y="292"/>
                  </a:lnTo>
                  <a:lnTo>
                    <a:pt x="64" y="292"/>
                  </a:lnTo>
                  <a:lnTo>
                    <a:pt x="112" y="310"/>
                  </a:lnTo>
                  <a:lnTo>
                    <a:pt x="130" y="326"/>
                  </a:lnTo>
                  <a:lnTo>
                    <a:pt x="119" y="340"/>
                  </a:lnTo>
                  <a:lnTo>
                    <a:pt x="103" y="347"/>
                  </a:lnTo>
                  <a:lnTo>
                    <a:pt x="39" y="329"/>
                  </a:lnTo>
                  <a:lnTo>
                    <a:pt x="70" y="354"/>
                  </a:lnTo>
                  <a:lnTo>
                    <a:pt x="69" y="364"/>
                  </a:lnTo>
                  <a:lnTo>
                    <a:pt x="75" y="382"/>
                  </a:lnTo>
                  <a:lnTo>
                    <a:pt x="103" y="392"/>
                  </a:lnTo>
                  <a:lnTo>
                    <a:pt x="110" y="389"/>
                  </a:lnTo>
                  <a:lnTo>
                    <a:pt x="105" y="382"/>
                  </a:lnTo>
                  <a:lnTo>
                    <a:pt x="99" y="378"/>
                  </a:lnTo>
                  <a:lnTo>
                    <a:pt x="89" y="371"/>
                  </a:lnTo>
                  <a:lnTo>
                    <a:pt x="93" y="364"/>
                  </a:lnTo>
                  <a:lnTo>
                    <a:pt x="107" y="371"/>
                  </a:lnTo>
                  <a:lnTo>
                    <a:pt x="107" y="374"/>
                  </a:lnTo>
                  <a:lnTo>
                    <a:pt x="133" y="374"/>
                  </a:lnTo>
                  <a:lnTo>
                    <a:pt x="121" y="355"/>
                  </a:lnTo>
                  <a:lnTo>
                    <a:pt x="129" y="347"/>
                  </a:lnTo>
                  <a:lnTo>
                    <a:pt x="140" y="336"/>
                  </a:lnTo>
                  <a:lnTo>
                    <a:pt x="153" y="336"/>
                  </a:lnTo>
                  <a:lnTo>
                    <a:pt x="162" y="343"/>
                  </a:lnTo>
                  <a:lnTo>
                    <a:pt x="162" y="327"/>
                  </a:lnTo>
                  <a:lnTo>
                    <a:pt x="153" y="320"/>
                  </a:lnTo>
                  <a:lnTo>
                    <a:pt x="151" y="302"/>
                  </a:lnTo>
                  <a:lnTo>
                    <a:pt x="141" y="298"/>
                  </a:lnTo>
                  <a:lnTo>
                    <a:pt x="170" y="299"/>
                  </a:lnTo>
                  <a:lnTo>
                    <a:pt x="178" y="308"/>
                  </a:lnTo>
                  <a:lnTo>
                    <a:pt x="164" y="312"/>
                  </a:lnTo>
                  <a:lnTo>
                    <a:pt x="164" y="316"/>
                  </a:lnTo>
                  <a:lnTo>
                    <a:pt x="181" y="327"/>
                  </a:lnTo>
                  <a:lnTo>
                    <a:pt x="192" y="323"/>
                  </a:lnTo>
                  <a:lnTo>
                    <a:pt x="192" y="312"/>
                  </a:lnTo>
                  <a:lnTo>
                    <a:pt x="201" y="310"/>
                  </a:lnTo>
                  <a:lnTo>
                    <a:pt x="197" y="306"/>
                  </a:lnTo>
                  <a:lnTo>
                    <a:pt x="226" y="291"/>
                  </a:lnTo>
                  <a:lnTo>
                    <a:pt x="231" y="298"/>
                  </a:lnTo>
                  <a:lnTo>
                    <a:pt x="233" y="292"/>
                  </a:lnTo>
                  <a:lnTo>
                    <a:pt x="229" y="291"/>
                  </a:lnTo>
                  <a:lnTo>
                    <a:pt x="242" y="282"/>
                  </a:lnTo>
                  <a:lnTo>
                    <a:pt x="248" y="282"/>
                  </a:lnTo>
                  <a:lnTo>
                    <a:pt x="241" y="285"/>
                  </a:lnTo>
                  <a:lnTo>
                    <a:pt x="245" y="292"/>
                  </a:lnTo>
                  <a:lnTo>
                    <a:pt x="241" y="299"/>
                  </a:lnTo>
                  <a:lnTo>
                    <a:pt x="242" y="302"/>
                  </a:lnTo>
                  <a:lnTo>
                    <a:pt x="252" y="295"/>
                  </a:lnTo>
                  <a:lnTo>
                    <a:pt x="256" y="298"/>
                  </a:lnTo>
                  <a:lnTo>
                    <a:pt x="256" y="289"/>
                  </a:lnTo>
                  <a:lnTo>
                    <a:pt x="263" y="287"/>
                  </a:lnTo>
                  <a:lnTo>
                    <a:pt x="274" y="287"/>
                  </a:lnTo>
                  <a:lnTo>
                    <a:pt x="293" y="278"/>
                  </a:lnTo>
                  <a:lnTo>
                    <a:pt x="297" y="289"/>
                  </a:lnTo>
                  <a:lnTo>
                    <a:pt x="301" y="289"/>
                  </a:lnTo>
                  <a:lnTo>
                    <a:pt x="301" y="282"/>
                  </a:lnTo>
                  <a:lnTo>
                    <a:pt x="309" y="278"/>
                  </a:lnTo>
                  <a:lnTo>
                    <a:pt x="297" y="265"/>
                  </a:lnTo>
                  <a:lnTo>
                    <a:pt x="300" y="261"/>
                  </a:lnTo>
                  <a:lnTo>
                    <a:pt x="343" y="265"/>
                  </a:lnTo>
                  <a:lnTo>
                    <a:pt x="371" y="271"/>
                  </a:lnTo>
                  <a:lnTo>
                    <a:pt x="386" y="282"/>
                  </a:lnTo>
                  <a:lnTo>
                    <a:pt x="389" y="267"/>
                  </a:lnTo>
                  <a:lnTo>
                    <a:pt x="373" y="264"/>
                  </a:lnTo>
                  <a:lnTo>
                    <a:pt x="373" y="257"/>
                  </a:lnTo>
                  <a:lnTo>
                    <a:pt x="360" y="257"/>
                  </a:lnTo>
                  <a:lnTo>
                    <a:pt x="357" y="250"/>
                  </a:lnTo>
                  <a:lnTo>
                    <a:pt x="360" y="250"/>
                  </a:lnTo>
                  <a:lnTo>
                    <a:pt x="361" y="249"/>
                  </a:lnTo>
                  <a:lnTo>
                    <a:pt x="355" y="233"/>
                  </a:lnTo>
                  <a:lnTo>
                    <a:pt x="350" y="237"/>
                  </a:lnTo>
                  <a:lnTo>
                    <a:pt x="350" y="229"/>
                  </a:lnTo>
                  <a:lnTo>
                    <a:pt x="345" y="232"/>
                  </a:lnTo>
                  <a:lnTo>
                    <a:pt x="348" y="225"/>
                  </a:lnTo>
                  <a:lnTo>
                    <a:pt x="355" y="221"/>
                  </a:lnTo>
                  <a:lnTo>
                    <a:pt x="357" y="209"/>
                  </a:lnTo>
                  <a:lnTo>
                    <a:pt x="353" y="188"/>
                  </a:lnTo>
                  <a:lnTo>
                    <a:pt x="386" y="188"/>
                  </a:lnTo>
                  <a:lnTo>
                    <a:pt x="391" y="199"/>
                  </a:lnTo>
                  <a:lnTo>
                    <a:pt x="391" y="214"/>
                  </a:lnTo>
                  <a:lnTo>
                    <a:pt x="405" y="226"/>
                  </a:lnTo>
                  <a:lnTo>
                    <a:pt x="424" y="265"/>
                  </a:lnTo>
                  <a:lnTo>
                    <a:pt x="438" y="270"/>
                  </a:lnTo>
                  <a:lnTo>
                    <a:pt x="432" y="274"/>
                  </a:lnTo>
                  <a:lnTo>
                    <a:pt x="438" y="285"/>
                  </a:lnTo>
                  <a:lnTo>
                    <a:pt x="428" y="299"/>
                  </a:lnTo>
                  <a:lnTo>
                    <a:pt x="430" y="304"/>
                  </a:lnTo>
                  <a:lnTo>
                    <a:pt x="421" y="308"/>
                  </a:lnTo>
                  <a:lnTo>
                    <a:pt x="412" y="302"/>
                  </a:lnTo>
                  <a:lnTo>
                    <a:pt x="401" y="306"/>
                  </a:lnTo>
                  <a:lnTo>
                    <a:pt x="419" y="312"/>
                  </a:lnTo>
                  <a:lnTo>
                    <a:pt x="442" y="310"/>
                  </a:lnTo>
                  <a:lnTo>
                    <a:pt x="439" y="304"/>
                  </a:lnTo>
                  <a:lnTo>
                    <a:pt x="450" y="295"/>
                  </a:lnTo>
                  <a:lnTo>
                    <a:pt x="453" y="282"/>
                  </a:lnTo>
                  <a:lnTo>
                    <a:pt x="442" y="265"/>
                  </a:lnTo>
                  <a:lnTo>
                    <a:pt x="460" y="257"/>
                  </a:lnTo>
                  <a:lnTo>
                    <a:pt x="471" y="264"/>
                  </a:lnTo>
                  <a:lnTo>
                    <a:pt x="476" y="278"/>
                  </a:lnTo>
                  <a:lnTo>
                    <a:pt x="497" y="281"/>
                  </a:lnTo>
                  <a:lnTo>
                    <a:pt x="480" y="278"/>
                  </a:lnTo>
                  <a:lnTo>
                    <a:pt x="479" y="270"/>
                  </a:lnTo>
                  <a:lnTo>
                    <a:pt x="480" y="267"/>
                  </a:lnTo>
                  <a:lnTo>
                    <a:pt x="471" y="257"/>
                  </a:lnTo>
                  <a:lnTo>
                    <a:pt x="449" y="253"/>
                  </a:lnTo>
                  <a:lnTo>
                    <a:pt x="432" y="260"/>
                  </a:lnTo>
                  <a:lnTo>
                    <a:pt x="424" y="244"/>
                  </a:lnTo>
                  <a:lnTo>
                    <a:pt x="421" y="225"/>
                  </a:lnTo>
                  <a:lnTo>
                    <a:pt x="402" y="214"/>
                  </a:lnTo>
                  <a:lnTo>
                    <a:pt x="402" y="205"/>
                  </a:lnTo>
                  <a:lnTo>
                    <a:pt x="409" y="201"/>
                  </a:lnTo>
                  <a:lnTo>
                    <a:pt x="405" y="181"/>
                  </a:lnTo>
                  <a:lnTo>
                    <a:pt x="419" y="194"/>
                  </a:lnTo>
                  <a:lnTo>
                    <a:pt x="419" y="204"/>
                  </a:lnTo>
                  <a:lnTo>
                    <a:pt x="424" y="212"/>
                  </a:lnTo>
                  <a:lnTo>
                    <a:pt x="432" y="214"/>
                  </a:lnTo>
                  <a:lnTo>
                    <a:pt x="465" y="219"/>
                  </a:lnTo>
                  <a:lnTo>
                    <a:pt x="426" y="201"/>
                  </a:lnTo>
                  <a:lnTo>
                    <a:pt x="428" y="197"/>
                  </a:lnTo>
                  <a:lnTo>
                    <a:pt x="446" y="197"/>
                  </a:lnTo>
                  <a:lnTo>
                    <a:pt x="438" y="194"/>
                  </a:lnTo>
                  <a:lnTo>
                    <a:pt x="442" y="188"/>
                  </a:lnTo>
                  <a:lnTo>
                    <a:pt x="450" y="187"/>
                  </a:lnTo>
                  <a:lnTo>
                    <a:pt x="476" y="194"/>
                  </a:lnTo>
                  <a:lnTo>
                    <a:pt x="494" y="194"/>
                  </a:lnTo>
                  <a:lnTo>
                    <a:pt x="494" y="201"/>
                  </a:lnTo>
                  <a:lnTo>
                    <a:pt x="490" y="204"/>
                  </a:lnTo>
                  <a:lnTo>
                    <a:pt x="492" y="209"/>
                  </a:lnTo>
                  <a:lnTo>
                    <a:pt x="498" y="216"/>
                  </a:lnTo>
                  <a:lnTo>
                    <a:pt x="498" y="212"/>
                  </a:lnTo>
                  <a:lnTo>
                    <a:pt x="506" y="226"/>
                  </a:lnTo>
                  <a:lnTo>
                    <a:pt x="516" y="229"/>
                  </a:lnTo>
                  <a:lnTo>
                    <a:pt x="529" y="233"/>
                  </a:lnTo>
                  <a:lnTo>
                    <a:pt x="534" y="229"/>
                  </a:lnTo>
                  <a:lnTo>
                    <a:pt x="516" y="226"/>
                  </a:lnTo>
                  <a:lnTo>
                    <a:pt x="509" y="222"/>
                  </a:lnTo>
                  <a:lnTo>
                    <a:pt x="513" y="216"/>
                  </a:lnTo>
                  <a:lnTo>
                    <a:pt x="498" y="205"/>
                  </a:lnTo>
                  <a:lnTo>
                    <a:pt x="494" y="193"/>
                  </a:lnTo>
                  <a:lnTo>
                    <a:pt x="486" y="191"/>
                  </a:lnTo>
                  <a:lnTo>
                    <a:pt x="479" y="184"/>
                  </a:lnTo>
                  <a:lnTo>
                    <a:pt x="462" y="181"/>
                  </a:lnTo>
                  <a:lnTo>
                    <a:pt x="450" y="171"/>
                  </a:lnTo>
                  <a:lnTo>
                    <a:pt x="446" y="160"/>
                  </a:lnTo>
                  <a:lnTo>
                    <a:pt x="498" y="145"/>
                  </a:lnTo>
                  <a:lnTo>
                    <a:pt x="501" y="148"/>
                  </a:lnTo>
                  <a:lnTo>
                    <a:pt x="498" y="152"/>
                  </a:lnTo>
                  <a:lnTo>
                    <a:pt x="506" y="150"/>
                  </a:lnTo>
                  <a:lnTo>
                    <a:pt x="497" y="139"/>
                  </a:lnTo>
                  <a:lnTo>
                    <a:pt x="506" y="142"/>
                  </a:lnTo>
                  <a:lnTo>
                    <a:pt x="504" y="139"/>
                  </a:lnTo>
                  <a:lnTo>
                    <a:pt x="483" y="135"/>
                  </a:lnTo>
                  <a:lnTo>
                    <a:pt x="492" y="131"/>
                  </a:lnTo>
                  <a:lnTo>
                    <a:pt x="480" y="128"/>
                  </a:lnTo>
                  <a:lnTo>
                    <a:pt x="480" y="124"/>
                  </a:lnTo>
                  <a:lnTo>
                    <a:pt x="486" y="124"/>
                  </a:lnTo>
                  <a:lnTo>
                    <a:pt x="487" y="118"/>
                  </a:lnTo>
                  <a:lnTo>
                    <a:pt x="492" y="118"/>
                  </a:lnTo>
                  <a:lnTo>
                    <a:pt x="480" y="115"/>
                  </a:lnTo>
                  <a:lnTo>
                    <a:pt x="492" y="115"/>
                  </a:lnTo>
                  <a:lnTo>
                    <a:pt x="494" y="101"/>
                  </a:lnTo>
                  <a:lnTo>
                    <a:pt x="497" y="104"/>
                  </a:lnTo>
                  <a:lnTo>
                    <a:pt x="504" y="98"/>
                  </a:lnTo>
                  <a:lnTo>
                    <a:pt x="520" y="97"/>
                  </a:lnTo>
                  <a:lnTo>
                    <a:pt x="520" y="92"/>
                  </a:lnTo>
                  <a:lnTo>
                    <a:pt x="535" y="86"/>
                  </a:lnTo>
                  <a:lnTo>
                    <a:pt x="524" y="83"/>
                  </a:lnTo>
                  <a:lnTo>
                    <a:pt x="538" y="79"/>
                  </a:lnTo>
                  <a:lnTo>
                    <a:pt x="553" y="77"/>
                  </a:lnTo>
                  <a:lnTo>
                    <a:pt x="553" y="83"/>
                  </a:lnTo>
                  <a:lnTo>
                    <a:pt x="561" y="79"/>
                  </a:lnTo>
                  <a:lnTo>
                    <a:pt x="561" y="83"/>
                  </a:lnTo>
                  <a:lnTo>
                    <a:pt x="565" y="77"/>
                  </a:lnTo>
                  <a:lnTo>
                    <a:pt x="568" y="77"/>
                  </a:lnTo>
                  <a:lnTo>
                    <a:pt x="569" y="64"/>
                  </a:lnTo>
                  <a:lnTo>
                    <a:pt x="572" y="70"/>
                  </a:lnTo>
                  <a:lnTo>
                    <a:pt x="580" y="69"/>
                  </a:lnTo>
                  <a:lnTo>
                    <a:pt x="561" y="56"/>
                  </a:lnTo>
                  <a:lnTo>
                    <a:pt x="572" y="58"/>
                  </a:lnTo>
                  <a:lnTo>
                    <a:pt x="582" y="53"/>
                  </a:lnTo>
                  <a:lnTo>
                    <a:pt x="598" y="56"/>
                  </a:lnTo>
                  <a:lnTo>
                    <a:pt x="598" y="45"/>
                  </a:lnTo>
                  <a:lnTo>
                    <a:pt x="588" y="51"/>
                  </a:lnTo>
                  <a:lnTo>
                    <a:pt x="582" y="49"/>
                  </a:lnTo>
                  <a:lnTo>
                    <a:pt x="572" y="41"/>
                  </a:lnTo>
                  <a:lnTo>
                    <a:pt x="569" y="17"/>
                  </a:lnTo>
                  <a:lnTo>
                    <a:pt x="575" y="13"/>
                  </a:lnTo>
                  <a:lnTo>
                    <a:pt x="586" y="15"/>
                  </a:lnTo>
                  <a:lnTo>
                    <a:pt x="591" y="21"/>
                  </a:lnTo>
                  <a:lnTo>
                    <a:pt x="583" y="28"/>
                  </a:lnTo>
                  <a:lnTo>
                    <a:pt x="593" y="30"/>
                  </a:lnTo>
                  <a:lnTo>
                    <a:pt x="595" y="28"/>
                  </a:lnTo>
                  <a:lnTo>
                    <a:pt x="599" y="30"/>
                  </a:lnTo>
                  <a:lnTo>
                    <a:pt x="602" y="37"/>
                  </a:lnTo>
                  <a:lnTo>
                    <a:pt x="606" y="32"/>
                  </a:lnTo>
                  <a:lnTo>
                    <a:pt x="614" y="37"/>
                  </a:lnTo>
                  <a:lnTo>
                    <a:pt x="616" y="49"/>
                  </a:lnTo>
                  <a:lnTo>
                    <a:pt x="623" y="45"/>
                  </a:lnTo>
                  <a:lnTo>
                    <a:pt x="621" y="38"/>
                  </a:lnTo>
                  <a:lnTo>
                    <a:pt x="639" y="32"/>
                  </a:lnTo>
                  <a:lnTo>
                    <a:pt x="646" y="37"/>
                  </a:lnTo>
                  <a:lnTo>
                    <a:pt x="646" y="32"/>
                  </a:lnTo>
                  <a:lnTo>
                    <a:pt x="662" y="28"/>
                  </a:lnTo>
                  <a:lnTo>
                    <a:pt x="687" y="34"/>
                  </a:lnTo>
                  <a:lnTo>
                    <a:pt x="691" y="38"/>
                  </a:lnTo>
                  <a:lnTo>
                    <a:pt x="691" y="34"/>
                  </a:lnTo>
                  <a:lnTo>
                    <a:pt x="705" y="41"/>
                  </a:lnTo>
                  <a:lnTo>
                    <a:pt x="707" y="51"/>
                  </a:lnTo>
                  <a:lnTo>
                    <a:pt x="694" y="47"/>
                  </a:lnTo>
                  <a:lnTo>
                    <a:pt x="701" y="56"/>
                  </a:lnTo>
                  <a:lnTo>
                    <a:pt x="705" y="53"/>
                  </a:lnTo>
                  <a:lnTo>
                    <a:pt x="714" y="58"/>
                  </a:lnTo>
                  <a:lnTo>
                    <a:pt x="712" y="73"/>
                  </a:lnTo>
                  <a:lnTo>
                    <a:pt x="714" y="75"/>
                  </a:lnTo>
                  <a:lnTo>
                    <a:pt x="707" y="77"/>
                  </a:lnTo>
                  <a:lnTo>
                    <a:pt x="705" y="87"/>
                  </a:lnTo>
                  <a:lnTo>
                    <a:pt x="694" y="90"/>
                  </a:lnTo>
                  <a:lnTo>
                    <a:pt x="701" y="92"/>
                  </a:lnTo>
                  <a:lnTo>
                    <a:pt x="683" y="111"/>
                  </a:lnTo>
                  <a:lnTo>
                    <a:pt x="676" y="111"/>
                  </a:lnTo>
                  <a:lnTo>
                    <a:pt x="677" y="114"/>
                  </a:lnTo>
                  <a:lnTo>
                    <a:pt x="676" y="132"/>
                  </a:lnTo>
                  <a:lnTo>
                    <a:pt x="688" y="128"/>
                  </a:lnTo>
                  <a:lnTo>
                    <a:pt x="683" y="126"/>
                  </a:lnTo>
                  <a:lnTo>
                    <a:pt x="694" y="118"/>
                  </a:lnTo>
                  <a:lnTo>
                    <a:pt x="696" y="120"/>
                  </a:lnTo>
                  <a:lnTo>
                    <a:pt x="696" y="115"/>
                  </a:lnTo>
                  <a:lnTo>
                    <a:pt x="707" y="114"/>
                  </a:lnTo>
                  <a:lnTo>
                    <a:pt x="705" y="108"/>
                  </a:lnTo>
                  <a:lnTo>
                    <a:pt x="717" y="111"/>
                  </a:lnTo>
                  <a:lnTo>
                    <a:pt x="728" y="101"/>
                  </a:lnTo>
                  <a:lnTo>
                    <a:pt x="717" y="101"/>
                  </a:lnTo>
                  <a:lnTo>
                    <a:pt x="707" y="104"/>
                  </a:lnTo>
                  <a:lnTo>
                    <a:pt x="705" y="101"/>
                  </a:lnTo>
                  <a:lnTo>
                    <a:pt x="707" y="94"/>
                  </a:lnTo>
                  <a:lnTo>
                    <a:pt x="728" y="92"/>
                  </a:lnTo>
                  <a:lnTo>
                    <a:pt x="728" y="97"/>
                  </a:lnTo>
                  <a:lnTo>
                    <a:pt x="740" y="97"/>
                  </a:lnTo>
                  <a:lnTo>
                    <a:pt x="740" y="92"/>
                  </a:lnTo>
                  <a:lnTo>
                    <a:pt x="748" y="97"/>
                  </a:lnTo>
                  <a:lnTo>
                    <a:pt x="758" y="108"/>
                  </a:lnTo>
                  <a:lnTo>
                    <a:pt x="762" y="103"/>
                  </a:lnTo>
                  <a:lnTo>
                    <a:pt x="753" y="98"/>
                  </a:lnTo>
                  <a:lnTo>
                    <a:pt x="765" y="94"/>
                  </a:lnTo>
                  <a:lnTo>
                    <a:pt x="795" y="87"/>
                  </a:lnTo>
                  <a:lnTo>
                    <a:pt x="796" y="90"/>
                  </a:lnTo>
                  <a:lnTo>
                    <a:pt x="792" y="92"/>
                  </a:lnTo>
                  <a:lnTo>
                    <a:pt x="795" y="97"/>
                  </a:lnTo>
                  <a:lnTo>
                    <a:pt x="813" y="97"/>
                  </a:lnTo>
                  <a:lnTo>
                    <a:pt x="810" y="94"/>
                  </a:lnTo>
                  <a:lnTo>
                    <a:pt x="817" y="92"/>
                  </a:lnTo>
                  <a:lnTo>
                    <a:pt x="832" y="90"/>
                  </a:lnTo>
                  <a:lnTo>
                    <a:pt x="840" y="81"/>
                  </a:lnTo>
                  <a:lnTo>
                    <a:pt x="825" y="77"/>
                  </a:lnTo>
                  <a:lnTo>
                    <a:pt x="825" y="70"/>
                  </a:lnTo>
                  <a:lnTo>
                    <a:pt x="829" y="73"/>
                  </a:lnTo>
                  <a:lnTo>
                    <a:pt x="829" y="69"/>
                  </a:lnTo>
                  <a:lnTo>
                    <a:pt x="836" y="64"/>
                  </a:lnTo>
                  <a:lnTo>
                    <a:pt x="848" y="69"/>
                  </a:lnTo>
                  <a:lnTo>
                    <a:pt x="888" y="66"/>
                  </a:lnTo>
                  <a:lnTo>
                    <a:pt x="891" y="70"/>
                  </a:lnTo>
                  <a:lnTo>
                    <a:pt x="884" y="75"/>
                  </a:lnTo>
                  <a:lnTo>
                    <a:pt x="885" y="79"/>
                  </a:lnTo>
                  <a:lnTo>
                    <a:pt x="877" y="90"/>
                  </a:lnTo>
                  <a:lnTo>
                    <a:pt x="885" y="98"/>
                  </a:lnTo>
                  <a:lnTo>
                    <a:pt x="891" y="98"/>
                  </a:lnTo>
                  <a:lnTo>
                    <a:pt x="884" y="90"/>
                  </a:lnTo>
                  <a:lnTo>
                    <a:pt x="914" y="98"/>
                  </a:lnTo>
                  <a:lnTo>
                    <a:pt x="914" y="92"/>
                  </a:lnTo>
                  <a:lnTo>
                    <a:pt x="922" y="97"/>
                  </a:lnTo>
                  <a:lnTo>
                    <a:pt x="918" y="101"/>
                  </a:lnTo>
                  <a:lnTo>
                    <a:pt x="955" y="114"/>
                  </a:lnTo>
                  <a:lnTo>
                    <a:pt x="958" y="111"/>
                  </a:lnTo>
                  <a:lnTo>
                    <a:pt x="955" y="98"/>
                  </a:lnTo>
                  <a:lnTo>
                    <a:pt x="945" y="83"/>
                  </a:lnTo>
                  <a:lnTo>
                    <a:pt x="966" y="92"/>
                  </a:lnTo>
                  <a:lnTo>
                    <a:pt x="975" y="90"/>
                  </a:lnTo>
                  <a:lnTo>
                    <a:pt x="982" y="81"/>
                  </a:lnTo>
                  <a:lnTo>
                    <a:pt x="1010" y="86"/>
                  </a:lnTo>
                  <a:lnTo>
                    <a:pt x="1005" y="77"/>
                  </a:lnTo>
                  <a:lnTo>
                    <a:pt x="1007" y="73"/>
                  </a:lnTo>
                  <a:lnTo>
                    <a:pt x="1017" y="77"/>
                  </a:lnTo>
                  <a:lnTo>
                    <a:pt x="1021" y="70"/>
                  </a:lnTo>
                  <a:lnTo>
                    <a:pt x="1007" y="66"/>
                  </a:lnTo>
                  <a:lnTo>
                    <a:pt x="1010" y="64"/>
                  </a:lnTo>
                  <a:lnTo>
                    <a:pt x="1005" y="60"/>
                  </a:lnTo>
                  <a:lnTo>
                    <a:pt x="1000" y="62"/>
                  </a:lnTo>
                  <a:lnTo>
                    <a:pt x="996" y="56"/>
                  </a:lnTo>
                  <a:lnTo>
                    <a:pt x="1007" y="51"/>
                  </a:lnTo>
                  <a:lnTo>
                    <a:pt x="996" y="42"/>
                  </a:lnTo>
                  <a:lnTo>
                    <a:pt x="996" y="41"/>
                  </a:lnTo>
                  <a:lnTo>
                    <a:pt x="1060" y="37"/>
                  </a:lnTo>
                  <a:lnTo>
                    <a:pt x="1065" y="41"/>
                  </a:lnTo>
                  <a:lnTo>
                    <a:pt x="1051" y="38"/>
                  </a:lnTo>
                  <a:lnTo>
                    <a:pt x="1048" y="47"/>
                  </a:lnTo>
                  <a:lnTo>
                    <a:pt x="1058" y="42"/>
                  </a:lnTo>
                  <a:lnTo>
                    <a:pt x="1062" y="47"/>
                  </a:lnTo>
                  <a:lnTo>
                    <a:pt x="1056" y="49"/>
                  </a:lnTo>
                  <a:lnTo>
                    <a:pt x="1065" y="56"/>
                  </a:lnTo>
                  <a:lnTo>
                    <a:pt x="1067" y="34"/>
                  </a:lnTo>
                  <a:lnTo>
                    <a:pt x="1092" y="32"/>
                  </a:lnTo>
                  <a:lnTo>
                    <a:pt x="1101" y="37"/>
                  </a:lnTo>
                  <a:lnTo>
                    <a:pt x="1101" y="38"/>
                  </a:lnTo>
                  <a:lnTo>
                    <a:pt x="1090" y="37"/>
                  </a:lnTo>
                  <a:lnTo>
                    <a:pt x="1092" y="41"/>
                  </a:lnTo>
                  <a:lnTo>
                    <a:pt x="1118" y="45"/>
                  </a:lnTo>
                  <a:lnTo>
                    <a:pt x="1119" y="51"/>
                  </a:lnTo>
                  <a:lnTo>
                    <a:pt x="1122" y="45"/>
                  </a:lnTo>
                  <a:lnTo>
                    <a:pt x="1142" y="49"/>
                  </a:lnTo>
                  <a:lnTo>
                    <a:pt x="1138" y="51"/>
                  </a:lnTo>
                  <a:lnTo>
                    <a:pt x="1152" y="53"/>
                  </a:lnTo>
                  <a:lnTo>
                    <a:pt x="1179" y="34"/>
                  </a:lnTo>
                  <a:lnTo>
                    <a:pt x="1202" y="32"/>
                  </a:lnTo>
                  <a:lnTo>
                    <a:pt x="1226" y="37"/>
                  </a:lnTo>
                  <a:lnTo>
                    <a:pt x="1241" y="53"/>
                  </a:lnTo>
                  <a:lnTo>
                    <a:pt x="1260" y="58"/>
                  </a:lnTo>
                  <a:lnTo>
                    <a:pt x="1260" y="51"/>
                  </a:lnTo>
                  <a:lnTo>
                    <a:pt x="1267" y="58"/>
                  </a:lnTo>
                  <a:lnTo>
                    <a:pt x="1267" y="49"/>
                  </a:lnTo>
                  <a:lnTo>
                    <a:pt x="1282" y="41"/>
                  </a:lnTo>
                  <a:lnTo>
                    <a:pt x="1293" y="42"/>
                  </a:lnTo>
                  <a:lnTo>
                    <a:pt x="1312" y="38"/>
                  </a:lnTo>
                  <a:lnTo>
                    <a:pt x="1315" y="30"/>
                  </a:lnTo>
                  <a:lnTo>
                    <a:pt x="1333" y="38"/>
                  </a:lnTo>
                  <a:lnTo>
                    <a:pt x="1364" y="42"/>
                  </a:lnTo>
                  <a:lnTo>
                    <a:pt x="1357" y="32"/>
                  </a:lnTo>
                  <a:lnTo>
                    <a:pt x="1346" y="23"/>
                  </a:lnTo>
                  <a:lnTo>
                    <a:pt x="1339" y="25"/>
                  </a:lnTo>
                  <a:lnTo>
                    <a:pt x="1339" y="19"/>
                  </a:lnTo>
                  <a:lnTo>
                    <a:pt x="1330" y="10"/>
                  </a:lnTo>
                  <a:lnTo>
                    <a:pt x="1363" y="10"/>
                  </a:lnTo>
                  <a:lnTo>
                    <a:pt x="1383" y="0"/>
                  </a:lnTo>
                  <a:lnTo>
                    <a:pt x="1390" y="2"/>
                  </a:lnTo>
                  <a:lnTo>
                    <a:pt x="1387" y="0"/>
                  </a:lnTo>
                  <a:lnTo>
                    <a:pt x="1446" y="7"/>
                  </a:lnTo>
                  <a:lnTo>
                    <a:pt x="1449" y="2"/>
                  </a:lnTo>
                  <a:lnTo>
                    <a:pt x="1471" y="10"/>
                  </a:lnTo>
                  <a:lnTo>
                    <a:pt x="1506" y="17"/>
                  </a:lnTo>
                  <a:lnTo>
                    <a:pt x="1517" y="23"/>
                  </a:lnTo>
                  <a:lnTo>
                    <a:pt x="1516" y="19"/>
                  </a:lnTo>
                  <a:lnTo>
                    <a:pt x="1534" y="25"/>
                  </a:lnTo>
                  <a:lnTo>
                    <a:pt x="1550" y="41"/>
                  </a:lnTo>
                  <a:lnTo>
                    <a:pt x="1564" y="47"/>
                  </a:lnTo>
                  <a:lnTo>
                    <a:pt x="1564" y="42"/>
                  </a:lnTo>
                  <a:lnTo>
                    <a:pt x="1569" y="49"/>
                  </a:lnTo>
                  <a:lnTo>
                    <a:pt x="1564" y="38"/>
                  </a:lnTo>
                  <a:lnTo>
                    <a:pt x="1546" y="28"/>
                  </a:lnTo>
                  <a:lnTo>
                    <a:pt x="1553" y="28"/>
                  </a:lnTo>
                  <a:lnTo>
                    <a:pt x="1561" y="30"/>
                  </a:lnTo>
                  <a:lnTo>
                    <a:pt x="1566" y="28"/>
                  </a:lnTo>
                  <a:lnTo>
                    <a:pt x="1561" y="25"/>
                  </a:lnTo>
                  <a:lnTo>
                    <a:pt x="1573" y="23"/>
                  </a:lnTo>
                  <a:lnTo>
                    <a:pt x="1614" y="37"/>
                  </a:lnTo>
                  <a:lnTo>
                    <a:pt x="1609" y="47"/>
                  </a:lnTo>
                  <a:lnTo>
                    <a:pt x="1617" y="56"/>
                  </a:lnTo>
                  <a:lnTo>
                    <a:pt x="1601" y="49"/>
                  </a:lnTo>
                  <a:lnTo>
                    <a:pt x="1614" y="62"/>
                  </a:lnTo>
                  <a:lnTo>
                    <a:pt x="1591" y="60"/>
                  </a:lnTo>
                  <a:lnTo>
                    <a:pt x="1602" y="64"/>
                  </a:lnTo>
                  <a:lnTo>
                    <a:pt x="1605" y="69"/>
                  </a:lnTo>
                  <a:lnTo>
                    <a:pt x="1602" y="73"/>
                  </a:lnTo>
                  <a:lnTo>
                    <a:pt x="1613" y="77"/>
                  </a:lnTo>
                  <a:lnTo>
                    <a:pt x="1608" y="87"/>
                  </a:lnTo>
                  <a:lnTo>
                    <a:pt x="1625" y="97"/>
                  </a:lnTo>
                  <a:lnTo>
                    <a:pt x="1620" y="94"/>
                  </a:lnTo>
                  <a:lnTo>
                    <a:pt x="1621" y="103"/>
                  </a:lnTo>
                  <a:lnTo>
                    <a:pt x="1609" y="94"/>
                  </a:lnTo>
                  <a:lnTo>
                    <a:pt x="1614" y="103"/>
                  </a:lnTo>
                  <a:lnTo>
                    <a:pt x="1591" y="90"/>
                  </a:lnTo>
                  <a:lnTo>
                    <a:pt x="1590" y="94"/>
                  </a:lnTo>
                  <a:lnTo>
                    <a:pt x="1578" y="90"/>
                  </a:lnTo>
                  <a:lnTo>
                    <a:pt x="1566" y="77"/>
                  </a:lnTo>
                  <a:lnTo>
                    <a:pt x="1554" y="77"/>
                  </a:lnTo>
                  <a:lnTo>
                    <a:pt x="1553" y="73"/>
                  </a:lnTo>
                  <a:lnTo>
                    <a:pt x="1553" y="81"/>
                  </a:lnTo>
                  <a:lnTo>
                    <a:pt x="1541" y="83"/>
                  </a:lnTo>
                  <a:lnTo>
                    <a:pt x="1527" y="73"/>
                  </a:lnTo>
                  <a:lnTo>
                    <a:pt x="1520" y="58"/>
                  </a:lnTo>
                  <a:lnTo>
                    <a:pt x="1523" y="66"/>
                  </a:lnTo>
                  <a:lnTo>
                    <a:pt x="1516" y="62"/>
                  </a:lnTo>
                  <a:lnTo>
                    <a:pt x="1517" y="66"/>
                  </a:lnTo>
                  <a:lnTo>
                    <a:pt x="1516" y="69"/>
                  </a:lnTo>
                  <a:lnTo>
                    <a:pt x="1534" y="87"/>
                  </a:lnTo>
                  <a:lnTo>
                    <a:pt x="1536" y="111"/>
                  </a:lnTo>
                  <a:lnTo>
                    <a:pt x="1534" y="120"/>
                  </a:lnTo>
                  <a:lnTo>
                    <a:pt x="1532" y="118"/>
                  </a:lnTo>
                  <a:lnTo>
                    <a:pt x="1525" y="120"/>
                  </a:lnTo>
                  <a:lnTo>
                    <a:pt x="1506" y="111"/>
                  </a:lnTo>
                  <a:lnTo>
                    <a:pt x="1502" y="115"/>
                  </a:lnTo>
                  <a:lnTo>
                    <a:pt x="1512" y="114"/>
                  </a:lnTo>
                  <a:lnTo>
                    <a:pt x="1513" y="118"/>
                  </a:lnTo>
                  <a:lnTo>
                    <a:pt x="1505" y="118"/>
                  </a:lnTo>
                  <a:lnTo>
                    <a:pt x="1509" y="131"/>
                  </a:lnTo>
                  <a:lnTo>
                    <a:pt x="1516" y="120"/>
                  </a:lnTo>
                  <a:lnTo>
                    <a:pt x="1530" y="131"/>
                  </a:lnTo>
                  <a:lnTo>
                    <a:pt x="1534" y="126"/>
                  </a:lnTo>
                  <a:lnTo>
                    <a:pt x="1541" y="132"/>
                  </a:lnTo>
                  <a:lnTo>
                    <a:pt x="1541" y="136"/>
                  </a:lnTo>
                  <a:lnTo>
                    <a:pt x="1546" y="136"/>
                  </a:lnTo>
                  <a:lnTo>
                    <a:pt x="1553" y="145"/>
                  </a:lnTo>
                  <a:lnTo>
                    <a:pt x="1550" y="145"/>
                  </a:lnTo>
                  <a:lnTo>
                    <a:pt x="1550" y="150"/>
                  </a:lnTo>
                  <a:lnTo>
                    <a:pt x="1554" y="150"/>
                  </a:lnTo>
                  <a:lnTo>
                    <a:pt x="1578" y="167"/>
                  </a:lnTo>
                  <a:lnTo>
                    <a:pt x="1580" y="181"/>
                  </a:lnTo>
                  <a:lnTo>
                    <a:pt x="1557" y="173"/>
                  </a:lnTo>
                  <a:lnTo>
                    <a:pt x="1560" y="180"/>
                  </a:lnTo>
                  <a:lnTo>
                    <a:pt x="1543" y="194"/>
                  </a:lnTo>
                  <a:lnTo>
                    <a:pt x="1541" y="208"/>
                  </a:lnTo>
                  <a:lnTo>
                    <a:pt x="1536" y="212"/>
                  </a:lnTo>
                  <a:lnTo>
                    <a:pt x="1532" y="209"/>
                  </a:lnTo>
                  <a:lnTo>
                    <a:pt x="1532" y="221"/>
                  </a:lnTo>
                  <a:lnTo>
                    <a:pt x="1530" y="221"/>
                  </a:lnTo>
                  <a:lnTo>
                    <a:pt x="1532" y="222"/>
                  </a:lnTo>
                  <a:lnTo>
                    <a:pt x="1530" y="225"/>
                  </a:lnTo>
                  <a:lnTo>
                    <a:pt x="1532" y="232"/>
                  </a:lnTo>
                  <a:lnTo>
                    <a:pt x="1527" y="232"/>
                  </a:lnTo>
                  <a:lnTo>
                    <a:pt x="1530" y="233"/>
                  </a:lnTo>
                  <a:lnTo>
                    <a:pt x="1523" y="253"/>
                  </a:lnTo>
                  <a:lnTo>
                    <a:pt x="1527" y="265"/>
                  </a:lnTo>
                  <a:lnTo>
                    <a:pt x="1520" y="264"/>
                  </a:lnTo>
                  <a:lnTo>
                    <a:pt x="1505" y="250"/>
                  </a:lnTo>
                  <a:lnTo>
                    <a:pt x="1495" y="253"/>
                  </a:lnTo>
                  <a:lnTo>
                    <a:pt x="1486" y="261"/>
                  </a:lnTo>
                  <a:lnTo>
                    <a:pt x="1484" y="281"/>
                  </a:lnTo>
                  <a:lnTo>
                    <a:pt x="1476" y="261"/>
                  </a:lnTo>
                  <a:lnTo>
                    <a:pt x="1471" y="282"/>
                  </a:lnTo>
                  <a:lnTo>
                    <a:pt x="1464" y="278"/>
                  </a:lnTo>
                  <a:lnTo>
                    <a:pt x="1457" y="281"/>
                  </a:lnTo>
                  <a:lnTo>
                    <a:pt x="1453" y="285"/>
                  </a:lnTo>
                  <a:lnTo>
                    <a:pt x="1464" y="302"/>
                  </a:lnTo>
                  <a:lnTo>
                    <a:pt x="1458" y="302"/>
                  </a:lnTo>
                  <a:lnTo>
                    <a:pt x="1461" y="323"/>
                  </a:lnTo>
                  <a:lnTo>
                    <a:pt x="1468" y="334"/>
                  </a:lnTo>
                  <a:lnTo>
                    <a:pt x="1472" y="336"/>
                  </a:lnTo>
                  <a:lnTo>
                    <a:pt x="1471" y="332"/>
                  </a:lnTo>
                  <a:lnTo>
                    <a:pt x="1482" y="334"/>
                  </a:lnTo>
                  <a:lnTo>
                    <a:pt x="1486" y="355"/>
                  </a:lnTo>
                  <a:lnTo>
                    <a:pt x="1487" y="360"/>
                  </a:lnTo>
                  <a:lnTo>
                    <a:pt x="1493" y="357"/>
                  </a:lnTo>
                  <a:lnTo>
                    <a:pt x="1501" y="371"/>
                  </a:lnTo>
                  <a:lnTo>
                    <a:pt x="1498" y="374"/>
                  </a:lnTo>
                  <a:lnTo>
                    <a:pt x="1493" y="372"/>
                  </a:lnTo>
                  <a:lnTo>
                    <a:pt x="1493" y="361"/>
                  </a:lnTo>
                  <a:lnTo>
                    <a:pt x="1487" y="365"/>
                  </a:lnTo>
                  <a:lnTo>
                    <a:pt x="1493" y="396"/>
                  </a:lnTo>
                  <a:lnTo>
                    <a:pt x="1502" y="402"/>
                  </a:lnTo>
                  <a:lnTo>
                    <a:pt x="1501" y="411"/>
                  </a:lnTo>
                  <a:lnTo>
                    <a:pt x="1493" y="409"/>
                  </a:lnTo>
                  <a:lnTo>
                    <a:pt x="1486" y="419"/>
                  </a:lnTo>
                  <a:lnTo>
                    <a:pt x="1487" y="431"/>
                  </a:lnTo>
                  <a:lnTo>
                    <a:pt x="1498" y="443"/>
                  </a:lnTo>
                  <a:lnTo>
                    <a:pt x="1490" y="443"/>
                  </a:lnTo>
                  <a:lnTo>
                    <a:pt x="1484" y="449"/>
                  </a:lnTo>
                  <a:lnTo>
                    <a:pt x="1479" y="448"/>
                  </a:lnTo>
                  <a:lnTo>
                    <a:pt x="1486" y="471"/>
                  </a:lnTo>
                  <a:lnTo>
                    <a:pt x="1486" y="482"/>
                  </a:lnTo>
                  <a:lnTo>
                    <a:pt x="1479" y="497"/>
                  </a:lnTo>
                  <a:lnTo>
                    <a:pt x="1427" y="406"/>
                  </a:lnTo>
                  <a:lnTo>
                    <a:pt x="1413" y="374"/>
                  </a:lnTo>
                  <a:lnTo>
                    <a:pt x="1417" y="357"/>
                  </a:lnTo>
                  <a:lnTo>
                    <a:pt x="1411" y="344"/>
                  </a:lnTo>
                  <a:lnTo>
                    <a:pt x="1417" y="347"/>
                  </a:lnTo>
                  <a:lnTo>
                    <a:pt x="1417" y="340"/>
                  </a:lnTo>
                  <a:lnTo>
                    <a:pt x="1423" y="338"/>
                  </a:lnTo>
                  <a:lnTo>
                    <a:pt x="1431" y="295"/>
                  </a:lnTo>
                  <a:lnTo>
                    <a:pt x="1431" y="271"/>
                  </a:lnTo>
                  <a:lnTo>
                    <a:pt x="1445" y="257"/>
                  </a:lnTo>
                  <a:lnTo>
                    <a:pt x="1438" y="254"/>
                  </a:lnTo>
                  <a:lnTo>
                    <a:pt x="1441" y="249"/>
                  </a:lnTo>
                  <a:lnTo>
                    <a:pt x="1427" y="221"/>
                  </a:lnTo>
                  <a:lnTo>
                    <a:pt x="1435" y="216"/>
                  </a:lnTo>
                  <a:lnTo>
                    <a:pt x="1438" y="214"/>
                  </a:lnTo>
                  <a:lnTo>
                    <a:pt x="1424" y="209"/>
                  </a:lnTo>
                  <a:lnTo>
                    <a:pt x="1416" y="216"/>
                  </a:lnTo>
                  <a:lnTo>
                    <a:pt x="1424" y="237"/>
                  </a:lnTo>
                  <a:lnTo>
                    <a:pt x="1428" y="239"/>
                  </a:lnTo>
                  <a:lnTo>
                    <a:pt x="1427" y="244"/>
                  </a:lnTo>
                  <a:lnTo>
                    <a:pt x="1423" y="239"/>
                  </a:lnTo>
                  <a:lnTo>
                    <a:pt x="1420" y="242"/>
                  </a:lnTo>
                  <a:lnTo>
                    <a:pt x="1413" y="267"/>
                  </a:lnTo>
                  <a:lnTo>
                    <a:pt x="1408" y="271"/>
                  </a:lnTo>
                  <a:lnTo>
                    <a:pt x="1405" y="264"/>
                  </a:lnTo>
                  <a:lnTo>
                    <a:pt x="1401" y="265"/>
                  </a:lnTo>
                  <a:lnTo>
                    <a:pt x="1393" y="239"/>
                  </a:lnTo>
                  <a:lnTo>
                    <a:pt x="1387" y="249"/>
                  </a:lnTo>
                  <a:lnTo>
                    <a:pt x="1379" y="244"/>
                  </a:lnTo>
                  <a:lnTo>
                    <a:pt x="1372" y="253"/>
                  </a:lnTo>
                  <a:lnTo>
                    <a:pt x="1364" y="250"/>
                  </a:lnTo>
                  <a:lnTo>
                    <a:pt x="1357" y="304"/>
                  </a:lnTo>
                  <a:lnTo>
                    <a:pt x="1360" y="315"/>
                  </a:lnTo>
                  <a:lnTo>
                    <a:pt x="1369" y="312"/>
                  </a:lnTo>
                  <a:lnTo>
                    <a:pt x="1374" y="319"/>
                  </a:lnTo>
                  <a:lnTo>
                    <a:pt x="1356" y="320"/>
                  </a:lnTo>
                  <a:lnTo>
                    <a:pt x="1353" y="329"/>
                  </a:lnTo>
                  <a:lnTo>
                    <a:pt x="1349" y="327"/>
                  </a:lnTo>
                  <a:lnTo>
                    <a:pt x="1338" y="334"/>
                  </a:lnTo>
                  <a:lnTo>
                    <a:pt x="1333" y="329"/>
                  </a:lnTo>
                  <a:lnTo>
                    <a:pt x="1345" y="323"/>
                  </a:lnTo>
                  <a:lnTo>
                    <a:pt x="1330" y="319"/>
                  </a:lnTo>
                  <a:lnTo>
                    <a:pt x="1326" y="319"/>
                  </a:lnTo>
                  <a:lnTo>
                    <a:pt x="1326" y="323"/>
                  </a:lnTo>
                  <a:lnTo>
                    <a:pt x="1309" y="319"/>
                  </a:lnTo>
                  <a:lnTo>
                    <a:pt x="1305" y="323"/>
                  </a:lnTo>
                  <a:lnTo>
                    <a:pt x="1305" y="329"/>
                  </a:lnTo>
                  <a:lnTo>
                    <a:pt x="1304" y="332"/>
                  </a:lnTo>
                  <a:lnTo>
                    <a:pt x="1298" y="329"/>
                  </a:lnTo>
                  <a:lnTo>
                    <a:pt x="1293" y="334"/>
                  </a:lnTo>
                  <a:lnTo>
                    <a:pt x="1279" y="332"/>
                  </a:lnTo>
                  <a:lnTo>
                    <a:pt x="1278" y="338"/>
                  </a:lnTo>
                  <a:lnTo>
                    <a:pt x="1274" y="334"/>
                  </a:lnTo>
                  <a:lnTo>
                    <a:pt x="1244" y="340"/>
                  </a:lnTo>
                  <a:lnTo>
                    <a:pt x="1220" y="406"/>
                  </a:lnTo>
                  <a:lnTo>
                    <a:pt x="1220" y="411"/>
                  </a:lnTo>
                  <a:lnTo>
                    <a:pt x="1226" y="413"/>
                  </a:lnTo>
                  <a:lnTo>
                    <a:pt x="1218" y="415"/>
                  </a:lnTo>
                  <a:lnTo>
                    <a:pt x="1204" y="454"/>
                  </a:lnTo>
                  <a:lnTo>
                    <a:pt x="1214" y="456"/>
                  </a:lnTo>
                  <a:lnTo>
                    <a:pt x="1226" y="454"/>
                  </a:lnTo>
                  <a:lnTo>
                    <a:pt x="1230" y="471"/>
                  </a:lnTo>
                  <a:lnTo>
                    <a:pt x="1234" y="466"/>
                  </a:lnTo>
                  <a:lnTo>
                    <a:pt x="1231" y="462"/>
                  </a:lnTo>
                  <a:lnTo>
                    <a:pt x="1237" y="458"/>
                  </a:lnTo>
                  <a:lnTo>
                    <a:pt x="1238" y="473"/>
                  </a:lnTo>
                  <a:lnTo>
                    <a:pt x="1248" y="465"/>
                  </a:lnTo>
                  <a:lnTo>
                    <a:pt x="1249" y="473"/>
                  </a:lnTo>
                  <a:lnTo>
                    <a:pt x="1253" y="466"/>
                  </a:lnTo>
                  <a:lnTo>
                    <a:pt x="1248" y="456"/>
                  </a:lnTo>
                  <a:lnTo>
                    <a:pt x="1261" y="454"/>
                  </a:lnTo>
                  <a:lnTo>
                    <a:pt x="1287" y="473"/>
                  </a:lnTo>
                  <a:lnTo>
                    <a:pt x="1287" y="477"/>
                  </a:lnTo>
                  <a:lnTo>
                    <a:pt x="1282" y="477"/>
                  </a:lnTo>
                  <a:lnTo>
                    <a:pt x="1296" y="494"/>
                  </a:lnTo>
                  <a:lnTo>
                    <a:pt x="1293" y="510"/>
                  </a:lnTo>
                  <a:lnTo>
                    <a:pt x="1309" y="569"/>
                  </a:lnTo>
                  <a:lnTo>
                    <a:pt x="1301" y="595"/>
                  </a:lnTo>
                  <a:lnTo>
                    <a:pt x="1301" y="615"/>
                  </a:lnTo>
                  <a:lnTo>
                    <a:pt x="1285" y="659"/>
                  </a:lnTo>
                  <a:lnTo>
                    <a:pt x="1271" y="674"/>
                  </a:lnTo>
                  <a:lnTo>
                    <a:pt x="1261" y="677"/>
                  </a:lnTo>
                  <a:lnTo>
                    <a:pt x="1253" y="674"/>
                  </a:lnTo>
                  <a:lnTo>
                    <a:pt x="1249" y="670"/>
                  </a:lnTo>
                  <a:lnTo>
                    <a:pt x="1244" y="670"/>
                  </a:lnTo>
                  <a:lnTo>
                    <a:pt x="1234" y="687"/>
                  </a:lnTo>
                  <a:lnTo>
                    <a:pt x="1234" y="685"/>
                  </a:lnTo>
                  <a:lnTo>
                    <a:pt x="1234" y="681"/>
                  </a:lnTo>
                  <a:lnTo>
                    <a:pt x="1237" y="667"/>
                  </a:lnTo>
                  <a:lnTo>
                    <a:pt x="1227" y="642"/>
                  </a:lnTo>
                  <a:lnTo>
                    <a:pt x="1234" y="633"/>
                  </a:lnTo>
                  <a:lnTo>
                    <a:pt x="1248" y="638"/>
                  </a:lnTo>
                  <a:lnTo>
                    <a:pt x="1248" y="601"/>
                  </a:lnTo>
                  <a:lnTo>
                    <a:pt x="1249" y="597"/>
                  </a:lnTo>
                  <a:lnTo>
                    <a:pt x="1249" y="586"/>
                  </a:lnTo>
                  <a:lnTo>
                    <a:pt x="1249" y="576"/>
                  </a:lnTo>
                  <a:lnTo>
                    <a:pt x="1241" y="580"/>
                  </a:lnTo>
                  <a:lnTo>
                    <a:pt x="1230" y="584"/>
                  </a:lnTo>
                  <a:lnTo>
                    <a:pt x="1226" y="591"/>
                  </a:lnTo>
                  <a:lnTo>
                    <a:pt x="1214" y="593"/>
                  </a:lnTo>
                  <a:lnTo>
                    <a:pt x="1208" y="593"/>
                  </a:lnTo>
                  <a:lnTo>
                    <a:pt x="1197" y="572"/>
                  </a:lnTo>
                  <a:lnTo>
                    <a:pt x="1179" y="563"/>
                  </a:lnTo>
                  <a:lnTo>
                    <a:pt x="1172" y="563"/>
                  </a:lnTo>
                  <a:lnTo>
                    <a:pt x="1160" y="563"/>
                  </a:lnTo>
                  <a:lnTo>
                    <a:pt x="1156" y="559"/>
                  </a:lnTo>
                  <a:lnTo>
                    <a:pt x="1152" y="552"/>
                  </a:lnTo>
                  <a:lnTo>
                    <a:pt x="1145" y="539"/>
                  </a:lnTo>
                  <a:lnTo>
                    <a:pt x="1136" y="531"/>
                  </a:lnTo>
                  <a:lnTo>
                    <a:pt x="1115" y="503"/>
                  </a:lnTo>
                  <a:lnTo>
                    <a:pt x="1111" y="500"/>
                  </a:lnTo>
                  <a:lnTo>
                    <a:pt x="1104" y="499"/>
                  </a:lnTo>
                  <a:lnTo>
                    <a:pt x="1090" y="497"/>
                  </a:lnTo>
                  <a:lnTo>
                    <a:pt x="1082" y="494"/>
                  </a:lnTo>
                  <a:lnTo>
                    <a:pt x="1077" y="497"/>
                  </a:lnTo>
                  <a:lnTo>
                    <a:pt x="1056" y="504"/>
                  </a:lnTo>
                  <a:lnTo>
                    <a:pt x="1051" y="515"/>
                  </a:lnTo>
                  <a:lnTo>
                    <a:pt x="1056" y="515"/>
                  </a:lnTo>
                  <a:lnTo>
                    <a:pt x="1060" y="520"/>
                  </a:lnTo>
                  <a:lnTo>
                    <a:pt x="1062" y="524"/>
                  </a:lnTo>
                  <a:lnTo>
                    <a:pt x="1058" y="546"/>
                  </a:lnTo>
                  <a:lnTo>
                    <a:pt x="1056" y="559"/>
                  </a:lnTo>
                  <a:lnTo>
                    <a:pt x="1060" y="565"/>
                  </a:lnTo>
                  <a:lnTo>
                    <a:pt x="1048" y="576"/>
                  </a:lnTo>
                  <a:lnTo>
                    <a:pt x="1040" y="574"/>
                  </a:lnTo>
                  <a:lnTo>
                    <a:pt x="1034" y="574"/>
                  </a:lnTo>
                  <a:lnTo>
                    <a:pt x="1021" y="574"/>
                  </a:lnTo>
                  <a:lnTo>
                    <a:pt x="1000" y="567"/>
                  </a:lnTo>
                  <a:lnTo>
                    <a:pt x="993" y="583"/>
                  </a:lnTo>
                  <a:lnTo>
                    <a:pt x="969" y="591"/>
                  </a:lnTo>
                  <a:lnTo>
                    <a:pt x="952" y="591"/>
                  </a:lnTo>
                  <a:lnTo>
                    <a:pt x="945" y="591"/>
                  </a:lnTo>
                  <a:lnTo>
                    <a:pt x="937" y="586"/>
                  </a:lnTo>
                  <a:lnTo>
                    <a:pt x="934" y="583"/>
                  </a:lnTo>
                  <a:lnTo>
                    <a:pt x="914" y="576"/>
                  </a:lnTo>
                  <a:lnTo>
                    <a:pt x="904" y="574"/>
                  </a:lnTo>
                  <a:lnTo>
                    <a:pt x="884" y="580"/>
                  </a:lnTo>
                  <a:lnTo>
                    <a:pt x="873" y="580"/>
                  </a:lnTo>
                  <a:lnTo>
                    <a:pt x="856" y="563"/>
                  </a:lnTo>
                  <a:lnTo>
                    <a:pt x="820" y="555"/>
                  </a:lnTo>
                  <a:lnTo>
                    <a:pt x="820" y="559"/>
                  </a:lnTo>
                  <a:lnTo>
                    <a:pt x="815" y="565"/>
                  </a:lnTo>
                  <a:lnTo>
                    <a:pt x="813" y="567"/>
                  </a:lnTo>
                  <a:lnTo>
                    <a:pt x="817" y="577"/>
                  </a:lnTo>
                  <a:lnTo>
                    <a:pt x="820" y="584"/>
                  </a:lnTo>
                  <a:lnTo>
                    <a:pt x="825" y="591"/>
                  </a:lnTo>
                  <a:lnTo>
                    <a:pt x="803" y="593"/>
                  </a:lnTo>
                  <a:lnTo>
                    <a:pt x="788" y="593"/>
                  </a:lnTo>
                  <a:lnTo>
                    <a:pt x="777" y="591"/>
                  </a:lnTo>
                  <a:lnTo>
                    <a:pt x="777" y="584"/>
                  </a:lnTo>
                  <a:lnTo>
                    <a:pt x="762" y="586"/>
                  </a:lnTo>
                  <a:lnTo>
                    <a:pt x="758" y="583"/>
                  </a:lnTo>
                  <a:lnTo>
                    <a:pt x="744" y="584"/>
                  </a:lnTo>
                  <a:lnTo>
                    <a:pt x="737" y="588"/>
                  </a:lnTo>
                  <a:lnTo>
                    <a:pt x="735" y="591"/>
                  </a:lnTo>
                  <a:lnTo>
                    <a:pt x="728" y="597"/>
                  </a:lnTo>
                  <a:lnTo>
                    <a:pt x="728" y="601"/>
                  </a:lnTo>
                  <a:lnTo>
                    <a:pt x="712" y="608"/>
                  </a:lnTo>
                  <a:lnTo>
                    <a:pt x="709" y="612"/>
                  </a:lnTo>
                  <a:lnTo>
                    <a:pt x="703" y="615"/>
                  </a:lnTo>
                  <a:lnTo>
                    <a:pt x="683" y="610"/>
                  </a:lnTo>
                  <a:lnTo>
                    <a:pt x="662" y="601"/>
                  </a:lnTo>
                  <a:lnTo>
                    <a:pt x="629" y="597"/>
                  </a:lnTo>
                  <a:lnTo>
                    <a:pt x="604" y="574"/>
                  </a:lnTo>
                  <a:lnTo>
                    <a:pt x="565" y="549"/>
                  </a:lnTo>
                  <a:lnTo>
                    <a:pt x="529" y="555"/>
                  </a:lnTo>
                  <a:lnTo>
                    <a:pt x="504" y="535"/>
                  </a:lnTo>
                  <a:lnTo>
                    <a:pt x="471" y="543"/>
                  </a:lnTo>
                  <a:lnTo>
                    <a:pt x="438" y="542"/>
                  </a:lnTo>
                  <a:lnTo>
                    <a:pt x="386" y="549"/>
                  </a:lnTo>
                  <a:lnTo>
                    <a:pt x="378" y="593"/>
                  </a:lnTo>
                  <a:lnTo>
                    <a:pt x="386" y="612"/>
                  </a:lnTo>
                  <a:lnTo>
                    <a:pt x="312" y="604"/>
                  </a:lnTo>
                  <a:lnTo>
                    <a:pt x="283" y="597"/>
                  </a:lnTo>
                  <a:lnTo>
                    <a:pt x="259" y="601"/>
                  </a:lnTo>
                  <a:lnTo>
                    <a:pt x="245" y="640"/>
                  </a:lnTo>
                  <a:lnTo>
                    <a:pt x="256" y="640"/>
                  </a:lnTo>
                  <a:lnTo>
                    <a:pt x="270" y="677"/>
                  </a:lnTo>
                  <a:lnTo>
                    <a:pt x="282" y="677"/>
                  </a:lnTo>
                  <a:lnTo>
                    <a:pt x="272" y="685"/>
                  </a:lnTo>
                  <a:lnTo>
                    <a:pt x="261" y="687"/>
                  </a:lnTo>
                  <a:lnTo>
                    <a:pt x="253" y="704"/>
                  </a:lnTo>
                  <a:lnTo>
                    <a:pt x="261" y="704"/>
                  </a:lnTo>
                  <a:lnTo>
                    <a:pt x="256" y="706"/>
                  </a:lnTo>
                  <a:lnTo>
                    <a:pt x="263" y="712"/>
                  </a:lnTo>
                  <a:lnTo>
                    <a:pt x="266" y="715"/>
                  </a:lnTo>
                  <a:lnTo>
                    <a:pt x="266" y="725"/>
                  </a:lnTo>
                  <a:lnTo>
                    <a:pt x="272" y="734"/>
                  </a:lnTo>
                  <a:lnTo>
                    <a:pt x="283" y="747"/>
                  </a:lnTo>
                  <a:lnTo>
                    <a:pt x="266" y="749"/>
                  </a:lnTo>
                  <a:lnTo>
                    <a:pt x="256" y="740"/>
                  </a:lnTo>
                  <a:lnTo>
                    <a:pt x="222" y="723"/>
                  </a:lnTo>
                  <a:lnTo>
                    <a:pt x="181" y="723"/>
                  </a:lnTo>
                  <a:lnTo>
                    <a:pt x="170" y="715"/>
                  </a:lnTo>
                  <a:lnTo>
                    <a:pt x="160" y="708"/>
                  </a:lnTo>
                  <a:lnTo>
                    <a:pt x="144" y="699"/>
                  </a:lnTo>
                  <a:lnTo>
                    <a:pt x="144" y="695"/>
                  </a:lnTo>
                  <a:lnTo>
                    <a:pt x="160" y="677"/>
                  </a:lnTo>
                  <a:lnTo>
                    <a:pt x="167" y="677"/>
                  </a:lnTo>
                  <a:lnTo>
                    <a:pt x="170" y="667"/>
                  </a:lnTo>
                  <a:lnTo>
                    <a:pt x="164" y="663"/>
                  </a:lnTo>
                  <a:lnTo>
                    <a:pt x="153" y="670"/>
                  </a:lnTo>
                  <a:lnTo>
                    <a:pt x="149" y="663"/>
                  </a:lnTo>
                  <a:lnTo>
                    <a:pt x="176" y="656"/>
                  </a:lnTo>
                  <a:lnTo>
                    <a:pt x="167" y="633"/>
                  </a:lnTo>
                  <a:lnTo>
                    <a:pt x="149" y="633"/>
                  </a:lnTo>
                  <a:lnTo>
                    <a:pt x="129" y="618"/>
                  </a:lnTo>
                  <a:lnTo>
                    <a:pt x="100" y="615"/>
                  </a:lnTo>
                  <a:lnTo>
                    <a:pt x="75" y="610"/>
                  </a:lnTo>
                  <a:lnTo>
                    <a:pt x="77" y="597"/>
                  </a:lnTo>
                  <a:lnTo>
                    <a:pt x="70" y="584"/>
                  </a:lnTo>
                  <a:lnTo>
                    <a:pt x="75" y="583"/>
                  </a:lnTo>
                  <a:lnTo>
                    <a:pt x="85" y="586"/>
                  </a:lnTo>
                  <a:lnTo>
                    <a:pt x="80" y="572"/>
                  </a:lnTo>
                  <a:lnTo>
                    <a:pt x="70" y="563"/>
                  </a:lnTo>
                  <a:lnTo>
                    <a:pt x="62" y="539"/>
                  </a:lnTo>
                  <a:lnTo>
                    <a:pt x="32" y="535"/>
                  </a:lnTo>
                  <a:lnTo>
                    <a:pt x="37" y="515"/>
                  </a:lnTo>
                  <a:lnTo>
                    <a:pt x="26" y="504"/>
                  </a:lnTo>
                  <a:lnTo>
                    <a:pt x="18" y="503"/>
                  </a:lnTo>
                  <a:lnTo>
                    <a:pt x="11" y="493"/>
                  </a:lnTo>
                  <a:lnTo>
                    <a:pt x="11" y="486"/>
                  </a:lnTo>
                  <a:lnTo>
                    <a:pt x="7" y="477"/>
                  </a:lnTo>
                  <a:lnTo>
                    <a:pt x="10" y="475"/>
                  </a:lnTo>
                  <a:lnTo>
                    <a:pt x="15" y="475"/>
                  </a:lnTo>
                  <a:lnTo>
                    <a:pt x="15" y="471"/>
                  </a:lnTo>
                  <a:lnTo>
                    <a:pt x="26" y="466"/>
                  </a:lnTo>
                  <a:lnTo>
                    <a:pt x="39" y="469"/>
                  </a:lnTo>
                  <a:lnTo>
                    <a:pt x="34" y="462"/>
                  </a:lnTo>
                  <a:lnTo>
                    <a:pt x="25" y="462"/>
                  </a:lnTo>
                  <a:lnTo>
                    <a:pt x="21" y="451"/>
                  </a:lnTo>
                  <a:lnTo>
                    <a:pt x="14" y="456"/>
                  </a:lnTo>
                  <a:lnTo>
                    <a:pt x="37" y="430"/>
                  </a:lnTo>
                  <a:lnTo>
                    <a:pt x="51" y="409"/>
                  </a:lnTo>
                  <a:lnTo>
                    <a:pt x="44" y="404"/>
                  </a:lnTo>
                  <a:lnTo>
                    <a:pt x="39" y="402"/>
                  </a:lnTo>
                  <a:lnTo>
                    <a:pt x="29" y="396"/>
                  </a:lnTo>
                  <a:lnTo>
                    <a:pt x="32" y="385"/>
                  </a:lnTo>
                  <a:lnTo>
                    <a:pt x="26" y="383"/>
                  </a:lnTo>
                  <a:lnTo>
                    <a:pt x="26" y="378"/>
                  </a:lnTo>
                  <a:lnTo>
                    <a:pt x="26" y="374"/>
                  </a:lnTo>
                  <a:lnTo>
                    <a:pt x="22" y="374"/>
                  </a:lnTo>
                  <a:lnTo>
                    <a:pt x="22" y="371"/>
                  </a:lnTo>
                  <a:lnTo>
                    <a:pt x="22" y="368"/>
                  </a:lnTo>
                  <a:lnTo>
                    <a:pt x="25" y="355"/>
                  </a:lnTo>
                  <a:lnTo>
                    <a:pt x="11" y="332"/>
                  </a:lnTo>
                  <a:lnTo>
                    <a:pt x="15" y="320"/>
                  </a:lnTo>
                  <a:lnTo>
                    <a:pt x="11" y="316"/>
                  </a:lnTo>
                  <a:lnTo>
                    <a:pt x="4" y="312"/>
                  </a:lnTo>
                  <a:lnTo>
                    <a:pt x="3" y="306"/>
                  </a:lnTo>
                  <a:lnTo>
                    <a:pt x="0" y="302"/>
                  </a:lnTo>
                  <a:lnTo>
                    <a:pt x="11" y="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46" name="Freeform 1150"/>
            <p:cNvSpPr>
              <a:spLocks/>
            </p:cNvSpPr>
            <p:nvPr/>
          </p:nvSpPr>
          <p:spPr bwMode="auto">
            <a:xfrm>
              <a:off x="2656" y="1070"/>
              <a:ext cx="1625" cy="749"/>
            </a:xfrm>
            <a:custGeom>
              <a:avLst/>
              <a:gdLst>
                <a:gd name="T0" fmla="*/ 130 w 1625"/>
                <a:gd name="T1" fmla="*/ 326 h 749"/>
                <a:gd name="T2" fmla="*/ 93 w 1625"/>
                <a:gd name="T3" fmla="*/ 364 h 749"/>
                <a:gd name="T4" fmla="*/ 141 w 1625"/>
                <a:gd name="T5" fmla="*/ 298 h 749"/>
                <a:gd name="T6" fmla="*/ 233 w 1625"/>
                <a:gd name="T7" fmla="*/ 292 h 749"/>
                <a:gd name="T8" fmla="*/ 274 w 1625"/>
                <a:gd name="T9" fmla="*/ 287 h 749"/>
                <a:gd name="T10" fmla="*/ 373 w 1625"/>
                <a:gd name="T11" fmla="*/ 264 h 749"/>
                <a:gd name="T12" fmla="*/ 357 w 1625"/>
                <a:gd name="T13" fmla="*/ 209 h 749"/>
                <a:gd name="T14" fmla="*/ 421 w 1625"/>
                <a:gd name="T15" fmla="*/ 308 h 749"/>
                <a:gd name="T16" fmla="*/ 497 w 1625"/>
                <a:gd name="T17" fmla="*/ 281 h 749"/>
                <a:gd name="T18" fmla="*/ 405 w 1625"/>
                <a:gd name="T19" fmla="*/ 181 h 749"/>
                <a:gd name="T20" fmla="*/ 476 w 1625"/>
                <a:gd name="T21" fmla="*/ 194 h 749"/>
                <a:gd name="T22" fmla="*/ 509 w 1625"/>
                <a:gd name="T23" fmla="*/ 222 h 749"/>
                <a:gd name="T24" fmla="*/ 506 w 1625"/>
                <a:gd name="T25" fmla="*/ 150 h 749"/>
                <a:gd name="T26" fmla="*/ 492 w 1625"/>
                <a:gd name="T27" fmla="*/ 115 h 749"/>
                <a:gd name="T28" fmla="*/ 561 w 1625"/>
                <a:gd name="T29" fmla="*/ 83 h 749"/>
                <a:gd name="T30" fmla="*/ 582 w 1625"/>
                <a:gd name="T31" fmla="*/ 49 h 749"/>
                <a:gd name="T32" fmla="*/ 614 w 1625"/>
                <a:gd name="T33" fmla="*/ 37 h 749"/>
                <a:gd name="T34" fmla="*/ 707 w 1625"/>
                <a:gd name="T35" fmla="*/ 51 h 749"/>
                <a:gd name="T36" fmla="*/ 676 w 1625"/>
                <a:gd name="T37" fmla="*/ 111 h 749"/>
                <a:gd name="T38" fmla="*/ 717 w 1625"/>
                <a:gd name="T39" fmla="*/ 101 h 749"/>
                <a:gd name="T40" fmla="*/ 765 w 1625"/>
                <a:gd name="T41" fmla="*/ 94 h 749"/>
                <a:gd name="T42" fmla="*/ 829 w 1625"/>
                <a:gd name="T43" fmla="*/ 73 h 749"/>
                <a:gd name="T44" fmla="*/ 914 w 1625"/>
                <a:gd name="T45" fmla="*/ 98 h 749"/>
                <a:gd name="T46" fmla="*/ 1005 w 1625"/>
                <a:gd name="T47" fmla="*/ 77 h 749"/>
                <a:gd name="T48" fmla="*/ 1060 w 1625"/>
                <a:gd name="T49" fmla="*/ 37 h 749"/>
                <a:gd name="T50" fmla="*/ 1090 w 1625"/>
                <a:gd name="T51" fmla="*/ 37 h 749"/>
                <a:gd name="T52" fmla="*/ 1260 w 1625"/>
                <a:gd name="T53" fmla="*/ 58 h 749"/>
                <a:gd name="T54" fmla="*/ 1339 w 1625"/>
                <a:gd name="T55" fmla="*/ 25 h 749"/>
                <a:gd name="T56" fmla="*/ 1516 w 1625"/>
                <a:gd name="T57" fmla="*/ 19 h 749"/>
                <a:gd name="T58" fmla="*/ 1573 w 1625"/>
                <a:gd name="T59" fmla="*/ 23 h 749"/>
                <a:gd name="T60" fmla="*/ 1625 w 1625"/>
                <a:gd name="T61" fmla="*/ 97 h 749"/>
                <a:gd name="T62" fmla="*/ 1541 w 1625"/>
                <a:gd name="T63" fmla="*/ 83 h 749"/>
                <a:gd name="T64" fmla="*/ 1506 w 1625"/>
                <a:gd name="T65" fmla="*/ 111 h 749"/>
                <a:gd name="T66" fmla="*/ 1553 w 1625"/>
                <a:gd name="T67" fmla="*/ 145 h 749"/>
                <a:gd name="T68" fmla="*/ 1532 w 1625"/>
                <a:gd name="T69" fmla="*/ 221 h 749"/>
                <a:gd name="T70" fmla="*/ 1486 w 1625"/>
                <a:gd name="T71" fmla="*/ 261 h 749"/>
                <a:gd name="T72" fmla="*/ 1471 w 1625"/>
                <a:gd name="T73" fmla="*/ 332 h 749"/>
                <a:gd name="T74" fmla="*/ 1501 w 1625"/>
                <a:gd name="T75" fmla="*/ 411 h 749"/>
                <a:gd name="T76" fmla="*/ 1413 w 1625"/>
                <a:gd name="T77" fmla="*/ 374 h 749"/>
                <a:gd name="T78" fmla="*/ 1435 w 1625"/>
                <a:gd name="T79" fmla="*/ 216 h 749"/>
                <a:gd name="T80" fmla="*/ 1401 w 1625"/>
                <a:gd name="T81" fmla="*/ 265 h 749"/>
                <a:gd name="T82" fmla="*/ 1349 w 1625"/>
                <a:gd name="T83" fmla="*/ 327 h 749"/>
                <a:gd name="T84" fmla="*/ 1293 w 1625"/>
                <a:gd name="T85" fmla="*/ 334 h 749"/>
                <a:gd name="T86" fmla="*/ 1230 w 1625"/>
                <a:gd name="T87" fmla="*/ 471 h 749"/>
                <a:gd name="T88" fmla="*/ 1282 w 1625"/>
                <a:gd name="T89" fmla="*/ 477 h 749"/>
                <a:gd name="T90" fmla="*/ 1234 w 1625"/>
                <a:gd name="T91" fmla="*/ 687 h 749"/>
                <a:gd name="T92" fmla="*/ 1230 w 1625"/>
                <a:gd name="T93" fmla="*/ 584 h 749"/>
                <a:gd name="T94" fmla="*/ 1115 w 1625"/>
                <a:gd name="T95" fmla="*/ 503 h 749"/>
                <a:gd name="T96" fmla="*/ 1056 w 1625"/>
                <a:gd name="T97" fmla="*/ 559 h 749"/>
                <a:gd name="T98" fmla="*/ 934 w 1625"/>
                <a:gd name="T99" fmla="*/ 583 h 749"/>
                <a:gd name="T100" fmla="*/ 825 w 1625"/>
                <a:gd name="T101" fmla="*/ 591 h 749"/>
                <a:gd name="T102" fmla="*/ 712 w 1625"/>
                <a:gd name="T103" fmla="*/ 608 h 749"/>
                <a:gd name="T104" fmla="*/ 386 w 1625"/>
                <a:gd name="T105" fmla="*/ 549 h 749"/>
                <a:gd name="T106" fmla="*/ 253 w 1625"/>
                <a:gd name="T107" fmla="*/ 704 h 749"/>
                <a:gd name="T108" fmla="*/ 170 w 1625"/>
                <a:gd name="T109" fmla="*/ 715 h 749"/>
                <a:gd name="T110" fmla="*/ 149 w 1625"/>
                <a:gd name="T111" fmla="*/ 633 h 749"/>
                <a:gd name="T112" fmla="*/ 37 w 1625"/>
                <a:gd name="T113" fmla="*/ 515 h 749"/>
                <a:gd name="T114" fmla="*/ 25 w 1625"/>
                <a:gd name="T115" fmla="*/ 462 h 749"/>
                <a:gd name="T116" fmla="*/ 22 w 1625"/>
                <a:gd name="T117" fmla="*/ 374 h 7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25"/>
                <a:gd name="T178" fmla="*/ 0 h 749"/>
                <a:gd name="T179" fmla="*/ 1625 w 1625"/>
                <a:gd name="T180" fmla="*/ 749 h 7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25" h="749">
                  <a:moveTo>
                    <a:pt x="11" y="289"/>
                  </a:moveTo>
                  <a:lnTo>
                    <a:pt x="15" y="289"/>
                  </a:lnTo>
                  <a:lnTo>
                    <a:pt x="21" y="289"/>
                  </a:lnTo>
                  <a:lnTo>
                    <a:pt x="18" y="287"/>
                  </a:lnTo>
                  <a:lnTo>
                    <a:pt x="39" y="287"/>
                  </a:lnTo>
                  <a:lnTo>
                    <a:pt x="32" y="289"/>
                  </a:lnTo>
                  <a:lnTo>
                    <a:pt x="44" y="291"/>
                  </a:lnTo>
                  <a:lnTo>
                    <a:pt x="44" y="298"/>
                  </a:lnTo>
                  <a:lnTo>
                    <a:pt x="45" y="292"/>
                  </a:lnTo>
                  <a:lnTo>
                    <a:pt x="64" y="292"/>
                  </a:lnTo>
                  <a:lnTo>
                    <a:pt x="112" y="310"/>
                  </a:lnTo>
                  <a:lnTo>
                    <a:pt x="130" y="326"/>
                  </a:lnTo>
                  <a:lnTo>
                    <a:pt x="119" y="340"/>
                  </a:lnTo>
                  <a:lnTo>
                    <a:pt x="103" y="347"/>
                  </a:lnTo>
                  <a:lnTo>
                    <a:pt x="39" y="329"/>
                  </a:lnTo>
                  <a:lnTo>
                    <a:pt x="70" y="354"/>
                  </a:lnTo>
                  <a:lnTo>
                    <a:pt x="69" y="364"/>
                  </a:lnTo>
                  <a:lnTo>
                    <a:pt x="75" y="382"/>
                  </a:lnTo>
                  <a:lnTo>
                    <a:pt x="103" y="392"/>
                  </a:lnTo>
                  <a:lnTo>
                    <a:pt x="110" y="389"/>
                  </a:lnTo>
                  <a:lnTo>
                    <a:pt x="105" y="382"/>
                  </a:lnTo>
                  <a:lnTo>
                    <a:pt x="99" y="378"/>
                  </a:lnTo>
                  <a:lnTo>
                    <a:pt x="89" y="371"/>
                  </a:lnTo>
                  <a:lnTo>
                    <a:pt x="93" y="364"/>
                  </a:lnTo>
                  <a:lnTo>
                    <a:pt x="107" y="371"/>
                  </a:lnTo>
                  <a:lnTo>
                    <a:pt x="107" y="374"/>
                  </a:lnTo>
                  <a:lnTo>
                    <a:pt x="133" y="374"/>
                  </a:lnTo>
                  <a:lnTo>
                    <a:pt x="121" y="355"/>
                  </a:lnTo>
                  <a:lnTo>
                    <a:pt x="129" y="347"/>
                  </a:lnTo>
                  <a:lnTo>
                    <a:pt x="140" y="336"/>
                  </a:lnTo>
                  <a:lnTo>
                    <a:pt x="153" y="336"/>
                  </a:lnTo>
                  <a:lnTo>
                    <a:pt x="162" y="343"/>
                  </a:lnTo>
                  <a:lnTo>
                    <a:pt x="162" y="327"/>
                  </a:lnTo>
                  <a:lnTo>
                    <a:pt x="153" y="320"/>
                  </a:lnTo>
                  <a:lnTo>
                    <a:pt x="151" y="302"/>
                  </a:lnTo>
                  <a:lnTo>
                    <a:pt x="141" y="298"/>
                  </a:lnTo>
                  <a:lnTo>
                    <a:pt x="170" y="299"/>
                  </a:lnTo>
                  <a:lnTo>
                    <a:pt x="178" y="308"/>
                  </a:lnTo>
                  <a:lnTo>
                    <a:pt x="164" y="312"/>
                  </a:lnTo>
                  <a:lnTo>
                    <a:pt x="164" y="316"/>
                  </a:lnTo>
                  <a:lnTo>
                    <a:pt x="181" y="327"/>
                  </a:lnTo>
                  <a:lnTo>
                    <a:pt x="192" y="323"/>
                  </a:lnTo>
                  <a:lnTo>
                    <a:pt x="192" y="312"/>
                  </a:lnTo>
                  <a:lnTo>
                    <a:pt x="201" y="310"/>
                  </a:lnTo>
                  <a:lnTo>
                    <a:pt x="197" y="306"/>
                  </a:lnTo>
                  <a:lnTo>
                    <a:pt x="226" y="291"/>
                  </a:lnTo>
                  <a:lnTo>
                    <a:pt x="231" y="298"/>
                  </a:lnTo>
                  <a:lnTo>
                    <a:pt x="233" y="292"/>
                  </a:lnTo>
                  <a:lnTo>
                    <a:pt x="229" y="291"/>
                  </a:lnTo>
                  <a:lnTo>
                    <a:pt x="242" y="282"/>
                  </a:lnTo>
                  <a:lnTo>
                    <a:pt x="248" y="282"/>
                  </a:lnTo>
                  <a:lnTo>
                    <a:pt x="241" y="285"/>
                  </a:lnTo>
                  <a:lnTo>
                    <a:pt x="245" y="292"/>
                  </a:lnTo>
                  <a:lnTo>
                    <a:pt x="241" y="299"/>
                  </a:lnTo>
                  <a:lnTo>
                    <a:pt x="242" y="302"/>
                  </a:lnTo>
                  <a:lnTo>
                    <a:pt x="252" y="295"/>
                  </a:lnTo>
                  <a:lnTo>
                    <a:pt x="256" y="298"/>
                  </a:lnTo>
                  <a:lnTo>
                    <a:pt x="256" y="289"/>
                  </a:lnTo>
                  <a:lnTo>
                    <a:pt x="263" y="287"/>
                  </a:lnTo>
                  <a:lnTo>
                    <a:pt x="274" y="287"/>
                  </a:lnTo>
                  <a:lnTo>
                    <a:pt x="293" y="278"/>
                  </a:lnTo>
                  <a:lnTo>
                    <a:pt x="297" y="289"/>
                  </a:lnTo>
                  <a:lnTo>
                    <a:pt x="301" y="289"/>
                  </a:lnTo>
                  <a:lnTo>
                    <a:pt x="301" y="282"/>
                  </a:lnTo>
                  <a:lnTo>
                    <a:pt x="309" y="278"/>
                  </a:lnTo>
                  <a:lnTo>
                    <a:pt x="297" y="265"/>
                  </a:lnTo>
                  <a:lnTo>
                    <a:pt x="300" y="261"/>
                  </a:lnTo>
                  <a:lnTo>
                    <a:pt x="343" y="265"/>
                  </a:lnTo>
                  <a:lnTo>
                    <a:pt x="371" y="271"/>
                  </a:lnTo>
                  <a:lnTo>
                    <a:pt x="386" y="282"/>
                  </a:lnTo>
                  <a:lnTo>
                    <a:pt x="389" y="267"/>
                  </a:lnTo>
                  <a:lnTo>
                    <a:pt x="373" y="264"/>
                  </a:lnTo>
                  <a:lnTo>
                    <a:pt x="373" y="257"/>
                  </a:lnTo>
                  <a:lnTo>
                    <a:pt x="360" y="257"/>
                  </a:lnTo>
                  <a:lnTo>
                    <a:pt x="357" y="250"/>
                  </a:lnTo>
                  <a:lnTo>
                    <a:pt x="360" y="250"/>
                  </a:lnTo>
                  <a:lnTo>
                    <a:pt x="361" y="249"/>
                  </a:lnTo>
                  <a:lnTo>
                    <a:pt x="355" y="233"/>
                  </a:lnTo>
                  <a:lnTo>
                    <a:pt x="350" y="237"/>
                  </a:lnTo>
                  <a:lnTo>
                    <a:pt x="350" y="229"/>
                  </a:lnTo>
                  <a:lnTo>
                    <a:pt x="345" y="232"/>
                  </a:lnTo>
                  <a:lnTo>
                    <a:pt x="348" y="225"/>
                  </a:lnTo>
                  <a:lnTo>
                    <a:pt x="355" y="221"/>
                  </a:lnTo>
                  <a:lnTo>
                    <a:pt x="357" y="209"/>
                  </a:lnTo>
                  <a:lnTo>
                    <a:pt x="353" y="188"/>
                  </a:lnTo>
                  <a:lnTo>
                    <a:pt x="386" y="188"/>
                  </a:lnTo>
                  <a:lnTo>
                    <a:pt x="391" y="199"/>
                  </a:lnTo>
                  <a:lnTo>
                    <a:pt x="391" y="214"/>
                  </a:lnTo>
                  <a:lnTo>
                    <a:pt x="405" y="226"/>
                  </a:lnTo>
                  <a:lnTo>
                    <a:pt x="424" y="265"/>
                  </a:lnTo>
                  <a:lnTo>
                    <a:pt x="438" y="270"/>
                  </a:lnTo>
                  <a:lnTo>
                    <a:pt x="432" y="274"/>
                  </a:lnTo>
                  <a:lnTo>
                    <a:pt x="438" y="285"/>
                  </a:lnTo>
                  <a:lnTo>
                    <a:pt x="428" y="299"/>
                  </a:lnTo>
                  <a:lnTo>
                    <a:pt x="430" y="304"/>
                  </a:lnTo>
                  <a:lnTo>
                    <a:pt x="421" y="308"/>
                  </a:lnTo>
                  <a:lnTo>
                    <a:pt x="412" y="302"/>
                  </a:lnTo>
                  <a:lnTo>
                    <a:pt x="401" y="306"/>
                  </a:lnTo>
                  <a:lnTo>
                    <a:pt x="419" y="312"/>
                  </a:lnTo>
                  <a:lnTo>
                    <a:pt x="442" y="310"/>
                  </a:lnTo>
                  <a:lnTo>
                    <a:pt x="439" y="304"/>
                  </a:lnTo>
                  <a:lnTo>
                    <a:pt x="450" y="295"/>
                  </a:lnTo>
                  <a:lnTo>
                    <a:pt x="453" y="282"/>
                  </a:lnTo>
                  <a:lnTo>
                    <a:pt x="442" y="265"/>
                  </a:lnTo>
                  <a:lnTo>
                    <a:pt x="460" y="257"/>
                  </a:lnTo>
                  <a:lnTo>
                    <a:pt x="471" y="264"/>
                  </a:lnTo>
                  <a:lnTo>
                    <a:pt x="476" y="278"/>
                  </a:lnTo>
                  <a:lnTo>
                    <a:pt x="497" y="281"/>
                  </a:lnTo>
                  <a:lnTo>
                    <a:pt x="480" y="278"/>
                  </a:lnTo>
                  <a:lnTo>
                    <a:pt x="479" y="270"/>
                  </a:lnTo>
                  <a:lnTo>
                    <a:pt x="480" y="267"/>
                  </a:lnTo>
                  <a:lnTo>
                    <a:pt x="471" y="257"/>
                  </a:lnTo>
                  <a:lnTo>
                    <a:pt x="449" y="253"/>
                  </a:lnTo>
                  <a:lnTo>
                    <a:pt x="432" y="260"/>
                  </a:lnTo>
                  <a:lnTo>
                    <a:pt x="424" y="244"/>
                  </a:lnTo>
                  <a:lnTo>
                    <a:pt x="421" y="225"/>
                  </a:lnTo>
                  <a:lnTo>
                    <a:pt x="402" y="214"/>
                  </a:lnTo>
                  <a:lnTo>
                    <a:pt x="402" y="205"/>
                  </a:lnTo>
                  <a:lnTo>
                    <a:pt x="409" y="201"/>
                  </a:lnTo>
                  <a:lnTo>
                    <a:pt x="405" y="181"/>
                  </a:lnTo>
                  <a:lnTo>
                    <a:pt x="419" y="194"/>
                  </a:lnTo>
                  <a:lnTo>
                    <a:pt x="419" y="204"/>
                  </a:lnTo>
                  <a:lnTo>
                    <a:pt x="424" y="212"/>
                  </a:lnTo>
                  <a:lnTo>
                    <a:pt x="432" y="214"/>
                  </a:lnTo>
                  <a:lnTo>
                    <a:pt x="465" y="219"/>
                  </a:lnTo>
                  <a:lnTo>
                    <a:pt x="426" y="201"/>
                  </a:lnTo>
                  <a:lnTo>
                    <a:pt x="428" y="197"/>
                  </a:lnTo>
                  <a:lnTo>
                    <a:pt x="446" y="197"/>
                  </a:lnTo>
                  <a:lnTo>
                    <a:pt x="438" y="194"/>
                  </a:lnTo>
                  <a:lnTo>
                    <a:pt x="442" y="188"/>
                  </a:lnTo>
                  <a:lnTo>
                    <a:pt x="450" y="187"/>
                  </a:lnTo>
                  <a:lnTo>
                    <a:pt x="476" y="194"/>
                  </a:lnTo>
                  <a:lnTo>
                    <a:pt x="494" y="194"/>
                  </a:lnTo>
                  <a:lnTo>
                    <a:pt x="494" y="201"/>
                  </a:lnTo>
                  <a:lnTo>
                    <a:pt x="490" y="204"/>
                  </a:lnTo>
                  <a:lnTo>
                    <a:pt x="492" y="209"/>
                  </a:lnTo>
                  <a:lnTo>
                    <a:pt x="498" y="216"/>
                  </a:lnTo>
                  <a:lnTo>
                    <a:pt x="498" y="212"/>
                  </a:lnTo>
                  <a:lnTo>
                    <a:pt x="506" y="226"/>
                  </a:lnTo>
                  <a:lnTo>
                    <a:pt x="516" y="229"/>
                  </a:lnTo>
                  <a:lnTo>
                    <a:pt x="529" y="233"/>
                  </a:lnTo>
                  <a:lnTo>
                    <a:pt x="534" y="229"/>
                  </a:lnTo>
                  <a:lnTo>
                    <a:pt x="516" y="226"/>
                  </a:lnTo>
                  <a:lnTo>
                    <a:pt x="509" y="222"/>
                  </a:lnTo>
                  <a:lnTo>
                    <a:pt x="513" y="216"/>
                  </a:lnTo>
                  <a:lnTo>
                    <a:pt x="498" y="205"/>
                  </a:lnTo>
                  <a:lnTo>
                    <a:pt x="494" y="193"/>
                  </a:lnTo>
                  <a:lnTo>
                    <a:pt x="486" y="191"/>
                  </a:lnTo>
                  <a:lnTo>
                    <a:pt x="479" y="184"/>
                  </a:lnTo>
                  <a:lnTo>
                    <a:pt x="462" y="181"/>
                  </a:lnTo>
                  <a:lnTo>
                    <a:pt x="450" y="171"/>
                  </a:lnTo>
                  <a:lnTo>
                    <a:pt x="446" y="160"/>
                  </a:lnTo>
                  <a:lnTo>
                    <a:pt x="498" y="145"/>
                  </a:lnTo>
                  <a:lnTo>
                    <a:pt x="501" y="148"/>
                  </a:lnTo>
                  <a:lnTo>
                    <a:pt x="498" y="152"/>
                  </a:lnTo>
                  <a:lnTo>
                    <a:pt x="506" y="150"/>
                  </a:lnTo>
                  <a:lnTo>
                    <a:pt x="497" y="139"/>
                  </a:lnTo>
                  <a:lnTo>
                    <a:pt x="506" y="142"/>
                  </a:lnTo>
                  <a:lnTo>
                    <a:pt x="504" y="139"/>
                  </a:lnTo>
                  <a:lnTo>
                    <a:pt x="483" y="135"/>
                  </a:lnTo>
                  <a:lnTo>
                    <a:pt x="492" y="131"/>
                  </a:lnTo>
                  <a:lnTo>
                    <a:pt x="480" y="128"/>
                  </a:lnTo>
                  <a:lnTo>
                    <a:pt x="480" y="124"/>
                  </a:lnTo>
                  <a:lnTo>
                    <a:pt x="486" y="124"/>
                  </a:lnTo>
                  <a:lnTo>
                    <a:pt x="487" y="118"/>
                  </a:lnTo>
                  <a:lnTo>
                    <a:pt x="492" y="118"/>
                  </a:lnTo>
                  <a:lnTo>
                    <a:pt x="480" y="115"/>
                  </a:lnTo>
                  <a:lnTo>
                    <a:pt x="492" y="115"/>
                  </a:lnTo>
                  <a:lnTo>
                    <a:pt x="494" y="101"/>
                  </a:lnTo>
                  <a:lnTo>
                    <a:pt x="497" y="104"/>
                  </a:lnTo>
                  <a:lnTo>
                    <a:pt x="504" y="98"/>
                  </a:lnTo>
                  <a:lnTo>
                    <a:pt x="520" y="97"/>
                  </a:lnTo>
                  <a:lnTo>
                    <a:pt x="520" y="92"/>
                  </a:lnTo>
                  <a:lnTo>
                    <a:pt x="535" y="86"/>
                  </a:lnTo>
                  <a:lnTo>
                    <a:pt x="524" y="83"/>
                  </a:lnTo>
                  <a:lnTo>
                    <a:pt x="538" y="79"/>
                  </a:lnTo>
                  <a:lnTo>
                    <a:pt x="553" y="77"/>
                  </a:lnTo>
                  <a:lnTo>
                    <a:pt x="553" y="83"/>
                  </a:lnTo>
                  <a:lnTo>
                    <a:pt x="561" y="79"/>
                  </a:lnTo>
                  <a:lnTo>
                    <a:pt x="561" y="83"/>
                  </a:lnTo>
                  <a:lnTo>
                    <a:pt x="565" y="77"/>
                  </a:lnTo>
                  <a:lnTo>
                    <a:pt x="568" y="77"/>
                  </a:lnTo>
                  <a:lnTo>
                    <a:pt x="569" y="64"/>
                  </a:lnTo>
                  <a:lnTo>
                    <a:pt x="572" y="70"/>
                  </a:lnTo>
                  <a:lnTo>
                    <a:pt x="580" y="69"/>
                  </a:lnTo>
                  <a:lnTo>
                    <a:pt x="561" y="56"/>
                  </a:lnTo>
                  <a:lnTo>
                    <a:pt x="572" y="58"/>
                  </a:lnTo>
                  <a:lnTo>
                    <a:pt x="582" y="53"/>
                  </a:lnTo>
                  <a:lnTo>
                    <a:pt x="598" y="56"/>
                  </a:lnTo>
                  <a:lnTo>
                    <a:pt x="598" y="45"/>
                  </a:lnTo>
                  <a:lnTo>
                    <a:pt x="588" y="51"/>
                  </a:lnTo>
                  <a:lnTo>
                    <a:pt x="582" y="49"/>
                  </a:lnTo>
                  <a:lnTo>
                    <a:pt x="572" y="41"/>
                  </a:lnTo>
                  <a:lnTo>
                    <a:pt x="569" y="17"/>
                  </a:lnTo>
                  <a:lnTo>
                    <a:pt x="575" y="13"/>
                  </a:lnTo>
                  <a:lnTo>
                    <a:pt x="586" y="15"/>
                  </a:lnTo>
                  <a:lnTo>
                    <a:pt x="591" y="21"/>
                  </a:lnTo>
                  <a:lnTo>
                    <a:pt x="583" y="28"/>
                  </a:lnTo>
                  <a:lnTo>
                    <a:pt x="593" y="30"/>
                  </a:lnTo>
                  <a:lnTo>
                    <a:pt x="595" y="28"/>
                  </a:lnTo>
                  <a:lnTo>
                    <a:pt x="599" y="30"/>
                  </a:lnTo>
                  <a:lnTo>
                    <a:pt x="602" y="37"/>
                  </a:lnTo>
                  <a:lnTo>
                    <a:pt x="606" y="32"/>
                  </a:lnTo>
                  <a:lnTo>
                    <a:pt x="614" y="37"/>
                  </a:lnTo>
                  <a:lnTo>
                    <a:pt x="616" y="49"/>
                  </a:lnTo>
                  <a:lnTo>
                    <a:pt x="623" y="45"/>
                  </a:lnTo>
                  <a:lnTo>
                    <a:pt x="621" y="38"/>
                  </a:lnTo>
                  <a:lnTo>
                    <a:pt x="639" y="32"/>
                  </a:lnTo>
                  <a:lnTo>
                    <a:pt x="646" y="37"/>
                  </a:lnTo>
                  <a:lnTo>
                    <a:pt x="646" y="32"/>
                  </a:lnTo>
                  <a:lnTo>
                    <a:pt x="662" y="28"/>
                  </a:lnTo>
                  <a:lnTo>
                    <a:pt x="687" y="34"/>
                  </a:lnTo>
                  <a:lnTo>
                    <a:pt x="691" y="38"/>
                  </a:lnTo>
                  <a:lnTo>
                    <a:pt x="691" y="34"/>
                  </a:lnTo>
                  <a:lnTo>
                    <a:pt x="705" y="41"/>
                  </a:lnTo>
                  <a:lnTo>
                    <a:pt x="707" y="51"/>
                  </a:lnTo>
                  <a:lnTo>
                    <a:pt x="694" y="47"/>
                  </a:lnTo>
                  <a:lnTo>
                    <a:pt x="701" y="56"/>
                  </a:lnTo>
                  <a:lnTo>
                    <a:pt x="705" y="53"/>
                  </a:lnTo>
                  <a:lnTo>
                    <a:pt x="714" y="58"/>
                  </a:lnTo>
                  <a:lnTo>
                    <a:pt x="712" y="73"/>
                  </a:lnTo>
                  <a:lnTo>
                    <a:pt x="714" y="75"/>
                  </a:lnTo>
                  <a:lnTo>
                    <a:pt x="707" y="77"/>
                  </a:lnTo>
                  <a:lnTo>
                    <a:pt x="705" y="87"/>
                  </a:lnTo>
                  <a:lnTo>
                    <a:pt x="694" y="90"/>
                  </a:lnTo>
                  <a:lnTo>
                    <a:pt x="701" y="92"/>
                  </a:lnTo>
                  <a:lnTo>
                    <a:pt x="683" y="111"/>
                  </a:lnTo>
                  <a:lnTo>
                    <a:pt x="676" y="111"/>
                  </a:lnTo>
                  <a:lnTo>
                    <a:pt x="677" y="114"/>
                  </a:lnTo>
                  <a:lnTo>
                    <a:pt x="676" y="132"/>
                  </a:lnTo>
                  <a:lnTo>
                    <a:pt x="688" y="128"/>
                  </a:lnTo>
                  <a:lnTo>
                    <a:pt x="683" y="126"/>
                  </a:lnTo>
                  <a:lnTo>
                    <a:pt x="694" y="118"/>
                  </a:lnTo>
                  <a:lnTo>
                    <a:pt x="696" y="120"/>
                  </a:lnTo>
                  <a:lnTo>
                    <a:pt x="696" y="115"/>
                  </a:lnTo>
                  <a:lnTo>
                    <a:pt x="707" y="114"/>
                  </a:lnTo>
                  <a:lnTo>
                    <a:pt x="705" y="108"/>
                  </a:lnTo>
                  <a:lnTo>
                    <a:pt x="717" y="111"/>
                  </a:lnTo>
                  <a:lnTo>
                    <a:pt x="728" y="101"/>
                  </a:lnTo>
                  <a:lnTo>
                    <a:pt x="717" y="101"/>
                  </a:lnTo>
                  <a:lnTo>
                    <a:pt x="707" y="104"/>
                  </a:lnTo>
                  <a:lnTo>
                    <a:pt x="705" y="101"/>
                  </a:lnTo>
                  <a:lnTo>
                    <a:pt x="707" y="94"/>
                  </a:lnTo>
                  <a:lnTo>
                    <a:pt x="728" y="92"/>
                  </a:lnTo>
                  <a:lnTo>
                    <a:pt x="728" y="97"/>
                  </a:lnTo>
                  <a:lnTo>
                    <a:pt x="740" y="97"/>
                  </a:lnTo>
                  <a:lnTo>
                    <a:pt x="740" y="92"/>
                  </a:lnTo>
                  <a:lnTo>
                    <a:pt x="748" y="97"/>
                  </a:lnTo>
                  <a:lnTo>
                    <a:pt x="758" y="108"/>
                  </a:lnTo>
                  <a:lnTo>
                    <a:pt x="762" y="103"/>
                  </a:lnTo>
                  <a:lnTo>
                    <a:pt x="753" y="98"/>
                  </a:lnTo>
                  <a:lnTo>
                    <a:pt x="765" y="94"/>
                  </a:lnTo>
                  <a:lnTo>
                    <a:pt x="795" y="87"/>
                  </a:lnTo>
                  <a:lnTo>
                    <a:pt x="796" y="90"/>
                  </a:lnTo>
                  <a:lnTo>
                    <a:pt x="792" y="92"/>
                  </a:lnTo>
                  <a:lnTo>
                    <a:pt x="795" y="97"/>
                  </a:lnTo>
                  <a:lnTo>
                    <a:pt x="813" y="97"/>
                  </a:lnTo>
                  <a:lnTo>
                    <a:pt x="810" y="94"/>
                  </a:lnTo>
                  <a:lnTo>
                    <a:pt x="817" y="92"/>
                  </a:lnTo>
                  <a:lnTo>
                    <a:pt x="832" y="90"/>
                  </a:lnTo>
                  <a:lnTo>
                    <a:pt x="840" y="81"/>
                  </a:lnTo>
                  <a:lnTo>
                    <a:pt x="825" y="77"/>
                  </a:lnTo>
                  <a:lnTo>
                    <a:pt x="825" y="70"/>
                  </a:lnTo>
                  <a:lnTo>
                    <a:pt x="829" y="73"/>
                  </a:lnTo>
                  <a:lnTo>
                    <a:pt x="829" y="69"/>
                  </a:lnTo>
                  <a:lnTo>
                    <a:pt x="836" y="64"/>
                  </a:lnTo>
                  <a:lnTo>
                    <a:pt x="848" y="69"/>
                  </a:lnTo>
                  <a:lnTo>
                    <a:pt x="888" y="66"/>
                  </a:lnTo>
                  <a:lnTo>
                    <a:pt x="891" y="70"/>
                  </a:lnTo>
                  <a:lnTo>
                    <a:pt x="884" y="75"/>
                  </a:lnTo>
                  <a:lnTo>
                    <a:pt x="885" y="79"/>
                  </a:lnTo>
                  <a:lnTo>
                    <a:pt x="877" y="90"/>
                  </a:lnTo>
                  <a:lnTo>
                    <a:pt x="885" y="98"/>
                  </a:lnTo>
                  <a:lnTo>
                    <a:pt x="891" y="98"/>
                  </a:lnTo>
                  <a:lnTo>
                    <a:pt x="884" y="90"/>
                  </a:lnTo>
                  <a:lnTo>
                    <a:pt x="914" y="98"/>
                  </a:lnTo>
                  <a:lnTo>
                    <a:pt x="914" y="92"/>
                  </a:lnTo>
                  <a:lnTo>
                    <a:pt x="922" y="97"/>
                  </a:lnTo>
                  <a:lnTo>
                    <a:pt x="918" y="101"/>
                  </a:lnTo>
                  <a:lnTo>
                    <a:pt x="955" y="114"/>
                  </a:lnTo>
                  <a:lnTo>
                    <a:pt x="958" y="111"/>
                  </a:lnTo>
                  <a:lnTo>
                    <a:pt x="955" y="98"/>
                  </a:lnTo>
                  <a:lnTo>
                    <a:pt x="945" y="83"/>
                  </a:lnTo>
                  <a:lnTo>
                    <a:pt x="966" y="92"/>
                  </a:lnTo>
                  <a:lnTo>
                    <a:pt x="975" y="90"/>
                  </a:lnTo>
                  <a:lnTo>
                    <a:pt x="982" y="81"/>
                  </a:lnTo>
                  <a:lnTo>
                    <a:pt x="1010" y="86"/>
                  </a:lnTo>
                  <a:lnTo>
                    <a:pt x="1005" y="77"/>
                  </a:lnTo>
                  <a:lnTo>
                    <a:pt x="1007" y="73"/>
                  </a:lnTo>
                  <a:lnTo>
                    <a:pt x="1017" y="77"/>
                  </a:lnTo>
                  <a:lnTo>
                    <a:pt x="1021" y="70"/>
                  </a:lnTo>
                  <a:lnTo>
                    <a:pt x="1007" y="66"/>
                  </a:lnTo>
                  <a:lnTo>
                    <a:pt x="1010" y="64"/>
                  </a:lnTo>
                  <a:lnTo>
                    <a:pt x="1005" y="60"/>
                  </a:lnTo>
                  <a:lnTo>
                    <a:pt x="1000" y="62"/>
                  </a:lnTo>
                  <a:lnTo>
                    <a:pt x="996" y="56"/>
                  </a:lnTo>
                  <a:lnTo>
                    <a:pt x="1007" y="51"/>
                  </a:lnTo>
                  <a:lnTo>
                    <a:pt x="996" y="42"/>
                  </a:lnTo>
                  <a:lnTo>
                    <a:pt x="996" y="41"/>
                  </a:lnTo>
                  <a:lnTo>
                    <a:pt x="1060" y="37"/>
                  </a:lnTo>
                  <a:lnTo>
                    <a:pt x="1065" y="41"/>
                  </a:lnTo>
                  <a:lnTo>
                    <a:pt x="1051" y="38"/>
                  </a:lnTo>
                  <a:lnTo>
                    <a:pt x="1048" y="47"/>
                  </a:lnTo>
                  <a:lnTo>
                    <a:pt x="1058" y="42"/>
                  </a:lnTo>
                  <a:lnTo>
                    <a:pt x="1062" y="47"/>
                  </a:lnTo>
                  <a:lnTo>
                    <a:pt x="1056" y="49"/>
                  </a:lnTo>
                  <a:lnTo>
                    <a:pt x="1065" y="56"/>
                  </a:lnTo>
                  <a:lnTo>
                    <a:pt x="1067" y="34"/>
                  </a:lnTo>
                  <a:lnTo>
                    <a:pt x="1092" y="32"/>
                  </a:lnTo>
                  <a:lnTo>
                    <a:pt x="1101" y="37"/>
                  </a:lnTo>
                  <a:lnTo>
                    <a:pt x="1101" y="38"/>
                  </a:lnTo>
                  <a:lnTo>
                    <a:pt x="1090" y="37"/>
                  </a:lnTo>
                  <a:lnTo>
                    <a:pt x="1092" y="41"/>
                  </a:lnTo>
                  <a:lnTo>
                    <a:pt x="1118" y="45"/>
                  </a:lnTo>
                  <a:lnTo>
                    <a:pt x="1119" y="51"/>
                  </a:lnTo>
                  <a:lnTo>
                    <a:pt x="1122" y="45"/>
                  </a:lnTo>
                  <a:lnTo>
                    <a:pt x="1142" y="49"/>
                  </a:lnTo>
                  <a:lnTo>
                    <a:pt x="1138" y="51"/>
                  </a:lnTo>
                  <a:lnTo>
                    <a:pt x="1152" y="53"/>
                  </a:lnTo>
                  <a:lnTo>
                    <a:pt x="1179" y="34"/>
                  </a:lnTo>
                  <a:lnTo>
                    <a:pt x="1202" y="32"/>
                  </a:lnTo>
                  <a:lnTo>
                    <a:pt x="1226" y="37"/>
                  </a:lnTo>
                  <a:lnTo>
                    <a:pt x="1241" y="53"/>
                  </a:lnTo>
                  <a:lnTo>
                    <a:pt x="1260" y="58"/>
                  </a:lnTo>
                  <a:lnTo>
                    <a:pt x="1260" y="51"/>
                  </a:lnTo>
                  <a:lnTo>
                    <a:pt x="1267" y="58"/>
                  </a:lnTo>
                  <a:lnTo>
                    <a:pt x="1267" y="49"/>
                  </a:lnTo>
                  <a:lnTo>
                    <a:pt x="1282" y="41"/>
                  </a:lnTo>
                  <a:lnTo>
                    <a:pt x="1293" y="42"/>
                  </a:lnTo>
                  <a:lnTo>
                    <a:pt x="1312" y="38"/>
                  </a:lnTo>
                  <a:lnTo>
                    <a:pt x="1315" y="30"/>
                  </a:lnTo>
                  <a:lnTo>
                    <a:pt x="1333" y="38"/>
                  </a:lnTo>
                  <a:lnTo>
                    <a:pt x="1364" y="42"/>
                  </a:lnTo>
                  <a:lnTo>
                    <a:pt x="1357" y="32"/>
                  </a:lnTo>
                  <a:lnTo>
                    <a:pt x="1346" y="23"/>
                  </a:lnTo>
                  <a:lnTo>
                    <a:pt x="1339" y="25"/>
                  </a:lnTo>
                  <a:lnTo>
                    <a:pt x="1339" y="19"/>
                  </a:lnTo>
                  <a:lnTo>
                    <a:pt x="1330" y="10"/>
                  </a:lnTo>
                  <a:lnTo>
                    <a:pt x="1363" y="10"/>
                  </a:lnTo>
                  <a:lnTo>
                    <a:pt x="1383" y="0"/>
                  </a:lnTo>
                  <a:lnTo>
                    <a:pt x="1390" y="2"/>
                  </a:lnTo>
                  <a:lnTo>
                    <a:pt x="1387" y="0"/>
                  </a:lnTo>
                  <a:lnTo>
                    <a:pt x="1446" y="7"/>
                  </a:lnTo>
                  <a:lnTo>
                    <a:pt x="1449" y="2"/>
                  </a:lnTo>
                  <a:lnTo>
                    <a:pt x="1471" y="10"/>
                  </a:lnTo>
                  <a:lnTo>
                    <a:pt x="1506" y="17"/>
                  </a:lnTo>
                  <a:lnTo>
                    <a:pt x="1517" y="23"/>
                  </a:lnTo>
                  <a:lnTo>
                    <a:pt x="1516" y="19"/>
                  </a:lnTo>
                  <a:lnTo>
                    <a:pt x="1534" y="25"/>
                  </a:lnTo>
                  <a:lnTo>
                    <a:pt x="1550" y="41"/>
                  </a:lnTo>
                  <a:lnTo>
                    <a:pt x="1564" y="47"/>
                  </a:lnTo>
                  <a:lnTo>
                    <a:pt x="1564" y="42"/>
                  </a:lnTo>
                  <a:lnTo>
                    <a:pt x="1569" y="49"/>
                  </a:lnTo>
                  <a:lnTo>
                    <a:pt x="1564" y="38"/>
                  </a:lnTo>
                  <a:lnTo>
                    <a:pt x="1546" y="28"/>
                  </a:lnTo>
                  <a:lnTo>
                    <a:pt x="1553" y="28"/>
                  </a:lnTo>
                  <a:lnTo>
                    <a:pt x="1561" y="30"/>
                  </a:lnTo>
                  <a:lnTo>
                    <a:pt x="1566" y="28"/>
                  </a:lnTo>
                  <a:lnTo>
                    <a:pt x="1561" y="25"/>
                  </a:lnTo>
                  <a:lnTo>
                    <a:pt x="1573" y="23"/>
                  </a:lnTo>
                  <a:lnTo>
                    <a:pt x="1614" y="37"/>
                  </a:lnTo>
                  <a:lnTo>
                    <a:pt x="1609" y="47"/>
                  </a:lnTo>
                  <a:lnTo>
                    <a:pt x="1617" y="56"/>
                  </a:lnTo>
                  <a:lnTo>
                    <a:pt x="1601" y="49"/>
                  </a:lnTo>
                  <a:lnTo>
                    <a:pt x="1614" y="62"/>
                  </a:lnTo>
                  <a:lnTo>
                    <a:pt x="1591" y="60"/>
                  </a:lnTo>
                  <a:lnTo>
                    <a:pt x="1602" y="64"/>
                  </a:lnTo>
                  <a:lnTo>
                    <a:pt x="1605" y="69"/>
                  </a:lnTo>
                  <a:lnTo>
                    <a:pt x="1602" y="73"/>
                  </a:lnTo>
                  <a:lnTo>
                    <a:pt x="1613" y="77"/>
                  </a:lnTo>
                  <a:lnTo>
                    <a:pt x="1608" y="87"/>
                  </a:lnTo>
                  <a:lnTo>
                    <a:pt x="1625" y="97"/>
                  </a:lnTo>
                  <a:lnTo>
                    <a:pt x="1620" y="94"/>
                  </a:lnTo>
                  <a:lnTo>
                    <a:pt x="1621" y="103"/>
                  </a:lnTo>
                  <a:lnTo>
                    <a:pt x="1609" y="94"/>
                  </a:lnTo>
                  <a:lnTo>
                    <a:pt x="1614" y="103"/>
                  </a:lnTo>
                  <a:lnTo>
                    <a:pt x="1591" y="90"/>
                  </a:lnTo>
                  <a:lnTo>
                    <a:pt x="1590" y="94"/>
                  </a:lnTo>
                  <a:lnTo>
                    <a:pt x="1578" y="90"/>
                  </a:lnTo>
                  <a:lnTo>
                    <a:pt x="1566" y="77"/>
                  </a:lnTo>
                  <a:lnTo>
                    <a:pt x="1554" y="77"/>
                  </a:lnTo>
                  <a:lnTo>
                    <a:pt x="1553" y="73"/>
                  </a:lnTo>
                  <a:lnTo>
                    <a:pt x="1553" y="81"/>
                  </a:lnTo>
                  <a:lnTo>
                    <a:pt x="1541" y="83"/>
                  </a:lnTo>
                  <a:lnTo>
                    <a:pt x="1527" y="73"/>
                  </a:lnTo>
                  <a:lnTo>
                    <a:pt x="1520" y="58"/>
                  </a:lnTo>
                  <a:lnTo>
                    <a:pt x="1523" y="66"/>
                  </a:lnTo>
                  <a:lnTo>
                    <a:pt x="1516" y="62"/>
                  </a:lnTo>
                  <a:lnTo>
                    <a:pt x="1517" y="66"/>
                  </a:lnTo>
                  <a:lnTo>
                    <a:pt x="1516" y="69"/>
                  </a:lnTo>
                  <a:lnTo>
                    <a:pt x="1534" y="87"/>
                  </a:lnTo>
                  <a:lnTo>
                    <a:pt x="1536" y="111"/>
                  </a:lnTo>
                  <a:lnTo>
                    <a:pt x="1534" y="120"/>
                  </a:lnTo>
                  <a:lnTo>
                    <a:pt x="1532" y="118"/>
                  </a:lnTo>
                  <a:lnTo>
                    <a:pt x="1525" y="120"/>
                  </a:lnTo>
                  <a:lnTo>
                    <a:pt x="1506" y="111"/>
                  </a:lnTo>
                  <a:lnTo>
                    <a:pt x="1502" y="115"/>
                  </a:lnTo>
                  <a:lnTo>
                    <a:pt x="1512" y="114"/>
                  </a:lnTo>
                  <a:lnTo>
                    <a:pt x="1513" y="118"/>
                  </a:lnTo>
                  <a:lnTo>
                    <a:pt x="1505" y="118"/>
                  </a:lnTo>
                  <a:lnTo>
                    <a:pt x="1509" y="131"/>
                  </a:lnTo>
                  <a:lnTo>
                    <a:pt x="1516" y="120"/>
                  </a:lnTo>
                  <a:lnTo>
                    <a:pt x="1530" y="131"/>
                  </a:lnTo>
                  <a:lnTo>
                    <a:pt x="1534" y="126"/>
                  </a:lnTo>
                  <a:lnTo>
                    <a:pt x="1541" y="132"/>
                  </a:lnTo>
                  <a:lnTo>
                    <a:pt x="1541" y="136"/>
                  </a:lnTo>
                  <a:lnTo>
                    <a:pt x="1546" y="136"/>
                  </a:lnTo>
                  <a:lnTo>
                    <a:pt x="1553" y="145"/>
                  </a:lnTo>
                  <a:lnTo>
                    <a:pt x="1550" y="145"/>
                  </a:lnTo>
                  <a:lnTo>
                    <a:pt x="1550" y="150"/>
                  </a:lnTo>
                  <a:lnTo>
                    <a:pt x="1554" y="150"/>
                  </a:lnTo>
                  <a:lnTo>
                    <a:pt x="1578" y="167"/>
                  </a:lnTo>
                  <a:lnTo>
                    <a:pt x="1580" y="181"/>
                  </a:lnTo>
                  <a:lnTo>
                    <a:pt x="1557" y="173"/>
                  </a:lnTo>
                  <a:lnTo>
                    <a:pt x="1560" y="180"/>
                  </a:lnTo>
                  <a:lnTo>
                    <a:pt x="1543" y="194"/>
                  </a:lnTo>
                  <a:lnTo>
                    <a:pt x="1541" y="208"/>
                  </a:lnTo>
                  <a:lnTo>
                    <a:pt x="1536" y="212"/>
                  </a:lnTo>
                  <a:lnTo>
                    <a:pt x="1532" y="209"/>
                  </a:lnTo>
                  <a:lnTo>
                    <a:pt x="1532" y="221"/>
                  </a:lnTo>
                  <a:lnTo>
                    <a:pt x="1530" y="221"/>
                  </a:lnTo>
                  <a:lnTo>
                    <a:pt x="1532" y="222"/>
                  </a:lnTo>
                  <a:lnTo>
                    <a:pt x="1530" y="225"/>
                  </a:lnTo>
                  <a:lnTo>
                    <a:pt x="1532" y="232"/>
                  </a:lnTo>
                  <a:lnTo>
                    <a:pt x="1527" y="232"/>
                  </a:lnTo>
                  <a:lnTo>
                    <a:pt x="1530" y="233"/>
                  </a:lnTo>
                  <a:lnTo>
                    <a:pt x="1523" y="253"/>
                  </a:lnTo>
                  <a:lnTo>
                    <a:pt x="1527" y="265"/>
                  </a:lnTo>
                  <a:lnTo>
                    <a:pt x="1520" y="264"/>
                  </a:lnTo>
                  <a:lnTo>
                    <a:pt x="1505" y="250"/>
                  </a:lnTo>
                  <a:lnTo>
                    <a:pt x="1495" y="253"/>
                  </a:lnTo>
                  <a:lnTo>
                    <a:pt x="1486" y="261"/>
                  </a:lnTo>
                  <a:lnTo>
                    <a:pt x="1484" y="281"/>
                  </a:lnTo>
                  <a:lnTo>
                    <a:pt x="1476" y="261"/>
                  </a:lnTo>
                  <a:lnTo>
                    <a:pt x="1471" y="282"/>
                  </a:lnTo>
                  <a:lnTo>
                    <a:pt x="1464" y="278"/>
                  </a:lnTo>
                  <a:lnTo>
                    <a:pt x="1457" y="281"/>
                  </a:lnTo>
                  <a:lnTo>
                    <a:pt x="1453" y="285"/>
                  </a:lnTo>
                  <a:lnTo>
                    <a:pt x="1464" y="302"/>
                  </a:lnTo>
                  <a:lnTo>
                    <a:pt x="1458" y="302"/>
                  </a:lnTo>
                  <a:lnTo>
                    <a:pt x="1461" y="323"/>
                  </a:lnTo>
                  <a:lnTo>
                    <a:pt x="1468" y="334"/>
                  </a:lnTo>
                  <a:lnTo>
                    <a:pt x="1472" y="336"/>
                  </a:lnTo>
                  <a:lnTo>
                    <a:pt x="1471" y="332"/>
                  </a:lnTo>
                  <a:lnTo>
                    <a:pt x="1482" y="334"/>
                  </a:lnTo>
                  <a:lnTo>
                    <a:pt x="1486" y="355"/>
                  </a:lnTo>
                  <a:lnTo>
                    <a:pt x="1487" y="360"/>
                  </a:lnTo>
                  <a:lnTo>
                    <a:pt x="1493" y="357"/>
                  </a:lnTo>
                  <a:lnTo>
                    <a:pt x="1501" y="371"/>
                  </a:lnTo>
                  <a:lnTo>
                    <a:pt x="1498" y="374"/>
                  </a:lnTo>
                  <a:lnTo>
                    <a:pt x="1493" y="372"/>
                  </a:lnTo>
                  <a:lnTo>
                    <a:pt x="1493" y="361"/>
                  </a:lnTo>
                  <a:lnTo>
                    <a:pt x="1487" y="365"/>
                  </a:lnTo>
                  <a:lnTo>
                    <a:pt x="1493" y="396"/>
                  </a:lnTo>
                  <a:lnTo>
                    <a:pt x="1502" y="402"/>
                  </a:lnTo>
                  <a:lnTo>
                    <a:pt x="1501" y="411"/>
                  </a:lnTo>
                  <a:lnTo>
                    <a:pt x="1493" y="409"/>
                  </a:lnTo>
                  <a:lnTo>
                    <a:pt x="1486" y="419"/>
                  </a:lnTo>
                  <a:lnTo>
                    <a:pt x="1487" y="431"/>
                  </a:lnTo>
                  <a:lnTo>
                    <a:pt x="1498" y="443"/>
                  </a:lnTo>
                  <a:lnTo>
                    <a:pt x="1490" y="443"/>
                  </a:lnTo>
                  <a:lnTo>
                    <a:pt x="1484" y="449"/>
                  </a:lnTo>
                  <a:lnTo>
                    <a:pt x="1479" y="448"/>
                  </a:lnTo>
                  <a:lnTo>
                    <a:pt x="1486" y="471"/>
                  </a:lnTo>
                  <a:lnTo>
                    <a:pt x="1486" y="482"/>
                  </a:lnTo>
                  <a:lnTo>
                    <a:pt x="1479" y="497"/>
                  </a:lnTo>
                  <a:lnTo>
                    <a:pt x="1427" y="406"/>
                  </a:lnTo>
                  <a:lnTo>
                    <a:pt x="1413" y="374"/>
                  </a:lnTo>
                  <a:lnTo>
                    <a:pt x="1417" y="357"/>
                  </a:lnTo>
                  <a:lnTo>
                    <a:pt x="1411" y="344"/>
                  </a:lnTo>
                  <a:lnTo>
                    <a:pt x="1417" y="347"/>
                  </a:lnTo>
                  <a:lnTo>
                    <a:pt x="1417" y="340"/>
                  </a:lnTo>
                  <a:lnTo>
                    <a:pt x="1423" y="338"/>
                  </a:lnTo>
                  <a:lnTo>
                    <a:pt x="1431" y="295"/>
                  </a:lnTo>
                  <a:lnTo>
                    <a:pt x="1431" y="271"/>
                  </a:lnTo>
                  <a:lnTo>
                    <a:pt x="1445" y="257"/>
                  </a:lnTo>
                  <a:lnTo>
                    <a:pt x="1438" y="254"/>
                  </a:lnTo>
                  <a:lnTo>
                    <a:pt x="1441" y="249"/>
                  </a:lnTo>
                  <a:lnTo>
                    <a:pt x="1427" y="221"/>
                  </a:lnTo>
                  <a:lnTo>
                    <a:pt x="1435" y="216"/>
                  </a:lnTo>
                  <a:lnTo>
                    <a:pt x="1438" y="214"/>
                  </a:lnTo>
                  <a:lnTo>
                    <a:pt x="1424" y="209"/>
                  </a:lnTo>
                  <a:lnTo>
                    <a:pt x="1416" y="216"/>
                  </a:lnTo>
                  <a:lnTo>
                    <a:pt x="1424" y="237"/>
                  </a:lnTo>
                  <a:lnTo>
                    <a:pt x="1428" y="239"/>
                  </a:lnTo>
                  <a:lnTo>
                    <a:pt x="1427" y="244"/>
                  </a:lnTo>
                  <a:lnTo>
                    <a:pt x="1423" y="239"/>
                  </a:lnTo>
                  <a:lnTo>
                    <a:pt x="1420" y="242"/>
                  </a:lnTo>
                  <a:lnTo>
                    <a:pt x="1413" y="267"/>
                  </a:lnTo>
                  <a:lnTo>
                    <a:pt x="1408" y="271"/>
                  </a:lnTo>
                  <a:lnTo>
                    <a:pt x="1405" y="264"/>
                  </a:lnTo>
                  <a:lnTo>
                    <a:pt x="1401" y="265"/>
                  </a:lnTo>
                  <a:lnTo>
                    <a:pt x="1393" y="239"/>
                  </a:lnTo>
                  <a:lnTo>
                    <a:pt x="1387" y="249"/>
                  </a:lnTo>
                  <a:lnTo>
                    <a:pt x="1379" y="244"/>
                  </a:lnTo>
                  <a:lnTo>
                    <a:pt x="1372" y="253"/>
                  </a:lnTo>
                  <a:lnTo>
                    <a:pt x="1364" y="250"/>
                  </a:lnTo>
                  <a:lnTo>
                    <a:pt x="1357" y="304"/>
                  </a:lnTo>
                  <a:lnTo>
                    <a:pt x="1360" y="315"/>
                  </a:lnTo>
                  <a:lnTo>
                    <a:pt x="1369" y="312"/>
                  </a:lnTo>
                  <a:lnTo>
                    <a:pt x="1374" y="319"/>
                  </a:lnTo>
                  <a:lnTo>
                    <a:pt x="1356" y="320"/>
                  </a:lnTo>
                  <a:lnTo>
                    <a:pt x="1353" y="329"/>
                  </a:lnTo>
                  <a:lnTo>
                    <a:pt x="1349" y="327"/>
                  </a:lnTo>
                  <a:lnTo>
                    <a:pt x="1338" y="334"/>
                  </a:lnTo>
                  <a:lnTo>
                    <a:pt x="1333" y="329"/>
                  </a:lnTo>
                  <a:lnTo>
                    <a:pt x="1345" y="323"/>
                  </a:lnTo>
                  <a:lnTo>
                    <a:pt x="1330" y="319"/>
                  </a:lnTo>
                  <a:lnTo>
                    <a:pt x="1326" y="319"/>
                  </a:lnTo>
                  <a:lnTo>
                    <a:pt x="1326" y="323"/>
                  </a:lnTo>
                  <a:lnTo>
                    <a:pt x="1309" y="319"/>
                  </a:lnTo>
                  <a:lnTo>
                    <a:pt x="1305" y="323"/>
                  </a:lnTo>
                  <a:lnTo>
                    <a:pt x="1305" y="329"/>
                  </a:lnTo>
                  <a:lnTo>
                    <a:pt x="1304" y="332"/>
                  </a:lnTo>
                  <a:lnTo>
                    <a:pt x="1298" y="329"/>
                  </a:lnTo>
                  <a:lnTo>
                    <a:pt x="1293" y="334"/>
                  </a:lnTo>
                  <a:lnTo>
                    <a:pt x="1279" y="332"/>
                  </a:lnTo>
                  <a:lnTo>
                    <a:pt x="1278" y="338"/>
                  </a:lnTo>
                  <a:lnTo>
                    <a:pt x="1274" y="334"/>
                  </a:lnTo>
                  <a:lnTo>
                    <a:pt x="1244" y="340"/>
                  </a:lnTo>
                  <a:lnTo>
                    <a:pt x="1220" y="406"/>
                  </a:lnTo>
                  <a:lnTo>
                    <a:pt x="1220" y="411"/>
                  </a:lnTo>
                  <a:lnTo>
                    <a:pt x="1226" y="413"/>
                  </a:lnTo>
                  <a:lnTo>
                    <a:pt x="1218" y="415"/>
                  </a:lnTo>
                  <a:lnTo>
                    <a:pt x="1204" y="454"/>
                  </a:lnTo>
                  <a:lnTo>
                    <a:pt x="1214" y="456"/>
                  </a:lnTo>
                  <a:lnTo>
                    <a:pt x="1226" y="454"/>
                  </a:lnTo>
                  <a:lnTo>
                    <a:pt x="1230" y="471"/>
                  </a:lnTo>
                  <a:lnTo>
                    <a:pt x="1234" y="466"/>
                  </a:lnTo>
                  <a:lnTo>
                    <a:pt x="1231" y="462"/>
                  </a:lnTo>
                  <a:lnTo>
                    <a:pt x="1237" y="458"/>
                  </a:lnTo>
                  <a:lnTo>
                    <a:pt x="1238" y="473"/>
                  </a:lnTo>
                  <a:lnTo>
                    <a:pt x="1248" y="465"/>
                  </a:lnTo>
                  <a:lnTo>
                    <a:pt x="1249" y="473"/>
                  </a:lnTo>
                  <a:lnTo>
                    <a:pt x="1253" y="466"/>
                  </a:lnTo>
                  <a:lnTo>
                    <a:pt x="1248" y="456"/>
                  </a:lnTo>
                  <a:lnTo>
                    <a:pt x="1261" y="454"/>
                  </a:lnTo>
                  <a:lnTo>
                    <a:pt x="1287" y="473"/>
                  </a:lnTo>
                  <a:lnTo>
                    <a:pt x="1287" y="477"/>
                  </a:lnTo>
                  <a:lnTo>
                    <a:pt x="1282" y="477"/>
                  </a:lnTo>
                  <a:lnTo>
                    <a:pt x="1296" y="494"/>
                  </a:lnTo>
                  <a:lnTo>
                    <a:pt x="1293" y="510"/>
                  </a:lnTo>
                  <a:lnTo>
                    <a:pt x="1309" y="569"/>
                  </a:lnTo>
                  <a:lnTo>
                    <a:pt x="1301" y="595"/>
                  </a:lnTo>
                  <a:lnTo>
                    <a:pt x="1301" y="615"/>
                  </a:lnTo>
                  <a:lnTo>
                    <a:pt x="1285" y="659"/>
                  </a:lnTo>
                  <a:lnTo>
                    <a:pt x="1271" y="674"/>
                  </a:lnTo>
                  <a:lnTo>
                    <a:pt x="1261" y="677"/>
                  </a:lnTo>
                  <a:lnTo>
                    <a:pt x="1253" y="674"/>
                  </a:lnTo>
                  <a:lnTo>
                    <a:pt x="1249" y="670"/>
                  </a:lnTo>
                  <a:lnTo>
                    <a:pt x="1244" y="670"/>
                  </a:lnTo>
                  <a:lnTo>
                    <a:pt x="1234" y="687"/>
                  </a:lnTo>
                  <a:lnTo>
                    <a:pt x="1234" y="685"/>
                  </a:lnTo>
                  <a:lnTo>
                    <a:pt x="1234" y="681"/>
                  </a:lnTo>
                  <a:lnTo>
                    <a:pt x="1237" y="667"/>
                  </a:lnTo>
                  <a:lnTo>
                    <a:pt x="1227" y="642"/>
                  </a:lnTo>
                  <a:lnTo>
                    <a:pt x="1234" y="633"/>
                  </a:lnTo>
                  <a:lnTo>
                    <a:pt x="1248" y="638"/>
                  </a:lnTo>
                  <a:lnTo>
                    <a:pt x="1248" y="601"/>
                  </a:lnTo>
                  <a:lnTo>
                    <a:pt x="1249" y="597"/>
                  </a:lnTo>
                  <a:lnTo>
                    <a:pt x="1249" y="586"/>
                  </a:lnTo>
                  <a:lnTo>
                    <a:pt x="1249" y="576"/>
                  </a:lnTo>
                  <a:lnTo>
                    <a:pt x="1241" y="580"/>
                  </a:lnTo>
                  <a:lnTo>
                    <a:pt x="1230" y="584"/>
                  </a:lnTo>
                  <a:lnTo>
                    <a:pt x="1226" y="591"/>
                  </a:lnTo>
                  <a:lnTo>
                    <a:pt x="1214" y="593"/>
                  </a:lnTo>
                  <a:lnTo>
                    <a:pt x="1208" y="593"/>
                  </a:lnTo>
                  <a:lnTo>
                    <a:pt x="1197" y="572"/>
                  </a:lnTo>
                  <a:lnTo>
                    <a:pt x="1179" y="563"/>
                  </a:lnTo>
                  <a:lnTo>
                    <a:pt x="1172" y="563"/>
                  </a:lnTo>
                  <a:lnTo>
                    <a:pt x="1160" y="563"/>
                  </a:lnTo>
                  <a:lnTo>
                    <a:pt x="1156" y="559"/>
                  </a:lnTo>
                  <a:lnTo>
                    <a:pt x="1152" y="552"/>
                  </a:lnTo>
                  <a:lnTo>
                    <a:pt x="1145" y="539"/>
                  </a:lnTo>
                  <a:lnTo>
                    <a:pt x="1136" y="531"/>
                  </a:lnTo>
                  <a:lnTo>
                    <a:pt x="1115" y="503"/>
                  </a:lnTo>
                  <a:lnTo>
                    <a:pt x="1111" y="500"/>
                  </a:lnTo>
                  <a:lnTo>
                    <a:pt x="1104" y="499"/>
                  </a:lnTo>
                  <a:lnTo>
                    <a:pt x="1090" y="497"/>
                  </a:lnTo>
                  <a:lnTo>
                    <a:pt x="1082" y="494"/>
                  </a:lnTo>
                  <a:lnTo>
                    <a:pt x="1077" y="497"/>
                  </a:lnTo>
                  <a:lnTo>
                    <a:pt x="1056" y="504"/>
                  </a:lnTo>
                  <a:lnTo>
                    <a:pt x="1051" y="515"/>
                  </a:lnTo>
                  <a:lnTo>
                    <a:pt x="1056" y="515"/>
                  </a:lnTo>
                  <a:lnTo>
                    <a:pt x="1060" y="520"/>
                  </a:lnTo>
                  <a:lnTo>
                    <a:pt x="1062" y="524"/>
                  </a:lnTo>
                  <a:lnTo>
                    <a:pt x="1058" y="546"/>
                  </a:lnTo>
                  <a:lnTo>
                    <a:pt x="1056" y="559"/>
                  </a:lnTo>
                  <a:lnTo>
                    <a:pt x="1060" y="565"/>
                  </a:lnTo>
                  <a:lnTo>
                    <a:pt x="1048" y="576"/>
                  </a:lnTo>
                  <a:lnTo>
                    <a:pt x="1040" y="574"/>
                  </a:lnTo>
                  <a:lnTo>
                    <a:pt x="1034" y="574"/>
                  </a:lnTo>
                  <a:lnTo>
                    <a:pt x="1021" y="574"/>
                  </a:lnTo>
                  <a:lnTo>
                    <a:pt x="1000" y="567"/>
                  </a:lnTo>
                  <a:lnTo>
                    <a:pt x="993" y="583"/>
                  </a:lnTo>
                  <a:lnTo>
                    <a:pt x="969" y="591"/>
                  </a:lnTo>
                  <a:lnTo>
                    <a:pt x="952" y="591"/>
                  </a:lnTo>
                  <a:lnTo>
                    <a:pt x="945" y="591"/>
                  </a:lnTo>
                  <a:lnTo>
                    <a:pt x="937" y="586"/>
                  </a:lnTo>
                  <a:lnTo>
                    <a:pt x="934" y="583"/>
                  </a:lnTo>
                  <a:lnTo>
                    <a:pt x="914" y="576"/>
                  </a:lnTo>
                  <a:lnTo>
                    <a:pt x="904" y="574"/>
                  </a:lnTo>
                  <a:lnTo>
                    <a:pt x="884" y="580"/>
                  </a:lnTo>
                  <a:lnTo>
                    <a:pt x="873" y="580"/>
                  </a:lnTo>
                  <a:lnTo>
                    <a:pt x="856" y="563"/>
                  </a:lnTo>
                  <a:lnTo>
                    <a:pt x="820" y="555"/>
                  </a:lnTo>
                  <a:lnTo>
                    <a:pt x="820" y="559"/>
                  </a:lnTo>
                  <a:lnTo>
                    <a:pt x="815" y="565"/>
                  </a:lnTo>
                  <a:lnTo>
                    <a:pt x="813" y="567"/>
                  </a:lnTo>
                  <a:lnTo>
                    <a:pt x="817" y="577"/>
                  </a:lnTo>
                  <a:lnTo>
                    <a:pt x="820" y="584"/>
                  </a:lnTo>
                  <a:lnTo>
                    <a:pt x="825" y="591"/>
                  </a:lnTo>
                  <a:lnTo>
                    <a:pt x="803" y="593"/>
                  </a:lnTo>
                  <a:lnTo>
                    <a:pt x="788" y="593"/>
                  </a:lnTo>
                  <a:lnTo>
                    <a:pt x="777" y="591"/>
                  </a:lnTo>
                  <a:lnTo>
                    <a:pt x="777" y="584"/>
                  </a:lnTo>
                  <a:lnTo>
                    <a:pt x="762" y="586"/>
                  </a:lnTo>
                  <a:lnTo>
                    <a:pt x="758" y="583"/>
                  </a:lnTo>
                  <a:lnTo>
                    <a:pt x="744" y="584"/>
                  </a:lnTo>
                  <a:lnTo>
                    <a:pt x="737" y="588"/>
                  </a:lnTo>
                  <a:lnTo>
                    <a:pt x="735" y="591"/>
                  </a:lnTo>
                  <a:lnTo>
                    <a:pt x="728" y="597"/>
                  </a:lnTo>
                  <a:lnTo>
                    <a:pt x="728" y="601"/>
                  </a:lnTo>
                  <a:lnTo>
                    <a:pt x="712" y="608"/>
                  </a:lnTo>
                  <a:lnTo>
                    <a:pt x="709" y="612"/>
                  </a:lnTo>
                  <a:lnTo>
                    <a:pt x="703" y="615"/>
                  </a:lnTo>
                  <a:lnTo>
                    <a:pt x="683" y="610"/>
                  </a:lnTo>
                  <a:lnTo>
                    <a:pt x="662" y="601"/>
                  </a:lnTo>
                  <a:lnTo>
                    <a:pt x="629" y="597"/>
                  </a:lnTo>
                  <a:lnTo>
                    <a:pt x="604" y="574"/>
                  </a:lnTo>
                  <a:lnTo>
                    <a:pt x="565" y="549"/>
                  </a:lnTo>
                  <a:lnTo>
                    <a:pt x="529" y="555"/>
                  </a:lnTo>
                  <a:lnTo>
                    <a:pt x="504" y="535"/>
                  </a:lnTo>
                  <a:lnTo>
                    <a:pt x="471" y="543"/>
                  </a:lnTo>
                  <a:lnTo>
                    <a:pt x="438" y="542"/>
                  </a:lnTo>
                  <a:lnTo>
                    <a:pt x="386" y="549"/>
                  </a:lnTo>
                  <a:lnTo>
                    <a:pt x="378" y="593"/>
                  </a:lnTo>
                  <a:lnTo>
                    <a:pt x="386" y="612"/>
                  </a:lnTo>
                  <a:lnTo>
                    <a:pt x="312" y="604"/>
                  </a:lnTo>
                  <a:lnTo>
                    <a:pt x="283" y="597"/>
                  </a:lnTo>
                  <a:lnTo>
                    <a:pt x="259" y="601"/>
                  </a:lnTo>
                  <a:lnTo>
                    <a:pt x="245" y="640"/>
                  </a:lnTo>
                  <a:lnTo>
                    <a:pt x="256" y="640"/>
                  </a:lnTo>
                  <a:lnTo>
                    <a:pt x="270" y="677"/>
                  </a:lnTo>
                  <a:lnTo>
                    <a:pt x="282" y="677"/>
                  </a:lnTo>
                  <a:lnTo>
                    <a:pt x="272" y="685"/>
                  </a:lnTo>
                  <a:lnTo>
                    <a:pt x="261" y="687"/>
                  </a:lnTo>
                  <a:lnTo>
                    <a:pt x="253" y="704"/>
                  </a:lnTo>
                  <a:lnTo>
                    <a:pt x="261" y="704"/>
                  </a:lnTo>
                  <a:lnTo>
                    <a:pt x="256" y="706"/>
                  </a:lnTo>
                  <a:lnTo>
                    <a:pt x="263" y="712"/>
                  </a:lnTo>
                  <a:lnTo>
                    <a:pt x="266" y="715"/>
                  </a:lnTo>
                  <a:lnTo>
                    <a:pt x="266" y="725"/>
                  </a:lnTo>
                  <a:lnTo>
                    <a:pt x="272" y="734"/>
                  </a:lnTo>
                  <a:lnTo>
                    <a:pt x="283" y="747"/>
                  </a:lnTo>
                  <a:lnTo>
                    <a:pt x="266" y="749"/>
                  </a:lnTo>
                  <a:lnTo>
                    <a:pt x="256" y="740"/>
                  </a:lnTo>
                  <a:lnTo>
                    <a:pt x="222" y="723"/>
                  </a:lnTo>
                  <a:lnTo>
                    <a:pt x="181" y="723"/>
                  </a:lnTo>
                  <a:lnTo>
                    <a:pt x="170" y="715"/>
                  </a:lnTo>
                  <a:lnTo>
                    <a:pt x="160" y="708"/>
                  </a:lnTo>
                  <a:lnTo>
                    <a:pt x="144" y="699"/>
                  </a:lnTo>
                  <a:lnTo>
                    <a:pt x="144" y="695"/>
                  </a:lnTo>
                  <a:lnTo>
                    <a:pt x="160" y="677"/>
                  </a:lnTo>
                  <a:lnTo>
                    <a:pt x="167" y="677"/>
                  </a:lnTo>
                  <a:lnTo>
                    <a:pt x="170" y="667"/>
                  </a:lnTo>
                  <a:lnTo>
                    <a:pt x="164" y="663"/>
                  </a:lnTo>
                  <a:lnTo>
                    <a:pt x="153" y="670"/>
                  </a:lnTo>
                  <a:lnTo>
                    <a:pt x="149" y="663"/>
                  </a:lnTo>
                  <a:lnTo>
                    <a:pt x="176" y="656"/>
                  </a:lnTo>
                  <a:lnTo>
                    <a:pt x="167" y="633"/>
                  </a:lnTo>
                  <a:lnTo>
                    <a:pt x="149" y="633"/>
                  </a:lnTo>
                  <a:lnTo>
                    <a:pt x="129" y="618"/>
                  </a:lnTo>
                  <a:lnTo>
                    <a:pt x="100" y="615"/>
                  </a:lnTo>
                  <a:lnTo>
                    <a:pt x="75" y="610"/>
                  </a:lnTo>
                  <a:lnTo>
                    <a:pt x="77" y="597"/>
                  </a:lnTo>
                  <a:lnTo>
                    <a:pt x="70" y="584"/>
                  </a:lnTo>
                  <a:lnTo>
                    <a:pt x="75" y="583"/>
                  </a:lnTo>
                  <a:lnTo>
                    <a:pt x="85" y="586"/>
                  </a:lnTo>
                  <a:lnTo>
                    <a:pt x="80" y="572"/>
                  </a:lnTo>
                  <a:lnTo>
                    <a:pt x="70" y="563"/>
                  </a:lnTo>
                  <a:lnTo>
                    <a:pt x="62" y="539"/>
                  </a:lnTo>
                  <a:lnTo>
                    <a:pt x="32" y="535"/>
                  </a:lnTo>
                  <a:lnTo>
                    <a:pt x="37" y="515"/>
                  </a:lnTo>
                  <a:lnTo>
                    <a:pt x="26" y="504"/>
                  </a:lnTo>
                  <a:lnTo>
                    <a:pt x="18" y="503"/>
                  </a:lnTo>
                  <a:lnTo>
                    <a:pt x="11" y="493"/>
                  </a:lnTo>
                  <a:lnTo>
                    <a:pt x="11" y="486"/>
                  </a:lnTo>
                  <a:lnTo>
                    <a:pt x="7" y="477"/>
                  </a:lnTo>
                  <a:lnTo>
                    <a:pt x="10" y="475"/>
                  </a:lnTo>
                  <a:lnTo>
                    <a:pt x="15" y="475"/>
                  </a:lnTo>
                  <a:lnTo>
                    <a:pt x="15" y="471"/>
                  </a:lnTo>
                  <a:lnTo>
                    <a:pt x="26" y="466"/>
                  </a:lnTo>
                  <a:lnTo>
                    <a:pt x="39" y="469"/>
                  </a:lnTo>
                  <a:lnTo>
                    <a:pt x="34" y="462"/>
                  </a:lnTo>
                  <a:lnTo>
                    <a:pt x="25" y="462"/>
                  </a:lnTo>
                  <a:lnTo>
                    <a:pt x="21" y="451"/>
                  </a:lnTo>
                  <a:lnTo>
                    <a:pt x="14" y="456"/>
                  </a:lnTo>
                  <a:lnTo>
                    <a:pt x="37" y="430"/>
                  </a:lnTo>
                  <a:lnTo>
                    <a:pt x="51" y="409"/>
                  </a:lnTo>
                  <a:lnTo>
                    <a:pt x="44" y="404"/>
                  </a:lnTo>
                  <a:lnTo>
                    <a:pt x="39" y="402"/>
                  </a:lnTo>
                  <a:lnTo>
                    <a:pt x="29" y="396"/>
                  </a:lnTo>
                  <a:lnTo>
                    <a:pt x="32" y="385"/>
                  </a:lnTo>
                  <a:lnTo>
                    <a:pt x="26" y="383"/>
                  </a:lnTo>
                  <a:lnTo>
                    <a:pt x="26" y="378"/>
                  </a:lnTo>
                  <a:lnTo>
                    <a:pt x="26" y="374"/>
                  </a:lnTo>
                  <a:lnTo>
                    <a:pt x="22" y="374"/>
                  </a:lnTo>
                  <a:lnTo>
                    <a:pt x="22" y="371"/>
                  </a:lnTo>
                  <a:lnTo>
                    <a:pt x="22" y="368"/>
                  </a:lnTo>
                  <a:lnTo>
                    <a:pt x="25" y="355"/>
                  </a:lnTo>
                  <a:lnTo>
                    <a:pt x="11" y="332"/>
                  </a:lnTo>
                  <a:lnTo>
                    <a:pt x="15" y="320"/>
                  </a:lnTo>
                  <a:lnTo>
                    <a:pt x="11" y="316"/>
                  </a:lnTo>
                  <a:lnTo>
                    <a:pt x="4" y="312"/>
                  </a:lnTo>
                  <a:lnTo>
                    <a:pt x="3" y="306"/>
                  </a:lnTo>
                  <a:lnTo>
                    <a:pt x="0" y="302"/>
                  </a:lnTo>
                  <a:lnTo>
                    <a:pt x="11" y="289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0" name="Group 1154"/>
          <p:cNvGrpSpPr>
            <a:grpSpLocks/>
          </p:cNvGrpSpPr>
          <p:nvPr/>
        </p:nvGrpSpPr>
        <p:grpSpPr bwMode="auto">
          <a:xfrm>
            <a:off x="4730045" y="1807634"/>
            <a:ext cx="285044" cy="145344"/>
            <a:chOff x="2629" y="1678"/>
            <a:chExt cx="202" cy="103"/>
          </a:xfrm>
        </p:grpSpPr>
        <p:sp>
          <p:nvSpPr>
            <p:cNvPr id="142643" name="Freeform 1152"/>
            <p:cNvSpPr>
              <a:spLocks/>
            </p:cNvSpPr>
            <p:nvPr/>
          </p:nvSpPr>
          <p:spPr bwMode="auto">
            <a:xfrm>
              <a:off x="2629" y="1678"/>
              <a:ext cx="202" cy="103"/>
            </a:xfrm>
            <a:custGeom>
              <a:avLst/>
              <a:gdLst>
                <a:gd name="T0" fmla="*/ 155 w 202"/>
                <a:gd name="T1" fmla="*/ 70 h 103"/>
                <a:gd name="T2" fmla="*/ 152 w 202"/>
                <a:gd name="T3" fmla="*/ 72 h 103"/>
                <a:gd name="T4" fmla="*/ 143 w 202"/>
                <a:gd name="T5" fmla="*/ 86 h 103"/>
                <a:gd name="T6" fmla="*/ 167 w 202"/>
                <a:gd name="T7" fmla="*/ 91 h 103"/>
                <a:gd name="T8" fmla="*/ 155 w 202"/>
                <a:gd name="T9" fmla="*/ 91 h 103"/>
                <a:gd name="T10" fmla="*/ 137 w 202"/>
                <a:gd name="T11" fmla="*/ 103 h 103"/>
                <a:gd name="T12" fmla="*/ 131 w 202"/>
                <a:gd name="T13" fmla="*/ 94 h 103"/>
                <a:gd name="T14" fmla="*/ 118 w 202"/>
                <a:gd name="T15" fmla="*/ 87 h 103"/>
                <a:gd name="T16" fmla="*/ 131 w 202"/>
                <a:gd name="T17" fmla="*/ 81 h 103"/>
                <a:gd name="T18" fmla="*/ 111 w 202"/>
                <a:gd name="T19" fmla="*/ 76 h 103"/>
                <a:gd name="T20" fmla="*/ 111 w 202"/>
                <a:gd name="T21" fmla="*/ 72 h 103"/>
                <a:gd name="T22" fmla="*/ 109 w 202"/>
                <a:gd name="T23" fmla="*/ 66 h 103"/>
                <a:gd name="T24" fmla="*/ 107 w 202"/>
                <a:gd name="T25" fmla="*/ 69 h 103"/>
                <a:gd name="T26" fmla="*/ 97 w 202"/>
                <a:gd name="T27" fmla="*/ 70 h 103"/>
                <a:gd name="T28" fmla="*/ 86 w 202"/>
                <a:gd name="T29" fmla="*/ 87 h 103"/>
                <a:gd name="T30" fmla="*/ 71 w 202"/>
                <a:gd name="T31" fmla="*/ 87 h 103"/>
                <a:gd name="T32" fmla="*/ 79 w 202"/>
                <a:gd name="T33" fmla="*/ 76 h 103"/>
                <a:gd name="T34" fmla="*/ 83 w 202"/>
                <a:gd name="T35" fmla="*/ 69 h 103"/>
                <a:gd name="T36" fmla="*/ 75 w 202"/>
                <a:gd name="T37" fmla="*/ 53 h 103"/>
                <a:gd name="T38" fmla="*/ 53 w 202"/>
                <a:gd name="T39" fmla="*/ 49 h 103"/>
                <a:gd name="T40" fmla="*/ 34 w 202"/>
                <a:gd name="T41" fmla="*/ 55 h 103"/>
                <a:gd name="T42" fmla="*/ 8 w 202"/>
                <a:gd name="T43" fmla="*/ 51 h 103"/>
                <a:gd name="T44" fmla="*/ 4 w 202"/>
                <a:gd name="T45" fmla="*/ 35 h 103"/>
                <a:gd name="T46" fmla="*/ 4 w 202"/>
                <a:gd name="T47" fmla="*/ 28 h 103"/>
                <a:gd name="T48" fmla="*/ 15 w 202"/>
                <a:gd name="T49" fmla="*/ 0 h 103"/>
                <a:gd name="T50" fmla="*/ 24 w 202"/>
                <a:gd name="T51" fmla="*/ 3 h 103"/>
                <a:gd name="T52" fmla="*/ 67 w 202"/>
                <a:gd name="T53" fmla="*/ 4 h 103"/>
                <a:gd name="T54" fmla="*/ 89 w 202"/>
                <a:gd name="T55" fmla="*/ 7 h 103"/>
                <a:gd name="T56" fmla="*/ 101 w 202"/>
                <a:gd name="T57" fmla="*/ 3 h 103"/>
                <a:gd name="T58" fmla="*/ 155 w 202"/>
                <a:gd name="T59" fmla="*/ 10 h 103"/>
                <a:gd name="T60" fmla="*/ 194 w 202"/>
                <a:gd name="T61" fmla="*/ 25 h 103"/>
                <a:gd name="T62" fmla="*/ 175 w 202"/>
                <a:gd name="T63" fmla="*/ 55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03"/>
                <a:gd name="T98" fmla="*/ 202 w 202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03">
                  <a:moveTo>
                    <a:pt x="179" y="62"/>
                  </a:moveTo>
                  <a:lnTo>
                    <a:pt x="155" y="70"/>
                  </a:lnTo>
                  <a:lnTo>
                    <a:pt x="157" y="81"/>
                  </a:lnTo>
                  <a:lnTo>
                    <a:pt x="152" y="72"/>
                  </a:lnTo>
                  <a:lnTo>
                    <a:pt x="141" y="79"/>
                  </a:lnTo>
                  <a:lnTo>
                    <a:pt x="143" y="86"/>
                  </a:lnTo>
                  <a:lnTo>
                    <a:pt x="164" y="89"/>
                  </a:lnTo>
                  <a:lnTo>
                    <a:pt x="167" y="91"/>
                  </a:lnTo>
                  <a:lnTo>
                    <a:pt x="161" y="91"/>
                  </a:lnTo>
                  <a:lnTo>
                    <a:pt x="155" y="91"/>
                  </a:lnTo>
                  <a:lnTo>
                    <a:pt x="148" y="96"/>
                  </a:lnTo>
                  <a:lnTo>
                    <a:pt x="137" y="103"/>
                  </a:lnTo>
                  <a:lnTo>
                    <a:pt x="130" y="100"/>
                  </a:lnTo>
                  <a:lnTo>
                    <a:pt x="131" y="94"/>
                  </a:lnTo>
                  <a:lnTo>
                    <a:pt x="123" y="89"/>
                  </a:lnTo>
                  <a:lnTo>
                    <a:pt x="118" y="87"/>
                  </a:lnTo>
                  <a:lnTo>
                    <a:pt x="123" y="86"/>
                  </a:lnTo>
                  <a:lnTo>
                    <a:pt x="131" y="81"/>
                  </a:lnTo>
                  <a:lnTo>
                    <a:pt x="130" y="79"/>
                  </a:lnTo>
                  <a:lnTo>
                    <a:pt x="111" y="76"/>
                  </a:lnTo>
                  <a:lnTo>
                    <a:pt x="109" y="72"/>
                  </a:lnTo>
                  <a:lnTo>
                    <a:pt x="111" y="72"/>
                  </a:lnTo>
                  <a:lnTo>
                    <a:pt x="113" y="72"/>
                  </a:lnTo>
                  <a:lnTo>
                    <a:pt x="109" y="66"/>
                  </a:lnTo>
                  <a:lnTo>
                    <a:pt x="109" y="70"/>
                  </a:lnTo>
                  <a:lnTo>
                    <a:pt x="107" y="69"/>
                  </a:lnTo>
                  <a:lnTo>
                    <a:pt x="104" y="69"/>
                  </a:lnTo>
                  <a:lnTo>
                    <a:pt x="97" y="70"/>
                  </a:lnTo>
                  <a:lnTo>
                    <a:pt x="90" y="81"/>
                  </a:lnTo>
                  <a:lnTo>
                    <a:pt x="86" y="87"/>
                  </a:lnTo>
                  <a:lnTo>
                    <a:pt x="75" y="91"/>
                  </a:lnTo>
                  <a:lnTo>
                    <a:pt x="71" y="87"/>
                  </a:lnTo>
                  <a:lnTo>
                    <a:pt x="75" y="81"/>
                  </a:lnTo>
                  <a:lnTo>
                    <a:pt x="79" y="76"/>
                  </a:lnTo>
                  <a:lnTo>
                    <a:pt x="93" y="75"/>
                  </a:lnTo>
                  <a:lnTo>
                    <a:pt x="83" y="69"/>
                  </a:lnTo>
                  <a:lnTo>
                    <a:pt x="82" y="63"/>
                  </a:lnTo>
                  <a:lnTo>
                    <a:pt x="75" y="53"/>
                  </a:lnTo>
                  <a:lnTo>
                    <a:pt x="67" y="53"/>
                  </a:lnTo>
                  <a:lnTo>
                    <a:pt x="53" y="49"/>
                  </a:lnTo>
                  <a:lnTo>
                    <a:pt x="45" y="51"/>
                  </a:lnTo>
                  <a:lnTo>
                    <a:pt x="34" y="55"/>
                  </a:lnTo>
                  <a:lnTo>
                    <a:pt x="12" y="51"/>
                  </a:lnTo>
                  <a:lnTo>
                    <a:pt x="8" y="51"/>
                  </a:lnTo>
                  <a:lnTo>
                    <a:pt x="0" y="47"/>
                  </a:lnTo>
                  <a:lnTo>
                    <a:pt x="4" y="35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20" y="8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67" y="0"/>
                  </a:lnTo>
                  <a:lnTo>
                    <a:pt x="67" y="4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3" y="3"/>
                  </a:lnTo>
                  <a:lnTo>
                    <a:pt x="101" y="3"/>
                  </a:lnTo>
                  <a:lnTo>
                    <a:pt x="127" y="8"/>
                  </a:lnTo>
                  <a:lnTo>
                    <a:pt x="155" y="10"/>
                  </a:lnTo>
                  <a:lnTo>
                    <a:pt x="175" y="25"/>
                  </a:lnTo>
                  <a:lnTo>
                    <a:pt x="194" y="25"/>
                  </a:lnTo>
                  <a:lnTo>
                    <a:pt x="202" y="47"/>
                  </a:lnTo>
                  <a:lnTo>
                    <a:pt x="175" y="55"/>
                  </a:lnTo>
                  <a:lnTo>
                    <a:pt x="179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44" name="Freeform 1153"/>
            <p:cNvSpPr>
              <a:spLocks/>
            </p:cNvSpPr>
            <p:nvPr/>
          </p:nvSpPr>
          <p:spPr bwMode="auto">
            <a:xfrm>
              <a:off x="2629" y="1678"/>
              <a:ext cx="202" cy="103"/>
            </a:xfrm>
            <a:custGeom>
              <a:avLst/>
              <a:gdLst>
                <a:gd name="T0" fmla="*/ 155 w 202"/>
                <a:gd name="T1" fmla="*/ 70 h 103"/>
                <a:gd name="T2" fmla="*/ 152 w 202"/>
                <a:gd name="T3" fmla="*/ 72 h 103"/>
                <a:gd name="T4" fmla="*/ 143 w 202"/>
                <a:gd name="T5" fmla="*/ 86 h 103"/>
                <a:gd name="T6" fmla="*/ 167 w 202"/>
                <a:gd name="T7" fmla="*/ 91 h 103"/>
                <a:gd name="T8" fmla="*/ 155 w 202"/>
                <a:gd name="T9" fmla="*/ 91 h 103"/>
                <a:gd name="T10" fmla="*/ 137 w 202"/>
                <a:gd name="T11" fmla="*/ 103 h 103"/>
                <a:gd name="T12" fmla="*/ 131 w 202"/>
                <a:gd name="T13" fmla="*/ 94 h 103"/>
                <a:gd name="T14" fmla="*/ 118 w 202"/>
                <a:gd name="T15" fmla="*/ 87 h 103"/>
                <a:gd name="T16" fmla="*/ 131 w 202"/>
                <a:gd name="T17" fmla="*/ 81 h 103"/>
                <a:gd name="T18" fmla="*/ 111 w 202"/>
                <a:gd name="T19" fmla="*/ 76 h 103"/>
                <a:gd name="T20" fmla="*/ 111 w 202"/>
                <a:gd name="T21" fmla="*/ 72 h 103"/>
                <a:gd name="T22" fmla="*/ 109 w 202"/>
                <a:gd name="T23" fmla="*/ 66 h 103"/>
                <a:gd name="T24" fmla="*/ 107 w 202"/>
                <a:gd name="T25" fmla="*/ 69 h 103"/>
                <a:gd name="T26" fmla="*/ 97 w 202"/>
                <a:gd name="T27" fmla="*/ 70 h 103"/>
                <a:gd name="T28" fmla="*/ 86 w 202"/>
                <a:gd name="T29" fmla="*/ 87 h 103"/>
                <a:gd name="T30" fmla="*/ 71 w 202"/>
                <a:gd name="T31" fmla="*/ 87 h 103"/>
                <a:gd name="T32" fmla="*/ 79 w 202"/>
                <a:gd name="T33" fmla="*/ 76 h 103"/>
                <a:gd name="T34" fmla="*/ 83 w 202"/>
                <a:gd name="T35" fmla="*/ 69 h 103"/>
                <a:gd name="T36" fmla="*/ 75 w 202"/>
                <a:gd name="T37" fmla="*/ 53 h 103"/>
                <a:gd name="T38" fmla="*/ 53 w 202"/>
                <a:gd name="T39" fmla="*/ 49 h 103"/>
                <a:gd name="T40" fmla="*/ 34 w 202"/>
                <a:gd name="T41" fmla="*/ 55 h 103"/>
                <a:gd name="T42" fmla="*/ 8 w 202"/>
                <a:gd name="T43" fmla="*/ 51 h 103"/>
                <a:gd name="T44" fmla="*/ 4 w 202"/>
                <a:gd name="T45" fmla="*/ 35 h 103"/>
                <a:gd name="T46" fmla="*/ 4 w 202"/>
                <a:gd name="T47" fmla="*/ 28 h 103"/>
                <a:gd name="T48" fmla="*/ 15 w 202"/>
                <a:gd name="T49" fmla="*/ 0 h 103"/>
                <a:gd name="T50" fmla="*/ 24 w 202"/>
                <a:gd name="T51" fmla="*/ 3 h 103"/>
                <a:gd name="T52" fmla="*/ 67 w 202"/>
                <a:gd name="T53" fmla="*/ 4 h 103"/>
                <a:gd name="T54" fmla="*/ 89 w 202"/>
                <a:gd name="T55" fmla="*/ 7 h 103"/>
                <a:gd name="T56" fmla="*/ 101 w 202"/>
                <a:gd name="T57" fmla="*/ 3 h 103"/>
                <a:gd name="T58" fmla="*/ 155 w 202"/>
                <a:gd name="T59" fmla="*/ 10 h 103"/>
                <a:gd name="T60" fmla="*/ 194 w 202"/>
                <a:gd name="T61" fmla="*/ 25 h 103"/>
                <a:gd name="T62" fmla="*/ 175 w 202"/>
                <a:gd name="T63" fmla="*/ 55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03"/>
                <a:gd name="T98" fmla="*/ 202 w 202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03">
                  <a:moveTo>
                    <a:pt x="179" y="62"/>
                  </a:moveTo>
                  <a:lnTo>
                    <a:pt x="155" y="70"/>
                  </a:lnTo>
                  <a:lnTo>
                    <a:pt x="157" y="81"/>
                  </a:lnTo>
                  <a:lnTo>
                    <a:pt x="152" y="72"/>
                  </a:lnTo>
                  <a:lnTo>
                    <a:pt x="141" y="79"/>
                  </a:lnTo>
                  <a:lnTo>
                    <a:pt x="143" y="86"/>
                  </a:lnTo>
                  <a:lnTo>
                    <a:pt x="164" y="89"/>
                  </a:lnTo>
                  <a:lnTo>
                    <a:pt x="167" y="91"/>
                  </a:lnTo>
                  <a:lnTo>
                    <a:pt x="161" y="91"/>
                  </a:lnTo>
                  <a:lnTo>
                    <a:pt x="155" y="91"/>
                  </a:lnTo>
                  <a:lnTo>
                    <a:pt x="148" y="96"/>
                  </a:lnTo>
                  <a:lnTo>
                    <a:pt x="137" y="103"/>
                  </a:lnTo>
                  <a:lnTo>
                    <a:pt x="130" y="100"/>
                  </a:lnTo>
                  <a:lnTo>
                    <a:pt x="131" y="94"/>
                  </a:lnTo>
                  <a:lnTo>
                    <a:pt x="123" y="89"/>
                  </a:lnTo>
                  <a:lnTo>
                    <a:pt x="118" y="87"/>
                  </a:lnTo>
                  <a:lnTo>
                    <a:pt x="123" y="86"/>
                  </a:lnTo>
                  <a:lnTo>
                    <a:pt x="131" y="81"/>
                  </a:lnTo>
                  <a:lnTo>
                    <a:pt x="130" y="79"/>
                  </a:lnTo>
                  <a:lnTo>
                    <a:pt x="111" y="76"/>
                  </a:lnTo>
                  <a:lnTo>
                    <a:pt x="109" y="72"/>
                  </a:lnTo>
                  <a:lnTo>
                    <a:pt x="111" y="72"/>
                  </a:lnTo>
                  <a:lnTo>
                    <a:pt x="113" y="72"/>
                  </a:lnTo>
                  <a:lnTo>
                    <a:pt x="109" y="66"/>
                  </a:lnTo>
                  <a:lnTo>
                    <a:pt x="109" y="70"/>
                  </a:lnTo>
                  <a:lnTo>
                    <a:pt x="107" y="69"/>
                  </a:lnTo>
                  <a:lnTo>
                    <a:pt x="104" y="69"/>
                  </a:lnTo>
                  <a:lnTo>
                    <a:pt x="97" y="70"/>
                  </a:lnTo>
                  <a:lnTo>
                    <a:pt x="90" y="81"/>
                  </a:lnTo>
                  <a:lnTo>
                    <a:pt x="86" y="87"/>
                  </a:lnTo>
                  <a:lnTo>
                    <a:pt x="75" y="91"/>
                  </a:lnTo>
                  <a:lnTo>
                    <a:pt x="71" y="87"/>
                  </a:lnTo>
                  <a:lnTo>
                    <a:pt x="75" y="81"/>
                  </a:lnTo>
                  <a:lnTo>
                    <a:pt x="79" y="76"/>
                  </a:lnTo>
                  <a:lnTo>
                    <a:pt x="93" y="75"/>
                  </a:lnTo>
                  <a:lnTo>
                    <a:pt x="83" y="69"/>
                  </a:lnTo>
                  <a:lnTo>
                    <a:pt x="82" y="63"/>
                  </a:lnTo>
                  <a:lnTo>
                    <a:pt x="75" y="53"/>
                  </a:lnTo>
                  <a:lnTo>
                    <a:pt x="67" y="53"/>
                  </a:lnTo>
                  <a:lnTo>
                    <a:pt x="53" y="49"/>
                  </a:lnTo>
                  <a:lnTo>
                    <a:pt x="45" y="51"/>
                  </a:lnTo>
                  <a:lnTo>
                    <a:pt x="34" y="55"/>
                  </a:lnTo>
                  <a:lnTo>
                    <a:pt x="12" y="51"/>
                  </a:lnTo>
                  <a:lnTo>
                    <a:pt x="8" y="51"/>
                  </a:lnTo>
                  <a:lnTo>
                    <a:pt x="0" y="47"/>
                  </a:lnTo>
                  <a:lnTo>
                    <a:pt x="4" y="35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20" y="8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67" y="0"/>
                  </a:lnTo>
                  <a:lnTo>
                    <a:pt x="67" y="4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3" y="3"/>
                  </a:lnTo>
                  <a:lnTo>
                    <a:pt x="101" y="3"/>
                  </a:lnTo>
                  <a:lnTo>
                    <a:pt x="127" y="8"/>
                  </a:lnTo>
                  <a:lnTo>
                    <a:pt x="155" y="10"/>
                  </a:lnTo>
                  <a:lnTo>
                    <a:pt x="175" y="25"/>
                  </a:lnTo>
                  <a:lnTo>
                    <a:pt x="194" y="25"/>
                  </a:lnTo>
                  <a:lnTo>
                    <a:pt x="202" y="47"/>
                  </a:lnTo>
                  <a:lnTo>
                    <a:pt x="175" y="55"/>
                  </a:lnTo>
                  <a:lnTo>
                    <a:pt x="179" y="6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1" name="Group 1157"/>
          <p:cNvGrpSpPr>
            <a:grpSpLocks/>
          </p:cNvGrpSpPr>
          <p:nvPr/>
        </p:nvGrpSpPr>
        <p:grpSpPr bwMode="auto">
          <a:xfrm>
            <a:off x="4591755" y="1905000"/>
            <a:ext cx="52212" cy="26812"/>
            <a:chOff x="2531" y="1747"/>
            <a:chExt cx="37" cy="19"/>
          </a:xfrm>
        </p:grpSpPr>
        <p:sp>
          <p:nvSpPr>
            <p:cNvPr id="142641" name="Freeform 1155"/>
            <p:cNvSpPr>
              <a:spLocks/>
            </p:cNvSpPr>
            <p:nvPr/>
          </p:nvSpPr>
          <p:spPr bwMode="auto">
            <a:xfrm>
              <a:off x="2531" y="1747"/>
              <a:ext cx="37" cy="19"/>
            </a:xfrm>
            <a:custGeom>
              <a:avLst/>
              <a:gdLst>
                <a:gd name="T0" fmla="*/ 1 w 37"/>
                <a:gd name="T1" fmla="*/ 7 h 19"/>
                <a:gd name="T2" fmla="*/ 13 w 37"/>
                <a:gd name="T3" fmla="*/ 7 h 19"/>
                <a:gd name="T4" fmla="*/ 26 w 37"/>
                <a:gd name="T5" fmla="*/ 4 h 19"/>
                <a:gd name="T6" fmla="*/ 30 w 37"/>
                <a:gd name="T7" fmla="*/ 4 h 19"/>
                <a:gd name="T8" fmla="*/ 30 w 37"/>
                <a:gd name="T9" fmla="*/ 1 h 19"/>
                <a:gd name="T10" fmla="*/ 34 w 37"/>
                <a:gd name="T11" fmla="*/ 0 h 19"/>
                <a:gd name="T12" fmla="*/ 34 w 37"/>
                <a:gd name="T13" fmla="*/ 4 h 19"/>
                <a:gd name="T14" fmla="*/ 37 w 37"/>
                <a:gd name="T15" fmla="*/ 7 h 19"/>
                <a:gd name="T16" fmla="*/ 37 w 37"/>
                <a:gd name="T17" fmla="*/ 11 h 19"/>
                <a:gd name="T18" fmla="*/ 30 w 37"/>
                <a:gd name="T19" fmla="*/ 15 h 19"/>
                <a:gd name="T20" fmla="*/ 26 w 37"/>
                <a:gd name="T21" fmla="*/ 19 h 19"/>
                <a:gd name="T22" fmla="*/ 16 w 37"/>
                <a:gd name="T23" fmla="*/ 17 h 19"/>
                <a:gd name="T24" fmla="*/ 8 w 37"/>
                <a:gd name="T25" fmla="*/ 19 h 19"/>
                <a:gd name="T26" fmla="*/ 7 w 37"/>
                <a:gd name="T27" fmla="*/ 15 h 19"/>
                <a:gd name="T28" fmla="*/ 0 w 37"/>
                <a:gd name="T29" fmla="*/ 8 h 19"/>
                <a:gd name="T30" fmla="*/ 1 w 37"/>
                <a:gd name="T31" fmla="*/ 7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19"/>
                <a:gd name="T50" fmla="*/ 37 w 3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19">
                  <a:moveTo>
                    <a:pt x="1" y="7"/>
                  </a:moveTo>
                  <a:lnTo>
                    <a:pt x="13" y="7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7" y="15"/>
                  </a:lnTo>
                  <a:lnTo>
                    <a:pt x="0" y="8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42" name="Freeform 1156"/>
            <p:cNvSpPr>
              <a:spLocks/>
            </p:cNvSpPr>
            <p:nvPr/>
          </p:nvSpPr>
          <p:spPr bwMode="auto">
            <a:xfrm>
              <a:off x="2531" y="1747"/>
              <a:ext cx="37" cy="19"/>
            </a:xfrm>
            <a:custGeom>
              <a:avLst/>
              <a:gdLst>
                <a:gd name="T0" fmla="*/ 1 w 37"/>
                <a:gd name="T1" fmla="*/ 7 h 19"/>
                <a:gd name="T2" fmla="*/ 13 w 37"/>
                <a:gd name="T3" fmla="*/ 7 h 19"/>
                <a:gd name="T4" fmla="*/ 26 w 37"/>
                <a:gd name="T5" fmla="*/ 4 h 19"/>
                <a:gd name="T6" fmla="*/ 30 w 37"/>
                <a:gd name="T7" fmla="*/ 4 h 19"/>
                <a:gd name="T8" fmla="*/ 30 w 37"/>
                <a:gd name="T9" fmla="*/ 1 h 19"/>
                <a:gd name="T10" fmla="*/ 34 w 37"/>
                <a:gd name="T11" fmla="*/ 0 h 19"/>
                <a:gd name="T12" fmla="*/ 34 w 37"/>
                <a:gd name="T13" fmla="*/ 4 h 19"/>
                <a:gd name="T14" fmla="*/ 37 w 37"/>
                <a:gd name="T15" fmla="*/ 7 h 19"/>
                <a:gd name="T16" fmla="*/ 37 w 37"/>
                <a:gd name="T17" fmla="*/ 11 h 19"/>
                <a:gd name="T18" fmla="*/ 30 w 37"/>
                <a:gd name="T19" fmla="*/ 15 h 19"/>
                <a:gd name="T20" fmla="*/ 26 w 37"/>
                <a:gd name="T21" fmla="*/ 19 h 19"/>
                <a:gd name="T22" fmla="*/ 16 w 37"/>
                <a:gd name="T23" fmla="*/ 17 h 19"/>
                <a:gd name="T24" fmla="*/ 8 w 37"/>
                <a:gd name="T25" fmla="*/ 19 h 19"/>
                <a:gd name="T26" fmla="*/ 7 w 37"/>
                <a:gd name="T27" fmla="*/ 15 h 19"/>
                <a:gd name="T28" fmla="*/ 0 w 37"/>
                <a:gd name="T29" fmla="*/ 8 h 19"/>
                <a:gd name="T30" fmla="*/ 1 w 37"/>
                <a:gd name="T31" fmla="*/ 7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19"/>
                <a:gd name="T50" fmla="*/ 37 w 3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19">
                  <a:moveTo>
                    <a:pt x="1" y="7"/>
                  </a:moveTo>
                  <a:lnTo>
                    <a:pt x="13" y="7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7" y="15"/>
                  </a:lnTo>
                  <a:lnTo>
                    <a:pt x="0" y="8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2" name="Group 1160"/>
          <p:cNvGrpSpPr>
            <a:grpSpLocks/>
          </p:cNvGrpSpPr>
          <p:nvPr/>
        </p:nvGrpSpPr>
        <p:grpSpPr bwMode="auto">
          <a:xfrm>
            <a:off x="4593167" y="1919111"/>
            <a:ext cx="90311" cy="66323"/>
            <a:chOff x="2532" y="1757"/>
            <a:chExt cx="64" cy="47"/>
          </a:xfrm>
        </p:grpSpPr>
        <p:sp>
          <p:nvSpPr>
            <p:cNvPr id="142639" name="Freeform 1158"/>
            <p:cNvSpPr>
              <a:spLocks/>
            </p:cNvSpPr>
            <p:nvPr/>
          </p:nvSpPr>
          <p:spPr bwMode="auto">
            <a:xfrm>
              <a:off x="2532" y="1757"/>
              <a:ext cx="64" cy="47"/>
            </a:xfrm>
            <a:custGeom>
              <a:avLst/>
              <a:gdLst>
                <a:gd name="T0" fmla="*/ 37 w 64"/>
                <a:gd name="T1" fmla="*/ 0 h 47"/>
                <a:gd name="T2" fmla="*/ 38 w 64"/>
                <a:gd name="T3" fmla="*/ 0 h 47"/>
                <a:gd name="T4" fmla="*/ 45 w 64"/>
                <a:gd name="T5" fmla="*/ 4 h 47"/>
                <a:gd name="T6" fmla="*/ 55 w 64"/>
                <a:gd name="T7" fmla="*/ 7 h 47"/>
                <a:gd name="T8" fmla="*/ 56 w 64"/>
                <a:gd name="T9" fmla="*/ 4 h 47"/>
                <a:gd name="T10" fmla="*/ 59 w 64"/>
                <a:gd name="T11" fmla="*/ 2 h 47"/>
                <a:gd name="T12" fmla="*/ 61 w 64"/>
                <a:gd name="T13" fmla="*/ 8 h 47"/>
                <a:gd name="T14" fmla="*/ 64 w 64"/>
                <a:gd name="T15" fmla="*/ 17 h 47"/>
                <a:gd name="T16" fmla="*/ 59 w 64"/>
                <a:gd name="T17" fmla="*/ 17 h 47"/>
                <a:gd name="T18" fmla="*/ 45 w 64"/>
                <a:gd name="T19" fmla="*/ 17 h 47"/>
                <a:gd name="T20" fmla="*/ 31 w 64"/>
                <a:gd name="T21" fmla="*/ 17 h 47"/>
                <a:gd name="T22" fmla="*/ 37 w 64"/>
                <a:gd name="T23" fmla="*/ 29 h 47"/>
                <a:gd name="T24" fmla="*/ 48 w 64"/>
                <a:gd name="T25" fmla="*/ 40 h 47"/>
                <a:gd name="T26" fmla="*/ 48 w 64"/>
                <a:gd name="T27" fmla="*/ 47 h 47"/>
                <a:gd name="T28" fmla="*/ 40 w 64"/>
                <a:gd name="T29" fmla="*/ 40 h 47"/>
                <a:gd name="T30" fmla="*/ 34 w 64"/>
                <a:gd name="T31" fmla="*/ 39 h 47"/>
                <a:gd name="T32" fmla="*/ 29 w 64"/>
                <a:gd name="T33" fmla="*/ 40 h 47"/>
                <a:gd name="T34" fmla="*/ 18 w 64"/>
                <a:gd name="T35" fmla="*/ 29 h 47"/>
                <a:gd name="T36" fmla="*/ 25 w 64"/>
                <a:gd name="T37" fmla="*/ 28 h 47"/>
                <a:gd name="T38" fmla="*/ 15 w 64"/>
                <a:gd name="T39" fmla="*/ 22 h 47"/>
                <a:gd name="T40" fmla="*/ 15 w 64"/>
                <a:gd name="T41" fmla="*/ 17 h 47"/>
                <a:gd name="T42" fmla="*/ 8 w 64"/>
                <a:gd name="T43" fmla="*/ 12 h 47"/>
                <a:gd name="T44" fmla="*/ 4 w 64"/>
                <a:gd name="T45" fmla="*/ 19 h 47"/>
                <a:gd name="T46" fmla="*/ 0 w 64"/>
                <a:gd name="T47" fmla="*/ 11 h 47"/>
                <a:gd name="T48" fmla="*/ 1 w 64"/>
                <a:gd name="T49" fmla="*/ 8 h 47"/>
                <a:gd name="T50" fmla="*/ 7 w 64"/>
                <a:gd name="T51" fmla="*/ 11 h 47"/>
                <a:gd name="T52" fmla="*/ 8 w 64"/>
                <a:gd name="T53" fmla="*/ 8 h 47"/>
                <a:gd name="T54" fmla="*/ 15 w 64"/>
                <a:gd name="T55" fmla="*/ 7 h 47"/>
                <a:gd name="T56" fmla="*/ 25 w 64"/>
                <a:gd name="T57" fmla="*/ 8 h 47"/>
                <a:gd name="T58" fmla="*/ 29 w 64"/>
                <a:gd name="T59" fmla="*/ 4 h 47"/>
                <a:gd name="T60" fmla="*/ 37 w 64"/>
                <a:gd name="T61" fmla="*/ 0 h 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47"/>
                <a:gd name="T95" fmla="*/ 64 w 64"/>
                <a:gd name="T96" fmla="*/ 47 h 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47">
                  <a:moveTo>
                    <a:pt x="37" y="0"/>
                  </a:moveTo>
                  <a:lnTo>
                    <a:pt x="38" y="0"/>
                  </a:lnTo>
                  <a:lnTo>
                    <a:pt x="45" y="4"/>
                  </a:lnTo>
                  <a:lnTo>
                    <a:pt x="55" y="7"/>
                  </a:lnTo>
                  <a:lnTo>
                    <a:pt x="56" y="4"/>
                  </a:lnTo>
                  <a:lnTo>
                    <a:pt x="59" y="2"/>
                  </a:lnTo>
                  <a:lnTo>
                    <a:pt x="61" y="8"/>
                  </a:lnTo>
                  <a:lnTo>
                    <a:pt x="64" y="17"/>
                  </a:lnTo>
                  <a:lnTo>
                    <a:pt x="59" y="17"/>
                  </a:lnTo>
                  <a:lnTo>
                    <a:pt x="45" y="17"/>
                  </a:lnTo>
                  <a:lnTo>
                    <a:pt x="31" y="17"/>
                  </a:lnTo>
                  <a:lnTo>
                    <a:pt x="37" y="29"/>
                  </a:lnTo>
                  <a:lnTo>
                    <a:pt x="48" y="40"/>
                  </a:lnTo>
                  <a:lnTo>
                    <a:pt x="48" y="47"/>
                  </a:lnTo>
                  <a:lnTo>
                    <a:pt x="40" y="40"/>
                  </a:lnTo>
                  <a:lnTo>
                    <a:pt x="34" y="39"/>
                  </a:lnTo>
                  <a:lnTo>
                    <a:pt x="29" y="40"/>
                  </a:lnTo>
                  <a:lnTo>
                    <a:pt x="18" y="29"/>
                  </a:lnTo>
                  <a:lnTo>
                    <a:pt x="25" y="28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0" y="11"/>
                  </a:lnTo>
                  <a:lnTo>
                    <a:pt x="1" y="8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5" y="7"/>
                  </a:lnTo>
                  <a:lnTo>
                    <a:pt x="25" y="8"/>
                  </a:lnTo>
                  <a:lnTo>
                    <a:pt x="29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40" name="Freeform 1159"/>
            <p:cNvSpPr>
              <a:spLocks/>
            </p:cNvSpPr>
            <p:nvPr/>
          </p:nvSpPr>
          <p:spPr bwMode="auto">
            <a:xfrm>
              <a:off x="2532" y="1757"/>
              <a:ext cx="64" cy="47"/>
            </a:xfrm>
            <a:custGeom>
              <a:avLst/>
              <a:gdLst>
                <a:gd name="T0" fmla="*/ 37 w 64"/>
                <a:gd name="T1" fmla="*/ 0 h 47"/>
                <a:gd name="T2" fmla="*/ 38 w 64"/>
                <a:gd name="T3" fmla="*/ 0 h 47"/>
                <a:gd name="T4" fmla="*/ 45 w 64"/>
                <a:gd name="T5" fmla="*/ 4 h 47"/>
                <a:gd name="T6" fmla="*/ 55 w 64"/>
                <a:gd name="T7" fmla="*/ 7 h 47"/>
                <a:gd name="T8" fmla="*/ 56 w 64"/>
                <a:gd name="T9" fmla="*/ 4 h 47"/>
                <a:gd name="T10" fmla="*/ 59 w 64"/>
                <a:gd name="T11" fmla="*/ 2 h 47"/>
                <a:gd name="T12" fmla="*/ 61 w 64"/>
                <a:gd name="T13" fmla="*/ 8 h 47"/>
                <a:gd name="T14" fmla="*/ 64 w 64"/>
                <a:gd name="T15" fmla="*/ 17 h 47"/>
                <a:gd name="T16" fmla="*/ 59 w 64"/>
                <a:gd name="T17" fmla="*/ 17 h 47"/>
                <a:gd name="T18" fmla="*/ 45 w 64"/>
                <a:gd name="T19" fmla="*/ 17 h 47"/>
                <a:gd name="T20" fmla="*/ 31 w 64"/>
                <a:gd name="T21" fmla="*/ 17 h 47"/>
                <a:gd name="T22" fmla="*/ 37 w 64"/>
                <a:gd name="T23" fmla="*/ 29 h 47"/>
                <a:gd name="T24" fmla="*/ 48 w 64"/>
                <a:gd name="T25" fmla="*/ 40 h 47"/>
                <a:gd name="T26" fmla="*/ 48 w 64"/>
                <a:gd name="T27" fmla="*/ 47 h 47"/>
                <a:gd name="T28" fmla="*/ 40 w 64"/>
                <a:gd name="T29" fmla="*/ 40 h 47"/>
                <a:gd name="T30" fmla="*/ 34 w 64"/>
                <a:gd name="T31" fmla="*/ 39 h 47"/>
                <a:gd name="T32" fmla="*/ 29 w 64"/>
                <a:gd name="T33" fmla="*/ 40 h 47"/>
                <a:gd name="T34" fmla="*/ 18 w 64"/>
                <a:gd name="T35" fmla="*/ 29 h 47"/>
                <a:gd name="T36" fmla="*/ 25 w 64"/>
                <a:gd name="T37" fmla="*/ 28 h 47"/>
                <a:gd name="T38" fmla="*/ 15 w 64"/>
                <a:gd name="T39" fmla="*/ 22 h 47"/>
                <a:gd name="T40" fmla="*/ 15 w 64"/>
                <a:gd name="T41" fmla="*/ 17 h 47"/>
                <a:gd name="T42" fmla="*/ 8 w 64"/>
                <a:gd name="T43" fmla="*/ 12 h 47"/>
                <a:gd name="T44" fmla="*/ 4 w 64"/>
                <a:gd name="T45" fmla="*/ 19 h 47"/>
                <a:gd name="T46" fmla="*/ 0 w 64"/>
                <a:gd name="T47" fmla="*/ 11 h 47"/>
                <a:gd name="T48" fmla="*/ 1 w 64"/>
                <a:gd name="T49" fmla="*/ 8 h 47"/>
                <a:gd name="T50" fmla="*/ 7 w 64"/>
                <a:gd name="T51" fmla="*/ 11 h 47"/>
                <a:gd name="T52" fmla="*/ 8 w 64"/>
                <a:gd name="T53" fmla="*/ 8 h 47"/>
                <a:gd name="T54" fmla="*/ 15 w 64"/>
                <a:gd name="T55" fmla="*/ 7 h 47"/>
                <a:gd name="T56" fmla="*/ 25 w 64"/>
                <a:gd name="T57" fmla="*/ 8 h 47"/>
                <a:gd name="T58" fmla="*/ 29 w 64"/>
                <a:gd name="T59" fmla="*/ 4 h 47"/>
                <a:gd name="T60" fmla="*/ 37 w 64"/>
                <a:gd name="T61" fmla="*/ 0 h 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47"/>
                <a:gd name="T95" fmla="*/ 64 w 64"/>
                <a:gd name="T96" fmla="*/ 47 h 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47">
                  <a:moveTo>
                    <a:pt x="37" y="0"/>
                  </a:moveTo>
                  <a:lnTo>
                    <a:pt x="38" y="0"/>
                  </a:lnTo>
                  <a:lnTo>
                    <a:pt x="45" y="4"/>
                  </a:lnTo>
                  <a:lnTo>
                    <a:pt x="55" y="7"/>
                  </a:lnTo>
                  <a:lnTo>
                    <a:pt x="56" y="4"/>
                  </a:lnTo>
                  <a:lnTo>
                    <a:pt x="59" y="2"/>
                  </a:lnTo>
                  <a:lnTo>
                    <a:pt x="61" y="8"/>
                  </a:lnTo>
                  <a:lnTo>
                    <a:pt x="64" y="17"/>
                  </a:lnTo>
                  <a:lnTo>
                    <a:pt x="59" y="17"/>
                  </a:lnTo>
                  <a:lnTo>
                    <a:pt x="45" y="17"/>
                  </a:lnTo>
                  <a:lnTo>
                    <a:pt x="31" y="17"/>
                  </a:lnTo>
                  <a:lnTo>
                    <a:pt x="37" y="29"/>
                  </a:lnTo>
                  <a:lnTo>
                    <a:pt x="48" y="40"/>
                  </a:lnTo>
                  <a:lnTo>
                    <a:pt x="48" y="47"/>
                  </a:lnTo>
                  <a:lnTo>
                    <a:pt x="40" y="40"/>
                  </a:lnTo>
                  <a:lnTo>
                    <a:pt x="34" y="39"/>
                  </a:lnTo>
                  <a:lnTo>
                    <a:pt x="29" y="40"/>
                  </a:lnTo>
                  <a:lnTo>
                    <a:pt x="18" y="29"/>
                  </a:lnTo>
                  <a:lnTo>
                    <a:pt x="25" y="28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0" y="11"/>
                  </a:lnTo>
                  <a:lnTo>
                    <a:pt x="1" y="8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5" y="7"/>
                  </a:lnTo>
                  <a:lnTo>
                    <a:pt x="25" y="8"/>
                  </a:lnTo>
                  <a:lnTo>
                    <a:pt x="29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3" name="Group 1163"/>
          <p:cNvGrpSpPr>
            <a:grpSpLocks/>
          </p:cNvGrpSpPr>
          <p:nvPr/>
        </p:nvGrpSpPr>
        <p:grpSpPr bwMode="auto">
          <a:xfrm>
            <a:off x="4636911" y="1944511"/>
            <a:ext cx="56444" cy="47978"/>
            <a:chOff x="2563" y="1775"/>
            <a:chExt cx="40" cy="34"/>
          </a:xfrm>
        </p:grpSpPr>
        <p:sp>
          <p:nvSpPr>
            <p:cNvPr id="142637" name="Freeform 1161"/>
            <p:cNvSpPr>
              <a:spLocks/>
            </p:cNvSpPr>
            <p:nvPr/>
          </p:nvSpPr>
          <p:spPr bwMode="auto">
            <a:xfrm>
              <a:off x="2563" y="1775"/>
              <a:ext cx="40" cy="34"/>
            </a:xfrm>
            <a:custGeom>
              <a:avLst/>
              <a:gdLst>
                <a:gd name="T0" fmla="*/ 30 w 40"/>
                <a:gd name="T1" fmla="*/ 34 h 34"/>
                <a:gd name="T2" fmla="*/ 21 w 40"/>
                <a:gd name="T3" fmla="*/ 32 h 34"/>
                <a:gd name="T4" fmla="*/ 11 w 40"/>
                <a:gd name="T5" fmla="*/ 29 h 34"/>
                <a:gd name="T6" fmla="*/ 11 w 40"/>
                <a:gd name="T7" fmla="*/ 28 h 34"/>
                <a:gd name="T8" fmla="*/ 17 w 40"/>
                <a:gd name="T9" fmla="*/ 29 h 34"/>
                <a:gd name="T10" fmla="*/ 17 w 40"/>
                <a:gd name="T11" fmla="*/ 22 h 34"/>
                <a:gd name="T12" fmla="*/ 6 w 40"/>
                <a:gd name="T13" fmla="*/ 12 h 34"/>
                <a:gd name="T14" fmla="*/ 0 w 40"/>
                <a:gd name="T15" fmla="*/ 0 h 34"/>
                <a:gd name="T16" fmla="*/ 14 w 40"/>
                <a:gd name="T17" fmla="*/ 0 h 34"/>
                <a:gd name="T18" fmla="*/ 29 w 40"/>
                <a:gd name="T19" fmla="*/ 0 h 34"/>
                <a:gd name="T20" fmla="*/ 33 w 40"/>
                <a:gd name="T21" fmla="*/ 0 h 34"/>
                <a:gd name="T22" fmla="*/ 40 w 40"/>
                <a:gd name="T23" fmla="*/ 0 h 34"/>
                <a:gd name="T24" fmla="*/ 37 w 40"/>
                <a:gd name="T25" fmla="*/ 8 h 34"/>
                <a:gd name="T26" fmla="*/ 40 w 40"/>
                <a:gd name="T27" fmla="*/ 14 h 34"/>
                <a:gd name="T28" fmla="*/ 40 w 40"/>
                <a:gd name="T29" fmla="*/ 21 h 34"/>
                <a:gd name="T30" fmla="*/ 33 w 40"/>
                <a:gd name="T31" fmla="*/ 28 h 34"/>
                <a:gd name="T32" fmla="*/ 30 w 40"/>
                <a:gd name="T33" fmla="*/ 34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4"/>
                <a:gd name="T53" fmla="*/ 40 w 4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4">
                  <a:moveTo>
                    <a:pt x="30" y="34"/>
                  </a:moveTo>
                  <a:lnTo>
                    <a:pt x="21" y="32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37" y="8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33" y="28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38" name="Freeform 1162"/>
            <p:cNvSpPr>
              <a:spLocks/>
            </p:cNvSpPr>
            <p:nvPr/>
          </p:nvSpPr>
          <p:spPr bwMode="auto">
            <a:xfrm>
              <a:off x="2563" y="1775"/>
              <a:ext cx="40" cy="34"/>
            </a:xfrm>
            <a:custGeom>
              <a:avLst/>
              <a:gdLst>
                <a:gd name="T0" fmla="*/ 30 w 40"/>
                <a:gd name="T1" fmla="*/ 34 h 34"/>
                <a:gd name="T2" fmla="*/ 21 w 40"/>
                <a:gd name="T3" fmla="*/ 32 h 34"/>
                <a:gd name="T4" fmla="*/ 11 w 40"/>
                <a:gd name="T5" fmla="*/ 29 h 34"/>
                <a:gd name="T6" fmla="*/ 11 w 40"/>
                <a:gd name="T7" fmla="*/ 28 h 34"/>
                <a:gd name="T8" fmla="*/ 17 w 40"/>
                <a:gd name="T9" fmla="*/ 29 h 34"/>
                <a:gd name="T10" fmla="*/ 17 w 40"/>
                <a:gd name="T11" fmla="*/ 22 h 34"/>
                <a:gd name="T12" fmla="*/ 6 w 40"/>
                <a:gd name="T13" fmla="*/ 12 h 34"/>
                <a:gd name="T14" fmla="*/ 0 w 40"/>
                <a:gd name="T15" fmla="*/ 0 h 34"/>
                <a:gd name="T16" fmla="*/ 14 w 40"/>
                <a:gd name="T17" fmla="*/ 0 h 34"/>
                <a:gd name="T18" fmla="*/ 29 w 40"/>
                <a:gd name="T19" fmla="*/ 0 h 34"/>
                <a:gd name="T20" fmla="*/ 33 w 40"/>
                <a:gd name="T21" fmla="*/ 0 h 34"/>
                <a:gd name="T22" fmla="*/ 40 w 40"/>
                <a:gd name="T23" fmla="*/ 0 h 34"/>
                <a:gd name="T24" fmla="*/ 37 w 40"/>
                <a:gd name="T25" fmla="*/ 8 h 34"/>
                <a:gd name="T26" fmla="*/ 40 w 40"/>
                <a:gd name="T27" fmla="*/ 14 h 34"/>
                <a:gd name="T28" fmla="*/ 40 w 40"/>
                <a:gd name="T29" fmla="*/ 21 h 34"/>
                <a:gd name="T30" fmla="*/ 33 w 40"/>
                <a:gd name="T31" fmla="*/ 28 h 34"/>
                <a:gd name="T32" fmla="*/ 30 w 40"/>
                <a:gd name="T33" fmla="*/ 34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4"/>
                <a:gd name="T53" fmla="*/ 40 w 4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4">
                  <a:moveTo>
                    <a:pt x="30" y="34"/>
                  </a:moveTo>
                  <a:lnTo>
                    <a:pt x="21" y="32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37" y="8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33" y="28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4" name="Group 1166"/>
          <p:cNvGrpSpPr>
            <a:grpSpLocks/>
          </p:cNvGrpSpPr>
          <p:nvPr/>
        </p:nvGrpSpPr>
        <p:grpSpPr bwMode="auto">
          <a:xfrm>
            <a:off x="4676422" y="1919112"/>
            <a:ext cx="45156" cy="25400"/>
            <a:chOff x="2591" y="1757"/>
            <a:chExt cx="32" cy="18"/>
          </a:xfrm>
        </p:grpSpPr>
        <p:sp>
          <p:nvSpPr>
            <p:cNvPr id="142635" name="Freeform 1164"/>
            <p:cNvSpPr>
              <a:spLocks/>
            </p:cNvSpPr>
            <p:nvPr/>
          </p:nvSpPr>
          <p:spPr bwMode="auto">
            <a:xfrm>
              <a:off x="2591" y="1757"/>
              <a:ext cx="32" cy="18"/>
            </a:xfrm>
            <a:custGeom>
              <a:avLst/>
              <a:gdLst>
                <a:gd name="T0" fmla="*/ 0 w 32"/>
                <a:gd name="T1" fmla="*/ 2 h 18"/>
                <a:gd name="T2" fmla="*/ 9 w 32"/>
                <a:gd name="T3" fmla="*/ 2 h 18"/>
                <a:gd name="T4" fmla="*/ 12 w 32"/>
                <a:gd name="T5" fmla="*/ 0 h 18"/>
                <a:gd name="T6" fmla="*/ 21 w 32"/>
                <a:gd name="T7" fmla="*/ 0 h 18"/>
                <a:gd name="T8" fmla="*/ 23 w 32"/>
                <a:gd name="T9" fmla="*/ 4 h 18"/>
                <a:gd name="T10" fmla="*/ 23 w 32"/>
                <a:gd name="T11" fmla="*/ 8 h 18"/>
                <a:gd name="T12" fmla="*/ 32 w 32"/>
                <a:gd name="T13" fmla="*/ 13 h 18"/>
                <a:gd name="T14" fmla="*/ 32 w 32"/>
                <a:gd name="T15" fmla="*/ 18 h 18"/>
                <a:gd name="T16" fmla="*/ 27 w 32"/>
                <a:gd name="T17" fmla="*/ 18 h 18"/>
                <a:gd name="T18" fmla="*/ 21 w 32"/>
                <a:gd name="T19" fmla="*/ 15 h 18"/>
                <a:gd name="T20" fmla="*/ 12 w 32"/>
                <a:gd name="T21" fmla="*/ 18 h 18"/>
                <a:gd name="T22" fmla="*/ 5 w 32"/>
                <a:gd name="T23" fmla="*/ 18 h 18"/>
                <a:gd name="T24" fmla="*/ 2 w 32"/>
                <a:gd name="T25" fmla="*/ 8 h 18"/>
                <a:gd name="T26" fmla="*/ 0 w 32"/>
                <a:gd name="T27" fmla="*/ 2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18"/>
                <a:gd name="T44" fmla="*/ 32 w 32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18">
                  <a:moveTo>
                    <a:pt x="0" y="2"/>
                  </a:moveTo>
                  <a:lnTo>
                    <a:pt x="9" y="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32" y="13"/>
                  </a:lnTo>
                  <a:lnTo>
                    <a:pt x="32" y="18"/>
                  </a:lnTo>
                  <a:lnTo>
                    <a:pt x="27" y="18"/>
                  </a:lnTo>
                  <a:lnTo>
                    <a:pt x="21" y="15"/>
                  </a:lnTo>
                  <a:lnTo>
                    <a:pt x="12" y="18"/>
                  </a:lnTo>
                  <a:lnTo>
                    <a:pt x="5" y="18"/>
                  </a:lnTo>
                  <a:lnTo>
                    <a:pt x="2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36" name="Freeform 1165"/>
            <p:cNvSpPr>
              <a:spLocks/>
            </p:cNvSpPr>
            <p:nvPr/>
          </p:nvSpPr>
          <p:spPr bwMode="auto">
            <a:xfrm>
              <a:off x="2591" y="1757"/>
              <a:ext cx="32" cy="18"/>
            </a:xfrm>
            <a:custGeom>
              <a:avLst/>
              <a:gdLst>
                <a:gd name="T0" fmla="*/ 0 w 32"/>
                <a:gd name="T1" fmla="*/ 2 h 18"/>
                <a:gd name="T2" fmla="*/ 9 w 32"/>
                <a:gd name="T3" fmla="*/ 2 h 18"/>
                <a:gd name="T4" fmla="*/ 12 w 32"/>
                <a:gd name="T5" fmla="*/ 0 h 18"/>
                <a:gd name="T6" fmla="*/ 21 w 32"/>
                <a:gd name="T7" fmla="*/ 0 h 18"/>
                <a:gd name="T8" fmla="*/ 23 w 32"/>
                <a:gd name="T9" fmla="*/ 4 h 18"/>
                <a:gd name="T10" fmla="*/ 23 w 32"/>
                <a:gd name="T11" fmla="*/ 8 h 18"/>
                <a:gd name="T12" fmla="*/ 32 w 32"/>
                <a:gd name="T13" fmla="*/ 13 h 18"/>
                <a:gd name="T14" fmla="*/ 32 w 32"/>
                <a:gd name="T15" fmla="*/ 18 h 18"/>
                <a:gd name="T16" fmla="*/ 27 w 32"/>
                <a:gd name="T17" fmla="*/ 18 h 18"/>
                <a:gd name="T18" fmla="*/ 21 w 32"/>
                <a:gd name="T19" fmla="*/ 15 h 18"/>
                <a:gd name="T20" fmla="*/ 12 w 32"/>
                <a:gd name="T21" fmla="*/ 18 h 18"/>
                <a:gd name="T22" fmla="*/ 5 w 32"/>
                <a:gd name="T23" fmla="*/ 18 h 18"/>
                <a:gd name="T24" fmla="*/ 2 w 32"/>
                <a:gd name="T25" fmla="*/ 8 h 18"/>
                <a:gd name="T26" fmla="*/ 0 w 32"/>
                <a:gd name="T27" fmla="*/ 2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18"/>
                <a:gd name="T44" fmla="*/ 32 w 32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18">
                  <a:moveTo>
                    <a:pt x="0" y="2"/>
                  </a:moveTo>
                  <a:lnTo>
                    <a:pt x="9" y="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32" y="13"/>
                  </a:lnTo>
                  <a:lnTo>
                    <a:pt x="32" y="18"/>
                  </a:lnTo>
                  <a:lnTo>
                    <a:pt x="27" y="18"/>
                  </a:lnTo>
                  <a:lnTo>
                    <a:pt x="21" y="15"/>
                  </a:lnTo>
                  <a:lnTo>
                    <a:pt x="12" y="18"/>
                  </a:lnTo>
                  <a:lnTo>
                    <a:pt x="5" y="18"/>
                  </a:lnTo>
                  <a:lnTo>
                    <a:pt x="2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5" name="Group 1169"/>
          <p:cNvGrpSpPr>
            <a:grpSpLocks/>
          </p:cNvGrpSpPr>
          <p:nvPr/>
        </p:nvGrpSpPr>
        <p:grpSpPr bwMode="auto">
          <a:xfrm>
            <a:off x="4689123" y="1940279"/>
            <a:ext cx="57855" cy="59267"/>
            <a:chOff x="2600" y="1772"/>
            <a:chExt cx="41" cy="42"/>
          </a:xfrm>
        </p:grpSpPr>
        <p:sp>
          <p:nvSpPr>
            <p:cNvPr id="142633" name="Freeform 1167"/>
            <p:cNvSpPr>
              <a:spLocks/>
            </p:cNvSpPr>
            <p:nvPr/>
          </p:nvSpPr>
          <p:spPr bwMode="auto">
            <a:xfrm>
              <a:off x="2600" y="1772"/>
              <a:ext cx="41" cy="42"/>
            </a:xfrm>
            <a:custGeom>
              <a:avLst/>
              <a:gdLst>
                <a:gd name="T0" fmla="*/ 23 w 41"/>
                <a:gd name="T1" fmla="*/ 2 h 42"/>
                <a:gd name="T2" fmla="*/ 23 w 41"/>
                <a:gd name="T3" fmla="*/ 4 h 42"/>
                <a:gd name="T4" fmla="*/ 28 w 41"/>
                <a:gd name="T5" fmla="*/ 7 h 42"/>
                <a:gd name="T6" fmla="*/ 33 w 41"/>
                <a:gd name="T7" fmla="*/ 10 h 42"/>
                <a:gd name="T8" fmla="*/ 34 w 41"/>
                <a:gd name="T9" fmla="*/ 7 h 42"/>
                <a:gd name="T10" fmla="*/ 37 w 41"/>
                <a:gd name="T11" fmla="*/ 7 h 42"/>
                <a:gd name="T12" fmla="*/ 34 w 41"/>
                <a:gd name="T13" fmla="*/ 10 h 42"/>
                <a:gd name="T14" fmla="*/ 37 w 41"/>
                <a:gd name="T15" fmla="*/ 14 h 42"/>
                <a:gd name="T16" fmla="*/ 37 w 41"/>
                <a:gd name="T17" fmla="*/ 21 h 42"/>
                <a:gd name="T18" fmla="*/ 39 w 41"/>
                <a:gd name="T19" fmla="*/ 25 h 42"/>
                <a:gd name="T20" fmla="*/ 41 w 41"/>
                <a:gd name="T21" fmla="*/ 28 h 42"/>
                <a:gd name="T22" fmla="*/ 39 w 41"/>
                <a:gd name="T23" fmla="*/ 31 h 42"/>
                <a:gd name="T24" fmla="*/ 37 w 41"/>
                <a:gd name="T25" fmla="*/ 32 h 42"/>
                <a:gd name="T26" fmla="*/ 37 w 41"/>
                <a:gd name="T27" fmla="*/ 35 h 42"/>
                <a:gd name="T28" fmla="*/ 39 w 41"/>
                <a:gd name="T29" fmla="*/ 38 h 42"/>
                <a:gd name="T30" fmla="*/ 37 w 41"/>
                <a:gd name="T31" fmla="*/ 39 h 42"/>
                <a:gd name="T32" fmla="*/ 25 w 41"/>
                <a:gd name="T33" fmla="*/ 42 h 42"/>
                <a:gd name="T34" fmla="*/ 30 w 41"/>
                <a:gd name="T35" fmla="*/ 38 h 42"/>
                <a:gd name="T36" fmla="*/ 25 w 41"/>
                <a:gd name="T37" fmla="*/ 31 h 42"/>
                <a:gd name="T38" fmla="*/ 18 w 41"/>
                <a:gd name="T39" fmla="*/ 31 h 42"/>
                <a:gd name="T40" fmla="*/ 17 w 41"/>
                <a:gd name="T41" fmla="*/ 32 h 42"/>
                <a:gd name="T42" fmla="*/ 10 w 41"/>
                <a:gd name="T43" fmla="*/ 25 h 42"/>
                <a:gd name="T44" fmla="*/ 3 w 41"/>
                <a:gd name="T45" fmla="*/ 24 h 42"/>
                <a:gd name="T46" fmla="*/ 3 w 41"/>
                <a:gd name="T47" fmla="*/ 17 h 42"/>
                <a:gd name="T48" fmla="*/ 0 w 41"/>
                <a:gd name="T49" fmla="*/ 11 h 42"/>
                <a:gd name="T50" fmla="*/ 3 w 41"/>
                <a:gd name="T51" fmla="*/ 2 h 42"/>
                <a:gd name="T52" fmla="*/ 12 w 41"/>
                <a:gd name="T53" fmla="*/ 0 h 42"/>
                <a:gd name="T54" fmla="*/ 18 w 41"/>
                <a:gd name="T55" fmla="*/ 2 h 42"/>
                <a:gd name="T56" fmla="*/ 23 w 41"/>
                <a:gd name="T57" fmla="*/ 2 h 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42"/>
                <a:gd name="T89" fmla="*/ 41 w 41"/>
                <a:gd name="T90" fmla="*/ 42 h 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42">
                  <a:moveTo>
                    <a:pt x="23" y="2"/>
                  </a:moveTo>
                  <a:lnTo>
                    <a:pt x="23" y="4"/>
                  </a:lnTo>
                  <a:lnTo>
                    <a:pt x="28" y="7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9" y="38"/>
                  </a:lnTo>
                  <a:lnTo>
                    <a:pt x="37" y="39"/>
                  </a:lnTo>
                  <a:lnTo>
                    <a:pt x="25" y="42"/>
                  </a:lnTo>
                  <a:lnTo>
                    <a:pt x="30" y="38"/>
                  </a:lnTo>
                  <a:lnTo>
                    <a:pt x="25" y="31"/>
                  </a:lnTo>
                  <a:lnTo>
                    <a:pt x="18" y="31"/>
                  </a:lnTo>
                  <a:lnTo>
                    <a:pt x="17" y="32"/>
                  </a:lnTo>
                  <a:lnTo>
                    <a:pt x="10" y="25"/>
                  </a:lnTo>
                  <a:lnTo>
                    <a:pt x="3" y="24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3" y="2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34" name="Freeform 1168"/>
            <p:cNvSpPr>
              <a:spLocks/>
            </p:cNvSpPr>
            <p:nvPr/>
          </p:nvSpPr>
          <p:spPr bwMode="auto">
            <a:xfrm>
              <a:off x="2600" y="1772"/>
              <a:ext cx="41" cy="42"/>
            </a:xfrm>
            <a:custGeom>
              <a:avLst/>
              <a:gdLst>
                <a:gd name="T0" fmla="*/ 23 w 41"/>
                <a:gd name="T1" fmla="*/ 2 h 42"/>
                <a:gd name="T2" fmla="*/ 23 w 41"/>
                <a:gd name="T3" fmla="*/ 4 h 42"/>
                <a:gd name="T4" fmla="*/ 28 w 41"/>
                <a:gd name="T5" fmla="*/ 7 h 42"/>
                <a:gd name="T6" fmla="*/ 33 w 41"/>
                <a:gd name="T7" fmla="*/ 10 h 42"/>
                <a:gd name="T8" fmla="*/ 34 w 41"/>
                <a:gd name="T9" fmla="*/ 7 h 42"/>
                <a:gd name="T10" fmla="*/ 37 w 41"/>
                <a:gd name="T11" fmla="*/ 7 h 42"/>
                <a:gd name="T12" fmla="*/ 34 w 41"/>
                <a:gd name="T13" fmla="*/ 10 h 42"/>
                <a:gd name="T14" fmla="*/ 37 w 41"/>
                <a:gd name="T15" fmla="*/ 14 h 42"/>
                <a:gd name="T16" fmla="*/ 37 w 41"/>
                <a:gd name="T17" fmla="*/ 21 h 42"/>
                <a:gd name="T18" fmla="*/ 39 w 41"/>
                <a:gd name="T19" fmla="*/ 25 h 42"/>
                <a:gd name="T20" fmla="*/ 41 w 41"/>
                <a:gd name="T21" fmla="*/ 28 h 42"/>
                <a:gd name="T22" fmla="*/ 39 w 41"/>
                <a:gd name="T23" fmla="*/ 31 h 42"/>
                <a:gd name="T24" fmla="*/ 37 w 41"/>
                <a:gd name="T25" fmla="*/ 32 h 42"/>
                <a:gd name="T26" fmla="*/ 37 w 41"/>
                <a:gd name="T27" fmla="*/ 35 h 42"/>
                <a:gd name="T28" fmla="*/ 39 w 41"/>
                <a:gd name="T29" fmla="*/ 38 h 42"/>
                <a:gd name="T30" fmla="*/ 37 w 41"/>
                <a:gd name="T31" fmla="*/ 39 h 42"/>
                <a:gd name="T32" fmla="*/ 25 w 41"/>
                <a:gd name="T33" fmla="*/ 42 h 42"/>
                <a:gd name="T34" fmla="*/ 30 w 41"/>
                <a:gd name="T35" fmla="*/ 38 h 42"/>
                <a:gd name="T36" fmla="*/ 25 w 41"/>
                <a:gd name="T37" fmla="*/ 31 h 42"/>
                <a:gd name="T38" fmla="*/ 18 w 41"/>
                <a:gd name="T39" fmla="*/ 31 h 42"/>
                <a:gd name="T40" fmla="*/ 17 w 41"/>
                <a:gd name="T41" fmla="*/ 32 h 42"/>
                <a:gd name="T42" fmla="*/ 10 w 41"/>
                <a:gd name="T43" fmla="*/ 25 h 42"/>
                <a:gd name="T44" fmla="*/ 3 w 41"/>
                <a:gd name="T45" fmla="*/ 24 h 42"/>
                <a:gd name="T46" fmla="*/ 3 w 41"/>
                <a:gd name="T47" fmla="*/ 17 h 42"/>
                <a:gd name="T48" fmla="*/ 0 w 41"/>
                <a:gd name="T49" fmla="*/ 11 h 42"/>
                <a:gd name="T50" fmla="*/ 3 w 41"/>
                <a:gd name="T51" fmla="*/ 2 h 42"/>
                <a:gd name="T52" fmla="*/ 12 w 41"/>
                <a:gd name="T53" fmla="*/ 0 h 42"/>
                <a:gd name="T54" fmla="*/ 18 w 41"/>
                <a:gd name="T55" fmla="*/ 2 h 42"/>
                <a:gd name="T56" fmla="*/ 23 w 41"/>
                <a:gd name="T57" fmla="*/ 2 h 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42"/>
                <a:gd name="T89" fmla="*/ 41 w 41"/>
                <a:gd name="T90" fmla="*/ 42 h 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42">
                  <a:moveTo>
                    <a:pt x="23" y="2"/>
                  </a:moveTo>
                  <a:lnTo>
                    <a:pt x="23" y="4"/>
                  </a:lnTo>
                  <a:lnTo>
                    <a:pt x="28" y="7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9" y="38"/>
                  </a:lnTo>
                  <a:lnTo>
                    <a:pt x="37" y="39"/>
                  </a:lnTo>
                  <a:lnTo>
                    <a:pt x="25" y="42"/>
                  </a:lnTo>
                  <a:lnTo>
                    <a:pt x="30" y="38"/>
                  </a:lnTo>
                  <a:lnTo>
                    <a:pt x="25" y="31"/>
                  </a:lnTo>
                  <a:lnTo>
                    <a:pt x="18" y="31"/>
                  </a:lnTo>
                  <a:lnTo>
                    <a:pt x="17" y="32"/>
                  </a:lnTo>
                  <a:lnTo>
                    <a:pt x="10" y="25"/>
                  </a:lnTo>
                  <a:lnTo>
                    <a:pt x="3" y="24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3" y="2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6" name="Group 1172"/>
          <p:cNvGrpSpPr>
            <a:grpSpLocks/>
          </p:cNvGrpSpPr>
          <p:nvPr/>
        </p:nvGrpSpPr>
        <p:grpSpPr bwMode="auto">
          <a:xfrm>
            <a:off x="4676423" y="1974145"/>
            <a:ext cx="36689" cy="29633"/>
            <a:chOff x="2591" y="1796"/>
            <a:chExt cx="26" cy="21"/>
          </a:xfrm>
        </p:grpSpPr>
        <p:sp>
          <p:nvSpPr>
            <p:cNvPr id="142631" name="Freeform 1170"/>
            <p:cNvSpPr>
              <a:spLocks/>
            </p:cNvSpPr>
            <p:nvPr/>
          </p:nvSpPr>
          <p:spPr bwMode="auto">
            <a:xfrm>
              <a:off x="2591" y="1796"/>
              <a:ext cx="26" cy="21"/>
            </a:xfrm>
            <a:custGeom>
              <a:avLst/>
              <a:gdLst>
                <a:gd name="T0" fmla="*/ 16 w 26"/>
                <a:gd name="T1" fmla="*/ 11 h 21"/>
                <a:gd name="T2" fmla="*/ 12 w 26"/>
                <a:gd name="T3" fmla="*/ 14 h 21"/>
                <a:gd name="T4" fmla="*/ 8 w 26"/>
                <a:gd name="T5" fmla="*/ 21 h 21"/>
                <a:gd name="T6" fmla="*/ 0 w 26"/>
                <a:gd name="T7" fmla="*/ 13 h 21"/>
                <a:gd name="T8" fmla="*/ 2 w 26"/>
                <a:gd name="T9" fmla="*/ 13 h 21"/>
                <a:gd name="T10" fmla="*/ 5 w 26"/>
                <a:gd name="T11" fmla="*/ 7 h 21"/>
                <a:gd name="T12" fmla="*/ 12 w 26"/>
                <a:gd name="T13" fmla="*/ 0 h 21"/>
                <a:gd name="T14" fmla="*/ 19 w 26"/>
                <a:gd name="T15" fmla="*/ 1 h 21"/>
                <a:gd name="T16" fmla="*/ 26 w 26"/>
                <a:gd name="T17" fmla="*/ 8 h 21"/>
                <a:gd name="T18" fmla="*/ 23 w 26"/>
                <a:gd name="T19" fmla="*/ 11 h 21"/>
                <a:gd name="T20" fmla="*/ 16 w 26"/>
                <a:gd name="T21" fmla="*/ 1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21"/>
                <a:gd name="T35" fmla="*/ 26 w 2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21">
                  <a:moveTo>
                    <a:pt x="16" y="11"/>
                  </a:moveTo>
                  <a:lnTo>
                    <a:pt x="12" y="14"/>
                  </a:lnTo>
                  <a:lnTo>
                    <a:pt x="8" y="2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7"/>
                  </a:lnTo>
                  <a:lnTo>
                    <a:pt x="12" y="0"/>
                  </a:lnTo>
                  <a:lnTo>
                    <a:pt x="19" y="1"/>
                  </a:lnTo>
                  <a:lnTo>
                    <a:pt x="26" y="8"/>
                  </a:lnTo>
                  <a:lnTo>
                    <a:pt x="23" y="11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32" name="Freeform 1171"/>
            <p:cNvSpPr>
              <a:spLocks/>
            </p:cNvSpPr>
            <p:nvPr/>
          </p:nvSpPr>
          <p:spPr bwMode="auto">
            <a:xfrm>
              <a:off x="2591" y="1796"/>
              <a:ext cx="26" cy="21"/>
            </a:xfrm>
            <a:custGeom>
              <a:avLst/>
              <a:gdLst>
                <a:gd name="T0" fmla="*/ 16 w 26"/>
                <a:gd name="T1" fmla="*/ 11 h 21"/>
                <a:gd name="T2" fmla="*/ 12 w 26"/>
                <a:gd name="T3" fmla="*/ 14 h 21"/>
                <a:gd name="T4" fmla="*/ 8 w 26"/>
                <a:gd name="T5" fmla="*/ 21 h 21"/>
                <a:gd name="T6" fmla="*/ 0 w 26"/>
                <a:gd name="T7" fmla="*/ 13 h 21"/>
                <a:gd name="T8" fmla="*/ 2 w 26"/>
                <a:gd name="T9" fmla="*/ 13 h 21"/>
                <a:gd name="T10" fmla="*/ 5 w 26"/>
                <a:gd name="T11" fmla="*/ 7 h 21"/>
                <a:gd name="T12" fmla="*/ 12 w 26"/>
                <a:gd name="T13" fmla="*/ 0 h 21"/>
                <a:gd name="T14" fmla="*/ 19 w 26"/>
                <a:gd name="T15" fmla="*/ 1 h 21"/>
                <a:gd name="T16" fmla="*/ 26 w 26"/>
                <a:gd name="T17" fmla="*/ 8 h 21"/>
                <a:gd name="T18" fmla="*/ 23 w 26"/>
                <a:gd name="T19" fmla="*/ 11 h 21"/>
                <a:gd name="T20" fmla="*/ 16 w 26"/>
                <a:gd name="T21" fmla="*/ 1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21"/>
                <a:gd name="T35" fmla="*/ 26 w 2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21">
                  <a:moveTo>
                    <a:pt x="16" y="11"/>
                  </a:moveTo>
                  <a:lnTo>
                    <a:pt x="12" y="14"/>
                  </a:lnTo>
                  <a:lnTo>
                    <a:pt x="8" y="2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7"/>
                  </a:lnTo>
                  <a:lnTo>
                    <a:pt x="12" y="0"/>
                  </a:lnTo>
                  <a:lnTo>
                    <a:pt x="19" y="1"/>
                  </a:lnTo>
                  <a:lnTo>
                    <a:pt x="26" y="8"/>
                  </a:lnTo>
                  <a:lnTo>
                    <a:pt x="23" y="11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7" name="Group 1175"/>
          <p:cNvGrpSpPr>
            <a:grpSpLocks/>
          </p:cNvGrpSpPr>
          <p:nvPr/>
        </p:nvGrpSpPr>
        <p:grpSpPr bwMode="auto">
          <a:xfrm>
            <a:off x="4699000" y="1984022"/>
            <a:ext cx="32456" cy="22578"/>
            <a:chOff x="2607" y="1803"/>
            <a:chExt cx="23" cy="16"/>
          </a:xfrm>
        </p:grpSpPr>
        <p:sp>
          <p:nvSpPr>
            <p:cNvPr id="142629" name="Freeform 1173"/>
            <p:cNvSpPr>
              <a:spLocks/>
            </p:cNvSpPr>
            <p:nvPr/>
          </p:nvSpPr>
          <p:spPr bwMode="auto">
            <a:xfrm>
              <a:off x="2607" y="1803"/>
              <a:ext cx="23" cy="16"/>
            </a:xfrm>
            <a:custGeom>
              <a:avLst/>
              <a:gdLst>
                <a:gd name="T0" fmla="*/ 19 w 23"/>
                <a:gd name="T1" fmla="*/ 10 h 16"/>
                <a:gd name="T2" fmla="*/ 10 w 23"/>
                <a:gd name="T3" fmla="*/ 16 h 16"/>
                <a:gd name="T4" fmla="*/ 10 w 23"/>
                <a:gd name="T5" fmla="*/ 14 h 16"/>
                <a:gd name="T6" fmla="*/ 10 w 23"/>
                <a:gd name="T7" fmla="*/ 10 h 16"/>
                <a:gd name="T8" fmla="*/ 0 w 23"/>
                <a:gd name="T9" fmla="*/ 4 h 16"/>
                <a:gd name="T10" fmla="*/ 8 w 23"/>
                <a:gd name="T11" fmla="*/ 4 h 16"/>
                <a:gd name="T12" fmla="*/ 10 w 23"/>
                <a:gd name="T13" fmla="*/ 2 h 16"/>
                <a:gd name="T14" fmla="*/ 12 w 23"/>
                <a:gd name="T15" fmla="*/ 0 h 16"/>
                <a:gd name="T16" fmla="*/ 19 w 23"/>
                <a:gd name="T17" fmla="*/ 0 h 16"/>
                <a:gd name="T18" fmla="*/ 23 w 23"/>
                <a:gd name="T19" fmla="*/ 7 h 16"/>
                <a:gd name="T20" fmla="*/ 19 w 23"/>
                <a:gd name="T21" fmla="*/ 1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6"/>
                <a:gd name="T35" fmla="*/ 23 w 23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6">
                  <a:moveTo>
                    <a:pt x="19" y="10"/>
                  </a:moveTo>
                  <a:lnTo>
                    <a:pt x="10" y="16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7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30" name="Freeform 1174"/>
            <p:cNvSpPr>
              <a:spLocks/>
            </p:cNvSpPr>
            <p:nvPr/>
          </p:nvSpPr>
          <p:spPr bwMode="auto">
            <a:xfrm>
              <a:off x="2607" y="1803"/>
              <a:ext cx="23" cy="16"/>
            </a:xfrm>
            <a:custGeom>
              <a:avLst/>
              <a:gdLst>
                <a:gd name="T0" fmla="*/ 19 w 23"/>
                <a:gd name="T1" fmla="*/ 10 h 16"/>
                <a:gd name="T2" fmla="*/ 10 w 23"/>
                <a:gd name="T3" fmla="*/ 16 h 16"/>
                <a:gd name="T4" fmla="*/ 10 w 23"/>
                <a:gd name="T5" fmla="*/ 14 h 16"/>
                <a:gd name="T6" fmla="*/ 10 w 23"/>
                <a:gd name="T7" fmla="*/ 10 h 16"/>
                <a:gd name="T8" fmla="*/ 0 w 23"/>
                <a:gd name="T9" fmla="*/ 4 h 16"/>
                <a:gd name="T10" fmla="*/ 8 w 23"/>
                <a:gd name="T11" fmla="*/ 4 h 16"/>
                <a:gd name="T12" fmla="*/ 10 w 23"/>
                <a:gd name="T13" fmla="*/ 2 h 16"/>
                <a:gd name="T14" fmla="*/ 12 w 23"/>
                <a:gd name="T15" fmla="*/ 0 h 16"/>
                <a:gd name="T16" fmla="*/ 19 w 23"/>
                <a:gd name="T17" fmla="*/ 0 h 16"/>
                <a:gd name="T18" fmla="*/ 23 w 23"/>
                <a:gd name="T19" fmla="*/ 7 h 16"/>
                <a:gd name="T20" fmla="*/ 19 w 23"/>
                <a:gd name="T21" fmla="*/ 1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6"/>
                <a:gd name="T35" fmla="*/ 23 w 23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6">
                  <a:moveTo>
                    <a:pt x="19" y="10"/>
                  </a:moveTo>
                  <a:lnTo>
                    <a:pt x="10" y="16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3" y="7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8" name="Group 1178"/>
          <p:cNvGrpSpPr>
            <a:grpSpLocks/>
          </p:cNvGrpSpPr>
          <p:nvPr/>
        </p:nvGrpSpPr>
        <p:grpSpPr bwMode="auto">
          <a:xfrm>
            <a:off x="4713112" y="1995311"/>
            <a:ext cx="38100" cy="33867"/>
            <a:chOff x="2617" y="1811"/>
            <a:chExt cx="27" cy="24"/>
          </a:xfrm>
        </p:grpSpPr>
        <p:sp>
          <p:nvSpPr>
            <p:cNvPr id="142627" name="Freeform 1176"/>
            <p:cNvSpPr>
              <a:spLocks/>
            </p:cNvSpPr>
            <p:nvPr/>
          </p:nvSpPr>
          <p:spPr bwMode="auto">
            <a:xfrm>
              <a:off x="2617" y="1811"/>
              <a:ext cx="27" cy="24"/>
            </a:xfrm>
            <a:custGeom>
              <a:avLst/>
              <a:gdLst>
                <a:gd name="T0" fmla="*/ 20 w 27"/>
                <a:gd name="T1" fmla="*/ 0 h 24"/>
                <a:gd name="T2" fmla="*/ 27 w 27"/>
                <a:gd name="T3" fmla="*/ 7 h 24"/>
                <a:gd name="T4" fmla="*/ 27 w 27"/>
                <a:gd name="T5" fmla="*/ 13 h 24"/>
                <a:gd name="T6" fmla="*/ 22 w 27"/>
                <a:gd name="T7" fmla="*/ 17 h 24"/>
                <a:gd name="T8" fmla="*/ 17 w 27"/>
                <a:gd name="T9" fmla="*/ 14 h 24"/>
                <a:gd name="T10" fmla="*/ 16 w 27"/>
                <a:gd name="T11" fmla="*/ 20 h 24"/>
                <a:gd name="T12" fmla="*/ 8 w 27"/>
                <a:gd name="T13" fmla="*/ 20 h 24"/>
                <a:gd name="T14" fmla="*/ 4 w 27"/>
                <a:gd name="T15" fmla="*/ 24 h 24"/>
                <a:gd name="T16" fmla="*/ 1 w 27"/>
                <a:gd name="T17" fmla="*/ 17 h 24"/>
                <a:gd name="T18" fmla="*/ 0 w 27"/>
                <a:gd name="T19" fmla="*/ 13 h 24"/>
                <a:gd name="T20" fmla="*/ 0 w 27"/>
                <a:gd name="T21" fmla="*/ 9 h 24"/>
                <a:gd name="T22" fmla="*/ 8 w 27"/>
                <a:gd name="T23" fmla="*/ 2 h 24"/>
                <a:gd name="T24" fmla="*/ 20 w 27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4"/>
                <a:gd name="T41" fmla="*/ 27 w 27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4">
                  <a:moveTo>
                    <a:pt x="20" y="0"/>
                  </a:moveTo>
                  <a:lnTo>
                    <a:pt x="27" y="7"/>
                  </a:lnTo>
                  <a:lnTo>
                    <a:pt x="27" y="13"/>
                  </a:lnTo>
                  <a:lnTo>
                    <a:pt x="22" y="17"/>
                  </a:lnTo>
                  <a:lnTo>
                    <a:pt x="17" y="14"/>
                  </a:lnTo>
                  <a:lnTo>
                    <a:pt x="16" y="20"/>
                  </a:lnTo>
                  <a:lnTo>
                    <a:pt x="8" y="20"/>
                  </a:lnTo>
                  <a:lnTo>
                    <a:pt x="4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8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28" name="Freeform 1177"/>
            <p:cNvSpPr>
              <a:spLocks/>
            </p:cNvSpPr>
            <p:nvPr/>
          </p:nvSpPr>
          <p:spPr bwMode="auto">
            <a:xfrm>
              <a:off x="2617" y="1811"/>
              <a:ext cx="27" cy="24"/>
            </a:xfrm>
            <a:custGeom>
              <a:avLst/>
              <a:gdLst>
                <a:gd name="T0" fmla="*/ 20 w 27"/>
                <a:gd name="T1" fmla="*/ 0 h 24"/>
                <a:gd name="T2" fmla="*/ 27 w 27"/>
                <a:gd name="T3" fmla="*/ 7 h 24"/>
                <a:gd name="T4" fmla="*/ 27 w 27"/>
                <a:gd name="T5" fmla="*/ 13 h 24"/>
                <a:gd name="T6" fmla="*/ 22 w 27"/>
                <a:gd name="T7" fmla="*/ 17 h 24"/>
                <a:gd name="T8" fmla="*/ 17 w 27"/>
                <a:gd name="T9" fmla="*/ 14 h 24"/>
                <a:gd name="T10" fmla="*/ 16 w 27"/>
                <a:gd name="T11" fmla="*/ 20 h 24"/>
                <a:gd name="T12" fmla="*/ 8 w 27"/>
                <a:gd name="T13" fmla="*/ 20 h 24"/>
                <a:gd name="T14" fmla="*/ 4 w 27"/>
                <a:gd name="T15" fmla="*/ 24 h 24"/>
                <a:gd name="T16" fmla="*/ 1 w 27"/>
                <a:gd name="T17" fmla="*/ 17 h 24"/>
                <a:gd name="T18" fmla="*/ 0 w 27"/>
                <a:gd name="T19" fmla="*/ 13 h 24"/>
                <a:gd name="T20" fmla="*/ 0 w 27"/>
                <a:gd name="T21" fmla="*/ 9 h 24"/>
                <a:gd name="T22" fmla="*/ 8 w 27"/>
                <a:gd name="T23" fmla="*/ 2 h 24"/>
                <a:gd name="T24" fmla="*/ 20 w 27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4"/>
                <a:gd name="T41" fmla="*/ 27 w 27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4">
                  <a:moveTo>
                    <a:pt x="20" y="0"/>
                  </a:moveTo>
                  <a:lnTo>
                    <a:pt x="27" y="7"/>
                  </a:lnTo>
                  <a:lnTo>
                    <a:pt x="27" y="13"/>
                  </a:lnTo>
                  <a:lnTo>
                    <a:pt x="22" y="17"/>
                  </a:lnTo>
                  <a:lnTo>
                    <a:pt x="17" y="14"/>
                  </a:lnTo>
                  <a:lnTo>
                    <a:pt x="16" y="20"/>
                  </a:lnTo>
                  <a:lnTo>
                    <a:pt x="8" y="20"/>
                  </a:lnTo>
                  <a:lnTo>
                    <a:pt x="4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8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19" name="Group 1181"/>
          <p:cNvGrpSpPr>
            <a:grpSpLocks/>
          </p:cNvGrpSpPr>
          <p:nvPr/>
        </p:nvGrpSpPr>
        <p:grpSpPr bwMode="auto">
          <a:xfrm>
            <a:off x="4645378" y="1844323"/>
            <a:ext cx="88900" cy="46566"/>
            <a:chOff x="2569" y="1704"/>
            <a:chExt cx="63" cy="33"/>
          </a:xfrm>
        </p:grpSpPr>
        <p:sp>
          <p:nvSpPr>
            <p:cNvPr id="142625" name="Freeform 1179"/>
            <p:cNvSpPr>
              <a:spLocks/>
            </p:cNvSpPr>
            <p:nvPr/>
          </p:nvSpPr>
          <p:spPr bwMode="auto">
            <a:xfrm>
              <a:off x="2569" y="1704"/>
              <a:ext cx="63" cy="33"/>
            </a:xfrm>
            <a:custGeom>
              <a:avLst/>
              <a:gdLst>
                <a:gd name="T0" fmla="*/ 18 w 63"/>
                <a:gd name="T1" fmla="*/ 0 h 33"/>
                <a:gd name="T2" fmla="*/ 24 w 63"/>
                <a:gd name="T3" fmla="*/ 4 h 33"/>
                <a:gd name="T4" fmla="*/ 29 w 63"/>
                <a:gd name="T5" fmla="*/ 2 h 33"/>
                <a:gd name="T6" fmla="*/ 31 w 63"/>
                <a:gd name="T7" fmla="*/ 6 h 33"/>
                <a:gd name="T8" fmla="*/ 34 w 63"/>
                <a:gd name="T9" fmla="*/ 9 h 33"/>
                <a:gd name="T10" fmla="*/ 41 w 63"/>
                <a:gd name="T11" fmla="*/ 6 h 33"/>
                <a:gd name="T12" fmla="*/ 45 w 63"/>
                <a:gd name="T13" fmla="*/ 6 h 33"/>
                <a:gd name="T14" fmla="*/ 48 w 63"/>
                <a:gd name="T15" fmla="*/ 4 h 33"/>
                <a:gd name="T16" fmla="*/ 54 w 63"/>
                <a:gd name="T17" fmla="*/ 6 h 33"/>
                <a:gd name="T18" fmla="*/ 60 w 63"/>
                <a:gd name="T19" fmla="*/ 9 h 33"/>
                <a:gd name="T20" fmla="*/ 63 w 63"/>
                <a:gd name="T21" fmla="*/ 10 h 33"/>
                <a:gd name="T22" fmla="*/ 59 w 63"/>
                <a:gd name="T23" fmla="*/ 22 h 33"/>
                <a:gd name="T24" fmla="*/ 54 w 63"/>
                <a:gd name="T25" fmla="*/ 22 h 33"/>
                <a:gd name="T26" fmla="*/ 52 w 63"/>
                <a:gd name="T27" fmla="*/ 19 h 33"/>
                <a:gd name="T28" fmla="*/ 45 w 63"/>
                <a:gd name="T29" fmla="*/ 19 h 33"/>
                <a:gd name="T30" fmla="*/ 42 w 63"/>
                <a:gd name="T31" fmla="*/ 19 h 33"/>
                <a:gd name="T32" fmla="*/ 34 w 63"/>
                <a:gd name="T33" fmla="*/ 23 h 33"/>
                <a:gd name="T34" fmla="*/ 31 w 63"/>
                <a:gd name="T35" fmla="*/ 23 h 33"/>
                <a:gd name="T36" fmla="*/ 22 w 63"/>
                <a:gd name="T37" fmla="*/ 27 h 33"/>
                <a:gd name="T38" fmla="*/ 15 w 63"/>
                <a:gd name="T39" fmla="*/ 33 h 33"/>
                <a:gd name="T40" fmla="*/ 5 w 63"/>
                <a:gd name="T41" fmla="*/ 30 h 33"/>
                <a:gd name="T42" fmla="*/ 4 w 63"/>
                <a:gd name="T43" fmla="*/ 27 h 33"/>
                <a:gd name="T44" fmla="*/ 0 w 63"/>
                <a:gd name="T45" fmla="*/ 23 h 33"/>
                <a:gd name="T46" fmla="*/ 0 w 63"/>
                <a:gd name="T47" fmla="*/ 17 h 33"/>
                <a:gd name="T48" fmla="*/ 18 w 6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3"/>
                <a:gd name="T77" fmla="*/ 63 w 63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3">
                  <a:moveTo>
                    <a:pt x="18" y="0"/>
                  </a:moveTo>
                  <a:lnTo>
                    <a:pt x="24" y="4"/>
                  </a:lnTo>
                  <a:lnTo>
                    <a:pt x="29" y="2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41" y="6"/>
                  </a:lnTo>
                  <a:lnTo>
                    <a:pt x="45" y="6"/>
                  </a:lnTo>
                  <a:lnTo>
                    <a:pt x="48" y="4"/>
                  </a:lnTo>
                  <a:lnTo>
                    <a:pt x="54" y="6"/>
                  </a:lnTo>
                  <a:lnTo>
                    <a:pt x="60" y="9"/>
                  </a:lnTo>
                  <a:lnTo>
                    <a:pt x="63" y="10"/>
                  </a:lnTo>
                  <a:lnTo>
                    <a:pt x="59" y="22"/>
                  </a:lnTo>
                  <a:lnTo>
                    <a:pt x="54" y="22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22" y="27"/>
                  </a:lnTo>
                  <a:lnTo>
                    <a:pt x="15" y="33"/>
                  </a:lnTo>
                  <a:lnTo>
                    <a:pt x="5" y="30"/>
                  </a:lnTo>
                  <a:lnTo>
                    <a:pt x="4" y="27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26" name="Freeform 1180"/>
            <p:cNvSpPr>
              <a:spLocks/>
            </p:cNvSpPr>
            <p:nvPr/>
          </p:nvSpPr>
          <p:spPr bwMode="auto">
            <a:xfrm>
              <a:off x="2569" y="1704"/>
              <a:ext cx="63" cy="33"/>
            </a:xfrm>
            <a:custGeom>
              <a:avLst/>
              <a:gdLst>
                <a:gd name="T0" fmla="*/ 18 w 63"/>
                <a:gd name="T1" fmla="*/ 0 h 33"/>
                <a:gd name="T2" fmla="*/ 24 w 63"/>
                <a:gd name="T3" fmla="*/ 4 h 33"/>
                <a:gd name="T4" fmla="*/ 29 w 63"/>
                <a:gd name="T5" fmla="*/ 2 h 33"/>
                <a:gd name="T6" fmla="*/ 31 w 63"/>
                <a:gd name="T7" fmla="*/ 6 h 33"/>
                <a:gd name="T8" fmla="*/ 34 w 63"/>
                <a:gd name="T9" fmla="*/ 9 h 33"/>
                <a:gd name="T10" fmla="*/ 41 w 63"/>
                <a:gd name="T11" fmla="*/ 6 h 33"/>
                <a:gd name="T12" fmla="*/ 45 w 63"/>
                <a:gd name="T13" fmla="*/ 6 h 33"/>
                <a:gd name="T14" fmla="*/ 48 w 63"/>
                <a:gd name="T15" fmla="*/ 4 h 33"/>
                <a:gd name="T16" fmla="*/ 54 w 63"/>
                <a:gd name="T17" fmla="*/ 6 h 33"/>
                <a:gd name="T18" fmla="*/ 60 w 63"/>
                <a:gd name="T19" fmla="*/ 9 h 33"/>
                <a:gd name="T20" fmla="*/ 63 w 63"/>
                <a:gd name="T21" fmla="*/ 10 h 33"/>
                <a:gd name="T22" fmla="*/ 59 w 63"/>
                <a:gd name="T23" fmla="*/ 22 h 33"/>
                <a:gd name="T24" fmla="*/ 54 w 63"/>
                <a:gd name="T25" fmla="*/ 22 h 33"/>
                <a:gd name="T26" fmla="*/ 52 w 63"/>
                <a:gd name="T27" fmla="*/ 19 h 33"/>
                <a:gd name="T28" fmla="*/ 45 w 63"/>
                <a:gd name="T29" fmla="*/ 19 h 33"/>
                <a:gd name="T30" fmla="*/ 42 w 63"/>
                <a:gd name="T31" fmla="*/ 19 h 33"/>
                <a:gd name="T32" fmla="*/ 34 w 63"/>
                <a:gd name="T33" fmla="*/ 23 h 33"/>
                <a:gd name="T34" fmla="*/ 31 w 63"/>
                <a:gd name="T35" fmla="*/ 23 h 33"/>
                <a:gd name="T36" fmla="*/ 22 w 63"/>
                <a:gd name="T37" fmla="*/ 27 h 33"/>
                <a:gd name="T38" fmla="*/ 15 w 63"/>
                <a:gd name="T39" fmla="*/ 33 h 33"/>
                <a:gd name="T40" fmla="*/ 5 w 63"/>
                <a:gd name="T41" fmla="*/ 30 h 33"/>
                <a:gd name="T42" fmla="*/ 4 w 63"/>
                <a:gd name="T43" fmla="*/ 27 h 33"/>
                <a:gd name="T44" fmla="*/ 0 w 63"/>
                <a:gd name="T45" fmla="*/ 23 h 33"/>
                <a:gd name="T46" fmla="*/ 0 w 63"/>
                <a:gd name="T47" fmla="*/ 17 h 33"/>
                <a:gd name="T48" fmla="*/ 18 w 6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3"/>
                <a:gd name="T77" fmla="*/ 63 w 63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3">
                  <a:moveTo>
                    <a:pt x="18" y="0"/>
                  </a:moveTo>
                  <a:lnTo>
                    <a:pt x="24" y="4"/>
                  </a:lnTo>
                  <a:lnTo>
                    <a:pt x="29" y="2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41" y="6"/>
                  </a:lnTo>
                  <a:lnTo>
                    <a:pt x="45" y="6"/>
                  </a:lnTo>
                  <a:lnTo>
                    <a:pt x="48" y="4"/>
                  </a:lnTo>
                  <a:lnTo>
                    <a:pt x="54" y="6"/>
                  </a:lnTo>
                  <a:lnTo>
                    <a:pt x="60" y="9"/>
                  </a:lnTo>
                  <a:lnTo>
                    <a:pt x="63" y="10"/>
                  </a:lnTo>
                  <a:lnTo>
                    <a:pt x="59" y="22"/>
                  </a:lnTo>
                  <a:lnTo>
                    <a:pt x="54" y="22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22" y="27"/>
                  </a:lnTo>
                  <a:lnTo>
                    <a:pt x="15" y="33"/>
                  </a:lnTo>
                  <a:lnTo>
                    <a:pt x="5" y="30"/>
                  </a:lnTo>
                  <a:lnTo>
                    <a:pt x="4" y="27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0" name="Group 1184"/>
          <p:cNvGrpSpPr>
            <a:grpSpLocks/>
          </p:cNvGrpSpPr>
          <p:nvPr/>
        </p:nvGrpSpPr>
        <p:grpSpPr bwMode="auto">
          <a:xfrm>
            <a:off x="5384800" y="2054578"/>
            <a:ext cx="227189" cy="174978"/>
            <a:chOff x="3093" y="1853"/>
            <a:chExt cx="161" cy="124"/>
          </a:xfrm>
        </p:grpSpPr>
        <p:sp>
          <p:nvSpPr>
            <p:cNvPr id="142623" name="Freeform 1182"/>
            <p:cNvSpPr>
              <a:spLocks/>
            </p:cNvSpPr>
            <p:nvPr/>
          </p:nvSpPr>
          <p:spPr bwMode="auto">
            <a:xfrm>
              <a:off x="3093" y="1853"/>
              <a:ext cx="161" cy="124"/>
            </a:xfrm>
            <a:custGeom>
              <a:avLst/>
              <a:gdLst>
                <a:gd name="T0" fmla="*/ 116 w 161"/>
                <a:gd name="T1" fmla="*/ 6 h 124"/>
                <a:gd name="T2" fmla="*/ 123 w 161"/>
                <a:gd name="T3" fmla="*/ 27 h 124"/>
                <a:gd name="T4" fmla="*/ 138 w 161"/>
                <a:gd name="T5" fmla="*/ 18 h 124"/>
                <a:gd name="T6" fmla="*/ 153 w 161"/>
                <a:gd name="T7" fmla="*/ 16 h 124"/>
                <a:gd name="T8" fmla="*/ 161 w 161"/>
                <a:gd name="T9" fmla="*/ 18 h 124"/>
                <a:gd name="T10" fmla="*/ 158 w 161"/>
                <a:gd name="T11" fmla="*/ 20 h 124"/>
                <a:gd name="T12" fmla="*/ 142 w 161"/>
                <a:gd name="T13" fmla="*/ 23 h 124"/>
                <a:gd name="T14" fmla="*/ 128 w 161"/>
                <a:gd name="T15" fmla="*/ 28 h 124"/>
                <a:gd name="T16" fmla="*/ 128 w 161"/>
                <a:gd name="T17" fmla="*/ 43 h 124"/>
                <a:gd name="T18" fmla="*/ 123 w 161"/>
                <a:gd name="T19" fmla="*/ 55 h 124"/>
                <a:gd name="T20" fmla="*/ 116 w 161"/>
                <a:gd name="T21" fmla="*/ 62 h 124"/>
                <a:gd name="T22" fmla="*/ 115 w 161"/>
                <a:gd name="T23" fmla="*/ 67 h 124"/>
                <a:gd name="T24" fmla="*/ 110 w 161"/>
                <a:gd name="T25" fmla="*/ 75 h 124"/>
                <a:gd name="T26" fmla="*/ 108 w 161"/>
                <a:gd name="T27" fmla="*/ 86 h 124"/>
                <a:gd name="T28" fmla="*/ 105 w 161"/>
                <a:gd name="T29" fmla="*/ 96 h 124"/>
                <a:gd name="T30" fmla="*/ 98 w 161"/>
                <a:gd name="T31" fmla="*/ 95 h 124"/>
                <a:gd name="T32" fmla="*/ 91 w 161"/>
                <a:gd name="T33" fmla="*/ 95 h 124"/>
                <a:gd name="T34" fmla="*/ 83 w 161"/>
                <a:gd name="T35" fmla="*/ 99 h 124"/>
                <a:gd name="T36" fmla="*/ 78 w 161"/>
                <a:gd name="T37" fmla="*/ 101 h 124"/>
                <a:gd name="T38" fmla="*/ 75 w 161"/>
                <a:gd name="T39" fmla="*/ 116 h 124"/>
                <a:gd name="T40" fmla="*/ 50 w 161"/>
                <a:gd name="T41" fmla="*/ 123 h 124"/>
                <a:gd name="T42" fmla="*/ 39 w 161"/>
                <a:gd name="T43" fmla="*/ 124 h 124"/>
                <a:gd name="T44" fmla="*/ 13 w 161"/>
                <a:gd name="T45" fmla="*/ 120 h 124"/>
                <a:gd name="T46" fmla="*/ 20 w 161"/>
                <a:gd name="T47" fmla="*/ 105 h 124"/>
                <a:gd name="T48" fmla="*/ 7 w 161"/>
                <a:gd name="T49" fmla="*/ 96 h 124"/>
                <a:gd name="T50" fmla="*/ 2 w 161"/>
                <a:gd name="T51" fmla="*/ 75 h 124"/>
                <a:gd name="T52" fmla="*/ 2 w 161"/>
                <a:gd name="T53" fmla="*/ 69 h 124"/>
                <a:gd name="T54" fmla="*/ 4 w 161"/>
                <a:gd name="T55" fmla="*/ 61 h 124"/>
                <a:gd name="T56" fmla="*/ 4 w 161"/>
                <a:gd name="T57" fmla="*/ 51 h 124"/>
                <a:gd name="T58" fmla="*/ 19 w 161"/>
                <a:gd name="T59" fmla="*/ 45 h 124"/>
                <a:gd name="T60" fmla="*/ 30 w 161"/>
                <a:gd name="T61" fmla="*/ 41 h 124"/>
                <a:gd name="T62" fmla="*/ 46 w 161"/>
                <a:gd name="T63" fmla="*/ 30 h 124"/>
                <a:gd name="T64" fmla="*/ 54 w 161"/>
                <a:gd name="T65" fmla="*/ 18 h 124"/>
                <a:gd name="T66" fmla="*/ 80 w 161"/>
                <a:gd name="T67" fmla="*/ 24 h 124"/>
                <a:gd name="T68" fmla="*/ 94 w 161"/>
                <a:gd name="T69" fmla="*/ 20 h 124"/>
                <a:gd name="T70" fmla="*/ 108 w 161"/>
                <a:gd name="T71" fmla="*/ 12 h 124"/>
                <a:gd name="T72" fmla="*/ 110 w 161"/>
                <a:gd name="T73" fmla="*/ 0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"/>
                <a:gd name="T112" fmla="*/ 0 h 124"/>
                <a:gd name="T113" fmla="*/ 161 w 161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" h="124">
                  <a:moveTo>
                    <a:pt x="110" y="0"/>
                  </a:moveTo>
                  <a:lnTo>
                    <a:pt x="116" y="6"/>
                  </a:lnTo>
                  <a:lnTo>
                    <a:pt x="120" y="7"/>
                  </a:lnTo>
                  <a:lnTo>
                    <a:pt x="123" y="27"/>
                  </a:lnTo>
                  <a:lnTo>
                    <a:pt x="131" y="23"/>
                  </a:lnTo>
                  <a:lnTo>
                    <a:pt x="138" y="18"/>
                  </a:lnTo>
                  <a:lnTo>
                    <a:pt x="146" y="14"/>
                  </a:lnTo>
                  <a:lnTo>
                    <a:pt x="153" y="16"/>
                  </a:lnTo>
                  <a:lnTo>
                    <a:pt x="156" y="16"/>
                  </a:lnTo>
                  <a:lnTo>
                    <a:pt x="161" y="18"/>
                  </a:lnTo>
                  <a:lnTo>
                    <a:pt x="156" y="18"/>
                  </a:lnTo>
                  <a:lnTo>
                    <a:pt x="158" y="20"/>
                  </a:lnTo>
                  <a:lnTo>
                    <a:pt x="161" y="23"/>
                  </a:lnTo>
                  <a:lnTo>
                    <a:pt x="142" y="23"/>
                  </a:lnTo>
                  <a:lnTo>
                    <a:pt x="135" y="24"/>
                  </a:lnTo>
                  <a:lnTo>
                    <a:pt x="128" y="28"/>
                  </a:lnTo>
                  <a:lnTo>
                    <a:pt x="126" y="33"/>
                  </a:lnTo>
                  <a:lnTo>
                    <a:pt x="128" y="43"/>
                  </a:lnTo>
                  <a:lnTo>
                    <a:pt x="126" y="52"/>
                  </a:lnTo>
                  <a:lnTo>
                    <a:pt x="123" y="55"/>
                  </a:lnTo>
                  <a:lnTo>
                    <a:pt x="126" y="62"/>
                  </a:lnTo>
                  <a:lnTo>
                    <a:pt x="116" y="62"/>
                  </a:lnTo>
                  <a:lnTo>
                    <a:pt x="112" y="62"/>
                  </a:lnTo>
                  <a:lnTo>
                    <a:pt x="115" y="67"/>
                  </a:lnTo>
                  <a:lnTo>
                    <a:pt x="116" y="72"/>
                  </a:lnTo>
                  <a:lnTo>
                    <a:pt x="110" y="75"/>
                  </a:lnTo>
                  <a:lnTo>
                    <a:pt x="110" y="82"/>
                  </a:lnTo>
                  <a:lnTo>
                    <a:pt x="108" y="86"/>
                  </a:lnTo>
                  <a:lnTo>
                    <a:pt x="110" y="92"/>
                  </a:lnTo>
                  <a:lnTo>
                    <a:pt x="105" y="96"/>
                  </a:lnTo>
                  <a:lnTo>
                    <a:pt x="101" y="95"/>
                  </a:lnTo>
                  <a:lnTo>
                    <a:pt x="98" y="95"/>
                  </a:lnTo>
                  <a:lnTo>
                    <a:pt x="94" y="92"/>
                  </a:lnTo>
                  <a:lnTo>
                    <a:pt x="91" y="95"/>
                  </a:lnTo>
                  <a:lnTo>
                    <a:pt x="90" y="99"/>
                  </a:lnTo>
                  <a:lnTo>
                    <a:pt x="83" y="99"/>
                  </a:lnTo>
                  <a:lnTo>
                    <a:pt x="80" y="99"/>
                  </a:lnTo>
                  <a:lnTo>
                    <a:pt x="78" y="101"/>
                  </a:lnTo>
                  <a:lnTo>
                    <a:pt x="75" y="103"/>
                  </a:lnTo>
                  <a:lnTo>
                    <a:pt x="75" y="116"/>
                  </a:lnTo>
                  <a:lnTo>
                    <a:pt x="61" y="120"/>
                  </a:lnTo>
                  <a:lnTo>
                    <a:pt x="50" y="123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30" y="124"/>
                  </a:lnTo>
                  <a:lnTo>
                    <a:pt x="13" y="120"/>
                  </a:lnTo>
                  <a:lnTo>
                    <a:pt x="16" y="111"/>
                  </a:lnTo>
                  <a:lnTo>
                    <a:pt x="20" y="105"/>
                  </a:lnTo>
                  <a:lnTo>
                    <a:pt x="19" y="99"/>
                  </a:lnTo>
                  <a:lnTo>
                    <a:pt x="7" y="96"/>
                  </a:lnTo>
                  <a:lnTo>
                    <a:pt x="7" y="86"/>
                  </a:lnTo>
                  <a:lnTo>
                    <a:pt x="2" y="75"/>
                  </a:lnTo>
                  <a:lnTo>
                    <a:pt x="4" y="72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4" y="61"/>
                  </a:lnTo>
                  <a:lnTo>
                    <a:pt x="2" y="58"/>
                  </a:lnTo>
                  <a:lnTo>
                    <a:pt x="4" y="51"/>
                  </a:lnTo>
                  <a:lnTo>
                    <a:pt x="4" y="41"/>
                  </a:lnTo>
                  <a:lnTo>
                    <a:pt x="19" y="45"/>
                  </a:lnTo>
                  <a:lnTo>
                    <a:pt x="19" y="51"/>
                  </a:lnTo>
                  <a:lnTo>
                    <a:pt x="30" y="41"/>
                  </a:lnTo>
                  <a:lnTo>
                    <a:pt x="27" y="40"/>
                  </a:lnTo>
                  <a:lnTo>
                    <a:pt x="46" y="30"/>
                  </a:lnTo>
                  <a:lnTo>
                    <a:pt x="46" y="20"/>
                  </a:lnTo>
                  <a:lnTo>
                    <a:pt x="54" y="18"/>
                  </a:lnTo>
                  <a:lnTo>
                    <a:pt x="64" y="20"/>
                  </a:lnTo>
                  <a:lnTo>
                    <a:pt x="80" y="24"/>
                  </a:lnTo>
                  <a:lnTo>
                    <a:pt x="91" y="18"/>
                  </a:lnTo>
                  <a:lnTo>
                    <a:pt x="94" y="20"/>
                  </a:lnTo>
                  <a:lnTo>
                    <a:pt x="97" y="16"/>
                  </a:lnTo>
                  <a:lnTo>
                    <a:pt x="108" y="12"/>
                  </a:lnTo>
                  <a:lnTo>
                    <a:pt x="105" y="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24" name="Freeform 1183"/>
            <p:cNvSpPr>
              <a:spLocks/>
            </p:cNvSpPr>
            <p:nvPr/>
          </p:nvSpPr>
          <p:spPr bwMode="auto">
            <a:xfrm>
              <a:off x="3093" y="1853"/>
              <a:ext cx="161" cy="124"/>
            </a:xfrm>
            <a:custGeom>
              <a:avLst/>
              <a:gdLst>
                <a:gd name="T0" fmla="*/ 116 w 161"/>
                <a:gd name="T1" fmla="*/ 6 h 124"/>
                <a:gd name="T2" fmla="*/ 123 w 161"/>
                <a:gd name="T3" fmla="*/ 27 h 124"/>
                <a:gd name="T4" fmla="*/ 138 w 161"/>
                <a:gd name="T5" fmla="*/ 18 h 124"/>
                <a:gd name="T6" fmla="*/ 153 w 161"/>
                <a:gd name="T7" fmla="*/ 16 h 124"/>
                <a:gd name="T8" fmla="*/ 161 w 161"/>
                <a:gd name="T9" fmla="*/ 18 h 124"/>
                <a:gd name="T10" fmla="*/ 158 w 161"/>
                <a:gd name="T11" fmla="*/ 20 h 124"/>
                <a:gd name="T12" fmla="*/ 142 w 161"/>
                <a:gd name="T13" fmla="*/ 23 h 124"/>
                <a:gd name="T14" fmla="*/ 128 w 161"/>
                <a:gd name="T15" fmla="*/ 28 h 124"/>
                <a:gd name="T16" fmla="*/ 128 w 161"/>
                <a:gd name="T17" fmla="*/ 43 h 124"/>
                <a:gd name="T18" fmla="*/ 123 w 161"/>
                <a:gd name="T19" fmla="*/ 55 h 124"/>
                <a:gd name="T20" fmla="*/ 116 w 161"/>
                <a:gd name="T21" fmla="*/ 62 h 124"/>
                <a:gd name="T22" fmla="*/ 115 w 161"/>
                <a:gd name="T23" fmla="*/ 67 h 124"/>
                <a:gd name="T24" fmla="*/ 110 w 161"/>
                <a:gd name="T25" fmla="*/ 75 h 124"/>
                <a:gd name="T26" fmla="*/ 108 w 161"/>
                <a:gd name="T27" fmla="*/ 86 h 124"/>
                <a:gd name="T28" fmla="*/ 105 w 161"/>
                <a:gd name="T29" fmla="*/ 96 h 124"/>
                <a:gd name="T30" fmla="*/ 98 w 161"/>
                <a:gd name="T31" fmla="*/ 95 h 124"/>
                <a:gd name="T32" fmla="*/ 91 w 161"/>
                <a:gd name="T33" fmla="*/ 95 h 124"/>
                <a:gd name="T34" fmla="*/ 83 w 161"/>
                <a:gd name="T35" fmla="*/ 99 h 124"/>
                <a:gd name="T36" fmla="*/ 78 w 161"/>
                <a:gd name="T37" fmla="*/ 101 h 124"/>
                <a:gd name="T38" fmla="*/ 75 w 161"/>
                <a:gd name="T39" fmla="*/ 116 h 124"/>
                <a:gd name="T40" fmla="*/ 50 w 161"/>
                <a:gd name="T41" fmla="*/ 123 h 124"/>
                <a:gd name="T42" fmla="*/ 39 w 161"/>
                <a:gd name="T43" fmla="*/ 124 h 124"/>
                <a:gd name="T44" fmla="*/ 13 w 161"/>
                <a:gd name="T45" fmla="*/ 120 h 124"/>
                <a:gd name="T46" fmla="*/ 20 w 161"/>
                <a:gd name="T47" fmla="*/ 105 h 124"/>
                <a:gd name="T48" fmla="*/ 7 w 161"/>
                <a:gd name="T49" fmla="*/ 96 h 124"/>
                <a:gd name="T50" fmla="*/ 2 w 161"/>
                <a:gd name="T51" fmla="*/ 75 h 124"/>
                <a:gd name="T52" fmla="*/ 2 w 161"/>
                <a:gd name="T53" fmla="*/ 69 h 124"/>
                <a:gd name="T54" fmla="*/ 4 w 161"/>
                <a:gd name="T55" fmla="*/ 61 h 124"/>
                <a:gd name="T56" fmla="*/ 4 w 161"/>
                <a:gd name="T57" fmla="*/ 51 h 124"/>
                <a:gd name="T58" fmla="*/ 19 w 161"/>
                <a:gd name="T59" fmla="*/ 45 h 124"/>
                <a:gd name="T60" fmla="*/ 30 w 161"/>
                <a:gd name="T61" fmla="*/ 41 h 124"/>
                <a:gd name="T62" fmla="*/ 46 w 161"/>
                <a:gd name="T63" fmla="*/ 30 h 124"/>
                <a:gd name="T64" fmla="*/ 54 w 161"/>
                <a:gd name="T65" fmla="*/ 18 h 124"/>
                <a:gd name="T66" fmla="*/ 80 w 161"/>
                <a:gd name="T67" fmla="*/ 24 h 124"/>
                <a:gd name="T68" fmla="*/ 94 w 161"/>
                <a:gd name="T69" fmla="*/ 20 h 124"/>
                <a:gd name="T70" fmla="*/ 108 w 161"/>
                <a:gd name="T71" fmla="*/ 12 h 124"/>
                <a:gd name="T72" fmla="*/ 110 w 161"/>
                <a:gd name="T73" fmla="*/ 0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"/>
                <a:gd name="T112" fmla="*/ 0 h 124"/>
                <a:gd name="T113" fmla="*/ 161 w 161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" h="124">
                  <a:moveTo>
                    <a:pt x="110" y="0"/>
                  </a:moveTo>
                  <a:lnTo>
                    <a:pt x="116" y="6"/>
                  </a:lnTo>
                  <a:lnTo>
                    <a:pt x="120" y="7"/>
                  </a:lnTo>
                  <a:lnTo>
                    <a:pt x="123" y="27"/>
                  </a:lnTo>
                  <a:lnTo>
                    <a:pt x="131" y="23"/>
                  </a:lnTo>
                  <a:lnTo>
                    <a:pt x="138" y="18"/>
                  </a:lnTo>
                  <a:lnTo>
                    <a:pt x="146" y="14"/>
                  </a:lnTo>
                  <a:lnTo>
                    <a:pt x="153" y="16"/>
                  </a:lnTo>
                  <a:lnTo>
                    <a:pt x="156" y="16"/>
                  </a:lnTo>
                  <a:lnTo>
                    <a:pt x="161" y="18"/>
                  </a:lnTo>
                  <a:lnTo>
                    <a:pt x="156" y="18"/>
                  </a:lnTo>
                  <a:lnTo>
                    <a:pt x="158" y="20"/>
                  </a:lnTo>
                  <a:lnTo>
                    <a:pt x="161" y="23"/>
                  </a:lnTo>
                  <a:lnTo>
                    <a:pt x="142" y="23"/>
                  </a:lnTo>
                  <a:lnTo>
                    <a:pt x="135" y="24"/>
                  </a:lnTo>
                  <a:lnTo>
                    <a:pt x="128" y="28"/>
                  </a:lnTo>
                  <a:lnTo>
                    <a:pt x="126" y="33"/>
                  </a:lnTo>
                  <a:lnTo>
                    <a:pt x="128" y="43"/>
                  </a:lnTo>
                  <a:lnTo>
                    <a:pt x="126" y="52"/>
                  </a:lnTo>
                  <a:lnTo>
                    <a:pt x="123" y="55"/>
                  </a:lnTo>
                  <a:lnTo>
                    <a:pt x="126" y="62"/>
                  </a:lnTo>
                  <a:lnTo>
                    <a:pt x="116" y="62"/>
                  </a:lnTo>
                  <a:lnTo>
                    <a:pt x="112" y="62"/>
                  </a:lnTo>
                  <a:lnTo>
                    <a:pt x="115" y="67"/>
                  </a:lnTo>
                  <a:lnTo>
                    <a:pt x="116" y="72"/>
                  </a:lnTo>
                  <a:lnTo>
                    <a:pt x="110" y="75"/>
                  </a:lnTo>
                  <a:lnTo>
                    <a:pt x="110" y="82"/>
                  </a:lnTo>
                  <a:lnTo>
                    <a:pt x="108" y="86"/>
                  </a:lnTo>
                  <a:lnTo>
                    <a:pt x="110" y="92"/>
                  </a:lnTo>
                  <a:lnTo>
                    <a:pt x="105" y="96"/>
                  </a:lnTo>
                  <a:lnTo>
                    <a:pt x="101" y="95"/>
                  </a:lnTo>
                  <a:lnTo>
                    <a:pt x="98" y="95"/>
                  </a:lnTo>
                  <a:lnTo>
                    <a:pt x="94" y="92"/>
                  </a:lnTo>
                  <a:lnTo>
                    <a:pt x="91" y="95"/>
                  </a:lnTo>
                  <a:lnTo>
                    <a:pt x="90" y="99"/>
                  </a:lnTo>
                  <a:lnTo>
                    <a:pt x="83" y="99"/>
                  </a:lnTo>
                  <a:lnTo>
                    <a:pt x="80" y="99"/>
                  </a:lnTo>
                  <a:lnTo>
                    <a:pt x="78" y="101"/>
                  </a:lnTo>
                  <a:lnTo>
                    <a:pt x="75" y="103"/>
                  </a:lnTo>
                  <a:lnTo>
                    <a:pt x="75" y="116"/>
                  </a:lnTo>
                  <a:lnTo>
                    <a:pt x="61" y="120"/>
                  </a:lnTo>
                  <a:lnTo>
                    <a:pt x="50" y="123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30" y="124"/>
                  </a:lnTo>
                  <a:lnTo>
                    <a:pt x="13" y="120"/>
                  </a:lnTo>
                  <a:lnTo>
                    <a:pt x="16" y="111"/>
                  </a:lnTo>
                  <a:lnTo>
                    <a:pt x="20" y="105"/>
                  </a:lnTo>
                  <a:lnTo>
                    <a:pt x="19" y="99"/>
                  </a:lnTo>
                  <a:lnTo>
                    <a:pt x="7" y="96"/>
                  </a:lnTo>
                  <a:lnTo>
                    <a:pt x="7" y="86"/>
                  </a:lnTo>
                  <a:lnTo>
                    <a:pt x="2" y="75"/>
                  </a:lnTo>
                  <a:lnTo>
                    <a:pt x="4" y="72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4" y="61"/>
                  </a:lnTo>
                  <a:lnTo>
                    <a:pt x="2" y="58"/>
                  </a:lnTo>
                  <a:lnTo>
                    <a:pt x="4" y="51"/>
                  </a:lnTo>
                  <a:lnTo>
                    <a:pt x="4" y="41"/>
                  </a:lnTo>
                  <a:lnTo>
                    <a:pt x="19" y="45"/>
                  </a:lnTo>
                  <a:lnTo>
                    <a:pt x="19" y="51"/>
                  </a:lnTo>
                  <a:lnTo>
                    <a:pt x="30" y="41"/>
                  </a:lnTo>
                  <a:lnTo>
                    <a:pt x="27" y="40"/>
                  </a:lnTo>
                  <a:lnTo>
                    <a:pt x="46" y="30"/>
                  </a:lnTo>
                  <a:lnTo>
                    <a:pt x="46" y="20"/>
                  </a:lnTo>
                  <a:lnTo>
                    <a:pt x="54" y="18"/>
                  </a:lnTo>
                  <a:lnTo>
                    <a:pt x="64" y="20"/>
                  </a:lnTo>
                  <a:lnTo>
                    <a:pt x="80" y="24"/>
                  </a:lnTo>
                  <a:lnTo>
                    <a:pt x="91" y="18"/>
                  </a:lnTo>
                  <a:lnTo>
                    <a:pt x="94" y="20"/>
                  </a:lnTo>
                  <a:lnTo>
                    <a:pt x="97" y="16"/>
                  </a:lnTo>
                  <a:lnTo>
                    <a:pt x="108" y="12"/>
                  </a:lnTo>
                  <a:lnTo>
                    <a:pt x="105" y="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1" name="Group 1187"/>
          <p:cNvGrpSpPr>
            <a:grpSpLocks/>
          </p:cNvGrpSpPr>
          <p:nvPr/>
        </p:nvGrpSpPr>
        <p:grpSpPr bwMode="auto">
          <a:xfrm>
            <a:off x="5868811" y="2274711"/>
            <a:ext cx="84667" cy="97367"/>
            <a:chOff x="3436" y="2009"/>
            <a:chExt cx="60" cy="69"/>
          </a:xfrm>
        </p:grpSpPr>
        <p:sp>
          <p:nvSpPr>
            <p:cNvPr id="142621" name="Freeform 1185"/>
            <p:cNvSpPr>
              <a:spLocks/>
            </p:cNvSpPr>
            <p:nvPr/>
          </p:nvSpPr>
          <p:spPr bwMode="auto">
            <a:xfrm>
              <a:off x="3436" y="2009"/>
              <a:ext cx="60" cy="69"/>
            </a:xfrm>
            <a:custGeom>
              <a:avLst/>
              <a:gdLst>
                <a:gd name="T0" fmla="*/ 19 w 60"/>
                <a:gd name="T1" fmla="*/ 61 h 69"/>
                <a:gd name="T2" fmla="*/ 10 w 60"/>
                <a:gd name="T3" fmla="*/ 37 h 69"/>
                <a:gd name="T4" fmla="*/ 11 w 60"/>
                <a:gd name="T5" fmla="*/ 30 h 69"/>
                <a:gd name="T6" fmla="*/ 4 w 60"/>
                <a:gd name="T7" fmla="*/ 28 h 69"/>
                <a:gd name="T8" fmla="*/ 0 w 60"/>
                <a:gd name="T9" fmla="*/ 24 h 69"/>
                <a:gd name="T10" fmla="*/ 4 w 60"/>
                <a:gd name="T11" fmla="*/ 23 h 69"/>
                <a:gd name="T12" fmla="*/ 4 w 60"/>
                <a:gd name="T13" fmla="*/ 17 h 69"/>
                <a:gd name="T14" fmla="*/ 11 w 60"/>
                <a:gd name="T15" fmla="*/ 17 h 69"/>
                <a:gd name="T16" fmla="*/ 8 w 60"/>
                <a:gd name="T17" fmla="*/ 13 h 69"/>
                <a:gd name="T18" fmla="*/ 4 w 60"/>
                <a:gd name="T19" fmla="*/ 13 h 69"/>
                <a:gd name="T20" fmla="*/ 0 w 60"/>
                <a:gd name="T21" fmla="*/ 9 h 69"/>
                <a:gd name="T22" fmla="*/ 3 w 60"/>
                <a:gd name="T23" fmla="*/ 0 h 69"/>
                <a:gd name="T24" fmla="*/ 8 w 60"/>
                <a:gd name="T25" fmla="*/ 0 h 69"/>
                <a:gd name="T26" fmla="*/ 14 w 60"/>
                <a:gd name="T27" fmla="*/ 5 h 69"/>
                <a:gd name="T28" fmla="*/ 21 w 60"/>
                <a:gd name="T29" fmla="*/ 9 h 69"/>
                <a:gd name="T30" fmla="*/ 23 w 60"/>
                <a:gd name="T31" fmla="*/ 16 h 69"/>
                <a:gd name="T32" fmla="*/ 21 w 60"/>
                <a:gd name="T33" fmla="*/ 17 h 69"/>
                <a:gd name="T34" fmla="*/ 48 w 60"/>
                <a:gd name="T35" fmla="*/ 16 h 69"/>
                <a:gd name="T36" fmla="*/ 51 w 60"/>
                <a:gd name="T37" fmla="*/ 20 h 69"/>
                <a:gd name="T38" fmla="*/ 48 w 60"/>
                <a:gd name="T39" fmla="*/ 23 h 69"/>
                <a:gd name="T40" fmla="*/ 48 w 60"/>
                <a:gd name="T41" fmla="*/ 27 h 69"/>
                <a:gd name="T42" fmla="*/ 41 w 60"/>
                <a:gd name="T43" fmla="*/ 28 h 69"/>
                <a:gd name="T44" fmla="*/ 40 w 60"/>
                <a:gd name="T45" fmla="*/ 33 h 69"/>
                <a:gd name="T46" fmla="*/ 37 w 60"/>
                <a:gd name="T47" fmla="*/ 34 h 69"/>
                <a:gd name="T48" fmla="*/ 40 w 60"/>
                <a:gd name="T49" fmla="*/ 44 h 69"/>
                <a:gd name="T50" fmla="*/ 41 w 60"/>
                <a:gd name="T51" fmla="*/ 44 h 69"/>
                <a:gd name="T52" fmla="*/ 44 w 60"/>
                <a:gd name="T53" fmla="*/ 45 h 69"/>
                <a:gd name="T54" fmla="*/ 46 w 60"/>
                <a:gd name="T55" fmla="*/ 45 h 69"/>
                <a:gd name="T56" fmla="*/ 51 w 60"/>
                <a:gd name="T57" fmla="*/ 40 h 69"/>
                <a:gd name="T58" fmla="*/ 51 w 60"/>
                <a:gd name="T59" fmla="*/ 45 h 69"/>
                <a:gd name="T60" fmla="*/ 55 w 60"/>
                <a:gd name="T61" fmla="*/ 50 h 69"/>
                <a:gd name="T62" fmla="*/ 58 w 60"/>
                <a:gd name="T63" fmla="*/ 55 h 69"/>
                <a:gd name="T64" fmla="*/ 60 w 60"/>
                <a:gd name="T65" fmla="*/ 69 h 69"/>
                <a:gd name="T66" fmla="*/ 55 w 60"/>
                <a:gd name="T67" fmla="*/ 68 h 69"/>
                <a:gd name="T68" fmla="*/ 52 w 60"/>
                <a:gd name="T69" fmla="*/ 69 h 69"/>
                <a:gd name="T70" fmla="*/ 51 w 60"/>
                <a:gd name="T71" fmla="*/ 62 h 69"/>
                <a:gd name="T72" fmla="*/ 48 w 60"/>
                <a:gd name="T73" fmla="*/ 54 h 69"/>
                <a:gd name="T74" fmla="*/ 41 w 60"/>
                <a:gd name="T75" fmla="*/ 48 h 69"/>
                <a:gd name="T76" fmla="*/ 34 w 60"/>
                <a:gd name="T77" fmla="*/ 45 h 69"/>
                <a:gd name="T78" fmla="*/ 33 w 60"/>
                <a:gd name="T79" fmla="*/ 40 h 69"/>
                <a:gd name="T80" fmla="*/ 26 w 60"/>
                <a:gd name="T81" fmla="*/ 37 h 69"/>
                <a:gd name="T82" fmla="*/ 26 w 60"/>
                <a:gd name="T83" fmla="*/ 41 h 69"/>
                <a:gd name="T84" fmla="*/ 30 w 60"/>
                <a:gd name="T85" fmla="*/ 41 h 69"/>
                <a:gd name="T86" fmla="*/ 33 w 60"/>
                <a:gd name="T87" fmla="*/ 48 h 69"/>
                <a:gd name="T88" fmla="*/ 30 w 60"/>
                <a:gd name="T89" fmla="*/ 50 h 69"/>
                <a:gd name="T90" fmla="*/ 33 w 60"/>
                <a:gd name="T91" fmla="*/ 54 h 69"/>
                <a:gd name="T92" fmla="*/ 30 w 60"/>
                <a:gd name="T93" fmla="*/ 61 h 69"/>
                <a:gd name="T94" fmla="*/ 26 w 60"/>
                <a:gd name="T95" fmla="*/ 55 h 69"/>
                <a:gd name="T96" fmla="*/ 26 w 60"/>
                <a:gd name="T97" fmla="*/ 54 h 69"/>
                <a:gd name="T98" fmla="*/ 23 w 60"/>
                <a:gd name="T99" fmla="*/ 55 h 69"/>
                <a:gd name="T100" fmla="*/ 26 w 60"/>
                <a:gd name="T101" fmla="*/ 61 h 69"/>
                <a:gd name="T102" fmla="*/ 21 w 60"/>
                <a:gd name="T103" fmla="*/ 61 h 69"/>
                <a:gd name="T104" fmla="*/ 19 w 60"/>
                <a:gd name="T105" fmla="*/ 61 h 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"/>
                <a:gd name="T160" fmla="*/ 0 h 69"/>
                <a:gd name="T161" fmla="*/ 60 w 60"/>
                <a:gd name="T162" fmla="*/ 69 h 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" h="69">
                  <a:moveTo>
                    <a:pt x="19" y="61"/>
                  </a:moveTo>
                  <a:lnTo>
                    <a:pt x="10" y="37"/>
                  </a:lnTo>
                  <a:lnTo>
                    <a:pt x="11" y="30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4" y="23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9"/>
                  </a:lnTo>
                  <a:lnTo>
                    <a:pt x="3" y="0"/>
                  </a:lnTo>
                  <a:lnTo>
                    <a:pt x="8" y="0"/>
                  </a:lnTo>
                  <a:lnTo>
                    <a:pt x="14" y="5"/>
                  </a:lnTo>
                  <a:lnTo>
                    <a:pt x="21" y="9"/>
                  </a:lnTo>
                  <a:lnTo>
                    <a:pt x="23" y="16"/>
                  </a:lnTo>
                  <a:lnTo>
                    <a:pt x="21" y="17"/>
                  </a:lnTo>
                  <a:lnTo>
                    <a:pt x="48" y="16"/>
                  </a:lnTo>
                  <a:lnTo>
                    <a:pt x="51" y="20"/>
                  </a:lnTo>
                  <a:lnTo>
                    <a:pt x="48" y="23"/>
                  </a:lnTo>
                  <a:lnTo>
                    <a:pt x="48" y="27"/>
                  </a:lnTo>
                  <a:lnTo>
                    <a:pt x="41" y="28"/>
                  </a:lnTo>
                  <a:lnTo>
                    <a:pt x="40" y="33"/>
                  </a:lnTo>
                  <a:lnTo>
                    <a:pt x="37" y="34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4" y="45"/>
                  </a:lnTo>
                  <a:lnTo>
                    <a:pt x="46" y="45"/>
                  </a:lnTo>
                  <a:lnTo>
                    <a:pt x="51" y="40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8" y="55"/>
                  </a:lnTo>
                  <a:lnTo>
                    <a:pt x="60" y="69"/>
                  </a:lnTo>
                  <a:lnTo>
                    <a:pt x="55" y="68"/>
                  </a:lnTo>
                  <a:lnTo>
                    <a:pt x="52" y="69"/>
                  </a:lnTo>
                  <a:lnTo>
                    <a:pt x="51" y="62"/>
                  </a:lnTo>
                  <a:lnTo>
                    <a:pt x="48" y="54"/>
                  </a:lnTo>
                  <a:lnTo>
                    <a:pt x="41" y="48"/>
                  </a:lnTo>
                  <a:lnTo>
                    <a:pt x="34" y="45"/>
                  </a:lnTo>
                  <a:lnTo>
                    <a:pt x="33" y="40"/>
                  </a:lnTo>
                  <a:lnTo>
                    <a:pt x="26" y="37"/>
                  </a:lnTo>
                  <a:lnTo>
                    <a:pt x="26" y="41"/>
                  </a:lnTo>
                  <a:lnTo>
                    <a:pt x="30" y="41"/>
                  </a:lnTo>
                  <a:lnTo>
                    <a:pt x="33" y="48"/>
                  </a:lnTo>
                  <a:lnTo>
                    <a:pt x="30" y="50"/>
                  </a:lnTo>
                  <a:lnTo>
                    <a:pt x="33" y="54"/>
                  </a:lnTo>
                  <a:lnTo>
                    <a:pt x="30" y="61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3" y="55"/>
                  </a:lnTo>
                  <a:lnTo>
                    <a:pt x="26" y="61"/>
                  </a:lnTo>
                  <a:lnTo>
                    <a:pt x="21" y="61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22" name="Freeform 1186"/>
            <p:cNvSpPr>
              <a:spLocks/>
            </p:cNvSpPr>
            <p:nvPr/>
          </p:nvSpPr>
          <p:spPr bwMode="auto">
            <a:xfrm>
              <a:off x="3436" y="2009"/>
              <a:ext cx="60" cy="69"/>
            </a:xfrm>
            <a:custGeom>
              <a:avLst/>
              <a:gdLst>
                <a:gd name="T0" fmla="*/ 19 w 60"/>
                <a:gd name="T1" fmla="*/ 61 h 69"/>
                <a:gd name="T2" fmla="*/ 10 w 60"/>
                <a:gd name="T3" fmla="*/ 37 h 69"/>
                <a:gd name="T4" fmla="*/ 11 w 60"/>
                <a:gd name="T5" fmla="*/ 30 h 69"/>
                <a:gd name="T6" fmla="*/ 4 w 60"/>
                <a:gd name="T7" fmla="*/ 28 h 69"/>
                <a:gd name="T8" fmla="*/ 0 w 60"/>
                <a:gd name="T9" fmla="*/ 24 h 69"/>
                <a:gd name="T10" fmla="*/ 4 w 60"/>
                <a:gd name="T11" fmla="*/ 23 h 69"/>
                <a:gd name="T12" fmla="*/ 4 w 60"/>
                <a:gd name="T13" fmla="*/ 17 h 69"/>
                <a:gd name="T14" fmla="*/ 11 w 60"/>
                <a:gd name="T15" fmla="*/ 17 h 69"/>
                <a:gd name="T16" fmla="*/ 8 w 60"/>
                <a:gd name="T17" fmla="*/ 13 h 69"/>
                <a:gd name="T18" fmla="*/ 4 w 60"/>
                <a:gd name="T19" fmla="*/ 13 h 69"/>
                <a:gd name="T20" fmla="*/ 0 w 60"/>
                <a:gd name="T21" fmla="*/ 9 h 69"/>
                <a:gd name="T22" fmla="*/ 3 w 60"/>
                <a:gd name="T23" fmla="*/ 0 h 69"/>
                <a:gd name="T24" fmla="*/ 8 w 60"/>
                <a:gd name="T25" fmla="*/ 0 h 69"/>
                <a:gd name="T26" fmla="*/ 14 w 60"/>
                <a:gd name="T27" fmla="*/ 5 h 69"/>
                <a:gd name="T28" fmla="*/ 21 w 60"/>
                <a:gd name="T29" fmla="*/ 9 h 69"/>
                <a:gd name="T30" fmla="*/ 23 w 60"/>
                <a:gd name="T31" fmla="*/ 16 h 69"/>
                <a:gd name="T32" fmla="*/ 21 w 60"/>
                <a:gd name="T33" fmla="*/ 17 h 69"/>
                <a:gd name="T34" fmla="*/ 48 w 60"/>
                <a:gd name="T35" fmla="*/ 16 h 69"/>
                <a:gd name="T36" fmla="*/ 51 w 60"/>
                <a:gd name="T37" fmla="*/ 20 h 69"/>
                <a:gd name="T38" fmla="*/ 48 w 60"/>
                <a:gd name="T39" fmla="*/ 23 h 69"/>
                <a:gd name="T40" fmla="*/ 48 w 60"/>
                <a:gd name="T41" fmla="*/ 27 h 69"/>
                <a:gd name="T42" fmla="*/ 41 w 60"/>
                <a:gd name="T43" fmla="*/ 28 h 69"/>
                <a:gd name="T44" fmla="*/ 40 w 60"/>
                <a:gd name="T45" fmla="*/ 33 h 69"/>
                <a:gd name="T46" fmla="*/ 37 w 60"/>
                <a:gd name="T47" fmla="*/ 34 h 69"/>
                <a:gd name="T48" fmla="*/ 40 w 60"/>
                <a:gd name="T49" fmla="*/ 44 h 69"/>
                <a:gd name="T50" fmla="*/ 41 w 60"/>
                <a:gd name="T51" fmla="*/ 44 h 69"/>
                <a:gd name="T52" fmla="*/ 44 w 60"/>
                <a:gd name="T53" fmla="*/ 45 h 69"/>
                <a:gd name="T54" fmla="*/ 46 w 60"/>
                <a:gd name="T55" fmla="*/ 45 h 69"/>
                <a:gd name="T56" fmla="*/ 51 w 60"/>
                <a:gd name="T57" fmla="*/ 40 h 69"/>
                <a:gd name="T58" fmla="*/ 51 w 60"/>
                <a:gd name="T59" fmla="*/ 45 h 69"/>
                <a:gd name="T60" fmla="*/ 55 w 60"/>
                <a:gd name="T61" fmla="*/ 50 h 69"/>
                <a:gd name="T62" fmla="*/ 58 w 60"/>
                <a:gd name="T63" fmla="*/ 55 h 69"/>
                <a:gd name="T64" fmla="*/ 60 w 60"/>
                <a:gd name="T65" fmla="*/ 69 h 69"/>
                <a:gd name="T66" fmla="*/ 55 w 60"/>
                <a:gd name="T67" fmla="*/ 68 h 69"/>
                <a:gd name="T68" fmla="*/ 52 w 60"/>
                <a:gd name="T69" fmla="*/ 69 h 69"/>
                <a:gd name="T70" fmla="*/ 51 w 60"/>
                <a:gd name="T71" fmla="*/ 62 h 69"/>
                <a:gd name="T72" fmla="*/ 48 w 60"/>
                <a:gd name="T73" fmla="*/ 54 h 69"/>
                <a:gd name="T74" fmla="*/ 41 w 60"/>
                <a:gd name="T75" fmla="*/ 48 h 69"/>
                <a:gd name="T76" fmla="*/ 34 w 60"/>
                <a:gd name="T77" fmla="*/ 45 h 69"/>
                <a:gd name="T78" fmla="*/ 33 w 60"/>
                <a:gd name="T79" fmla="*/ 40 h 69"/>
                <a:gd name="T80" fmla="*/ 26 w 60"/>
                <a:gd name="T81" fmla="*/ 37 h 69"/>
                <a:gd name="T82" fmla="*/ 26 w 60"/>
                <a:gd name="T83" fmla="*/ 41 h 69"/>
                <a:gd name="T84" fmla="*/ 30 w 60"/>
                <a:gd name="T85" fmla="*/ 41 h 69"/>
                <a:gd name="T86" fmla="*/ 33 w 60"/>
                <a:gd name="T87" fmla="*/ 48 h 69"/>
                <a:gd name="T88" fmla="*/ 30 w 60"/>
                <a:gd name="T89" fmla="*/ 50 h 69"/>
                <a:gd name="T90" fmla="*/ 33 w 60"/>
                <a:gd name="T91" fmla="*/ 54 h 69"/>
                <a:gd name="T92" fmla="*/ 30 w 60"/>
                <a:gd name="T93" fmla="*/ 61 h 69"/>
                <a:gd name="T94" fmla="*/ 26 w 60"/>
                <a:gd name="T95" fmla="*/ 55 h 69"/>
                <a:gd name="T96" fmla="*/ 26 w 60"/>
                <a:gd name="T97" fmla="*/ 54 h 69"/>
                <a:gd name="T98" fmla="*/ 23 w 60"/>
                <a:gd name="T99" fmla="*/ 55 h 69"/>
                <a:gd name="T100" fmla="*/ 26 w 60"/>
                <a:gd name="T101" fmla="*/ 61 h 69"/>
                <a:gd name="T102" fmla="*/ 21 w 60"/>
                <a:gd name="T103" fmla="*/ 61 h 69"/>
                <a:gd name="T104" fmla="*/ 19 w 60"/>
                <a:gd name="T105" fmla="*/ 61 h 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"/>
                <a:gd name="T160" fmla="*/ 0 h 69"/>
                <a:gd name="T161" fmla="*/ 60 w 60"/>
                <a:gd name="T162" fmla="*/ 69 h 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" h="69">
                  <a:moveTo>
                    <a:pt x="19" y="61"/>
                  </a:moveTo>
                  <a:lnTo>
                    <a:pt x="10" y="37"/>
                  </a:lnTo>
                  <a:lnTo>
                    <a:pt x="11" y="30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4" y="23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9"/>
                  </a:lnTo>
                  <a:lnTo>
                    <a:pt x="3" y="0"/>
                  </a:lnTo>
                  <a:lnTo>
                    <a:pt x="8" y="0"/>
                  </a:lnTo>
                  <a:lnTo>
                    <a:pt x="14" y="5"/>
                  </a:lnTo>
                  <a:lnTo>
                    <a:pt x="21" y="9"/>
                  </a:lnTo>
                  <a:lnTo>
                    <a:pt x="23" y="16"/>
                  </a:lnTo>
                  <a:lnTo>
                    <a:pt x="21" y="17"/>
                  </a:lnTo>
                  <a:lnTo>
                    <a:pt x="48" y="16"/>
                  </a:lnTo>
                  <a:lnTo>
                    <a:pt x="51" y="20"/>
                  </a:lnTo>
                  <a:lnTo>
                    <a:pt x="48" y="23"/>
                  </a:lnTo>
                  <a:lnTo>
                    <a:pt x="48" y="27"/>
                  </a:lnTo>
                  <a:lnTo>
                    <a:pt x="41" y="28"/>
                  </a:lnTo>
                  <a:lnTo>
                    <a:pt x="40" y="33"/>
                  </a:lnTo>
                  <a:lnTo>
                    <a:pt x="37" y="34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4" y="45"/>
                  </a:lnTo>
                  <a:lnTo>
                    <a:pt x="46" y="45"/>
                  </a:lnTo>
                  <a:lnTo>
                    <a:pt x="51" y="40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8" y="55"/>
                  </a:lnTo>
                  <a:lnTo>
                    <a:pt x="60" y="69"/>
                  </a:lnTo>
                  <a:lnTo>
                    <a:pt x="55" y="68"/>
                  </a:lnTo>
                  <a:lnTo>
                    <a:pt x="52" y="69"/>
                  </a:lnTo>
                  <a:lnTo>
                    <a:pt x="51" y="62"/>
                  </a:lnTo>
                  <a:lnTo>
                    <a:pt x="48" y="54"/>
                  </a:lnTo>
                  <a:lnTo>
                    <a:pt x="41" y="48"/>
                  </a:lnTo>
                  <a:lnTo>
                    <a:pt x="34" y="45"/>
                  </a:lnTo>
                  <a:lnTo>
                    <a:pt x="33" y="40"/>
                  </a:lnTo>
                  <a:lnTo>
                    <a:pt x="26" y="37"/>
                  </a:lnTo>
                  <a:lnTo>
                    <a:pt x="26" y="41"/>
                  </a:lnTo>
                  <a:lnTo>
                    <a:pt x="30" y="41"/>
                  </a:lnTo>
                  <a:lnTo>
                    <a:pt x="33" y="48"/>
                  </a:lnTo>
                  <a:lnTo>
                    <a:pt x="30" y="50"/>
                  </a:lnTo>
                  <a:lnTo>
                    <a:pt x="33" y="54"/>
                  </a:lnTo>
                  <a:lnTo>
                    <a:pt x="30" y="61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3" y="55"/>
                  </a:lnTo>
                  <a:lnTo>
                    <a:pt x="26" y="61"/>
                  </a:lnTo>
                  <a:lnTo>
                    <a:pt x="21" y="61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2" name="Group 1190"/>
          <p:cNvGrpSpPr>
            <a:grpSpLocks/>
          </p:cNvGrpSpPr>
          <p:nvPr/>
        </p:nvGrpSpPr>
        <p:grpSpPr bwMode="auto">
          <a:xfrm>
            <a:off x="5875867" y="2245079"/>
            <a:ext cx="55034" cy="23988"/>
            <a:chOff x="3441" y="1988"/>
            <a:chExt cx="39" cy="17"/>
          </a:xfrm>
        </p:grpSpPr>
        <p:sp>
          <p:nvSpPr>
            <p:cNvPr id="142619" name="Freeform 1188"/>
            <p:cNvSpPr>
              <a:spLocks/>
            </p:cNvSpPr>
            <p:nvPr/>
          </p:nvSpPr>
          <p:spPr bwMode="auto">
            <a:xfrm>
              <a:off x="3441" y="1988"/>
              <a:ext cx="39" cy="17"/>
            </a:xfrm>
            <a:custGeom>
              <a:avLst/>
              <a:gdLst>
                <a:gd name="T0" fmla="*/ 0 w 39"/>
                <a:gd name="T1" fmla="*/ 9 h 17"/>
                <a:gd name="T2" fmla="*/ 7 w 39"/>
                <a:gd name="T3" fmla="*/ 7 h 17"/>
                <a:gd name="T4" fmla="*/ 9 w 39"/>
                <a:gd name="T5" fmla="*/ 0 h 17"/>
                <a:gd name="T6" fmla="*/ 16 w 39"/>
                <a:gd name="T7" fmla="*/ 3 h 17"/>
                <a:gd name="T8" fmla="*/ 25 w 39"/>
                <a:gd name="T9" fmla="*/ 3 h 17"/>
                <a:gd name="T10" fmla="*/ 28 w 39"/>
                <a:gd name="T11" fmla="*/ 0 h 17"/>
                <a:gd name="T12" fmla="*/ 32 w 39"/>
                <a:gd name="T13" fmla="*/ 4 h 17"/>
                <a:gd name="T14" fmla="*/ 32 w 39"/>
                <a:gd name="T15" fmla="*/ 9 h 17"/>
                <a:gd name="T16" fmla="*/ 36 w 39"/>
                <a:gd name="T17" fmla="*/ 11 h 17"/>
                <a:gd name="T18" fmla="*/ 39 w 39"/>
                <a:gd name="T19" fmla="*/ 17 h 17"/>
                <a:gd name="T20" fmla="*/ 21 w 39"/>
                <a:gd name="T21" fmla="*/ 17 h 17"/>
                <a:gd name="T22" fmla="*/ 21 w 39"/>
                <a:gd name="T23" fmla="*/ 16 h 17"/>
                <a:gd name="T24" fmla="*/ 14 w 39"/>
                <a:gd name="T25" fmla="*/ 17 h 17"/>
                <a:gd name="T26" fmla="*/ 5 w 39"/>
                <a:gd name="T27" fmla="*/ 16 h 17"/>
                <a:gd name="T28" fmla="*/ 0 w 39"/>
                <a:gd name="T29" fmla="*/ 13 h 17"/>
                <a:gd name="T30" fmla="*/ 0 w 39"/>
                <a:gd name="T31" fmla="*/ 9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7"/>
                <a:gd name="T50" fmla="*/ 39 w 39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7">
                  <a:moveTo>
                    <a:pt x="0" y="9"/>
                  </a:moveTo>
                  <a:lnTo>
                    <a:pt x="7" y="7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5" y="3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2" y="9"/>
                  </a:lnTo>
                  <a:lnTo>
                    <a:pt x="36" y="11"/>
                  </a:lnTo>
                  <a:lnTo>
                    <a:pt x="39" y="17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14" y="17"/>
                  </a:lnTo>
                  <a:lnTo>
                    <a:pt x="5" y="16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20" name="Freeform 1189"/>
            <p:cNvSpPr>
              <a:spLocks/>
            </p:cNvSpPr>
            <p:nvPr/>
          </p:nvSpPr>
          <p:spPr bwMode="auto">
            <a:xfrm>
              <a:off x="3441" y="1988"/>
              <a:ext cx="39" cy="17"/>
            </a:xfrm>
            <a:custGeom>
              <a:avLst/>
              <a:gdLst>
                <a:gd name="T0" fmla="*/ 0 w 39"/>
                <a:gd name="T1" fmla="*/ 9 h 17"/>
                <a:gd name="T2" fmla="*/ 7 w 39"/>
                <a:gd name="T3" fmla="*/ 7 h 17"/>
                <a:gd name="T4" fmla="*/ 9 w 39"/>
                <a:gd name="T5" fmla="*/ 0 h 17"/>
                <a:gd name="T6" fmla="*/ 16 w 39"/>
                <a:gd name="T7" fmla="*/ 3 h 17"/>
                <a:gd name="T8" fmla="*/ 25 w 39"/>
                <a:gd name="T9" fmla="*/ 3 h 17"/>
                <a:gd name="T10" fmla="*/ 28 w 39"/>
                <a:gd name="T11" fmla="*/ 0 h 17"/>
                <a:gd name="T12" fmla="*/ 32 w 39"/>
                <a:gd name="T13" fmla="*/ 4 h 17"/>
                <a:gd name="T14" fmla="*/ 32 w 39"/>
                <a:gd name="T15" fmla="*/ 9 h 17"/>
                <a:gd name="T16" fmla="*/ 36 w 39"/>
                <a:gd name="T17" fmla="*/ 11 h 17"/>
                <a:gd name="T18" fmla="*/ 39 w 39"/>
                <a:gd name="T19" fmla="*/ 17 h 17"/>
                <a:gd name="T20" fmla="*/ 21 w 39"/>
                <a:gd name="T21" fmla="*/ 17 h 17"/>
                <a:gd name="T22" fmla="*/ 21 w 39"/>
                <a:gd name="T23" fmla="*/ 16 h 17"/>
                <a:gd name="T24" fmla="*/ 14 w 39"/>
                <a:gd name="T25" fmla="*/ 17 h 17"/>
                <a:gd name="T26" fmla="*/ 5 w 39"/>
                <a:gd name="T27" fmla="*/ 16 h 17"/>
                <a:gd name="T28" fmla="*/ 0 w 39"/>
                <a:gd name="T29" fmla="*/ 13 h 17"/>
                <a:gd name="T30" fmla="*/ 0 w 39"/>
                <a:gd name="T31" fmla="*/ 9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7"/>
                <a:gd name="T50" fmla="*/ 39 w 39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7">
                  <a:moveTo>
                    <a:pt x="0" y="9"/>
                  </a:moveTo>
                  <a:lnTo>
                    <a:pt x="7" y="7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5" y="3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2" y="9"/>
                  </a:lnTo>
                  <a:lnTo>
                    <a:pt x="36" y="11"/>
                  </a:lnTo>
                  <a:lnTo>
                    <a:pt x="39" y="17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14" y="17"/>
                  </a:lnTo>
                  <a:lnTo>
                    <a:pt x="5" y="16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3" name="Group 1193"/>
          <p:cNvGrpSpPr>
            <a:grpSpLocks/>
          </p:cNvGrpSpPr>
          <p:nvPr/>
        </p:nvGrpSpPr>
        <p:grpSpPr bwMode="auto">
          <a:xfrm>
            <a:off x="5942190" y="2239434"/>
            <a:ext cx="158044" cy="323144"/>
            <a:chOff x="3488" y="1984"/>
            <a:chExt cx="112" cy="229"/>
          </a:xfrm>
        </p:grpSpPr>
        <p:sp>
          <p:nvSpPr>
            <p:cNvPr id="142617" name="Freeform 1191"/>
            <p:cNvSpPr>
              <a:spLocks/>
            </p:cNvSpPr>
            <p:nvPr/>
          </p:nvSpPr>
          <p:spPr bwMode="auto">
            <a:xfrm>
              <a:off x="3488" y="1984"/>
              <a:ext cx="112" cy="229"/>
            </a:xfrm>
            <a:custGeom>
              <a:avLst/>
              <a:gdLst>
                <a:gd name="T0" fmla="*/ 11 w 112"/>
                <a:gd name="T1" fmla="*/ 81 h 229"/>
                <a:gd name="T2" fmla="*/ 12 w 112"/>
                <a:gd name="T3" fmla="*/ 69 h 229"/>
                <a:gd name="T4" fmla="*/ 19 w 112"/>
                <a:gd name="T5" fmla="*/ 58 h 229"/>
                <a:gd name="T6" fmla="*/ 23 w 112"/>
                <a:gd name="T7" fmla="*/ 42 h 229"/>
                <a:gd name="T8" fmla="*/ 29 w 112"/>
                <a:gd name="T9" fmla="*/ 35 h 229"/>
                <a:gd name="T10" fmla="*/ 38 w 112"/>
                <a:gd name="T11" fmla="*/ 18 h 229"/>
                <a:gd name="T12" fmla="*/ 49 w 112"/>
                <a:gd name="T13" fmla="*/ 18 h 229"/>
                <a:gd name="T14" fmla="*/ 49 w 112"/>
                <a:gd name="T15" fmla="*/ 8 h 229"/>
                <a:gd name="T16" fmla="*/ 53 w 112"/>
                <a:gd name="T17" fmla="*/ 4 h 229"/>
                <a:gd name="T18" fmla="*/ 61 w 112"/>
                <a:gd name="T19" fmla="*/ 0 h 229"/>
                <a:gd name="T20" fmla="*/ 66 w 112"/>
                <a:gd name="T21" fmla="*/ 11 h 229"/>
                <a:gd name="T22" fmla="*/ 74 w 112"/>
                <a:gd name="T23" fmla="*/ 32 h 229"/>
                <a:gd name="T24" fmla="*/ 72 w 112"/>
                <a:gd name="T25" fmla="*/ 38 h 229"/>
                <a:gd name="T26" fmla="*/ 64 w 112"/>
                <a:gd name="T27" fmla="*/ 42 h 229"/>
                <a:gd name="T28" fmla="*/ 61 w 112"/>
                <a:gd name="T29" fmla="*/ 48 h 229"/>
                <a:gd name="T30" fmla="*/ 66 w 112"/>
                <a:gd name="T31" fmla="*/ 58 h 229"/>
                <a:gd name="T32" fmla="*/ 72 w 112"/>
                <a:gd name="T33" fmla="*/ 56 h 229"/>
                <a:gd name="T34" fmla="*/ 77 w 112"/>
                <a:gd name="T35" fmla="*/ 58 h 229"/>
                <a:gd name="T36" fmla="*/ 82 w 112"/>
                <a:gd name="T37" fmla="*/ 69 h 229"/>
                <a:gd name="T38" fmla="*/ 89 w 112"/>
                <a:gd name="T39" fmla="*/ 75 h 229"/>
                <a:gd name="T40" fmla="*/ 97 w 112"/>
                <a:gd name="T41" fmla="*/ 83 h 229"/>
                <a:gd name="T42" fmla="*/ 97 w 112"/>
                <a:gd name="T43" fmla="*/ 87 h 229"/>
                <a:gd name="T44" fmla="*/ 105 w 112"/>
                <a:gd name="T45" fmla="*/ 90 h 229"/>
                <a:gd name="T46" fmla="*/ 108 w 112"/>
                <a:gd name="T47" fmla="*/ 93 h 229"/>
                <a:gd name="T48" fmla="*/ 108 w 112"/>
                <a:gd name="T49" fmla="*/ 97 h 229"/>
                <a:gd name="T50" fmla="*/ 101 w 112"/>
                <a:gd name="T51" fmla="*/ 100 h 229"/>
                <a:gd name="T52" fmla="*/ 90 w 112"/>
                <a:gd name="T53" fmla="*/ 107 h 229"/>
                <a:gd name="T54" fmla="*/ 89 w 112"/>
                <a:gd name="T55" fmla="*/ 108 h 229"/>
                <a:gd name="T56" fmla="*/ 74 w 112"/>
                <a:gd name="T57" fmla="*/ 114 h 229"/>
                <a:gd name="T58" fmla="*/ 72 w 112"/>
                <a:gd name="T59" fmla="*/ 124 h 229"/>
                <a:gd name="T60" fmla="*/ 70 w 112"/>
                <a:gd name="T61" fmla="*/ 128 h 229"/>
                <a:gd name="T62" fmla="*/ 74 w 112"/>
                <a:gd name="T63" fmla="*/ 132 h 229"/>
                <a:gd name="T64" fmla="*/ 86 w 112"/>
                <a:gd name="T65" fmla="*/ 149 h 229"/>
                <a:gd name="T66" fmla="*/ 86 w 112"/>
                <a:gd name="T67" fmla="*/ 159 h 229"/>
                <a:gd name="T68" fmla="*/ 83 w 112"/>
                <a:gd name="T69" fmla="*/ 169 h 229"/>
                <a:gd name="T70" fmla="*/ 96 w 112"/>
                <a:gd name="T71" fmla="*/ 186 h 229"/>
                <a:gd name="T72" fmla="*/ 101 w 112"/>
                <a:gd name="T73" fmla="*/ 204 h 229"/>
                <a:gd name="T74" fmla="*/ 93 w 112"/>
                <a:gd name="T75" fmla="*/ 222 h 229"/>
                <a:gd name="T76" fmla="*/ 90 w 112"/>
                <a:gd name="T77" fmla="*/ 229 h 229"/>
                <a:gd name="T78" fmla="*/ 90 w 112"/>
                <a:gd name="T79" fmla="*/ 218 h 229"/>
                <a:gd name="T80" fmla="*/ 89 w 112"/>
                <a:gd name="T81" fmla="*/ 207 h 229"/>
                <a:gd name="T82" fmla="*/ 90 w 112"/>
                <a:gd name="T83" fmla="*/ 194 h 229"/>
                <a:gd name="T84" fmla="*/ 83 w 112"/>
                <a:gd name="T85" fmla="*/ 186 h 229"/>
                <a:gd name="T86" fmla="*/ 79 w 112"/>
                <a:gd name="T87" fmla="*/ 176 h 229"/>
                <a:gd name="T88" fmla="*/ 74 w 112"/>
                <a:gd name="T89" fmla="*/ 156 h 229"/>
                <a:gd name="T90" fmla="*/ 70 w 112"/>
                <a:gd name="T91" fmla="*/ 149 h 229"/>
                <a:gd name="T92" fmla="*/ 66 w 112"/>
                <a:gd name="T93" fmla="*/ 142 h 229"/>
                <a:gd name="T94" fmla="*/ 64 w 112"/>
                <a:gd name="T95" fmla="*/ 149 h 229"/>
                <a:gd name="T96" fmla="*/ 49 w 112"/>
                <a:gd name="T97" fmla="*/ 159 h 229"/>
                <a:gd name="T98" fmla="*/ 42 w 112"/>
                <a:gd name="T99" fmla="*/ 159 h 229"/>
                <a:gd name="T100" fmla="*/ 42 w 112"/>
                <a:gd name="T101" fmla="*/ 159 h 229"/>
                <a:gd name="T102" fmla="*/ 38 w 112"/>
                <a:gd name="T103" fmla="*/ 156 h 229"/>
                <a:gd name="T104" fmla="*/ 33 w 112"/>
                <a:gd name="T105" fmla="*/ 145 h 229"/>
                <a:gd name="T106" fmla="*/ 33 w 112"/>
                <a:gd name="T107" fmla="*/ 128 h 229"/>
                <a:gd name="T108" fmla="*/ 26 w 112"/>
                <a:gd name="T109" fmla="*/ 122 h 229"/>
                <a:gd name="T110" fmla="*/ 23 w 112"/>
                <a:gd name="T111" fmla="*/ 118 h 229"/>
                <a:gd name="T112" fmla="*/ 19 w 112"/>
                <a:gd name="T113" fmla="*/ 112 h 229"/>
                <a:gd name="T114" fmla="*/ 15 w 112"/>
                <a:gd name="T115" fmla="*/ 105 h 229"/>
                <a:gd name="T116" fmla="*/ 8 w 112"/>
                <a:gd name="T117" fmla="*/ 103 h 229"/>
                <a:gd name="T118" fmla="*/ 4 w 112"/>
                <a:gd name="T119" fmla="*/ 93 h 229"/>
                <a:gd name="T120" fmla="*/ 6 w 112"/>
                <a:gd name="T121" fmla="*/ 81 h 22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"/>
                <a:gd name="T184" fmla="*/ 0 h 229"/>
                <a:gd name="T185" fmla="*/ 112 w 112"/>
                <a:gd name="T186" fmla="*/ 229 h 22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" h="229">
                  <a:moveTo>
                    <a:pt x="6" y="81"/>
                  </a:moveTo>
                  <a:lnTo>
                    <a:pt x="11" y="81"/>
                  </a:lnTo>
                  <a:lnTo>
                    <a:pt x="8" y="70"/>
                  </a:lnTo>
                  <a:lnTo>
                    <a:pt x="12" y="69"/>
                  </a:lnTo>
                  <a:lnTo>
                    <a:pt x="12" y="58"/>
                  </a:lnTo>
                  <a:lnTo>
                    <a:pt x="19" y="58"/>
                  </a:lnTo>
                  <a:lnTo>
                    <a:pt x="23" y="49"/>
                  </a:lnTo>
                  <a:lnTo>
                    <a:pt x="23" y="42"/>
                  </a:lnTo>
                  <a:lnTo>
                    <a:pt x="23" y="38"/>
                  </a:lnTo>
                  <a:lnTo>
                    <a:pt x="29" y="35"/>
                  </a:lnTo>
                  <a:lnTo>
                    <a:pt x="29" y="25"/>
                  </a:lnTo>
                  <a:lnTo>
                    <a:pt x="38" y="18"/>
                  </a:lnTo>
                  <a:lnTo>
                    <a:pt x="48" y="15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49" y="8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70" y="11"/>
                  </a:lnTo>
                  <a:lnTo>
                    <a:pt x="74" y="32"/>
                  </a:lnTo>
                  <a:lnTo>
                    <a:pt x="72" y="37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4" y="42"/>
                  </a:lnTo>
                  <a:lnTo>
                    <a:pt x="66" y="48"/>
                  </a:lnTo>
                  <a:lnTo>
                    <a:pt x="61" y="48"/>
                  </a:lnTo>
                  <a:lnTo>
                    <a:pt x="64" y="53"/>
                  </a:lnTo>
                  <a:lnTo>
                    <a:pt x="66" y="58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9" y="56"/>
                  </a:lnTo>
                  <a:lnTo>
                    <a:pt x="77" y="58"/>
                  </a:lnTo>
                  <a:lnTo>
                    <a:pt x="79" y="60"/>
                  </a:lnTo>
                  <a:lnTo>
                    <a:pt x="82" y="69"/>
                  </a:lnTo>
                  <a:lnTo>
                    <a:pt x="89" y="69"/>
                  </a:lnTo>
                  <a:lnTo>
                    <a:pt x="89" y="75"/>
                  </a:lnTo>
                  <a:lnTo>
                    <a:pt x="86" y="81"/>
                  </a:lnTo>
                  <a:lnTo>
                    <a:pt x="97" y="83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101" y="87"/>
                  </a:lnTo>
                  <a:lnTo>
                    <a:pt x="105" y="90"/>
                  </a:lnTo>
                  <a:lnTo>
                    <a:pt x="112" y="90"/>
                  </a:lnTo>
                  <a:lnTo>
                    <a:pt x="108" y="93"/>
                  </a:lnTo>
                  <a:lnTo>
                    <a:pt x="105" y="94"/>
                  </a:lnTo>
                  <a:lnTo>
                    <a:pt x="108" y="97"/>
                  </a:lnTo>
                  <a:lnTo>
                    <a:pt x="102" y="98"/>
                  </a:lnTo>
                  <a:lnTo>
                    <a:pt x="101" y="100"/>
                  </a:lnTo>
                  <a:lnTo>
                    <a:pt x="93" y="103"/>
                  </a:lnTo>
                  <a:lnTo>
                    <a:pt x="90" y="107"/>
                  </a:lnTo>
                  <a:lnTo>
                    <a:pt x="86" y="105"/>
                  </a:lnTo>
                  <a:lnTo>
                    <a:pt x="89" y="108"/>
                  </a:lnTo>
                  <a:lnTo>
                    <a:pt x="77" y="112"/>
                  </a:lnTo>
                  <a:lnTo>
                    <a:pt x="74" y="114"/>
                  </a:lnTo>
                  <a:lnTo>
                    <a:pt x="72" y="118"/>
                  </a:lnTo>
                  <a:lnTo>
                    <a:pt x="72" y="124"/>
                  </a:lnTo>
                  <a:lnTo>
                    <a:pt x="70" y="125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4" y="132"/>
                  </a:lnTo>
                  <a:lnTo>
                    <a:pt x="83" y="145"/>
                  </a:lnTo>
                  <a:lnTo>
                    <a:pt x="86" y="149"/>
                  </a:lnTo>
                  <a:lnTo>
                    <a:pt x="89" y="156"/>
                  </a:lnTo>
                  <a:lnTo>
                    <a:pt x="86" y="159"/>
                  </a:lnTo>
                  <a:lnTo>
                    <a:pt x="86" y="164"/>
                  </a:lnTo>
                  <a:lnTo>
                    <a:pt x="83" y="169"/>
                  </a:lnTo>
                  <a:lnTo>
                    <a:pt x="83" y="173"/>
                  </a:lnTo>
                  <a:lnTo>
                    <a:pt x="96" y="186"/>
                  </a:lnTo>
                  <a:lnTo>
                    <a:pt x="96" y="192"/>
                  </a:lnTo>
                  <a:lnTo>
                    <a:pt x="101" y="204"/>
                  </a:lnTo>
                  <a:lnTo>
                    <a:pt x="97" y="211"/>
                  </a:lnTo>
                  <a:lnTo>
                    <a:pt x="93" y="222"/>
                  </a:lnTo>
                  <a:lnTo>
                    <a:pt x="93" y="226"/>
                  </a:lnTo>
                  <a:lnTo>
                    <a:pt x="90" y="229"/>
                  </a:lnTo>
                  <a:lnTo>
                    <a:pt x="89" y="222"/>
                  </a:lnTo>
                  <a:lnTo>
                    <a:pt x="90" y="218"/>
                  </a:lnTo>
                  <a:lnTo>
                    <a:pt x="90" y="207"/>
                  </a:lnTo>
                  <a:lnTo>
                    <a:pt x="89" y="207"/>
                  </a:lnTo>
                  <a:lnTo>
                    <a:pt x="90" y="204"/>
                  </a:lnTo>
                  <a:lnTo>
                    <a:pt x="90" y="194"/>
                  </a:lnTo>
                  <a:lnTo>
                    <a:pt x="83" y="181"/>
                  </a:lnTo>
                  <a:lnTo>
                    <a:pt x="83" y="186"/>
                  </a:lnTo>
                  <a:lnTo>
                    <a:pt x="82" y="186"/>
                  </a:lnTo>
                  <a:lnTo>
                    <a:pt x="79" y="176"/>
                  </a:lnTo>
                  <a:lnTo>
                    <a:pt x="77" y="164"/>
                  </a:lnTo>
                  <a:lnTo>
                    <a:pt x="74" y="156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8" y="145"/>
                  </a:lnTo>
                  <a:lnTo>
                    <a:pt x="66" y="142"/>
                  </a:lnTo>
                  <a:lnTo>
                    <a:pt x="64" y="143"/>
                  </a:lnTo>
                  <a:lnTo>
                    <a:pt x="64" y="149"/>
                  </a:lnTo>
                  <a:lnTo>
                    <a:pt x="59" y="153"/>
                  </a:lnTo>
                  <a:lnTo>
                    <a:pt x="49" y="159"/>
                  </a:lnTo>
                  <a:lnTo>
                    <a:pt x="48" y="160"/>
                  </a:lnTo>
                  <a:lnTo>
                    <a:pt x="42" y="159"/>
                  </a:lnTo>
                  <a:lnTo>
                    <a:pt x="44" y="156"/>
                  </a:lnTo>
                  <a:lnTo>
                    <a:pt x="42" y="159"/>
                  </a:lnTo>
                  <a:lnTo>
                    <a:pt x="38" y="159"/>
                  </a:lnTo>
                  <a:lnTo>
                    <a:pt x="38" y="156"/>
                  </a:lnTo>
                  <a:lnTo>
                    <a:pt x="33" y="159"/>
                  </a:lnTo>
                  <a:lnTo>
                    <a:pt x="33" y="145"/>
                  </a:lnTo>
                  <a:lnTo>
                    <a:pt x="36" y="135"/>
                  </a:lnTo>
                  <a:lnTo>
                    <a:pt x="33" y="128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19" y="115"/>
                  </a:lnTo>
                  <a:lnTo>
                    <a:pt x="23" y="118"/>
                  </a:lnTo>
                  <a:lnTo>
                    <a:pt x="26" y="115"/>
                  </a:lnTo>
                  <a:lnTo>
                    <a:pt x="19" y="112"/>
                  </a:lnTo>
                  <a:lnTo>
                    <a:pt x="18" y="107"/>
                  </a:lnTo>
                  <a:lnTo>
                    <a:pt x="15" y="105"/>
                  </a:lnTo>
                  <a:lnTo>
                    <a:pt x="11" y="103"/>
                  </a:lnTo>
                  <a:lnTo>
                    <a:pt x="8" y="103"/>
                  </a:lnTo>
                  <a:lnTo>
                    <a:pt x="0" y="94"/>
                  </a:lnTo>
                  <a:lnTo>
                    <a:pt x="4" y="93"/>
                  </a:lnTo>
                  <a:lnTo>
                    <a:pt x="8" y="94"/>
                  </a:lnTo>
                  <a:lnTo>
                    <a:pt x="6" y="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18" name="Freeform 1192"/>
            <p:cNvSpPr>
              <a:spLocks/>
            </p:cNvSpPr>
            <p:nvPr/>
          </p:nvSpPr>
          <p:spPr bwMode="auto">
            <a:xfrm>
              <a:off x="3488" y="1984"/>
              <a:ext cx="112" cy="229"/>
            </a:xfrm>
            <a:custGeom>
              <a:avLst/>
              <a:gdLst>
                <a:gd name="T0" fmla="*/ 11 w 112"/>
                <a:gd name="T1" fmla="*/ 81 h 229"/>
                <a:gd name="T2" fmla="*/ 12 w 112"/>
                <a:gd name="T3" fmla="*/ 69 h 229"/>
                <a:gd name="T4" fmla="*/ 19 w 112"/>
                <a:gd name="T5" fmla="*/ 58 h 229"/>
                <a:gd name="T6" fmla="*/ 23 w 112"/>
                <a:gd name="T7" fmla="*/ 42 h 229"/>
                <a:gd name="T8" fmla="*/ 29 w 112"/>
                <a:gd name="T9" fmla="*/ 35 h 229"/>
                <a:gd name="T10" fmla="*/ 38 w 112"/>
                <a:gd name="T11" fmla="*/ 18 h 229"/>
                <a:gd name="T12" fmla="*/ 49 w 112"/>
                <a:gd name="T13" fmla="*/ 18 h 229"/>
                <a:gd name="T14" fmla="*/ 49 w 112"/>
                <a:gd name="T15" fmla="*/ 8 h 229"/>
                <a:gd name="T16" fmla="*/ 53 w 112"/>
                <a:gd name="T17" fmla="*/ 4 h 229"/>
                <a:gd name="T18" fmla="*/ 61 w 112"/>
                <a:gd name="T19" fmla="*/ 0 h 229"/>
                <a:gd name="T20" fmla="*/ 66 w 112"/>
                <a:gd name="T21" fmla="*/ 11 h 229"/>
                <a:gd name="T22" fmla="*/ 74 w 112"/>
                <a:gd name="T23" fmla="*/ 32 h 229"/>
                <a:gd name="T24" fmla="*/ 72 w 112"/>
                <a:gd name="T25" fmla="*/ 38 h 229"/>
                <a:gd name="T26" fmla="*/ 64 w 112"/>
                <a:gd name="T27" fmla="*/ 42 h 229"/>
                <a:gd name="T28" fmla="*/ 61 w 112"/>
                <a:gd name="T29" fmla="*/ 48 h 229"/>
                <a:gd name="T30" fmla="*/ 66 w 112"/>
                <a:gd name="T31" fmla="*/ 58 h 229"/>
                <a:gd name="T32" fmla="*/ 72 w 112"/>
                <a:gd name="T33" fmla="*/ 56 h 229"/>
                <a:gd name="T34" fmla="*/ 77 w 112"/>
                <a:gd name="T35" fmla="*/ 58 h 229"/>
                <a:gd name="T36" fmla="*/ 82 w 112"/>
                <a:gd name="T37" fmla="*/ 69 h 229"/>
                <a:gd name="T38" fmla="*/ 89 w 112"/>
                <a:gd name="T39" fmla="*/ 75 h 229"/>
                <a:gd name="T40" fmla="*/ 97 w 112"/>
                <a:gd name="T41" fmla="*/ 83 h 229"/>
                <a:gd name="T42" fmla="*/ 97 w 112"/>
                <a:gd name="T43" fmla="*/ 87 h 229"/>
                <a:gd name="T44" fmla="*/ 105 w 112"/>
                <a:gd name="T45" fmla="*/ 90 h 229"/>
                <a:gd name="T46" fmla="*/ 108 w 112"/>
                <a:gd name="T47" fmla="*/ 93 h 229"/>
                <a:gd name="T48" fmla="*/ 108 w 112"/>
                <a:gd name="T49" fmla="*/ 97 h 229"/>
                <a:gd name="T50" fmla="*/ 101 w 112"/>
                <a:gd name="T51" fmla="*/ 100 h 229"/>
                <a:gd name="T52" fmla="*/ 90 w 112"/>
                <a:gd name="T53" fmla="*/ 107 h 229"/>
                <a:gd name="T54" fmla="*/ 89 w 112"/>
                <a:gd name="T55" fmla="*/ 108 h 229"/>
                <a:gd name="T56" fmla="*/ 74 w 112"/>
                <a:gd name="T57" fmla="*/ 114 h 229"/>
                <a:gd name="T58" fmla="*/ 72 w 112"/>
                <a:gd name="T59" fmla="*/ 124 h 229"/>
                <a:gd name="T60" fmla="*/ 70 w 112"/>
                <a:gd name="T61" fmla="*/ 128 h 229"/>
                <a:gd name="T62" fmla="*/ 74 w 112"/>
                <a:gd name="T63" fmla="*/ 132 h 229"/>
                <a:gd name="T64" fmla="*/ 86 w 112"/>
                <a:gd name="T65" fmla="*/ 149 h 229"/>
                <a:gd name="T66" fmla="*/ 86 w 112"/>
                <a:gd name="T67" fmla="*/ 159 h 229"/>
                <a:gd name="T68" fmla="*/ 83 w 112"/>
                <a:gd name="T69" fmla="*/ 169 h 229"/>
                <a:gd name="T70" fmla="*/ 96 w 112"/>
                <a:gd name="T71" fmla="*/ 186 h 229"/>
                <a:gd name="T72" fmla="*/ 101 w 112"/>
                <a:gd name="T73" fmla="*/ 204 h 229"/>
                <a:gd name="T74" fmla="*/ 93 w 112"/>
                <a:gd name="T75" fmla="*/ 222 h 229"/>
                <a:gd name="T76" fmla="*/ 90 w 112"/>
                <a:gd name="T77" fmla="*/ 229 h 229"/>
                <a:gd name="T78" fmla="*/ 90 w 112"/>
                <a:gd name="T79" fmla="*/ 218 h 229"/>
                <a:gd name="T80" fmla="*/ 89 w 112"/>
                <a:gd name="T81" fmla="*/ 207 h 229"/>
                <a:gd name="T82" fmla="*/ 90 w 112"/>
                <a:gd name="T83" fmla="*/ 194 h 229"/>
                <a:gd name="T84" fmla="*/ 83 w 112"/>
                <a:gd name="T85" fmla="*/ 186 h 229"/>
                <a:gd name="T86" fmla="*/ 79 w 112"/>
                <a:gd name="T87" fmla="*/ 176 h 229"/>
                <a:gd name="T88" fmla="*/ 74 w 112"/>
                <a:gd name="T89" fmla="*/ 156 h 229"/>
                <a:gd name="T90" fmla="*/ 70 w 112"/>
                <a:gd name="T91" fmla="*/ 149 h 229"/>
                <a:gd name="T92" fmla="*/ 66 w 112"/>
                <a:gd name="T93" fmla="*/ 142 h 229"/>
                <a:gd name="T94" fmla="*/ 64 w 112"/>
                <a:gd name="T95" fmla="*/ 149 h 229"/>
                <a:gd name="T96" fmla="*/ 49 w 112"/>
                <a:gd name="T97" fmla="*/ 159 h 229"/>
                <a:gd name="T98" fmla="*/ 42 w 112"/>
                <a:gd name="T99" fmla="*/ 159 h 229"/>
                <a:gd name="T100" fmla="*/ 42 w 112"/>
                <a:gd name="T101" fmla="*/ 159 h 229"/>
                <a:gd name="T102" fmla="*/ 38 w 112"/>
                <a:gd name="T103" fmla="*/ 156 h 229"/>
                <a:gd name="T104" fmla="*/ 33 w 112"/>
                <a:gd name="T105" fmla="*/ 145 h 229"/>
                <a:gd name="T106" fmla="*/ 33 w 112"/>
                <a:gd name="T107" fmla="*/ 128 h 229"/>
                <a:gd name="T108" fmla="*/ 26 w 112"/>
                <a:gd name="T109" fmla="*/ 122 h 229"/>
                <a:gd name="T110" fmla="*/ 23 w 112"/>
                <a:gd name="T111" fmla="*/ 118 h 229"/>
                <a:gd name="T112" fmla="*/ 19 w 112"/>
                <a:gd name="T113" fmla="*/ 112 h 229"/>
                <a:gd name="T114" fmla="*/ 15 w 112"/>
                <a:gd name="T115" fmla="*/ 105 h 229"/>
                <a:gd name="T116" fmla="*/ 8 w 112"/>
                <a:gd name="T117" fmla="*/ 103 h 229"/>
                <a:gd name="T118" fmla="*/ 4 w 112"/>
                <a:gd name="T119" fmla="*/ 93 h 229"/>
                <a:gd name="T120" fmla="*/ 6 w 112"/>
                <a:gd name="T121" fmla="*/ 81 h 22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"/>
                <a:gd name="T184" fmla="*/ 0 h 229"/>
                <a:gd name="T185" fmla="*/ 112 w 112"/>
                <a:gd name="T186" fmla="*/ 229 h 22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" h="229">
                  <a:moveTo>
                    <a:pt x="6" y="81"/>
                  </a:moveTo>
                  <a:lnTo>
                    <a:pt x="11" y="81"/>
                  </a:lnTo>
                  <a:lnTo>
                    <a:pt x="8" y="70"/>
                  </a:lnTo>
                  <a:lnTo>
                    <a:pt x="12" y="69"/>
                  </a:lnTo>
                  <a:lnTo>
                    <a:pt x="12" y="58"/>
                  </a:lnTo>
                  <a:lnTo>
                    <a:pt x="19" y="58"/>
                  </a:lnTo>
                  <a:lnTo>
                    <a:pt x="23" y="49"/>
                  </a:lnTo>
                  <a:lnTo>
                    <a:pt x="23" y="42"/>
                  </a:lnTo>
                  <a:lnTo>
                    <a:pt x="23" y="38"/>
                  </a:lnTo>
                  <a:lnTo>
                    <a:pt x="29" y="35"/>
                  </a:lnTo>
                  <a:lnTo>
                    <a:pt x="29" y="25"/>
                  </a:lnTo>
                  <a:lnTo>
                    <a:pt x="38" y="18"/>
                  </a:lnTo>
                  <a:lnTo>
                    <a:pt x="48" y="15"/>
                  </a:lnTo>
                  <a:lnTo>
                    <a:pt x="49" y="18"/>
                  </a:lnTo>
                  <a:lnTo>
                    <a:pt x="52" y="15"/>
                  </a:lnTo>
                  <a:lnTo>
                    <a:pt x="49" y="8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70" y="11"/>
                  </a:lnTo>
                  <a:lnTo>
                    <a:pt x="74" y="32"/>
                  </a:lnTo>
                  <a:lnTo>
                    <a:pt x="72" y="37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4" y="42"/>
                  </a:lnTo>
                  <a:lnTo>
                    <a:pt x="66" y="48"/>
                  </a:lnTo>
                  <a:lnTo>
                    <a:pt x="61" y="48"/>
                  </a:lnTo>
                  <a:lnTo>
                    <a:pt x="64" y="53"/>
                  </a:lnTo>
                  <a:lnTo>
                    <a:pt x="66" y="58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9" y="56"/>
                  </a:lnTo>
                  <a:lnTo>
                    <a:pt x="77" y="58"/>
                  </a:lnTo>
                  <a:lnTo>
                    <a:pt x="79" y="60"/>
                  </a:lnTo>
                  <a:lnTo>
                    <a:pt x="82" y="69"/>
                  </a:lnTo>
                  <a:lnTo>
                    <a:pt x="89" y="69"/>
                  </a:lnTo>
                  <a:lnTo>
                    <a:pt x="89" y="75"/>
                  </a:lnTo>
                  <a:lnTo>
                    <a:pt x="86" y="81"/>
                  </a:lnTo>
                  <a:lnTo>
                    <a:pt x="97" y="83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101" y="87"/>
                  </a:lnTo>
                  <a:lnTo>
                    <a:pt x="105" y="90"/>
                  </a:lnTo>
                  <a:lnTo>
                    <a:pt x="112" y="90"/>
                  </a:lnTo>
                  <a:lnTo>
                    <a:pt x="108" y="93"/>
                  </a:lnTo>
                  <a:lnTo>
                    <a:pt x="105" y="94"/>
                  </a:lnTo>
                  <a:lnTo>
                    <a:pt x="108" y="97"/>
                  </a:lnTo>
                  <a:lnTo>
                    <a:pt x="102" y="98"/>
                  </a:lnTo>
                  <a:lnTo>
                    <a:pt x="101" y="100"/>
                  </a:lnTo>
                  <a:lnTo>
                    <a:pt x="93" y="103"/>
                  </a:lnTo>
                  <a:lnTo>
                    <a:pt x="90" y="107"/>
                  </a:lnTo>
                  <a:lnTo>
                    <a:pt x="86" y="105"/>
                  </a:lnTo>
                  <a:lnTo>
                    <a:pt x="89" y="108"/>
                  </a:lnTo>
                  <a:lnTo>
                    <a:pt x="77" y="112"/>
                  </a:lnTo>
                  <a:lnTo>
                    <a:pt x="74" y="114"/>
                  </a:lnTo>
                  <a:lnTo>
                    <a:pt x="72" y="118"/>
                  </a:lnTo>
                  <a:lnTo>
                    <a:pt x="72" y="124"/>
                  </a:lnTo>
                  <a:lnTo>
                    <a:pt x="70" y="125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4" y="132"/>
                  </a:lnTo>
                  <a:lnTo>
                    <a:pt x="83" y="145"/>
                  </a:lnTo>
                  <a:lnTo>
                    <a:pt x="86" y="149"/>
                  </a:lnTo>
                  <a:lnTo>
                    <a:pt x="89" y="156"/>
                  </a:lnTo>
                  <a:lnTo>
                    <a:pt x="86" y="159"/>
                  </a:lnTo>
                  <a:lnTo>
                    <a:pt x="86" y="164"/>
                  </a:lnTo>
                  <a:lnTo>
                    <a:pt x="83" y="169"/>
                  </a:lnTo>
                  <a:lnTo>
                    <a:pt x="83" y="173"/>
                  </a:lnTo>
                  <a:lnTo>
                    <a:pt x="96" y="186"/>
                  </a:lnTo>
                  <a:lnTo>
                    <a:pt x="96" y="192"/>
                  </a:lnTo>
                  <a:lnTo>
                    <a:pt x="101" y="204"/>
                  </a:lnTo>
                  <a:lnTo>
                    <a:pt x="97" y="211"/>
                  </a:lnTo>
                  <a:lnTo>
                    <a:pt x="93" y="222"/>
                  </a:lnTo>
                  <a:lnTo>
                    <a:pt x="93" y="226"/>
                  </a:lnTo>
                  <a:lnTo>
                    <a:pt x="90" y="229"/>
                  </a:lnTo>
                  <a:lnTo>
                    <a:pt x="89" y="222"/>
                  </a:lnTo>
                  <a:lnTo>
                    <a:pt x="90" y="218"/>
                  </a:lnTo>
                  <a:lnTo>
                    <a:pt x="90" y="207"/>
                  </a:lnTo>
                  <a:lnTo>
                    <a:pt x="89" y="207"/>
                  </a:lnTo>
                  <a:lnTo>
                    <a:pt x="90" y="204"/>
                  </a:lnTo>
                  <a:lnTo>
                    <a:pt x="90" y="194"/>
                  </a:lnTo>
                  <a:lnTo>
                    <a:pt x="83" y="181"/>
                  </a:lnTo>
                  <a:lnTo>
                    <a:pt x="83" y="186"/>
                  </a:lnTo>
                  <a:lnTo>
                    <a:pt x="82" y="186"/>
                  </a:lnTo>
                  <a:lnTo>
                    <a:pt x="79" y="176"/>
                  </a:lnTo>
                  <a:lnTo>
                    <a:pt x="77" y="164"/>
                  </a:lnTo>
                  <a:lnTo>
                    <a:pt x="74" y="156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8" y="145"/>
                  </a:lnTo>
                  <a:lnTo>
                    <a:pt x="66" y="142"/>
                  </a:lnTo>
                  <a:lnTo>
                    <a:pt x="64" y="143"/>
                  </a:lnTo>
                  <a:lnTo>
                    <a:pt x="64" y="149"/>
                  </a:lnTo>
                  <a:lnTo>
                    <a:pt x="59" y="153"/>
                  </a:lnTo>
                  <a:lnTo>
                    <a:pt x="49" y="159"/>
                  </a:lnTo>
                  <a:lnTo>
                    <a:pt x="48" y="160"/>
                  </a:lnTo>
                  <a:lnTo>
                    <a:pt x="42" y="159"/>
                  </a:lnTo>
                  <a:lnTo>
                    <a:pt x="44" y="156"/>
                  </a:lnTo>
                  <a:lnTo>
                    <a:pt x="42" y="159"/>
                  </a:lnTo>
                  <a:lnTo>
                    <a:pt x="38" y="159"/>
                  </a:lnTo>
                  <a:lnTo>
                    <a:pt x="38" y="156"/>
                  </a:lnTo>
                  <a:lnTo>
                    <a:pt x="33" y="159"/>
                  </a:lnTo>
                  <a:lnTo>
                    <a:pt x="33" y="145"/>
                  </a:lnTo>
                  <a:lnTo>
                    <a:pt x="36" y="135"/>
                  </a:lnTo>
                  <a:lnTo>
                    <a:pt x="33" y="128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19" y="115"/>
                  </a:lnTo>
                  <a:lnTo>
                    <a:pt x="23" y="118"/>
                  </a:lnTo>
                  <a:lnTo>
                    <a:pt x="26" y="115"/>
                  </a:lnTo>
                  <a:lnTo>
                    <a:pt x="19" y="112"/>
                  </a:lnTo>
                  <a:lnTo>
                    <a:pt x="18" y="107"/>
                  </a:lnTo>
                  <a:lnTo>
                    <a:pt x="15" y="105"/>
                  </a:lnTo>
                  <a:lnTo>
                    <a:pt x="11" y="103"/>
                  </a:lnTo>
                  <a:lnTo>
                    <a:pt x="8" y="103"/>
                  </a:lnTo>
                  <a:lnTo>
                    <a:pt x="0" y="94"/>
                  </a:lnTo>
                  <a:lnTo>
                    <a:pt x="4" y="93"/>
                  </a:lnTo>
                  <a:lnTo>
                    <a:pt x="8" y="94"/>
                  </a:lnTo>
                  <a:lnTo>
                    <a:pt x="6" y="8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4" name="Group 1196"/>
          <p:cNvGrpSpPr>
            <a:grpSpLocks/>
          </p:cNvGrpSpPr>
          <p:nvPr/>
        </p:nvGrpSpPr>
        <p:grpSpPr bwMode="auto">
          <a:xfrm>
            <a:off x="6345767" y="2645834"/>
            <a:ext cx="15522" cy="18344"/>
            <a:chOff x="3774" y="2272"/>
            <a:chExt cx="11" cy="13"/>
          </a:xfrm>
        </p:grpSpPr>
        <p:sp>
          <p:nvSpPr>
            <p:cNvPr id="142615" name="Freeform 1194"/>
            <p:cNvSpPr>
              <a:spLocks/>
            </p:cNvSpPr>
            <p:nvPr/>
          </p:nvSpPr>
          <p:spPr bwMode="auto">
            <a:xfrm>
              <a:off x="3774" y="2272"/>
              <a:ext cx="11" cy="13"/>
            </a:xfrm>
            <a:custGeom>
              <a:avLst/>
              <a:gdLst>
                <a:gd name="T0" fmla="*/ 0 w 11"/>
                <a:gd name="T1" fmla="*/ 4 h 13"/>
                <a:gd name="T2" fmla="*/ 6 w 11"/>
                <a:gd name="T3" fmla="*/ 0 h 13"/>
                <a:gd name="T4" fmla="*/ 6 w 11"/>
                <a:gd name="T5" fmla="*/ 4 h 13"/>
                <a:gd name="T6" fmla="*/ 11 w 11"/>
                <a:gd name="T7" fmla="*/ 9 h 13"/>
                <a:gd name="T8" fmla="*/ 6 w 11"/>
                <a:gd name="T9" fmla="*/ 9 h 13"/>
                <a:gd name="T10" fmla="*/ 1 w 11"/>
                <a:gd name="T11" fmla="*/ 13 h 13"/>
                <a:gd name="T12" fmla="*/ 0 w 11"/>
                <a:gd name="T13" fmla="*/ 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0" y="4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11" y="9"/>
                  </a:lnTo>
                  <a:lnTo>
                    <a:pt x="6" y="9"/>
                  </a:lnTo>
                  <a:lnTo>
                    <a:pt x="1" y="1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16" name="Freeform 1195"/>
            <p:cNvSpPr>
              <a:spLocks/>
            </p:cNvSpPr>
            <p:nvPr/>
          </p:nvSpPr>
          <p:spPr bwMode="auto">
            <a:xfrm>
              <a:off x="3774" y="2272"/>
              <a:ext cx="11" cy="13"/>
            </a:xfrm>
            <a:custGeom>
              <a:avLst/>
              <a:gdLst>
                <a:gd name="T0" fmla="*/ 0 w 11"/>
                <a:gd name="T1" fmla="*/ 4 h 13"/>
                <a:gd name="T2" fmla="*/ 6 w 11"/>
                <a:gd name="T3" fmla="*/ 0 h 13"/>
                <a:gd name="T4" fmla="*/ 6 w 11"/>
                <a:gd name="T5" fmla="*/ 4 h 13"/>
                <a:gd name="T6" fmla="*/ 11 w 11"/>
                <a:gd name="T7" fmla="*/ 9 h 13"/>
                <a:gd name="T8" fmla="*/ 6 w 11"/>
                <a:gd name="T9" fmla="*/ 9 h 13"/>
                <a:gd name="T10" fmla="*/ 1 w 11"/>
                <a:gd name="T11" fmla="*/ 13 h 13"/>
                <a:gd name="T12" fmla="*/ 0 w 11"/>
                <a:gd name="T13" fmla="*/ 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0" y="4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11" y="9"/>
                  </a:lnTo>
                  <a:lnTo>
                    <a:pt x="6" y="9"/>
                  </a:lnTo>
                  <a:lnTo>
                    <a:pt x="1" y="1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5" name="Group 1199"/>
          <p:cNvGrpSpPr>
            <a:grpSpLocks/>
          </p:cNvGrpSpPr>
          <p:nvPr/>
        </p:nvGrpSpPr>
        <p:grpSpPr bwMode="auto">
          <a:xfrm>
            <a:off x="6414912" y="2286000"/>
            <a:ext cx="31044" cy="66323"/>
            <a:chOff x="3823" y="2017"/>
            <a:chExt cx="22" cy="47"/>
          </a:xfrm>
        </p:grpSpPr>
        <p:sp>
          <p:nvSpPr>
            <p:cNvPr id="142613" name="Freeform 1197"/>
            <p:cNvSpPr>
              <a:spLocks/>
            </p:cNvSpPr>
            <p:nvPr/>
          </p:nvSpPr>
          <p:spPr bwMode="auto">
            <a:xfrm>
              <a:off x="3823" y="2017"/>
              <a:ext cx="22" cy="47"/>
            </a:xfrm>
            <a:custGeom>
              <a:avLst/>
              <a:gdLst>
                <a:gd name="T0" fmla="*/ 12 w 22"/>
                <a:gd name="T1" fmla="*/ 47 h 47"/>
                <a:gd name="T2" fmla="*/ 10 w 22"/>
                <a:gd name="T3" fmla="*/ 47 h 47"/>
                <a:gd name="T4" fmla="*/ 10 w 22"/>
                <a:gd name="T5" fmla="*/ 43 h 47"/>
                <a:gd name="T6" fmla="*/ 5 w 22"/>
                <a:gd name="T7" fmla="*/ 40 h 47"/>
                <a:gd name="T8" fmla="*/ 0 w 22"/>
                <a:gd name="T9" fmla="*/ 31 h 47"/>
                <a:gd name="T10" fmla="*/ 0 w 22"/>
                <a:gd name="T11" fmla="*/ 25 h 47"/>
                <a:gd name="T12" fmla="*/ 3 w 22"/>
                <a:gd name="T13" fmla="*/ 19 h 47"/>
                <a:gd name="T14" fmla="*/ 10 w 22"/>
                <a:gd name="T15" fmla="*/ 4 h 47"/>
                <a:gd name="T16" fmla="*/ 14 w 22"/>
                <a:gd name="T17" fmla="*/ 0 h 47"/>
                <a:gd name="T18" fmla="*/ 22 w 22"/>
                <a:gd name="T19" fmla="*/ 4 h 47"/>
                <a:gd name="T20" fmla="*/ 22 w 22"/>
                <a:gd name="T21" fmla="*/ 11 h 47"/>
                <a:gd name="T22" fmla="*/ 18 w 22"/>
                <a:gd name="T23" fmla="*/ 15 h 47"/>
                <a:gd name="T24" fmla="*/ 17 w 22"/>
                <a:gd name="T25" fmla="*/ 31 h 47"/>
                <a:gd name="T26" fmla="*/ 14 w 22"/>
                <a:gd name="T27" fmla="*/ 40 h 47"/>
                <a:gd name="T28" fmla="*/ 12 w 22"/>
                <a:gd name="T29" fmla="*/ 47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47"/>
                <a:gd name="T47" fmla="*/ 22 w 22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47">
                  <a:moveTo>
                    <a:pt x="12" y="47"/>
                  </a:moveTo>
                  <a:lnTo>
                    <a:pt x="10" y="47"/>
                  </a:lnTo>
                  <a:lnTo>
                    <a:pt x="10" y="43"/>
                  </a:lnTo>
                  <a:lnTo>
                    <a:pt x="5" y="40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10" y="4"/>
                  </a:lnTo>
                  <a:lnTo>
                    <a:pt x="14" y="0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18" y="15"/>
                  </a:lnTo>
                  <a:lnTo>
                    <a:pt x="17" y="31"/>
                  </a:lnTo>
                  <a:lnTo>
                    <a:pt x="14" y="40"/>
                  </a:lnTo>
                  <a:lnTo>
                    <a:pt x="12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14" name="Freeform 1198"/>
            <p:cNvSpPr>
              <a:spLocks/>
            </p:cNvSpPr>
            <p:nvPr/>
          </p:nvSpPr>
          <p:spPr bwMode="auto">
            <a:xfrm>
              <a:off x="3823" y="2017"/>
              <a:ext cx="22" cy="47"/>
            </a:xfrm>
            <a:custGeom>
              <a:avLst/>
              <a:gdLst>
                <a:gd name="T0" fmla="*/ 12 w 22"/>
                <a:gd name="T1" fmla="*/ 47 h 47"/>
                <a:gd name="T2" fmla="*/ 10 w 22"/>
                <a:gd name="T3" fmla="*/ 47 h 47"/>
                <a:gd name="T4" fmla="*/ 10 w 22"/>
                <a:gd name="T5" fmla="*/ 43 h 47"/>
                <a:gd name="T6" fmla="*/ 5 w 22"/>
                <a:gd name="T7" fmla="*/ 40 h 47"/>
                <a:gd name="T8" fmla="*/ 0 w 22"/>
                <a:gd name="T9" fmla="*/ 31 h 47"/>
                <a:gd name="T10" fmla="*/ 0 w 22"/>
                <a:gd name="T11" fmla="*/ 25 h 47"/>
                <a:gd name="T12" fmla="*/ 3 w 22"/>
                <a:gd name="T13" fmla="*/ 19 h 47"/>
                <a:gd name="T14" fmla="*/ 10 w 22"/>
                <a:gd name="T15" fmla="*/ 4 h 47"/>
                <a:gd name="T16" fmla="*/ 14 w 22"/>
                <a:gd name="T17" fmla="*/ 0 h 47"/>
                <a:gd name="T18" fmla="*/ 22 w 22"/>
                <a:gd name="T19" fmla="*/ 4 h 47"/>
                <a:gd name="T20" fmla="*/ 22 w 22"/>
                <a:gd name="T21" fmla="*/ 11 h 47"/>
                <a:gd name="T22" fmla="*/ 18 w 22"/>
                <a:gd name="T23" fmla="*/ 15 h 47"/>
                <a:gd name="T24" fmla="*/ 17 w 22"/>
                <a:gd name="T25" fmla="*/ 31 h 47"/>
                <a:gd name="T26" fmla="*/ 14 w 22"/>
                <a:gd name="T27" fmla="*/ 40 h 47"/>
                <a:gd name="T28" fmla="*/ 12 w 22"/>
                <a:gd name="T29" fmla="*/ 47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47"/>
                <a:gd name="T47" fmla="*/ 22 w 22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47">
                  <a:moveTo>
                    <a:pt x="12" y="47"/>
                  </a:moveTo>
                  <a:lnTo>
                    <a:pt x="10" y="47"/>
                  </a:lnTo>
                  <a:lnTo>
                    <a:pt x="10" y="43"/>
                  </a:lnTo>
                  <a:lnTo>
                    <a:pt x="5" y="40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10" y="4"/>
                  </a:lnTo>
                  <a:lnTo>
                    <a:pt x="14" y="0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18" y="15"/>
                  </a:lnTo>
                  <a:lnTo>
                    <a:pt x="17" y="31"/>
                  </a:lnTo>
                  <a:lnTo>
                    <a:pt x="14" y="40"/>
                  </a:lnTo>
                  <a:lnTo>
                    <a:pt x="12" y="4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6" name="Group 1202"/>
          <p:cNvGrpSpPr>
            <a:grpSpLocks/>
          </p:cNvGrpSpPr>
          <p:nvPr/>
        </p:nvGrpSpPr>
        <p:grpSpPr bwMode="auto">
          <a:xfrm>
            <a:off x="5585178" y="1645356"/>
            <a:ext cx="946856" cy="738012"/>
            <a:chOff x="3235" y="1563"/>
            <a:chExt cx="671" cy="523"/>
          </a:xfrm>
        </p:grpSpPr>
        <p:sp>
          <p:nvSpPr>
            <p:cNvPr id="142611" name="Freeform 1200"/>
            <p:cNvSpPr>
              <a:spLocks/>
            </p:cNvSpPr>
            <p:nvPr/>
          </p:nvSpPr>
          <p:spPr bwMode="auto">
            <a:xfrm>
              <a:off x="3235" y="1563"/>
              <a:ext cx="671" cy="523"/>
            </a:xfrm>
            <a:custGeom>
              <a:avLst/>
              <a:gdLst>
                <a:gd name="T0" fmla="*/ 557 w 671"/>
                <a:gd name="T1" fmla="*/ 37 h 523"/>
                <a:gd name="T2" fmla="*/ 618 w 671"/>
                <a:gd name="T3" fmla="*/ 78 h 523"/>
                <a:gd name="T4" fmla="*/ 671 w 671"/>
                <a:gd name="T5" fmla="*/ 92 h 523"/>
                <a:gd name="T6" fmla="*/ 655 w 671"/>
                <a:gd name="T7" fmla="*/ 187 h 523"/>
                <a:gd name="T8" fmla="*/ 635 w 671"/>
                <a:gd name="T9" fmla="*/ 201 h 523"/>
                <a:gd name="T10" fmla="*/ 611 w 671"/>
                <a:gd name="T11" fmla="*/ 207 h 523"/>
                <a:gd name="T12" fmla="*/ 576 w 671"/>
                <a:gd name="T13" fmla="*/ 246 h 523"/>
                <a:gd name="T14" fmla="*/ 562 w 671"/>
                <a:gd name="T15" fmla="*/ 246 h 523"/>
                <a:gd name="T16" fmla="*/ 532 w 671"/>
                <a:gd name="T17" fmla="*/ 253 h 523"/>
                <a:gd name="T18" fmla="*/ 539 w 671"/>
                <a:gd name="T19" fmla="*/ 283 h 523"/>
                <a:gd name="T20" fmla="*/ 581 w 671"/>
                <a:gd name="T21" fmla="*/ 278 h 523"/>
                <a:gd name="T22" fmla="*/ 550 w 671"/>
                <a:gd name="T23" fmla="*/ 321 h 523"/>
                <a:gd name="T24" fmla="*/ 580 w 671"/>
                <a:gd name="T25" fmla="*/ 361 h 523"/>
                <a:gd name="T26" fmla="*/ 584 w 671"/>
                <a:gd name="T27" fmla="*/ 384 h 523"/>
                <a:gd name="T28" fmla="*/ 598 w 671"/>
                <a:gd name="T29" fmla="*/ 392 h 523"/>
                <a:gd name="T30" fmla="*/ 593 w 671"/>
                <a:gd name="T31" fmla="*/ 406 h 523"/>
                <a:gd name="T32" fmla="*/ 581 w 671"/>
                <a:gd name="T33" fmla="*/ 434 h 523"/>
                <a:gd name="T34" fmla="*/ 573 w 671"/>
                <a:gd name="T35" fmla="*/ 461 h 523"/>
                <a:gd name="T36" fmla="*/ 546 w 671"/>
                <a:gd name="T37" fmla="*/ 488 h 523"/>
                <a:gd name="T38" fmla="*/ 510 w 671"/>
                <a:gd name="T39" fmla="*/ 488 h 523"/>
                <a:gd name="T40" fmla="*/ 484 w 671"/>
                <a:gd name="T41" fmla="*/ 510 h 523"/>
                <a:gd name="T42" fmla="*/ 468 w 671"/>
                <a:gd name="T43" fmla="*/ 510 h 523"/>
                <a:gd name="T44" fmla="*/ 451 w 671"/>
                <a:gd name="T45" fmla="*/ 507 h 523"/>
                <a:gd name="T46" fmla="*/ 417 w 671"/>
                <a:gd name="T47" fmla="*/ 488 h 523"/>
                <a:gd name="T48" fmla="*/ 387 w 671"/>
                <a:gd name="T49" fmla="*/ 492 h 523"/>
                <a:gd name="T50" fmla="*/ 372 w 671"/>
                <a:gd name="T51" fmla="*/ 512 h 523"/>
                <a:gd name="T52" fmla="*/ 350 w 671"/>
                <a:gd name="T53" fmla="*/ 503 h 523"/>
                <a:gd name="T54" fmla="*/ 332 w 671"/>
                <a:gd name="T55" fmla="*/ 475 h 523"/>
                <a:gd name="T56" fmla="*/ 316 w 671"/>
                <a:gd name="T57" fmla="*/ 461 h 523"/>
                <a:gd name="T58" fmla="*/ 319 w 671"/>
                <a:gd name="T59" fmla="*/ 426 h 523"/>
                <a:gd name="T60" fmla="*/ 294 w 671"/>
                <a:gd name="T61" fmla="*/ 419 h 523"/>
                <a:gd name="T62" fmla="*/ 282 w 671"/>
                <a:gd name="T63" fmla="*/ 411 h 523"/>
                <a:gd name="T64" fmla="*/ 250 w 671"/>
                <a:gd name="T65" fmla="*/ 426 h 523"/>
                <a:gd name="T66" fmla="*/ 213 w 671"/>
                <a:gd name="T67" fmla="*/ 430 h 523"/>
                <a:gd name="T68" fmla="*/ 165 w 671"/>
                <a:gd name="T69" fmla="*/ 424 h 523"/>
                <a:gd name="T70" fmla="*/ 139 w 671"/>
                <a:gd name="T71" fmla="*/ 413 h 523"/>
                <a:gd name="T72" fmla="*/ 78 w 671"/>
                <a:gd name="T73" fmla="*/ 377 h 523"/>
                <a:gd name="T74" fmla="*/ 82 w 671"/>
                <a:gd name="T75" fmla="*/ 360 h 523"/>
                <a:gd name="T76" fmla="*/ 48 w 671"/>
                <a:gd name="T77" fmla="*/ 321 h 523"/>
                <a:gd name="T78" fmla="*/ 23 w 671"/>
                <a:gd name="T79" fmla="*/ 301 h 523"/>
                <a:gd name="T80" fmla="*/ 14 w 671"/>
                <a:gd name="T81" fmla="*/ 259 h 523"/>
                <a:gd name="T82" fmla="*/ 71 w 671"/>
                <a:gd name="T83" fmla="*/ 232 h 523"/>
                <a:gd name="T84" fmla="*/ 82 w 671"/>
                <a:gd name="T85" fmla="*/ 177 h 523"/>
                <a:gd name="T86" fmla="*/ 124 w 671"/>
                <a:gd name="T87" fmla="*/ 120 h 523"/>
                <a:gd name="T88" fmla="*/ 153 w 671"/>
                <a:gd name="T89" fmla="*/ 134 h 523"/>
                <a:gd name="T90" fmla="*/ 179 w 671"/>
                <a:gd name="T91" fmla="*/ 166 h 523"/>
                <a:gd name="T92" fmla="*/ 235 w 671"/>
                <a:gd name="T93" fmla="*/ 193 h 523"/>
                <a:gd name="T94" fmla="*/ 294 w 671"/>
                <a:gd name="T95" fmla="*/ 214 h 523"/>
                <a:gd name="T96" fmla="*/ 362 w 671"/>
                <a:gd name="T97" fmla="*/ 225 h 523"/>
                <a:gd name="T98" fmla="*/ 428 w 671"/>
                <a:gd name="T99" fmla="*/ 180 h 523"/>
                <a:gd name="T100" fmla="*/ 451 w 671"/>
                <a:gd name="T101" fmla="*/ 165 h 523"/>
                <a:gd name="T102" fmla="*/ 479 w 671"/>
                <a:gd name="T103" fmla="*/ 141 h 523"/>
                <a:gd name="T104" fmla="*/ 509 w 671"/>
                <a:gd name="T105" fmla="*/ 128 h 523"/>
                <a:gd name="T106" fmla="*/ 468 w 671"/>
                <a:gd name="T107" fmla="*/ 114 h 523"/>
                <a:gd name="T108" fmla="*/ 455 w 671"/>
                <a:gd name="T109" fmla="*/ 79 h 523"/>
                <a:gd name="T110" fmla="*/ 481 w 671"/>
                <a:gd name="T111" fmla="*/ 26 h 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3"/>
                <a:gd name="T170" fmla="*/ 671 w 671"/>
                <a:gd name="T171" fmla="*/ 523 h 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3">
                  <a:moveTo>
                    <a:pt x="498" y="2"/>
                  </a:moveTo>
                  <a:lnTo>
                    <a:pt x="503" y="0"/>
                  </a:lnTo>
                  <a:lnTo>
                    <a:pt x="510" y="2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9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4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3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4"/>
                  </a:lnTo>
                  <a:lnTo>
                    <a:pt x="639" y="200"/>
                  </a:lnTo>
                  <a:lnTo>
                    <a:pt x="635" y="201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0"/>
                  </a:lnTo>
                  <a:lnTo>
                    <a:pt x="628" y="210"/>
                  </a:lnTo>
                  <a:lnTo>
                    <a:pt x="621" y="210"/>
                  </a:lnTo>
                  <a:lnTo>
                    <a:pt x="617" y="205"/>
                  </a:lnTo>
                  <a:lnTo>
                    <a:pt x="611" y="207"/>
                  </a:lnTo>
                  <a:lnTo>
                    <a:pt x="611" y="214"/>
                  </a:lnTo>
                  <a:lnTo>
                    <a:pt x="610" y="218"/>
                  </a:lnTo>
                  <a:lnTo>
                    <a:pt x="605" y="222"/>
                  </a:lnTo>
                  <a:lnTo>
                    <a:pt x="596" y="229"/>
                  </a:lnTo>
                  <a:lnTo>
                    <a:pt x="591" y="239"/>
                  </a:lnTo>
                  <a:lnTo>
                    <a:pt x="581" y="242"/>
                  </a:lnTo>
                  <a:lnTo>
                    <a:pt x="576" y="246"/>
                  </a:lnTo>
                  <a:lnTo>
                    <a:pt x="569" y="253"/>
                  </a:lnTo>
                  <a:lnTo>
                    <a:pt x="562" y="259"/>
                  </a:lnTo>
                  <a:lnTo>
                    <a:pt x="559" y="256"/>
                  </a:lnTo>
                  <a:lnTo>
                    <a:pt x="563" y="253"/>
                  </a:lnTo>
                  <a:lnTo>
                    <a:pt x="563" y="250"/>
                  </a:lnTo>
                  <a:lnTo>
                    <a:pt x="566" y="249"/>
                  </a:lnTo>
                  <a:lnTo>
                    <a:pt x="562" y="246"/>
                  </a:lnTo>
                  <a:lnTo>
                    <a:pt x="559" y="242"/>
                  </a:lnTo>
                  <a:lnTo>
                    <a:pt x="566" y="229"/>
                  </a:lnTo>
                  <a:lnTo>
                    <a:pt x="557" y="222"/>
                  </a:lnTo>
                  <a:lnTo>
                    <a:pt x="547" y="227"/>
                  </a:lnTo>
                  <a:lnTo>
                    <a:pt x="540" y="239"/>
                  </a:lnTo>
                  <a:lnTo>
                    <a:pt x="533" y="246"/>
                  </a:lnTo>
                  <a:lnTo>
                    <a:pt x="532" y="253"/>
                  </a:lnTo>
                  <a:lnTo>
                    <a:pt x="528" y="255"/>
                  </a:lnTo>
                  <a:lnTo>
                    <a:pt x="518" y="255"/>
                  </a:lnTo>
                  <a:lnTo>
                    <a:pt x="520" y="266"/>
                  </a:lnTo>
                  <a:lnTo>
                    <a:pt x="524" y="273"/>
                  </a:lnTo>
                  <a:lnTo>
                    <a:pt x="529" y="273"/>
                  </a:lnTo>
                  <a:lnTo>
                    <a:pt x="536" y="276"/>
                  </a:lnTo>
                  <a:lnTo>
                    <a:pt x="539" y="283"/>
                  </a:lnTo>
                  <a:lnTo>
                    <a:pt x="543" y="287"/>
                  </a:lnTo>
                  <a:lnTo>
                    <a:pt x="547" y="284"/>
                  </a:lnTo>
                  <a:lnTo>
                    <a:pt x="554" y="278"/>
                  </a:lnTo>
                  <a:lnTo>
                    <a:pt x="559" y="273"/>
                  </a:lnTo>
                  <a:lnTo>
                    <a:pt x="569" y="278"/>
                  </a:lnTo>
                  <a:lnTo>
                    <a:pt x="576" y="278"/>
                  </a:lnTo>
                  <a:lnTo>
                    <a:pt x="581" y="278"/>
                  </a:lnTo>
                  <a:lnTo>
                    <a:pt x="581" y="287"/>
                  </a:lnTo>
                  <a:lnTo>
                    <a:pt x="576" y="284"/>
                  </a:lnTo>
                  <a:lnTo>
                    <a:pt x="563" y="291"/>
                  </a:lnTo>
                  <a:lnTo>
                    <a:pt x="566" y="294"/>
                  </a:lnTo>
                  <a:lnTo>
                    <a:pt x="557" y="304"/>
                  </a:lnTo>
                  <a:lnTo>
                    <a:pt x="550" y="315"/>
                  </a:lnTo>
                  <a:lnTo>
                    <a:pt x="550" y="321"/>
                  </a:lnTo>
                  <a:lnTo>
                    <a:pt x="563" y="328"/>
                  </a:lnTo>
                  <a:lnTo>
                    <a:pt x="573" y="344"/>
                  </a:lnTo>
                  <a:lnTo>
                    <a:pt x="577" y="347"/>
                  </a:lnTo>
                  <a:lnTo>
                    <a:pt x="580" y="353"/>
                  </a:lnTo>
                  <a:lnTo>
                    <a:pt x="587" y="360"/>
                  </a:lnTo>
                  <a:lnTo>
                    <a:pt x="591" y="364"/>
                  </a:lnTo>
                  <a:lnTo>
                    <a:pt x="580" y="361"/>
                  </a:lnTo>
                  <a:lnTo>
                    <a:pt x="576" y="360"/>
                  </a:lnTo>
                  <a:lnTo>
                    <a:pt x="573" y="361"/>
                  </a:lnTo>
                  <a:lnTo>
                    <a:pt x="577" y="361"/>
                  </a:lnTo>
                  <a:lnTo>
                    <a:pt x="584" y="368"/>
                  </a:lnTo>
                  <a:lnTo>
                    <a:pt x="593" y="377"/>
                  </a:lnTo>
                  <a:lnTo>
                    <a:pt x="587" y="378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7"/>
                  </a:lnTo>
                  <a:lnTo>
                    <a:pt x="580" y="385"/>
                  </a:lnTo>
                  <a:lnTo>
                    <a:pt x="580" y="389"/>
                  </a:lnTo>
                  <a:lnTo>
                    <a:pt x="588" y="385"/>
                  </a:lnTo>
                  <a:lnTo>
                    <a:pt x="596" y="389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399"/>
                  </a:lnTo>
                  <a:lnTo>
                    <a:pt x="593" y="399"/>
                  </a:lnTo>
                  <a:lnTo>
                    <a:pt x="596" y="402"/>
                  </a:lnTo>
                  <a:lnTo>
                    <a:pt x="596" y="406"/>
                  </a:lnTo>
                  <a:lnTo>
                    <a:pt x="593" y="406"/>
                  </a:lnTo>
                  <a:lnTo>
                    <a:pt x="593" y="409"/>
                  </a:lnTo>
                  <a:lnTo>
                    <a:pt x="598" y="411"/>
                  </a:lnTo>
                  <a:lnTo>
                    <a:pt x="593" y="413"/>
                  </a:lnTo>
                  <a:lnTo>
                    <a:pt x="593" y="411"/>
                  </a:lnTo>
                  <a:lnTo>
                    <a:pt x="591" y="413"/>
                  </a:lnTo>
                  <a:lnTo>
                    <a:pt x="587" y="424"/>
                  </a:lnTo>
                  <a:lnTo>
                    <a:pt x="581" y="434"/>
                  </a:lnTo>
                  <a:lnTo>
                    <a:pt x="577" y="434"/>
                  </a:lnTo>
                  <a:lnTo>
                    <a:pt x="577" y="436"/>
                  </a:lnTo>
                  <a:lnTo>
                    <a:pt x="580" y="439"/>
                  </a:lnTo>
                  <a:lnTo>
                    <a:pt x="577" y="443"/>
                  </a:lnTo>
                  <a:lnTo>
                    <a:pt x="577" y="450"/>
                  </a:lnTo>
                  <a:lnTo>
                    <a:pt x="577" y="454"/>
                  </a:lnTo>
                  <a:lnTo>
                    <a:pt x="573" y="461"/>
                  </a:lnTo>
                  <a:lnTo>
                    <a:pt x="569" y="465"/>
                  </a:lnTo>
                  <a:lnTo>
                    <a:pt x="562" y="467"/>
                  </a:lnTo>
                  <a:lnTo>
                    <a:pt x="563" y="469"/>
                  </a:lnTo>
                  <a:lnTo>
                    <a:pt x="557" y="475"/>
                  </a:lnTo>
                  <a:lnTo>
                    <a:pt x="552" y="478"/>
                  </a:lnTo>
                  <a:lnTo>
                    <a:pt x="550" y="478"/>
                  </a:lnTo>
                  <a:lnTo>
                    <a:pt x="546" y="488"/>
                  </a:lnTo>
                  <a:lnTo>
                    <a:pt x="536" y="490"/>
                  </a:lnTo>
                  <a:lnTo>
                    <a:pt x="533" y="492"/>
                  </a:lnTo>
                  <a:lnTo>
                    <a:pt x="529" y="490"/>
                  </a:lnTo>
                  <a:lnTo>
                    <a:pt x="528" y="492"/>
                  </a:lnTo>
                  <a:lnTo>
                    <a:pt x="524" y="490"/>
                  </a:lnTo>
                  <a:lnTo>
                    <a:pt x="518" y="495"/>
                  </a:lnTo>
                  <a:lnTo>
                    <a:pt x="510" y="488"/>
                  </a:lnTo>
                  <a:lnTo>
                    <a:pt x="513" y="499"/>
                  </a:lnTo>
                  <a:lnTo>
                    <a:pt x="502" y="503"/>
                  </a:lnTo>
                  <a:lnTo>
                    <a:pt x="499" y="500"/>
                  </a:lnTo>
                  <a:lnTo>
                    <a:pt x="499" y="503"/>
                  </a:lnTo>
                  <a:lnTo>
                    <a:pt x="495" y="506"/>
                  </a:lnTo>
                  <a:lnTo>
                    <a:pt x="490" y="507"/>
                  </a:lnTo>
                  <a:lnTo>
                    <a:pt x="484" y="510"/>
                  </a:lnTo>
                  <a:lnTo>
                    <a:pt x="477" y="512"/>
                  </a:lnTo>
                  <a:lnTo>
                    <a:pt x="477" y="510"/>
                  </a:lnTo>
                  <a:lnTo>
                    <a:pt x="474" y="516"/>
                  </a:lnTo>
                  <a:lnTo>
                    <a:pt x="479" y="520"/>
                  </a:lnTo>
                  <a:lnTo>
                    <a:pt x="472" y="523"/>
                  </a:lnTo>
                  <a:lnTo>
                    <a:pt x="469" y="513"/>
                  </a:lnTo>
                  <a:lnTo>
                    <a:pt x="468" y="510"/>
                  </a:lnTo>
                  <a:lnTo>
                    <a:pt x="472" y="507"/>
                  </a:lnTo>
                  <a:lnTo>
                    <a:pt x="465" y="503"/>
                  </a:lnTo>
                  <a:lnTo>
                    <a:pt x="462" y="507"/>
                  </a:lnTo>
                  <a:lnTo>
                    <a:pt x="458" y="506"/>
                  </a:lnTo>
                  <a:lnTo>
                    <a:pt x="454" y="503"/>
                  </a:lnTo>
                  <a:lnTo>
                    <a:pt x="451" y="503"/>
                  </a:lnTo>
                  <a:lnTo>
                    <a:pt x="451" y="507"/>
                  </a:lnTo>
                  <a:lnTo>
                    <a:pt x="447" y="507"/>
                  </a:lnTo>
                  <a:lnTo>
                    <a:pt x="444" y="506"/>
                  </a:lnTo>
                  <a:lnTo>
                    <a:pt x="438" y="507"/>
                  </a:lnTo>
                  <a:lnTo>
                    <a:pt x="428" y="496"/>
                  </a:lnTo>
                  <a:lnTo>
                    <a:pt x="431" y="490"/>
                  </a:lnTo>
                  <a:lnTo>
                    <a:pt x="428" y="490"/>
                  </a:lnTo>
                  <a:lnTo>
                    <a:pt x="417" y="488"/>
                  </a:lnTo>
                  <a:lnTo>
                    <a:pt x="412" y="484"/>
                  </a:lnTo>
                  <a:lnTo>
                    <a:pt x="406" y="486"/>
                  </a:lnTo>
                  <a:lnTo>
                    <a:pt x="406" y="490"/>
                  </a:lnTo>
                  <a:lnTo>
                    <a:pt x="399" y="492"/>
                  </a:lnTo>
                  <a:lnTo>
                    <a:pt x="396" y="496"/>
                  </a:lnTo>
                  <a:lnTo>
                    <a:pt x="391" y="492"/>
                  </a:lnTo>
                  <a:lnTo>
                    <a:pt x="387" y="492"/>
                  </a:lnTo>
                  <a:lnTo>
                    <a:pt x="384" y="495"/>
                  </a:lnTo>
                  <a:lnTo>
                    <a:pt x="380" y="495"/>
                  </a:lnTo>
                  <a:lnTo>
                    <a:pt x="378" y="495"/>
                  </a:lnTo>
                  <a:lnTo>
                    <a:pt x="376" y="496"/>
                  </a:lnTo>
                  <a:lnTo>
                    <a:pt x="372" y="496"/>
                  </a:lnTo>
                  <a:lnTo>
                    <a:pt x="368" y="499"/>
                  </a:lnTo>
                  <a:lnTo>
                    <a:pt x="372" y="512"/>
                  </a:lnTo>
                  <a:lnTo>
                    <a:pt x="365" y="512"/>
                  </a:lnTo>
                  <a:lnTo>
                    <a:pt x="365" y="510"/>
                  </a:lnTo>
                  <a:lnTo>
                    <a:pt x="358" y="510"/>
                  </a:lnTo>
                  <a:lnTo>
                    <a:pt x="354" y="507"/>
                  </a:lnTo>
                  <a:lnTo>
                    <a:pt x="350" y="507"/>
                  </a:lnTo>
                  <a:lnTo>
                    <a:pt x="350" y="506"/>
                  </a:lnTo>
                  <a:lnTo>
                    <a:pt x="350" y="503"/>
                  </a:lnTo>
                  <a:lnTo>
                    <a:pt x="339" y="500"/>
                  </a:lnTo>
                  <a:lnTo>
                    <a:pt x="342" y="495"/>
                  </a:lnTo>
                  <a:lnTo>
                    <a:pt x="342" y="488"/>
                  </a:lnTo>
                  <a:lnTo>
                    <a:pt x="335" y="488"/>
                  </a:lnTo>
                  <a:lnTo>
                    <a:pt x="332" y="479"/>
                  </a:lnTo>
                  <a:lnTo>
                    <a:pt x="330" y="478"/>
                  </a:lnTo>
                  <a:lnTo>
                    <a:pt x="332" y="475"/>
                  </a:lnTo>
                  <a:lnTo>
                    <a:pt x="325" y="475"/>
                  </a:lnTo>
                  <a:lnTo>
                    <a:pt x="323" y="475"/>
                  </a:lnTo>
                  <a:lnTo>
                    <a:pt x="319" y="478"/>
                  </a:lnTo>
                  <a:lnTo>
                    <a:pt x="316" y="473"/>
                  </a:lnTo>
                  <a:lnTo>
                    <a:pt x="314" y="467"/>
                  </a:lnTo>
                  <a:lnTo>
                    <a:pt x="319" y="467"/>
                  </a:lnTo>
                  <a:lnTo>
                    <a:pt x="316" y="461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6"/>
                  </a:lnTo>
                  <a:lnTo>
                    <a:pt x="327" y="451"/>
                  </a:lnTo>
                  <a:lnTo>
                    <a:pt x="323" y="430"/>
                  </a:lnTo>
                  <a:lnTo>
                    <a:pt x="319" y="430"/>
                  </a:lnTo>
                  <a:lnTo>
                    <a:pt x="319" y="426"/>
                  </a:lnTo>
                  <a:lnTo>
                    <a:pt x="314" y="419"/>
                  </a:lnTo>
                  <a:lnTo>
                    <a:pt x="306" y="419"/>
                  </a:lnTo>
                  <a:lnTo>
                    <a:pt x="306" y="424"/>
                  </a:lnTo>
                  <a:lnTo>
                    <a:pt x="302" y="419"/>
                  </a:lnTo>
                  <a:lnTo>
                    <a:pt x="298" y="419"/>
                  </a:lnTo>
                  <a:lnTo>
                    <a:pt x="298" y="417"/>
                  </a:lnTo>
                  <a:lnTo>
                    <a:pt x="294" y="419"/>
                  </a:lnTo>
                  <a:lnTo>
                    <a:pt x="295" y="415"/>
                  </a:lnTo>
                  <a:lnTo>
                    <a:pt x="295" y="411"/>
                  </a:lnTo>
                  <a:lnTo>
                    <a:pt x="291" y="411"/>
                  </a:lnTo>
                  <a:lnTo>
                    <a:pt x="294" y="406"/>
                  </a:lnTo>
                  <a:lnTo>
                    <a:pt x="291" y="405"/>
                  </a:lnTo>
                  <a:lnTo>
                    <a:pt x="286" y="406"/>
                  </a:lnTo>
                  <a:lnTo>
                    <a:pt x="282" y="411"/>
                  </a:lnTo>
                  <a:lnTo>
                    <a:pt x="271" y="409"/>
                  </a:lnTo>
                  <a:lnTo>
                    <a:pt x="265" y="411"/>
                  </a:lnTo>
                  <a:lnTo>
                    <a:pt x="264" y="415"/>
                  </a:lnTo>
                  <a:lnTo>
                    <a:pt x="254" y="417"/>
                  </a:lnTo>
                  <a:lnTo>
                    <a:pt x="254" y="422"/>
                  </a:lnTo>
                  <a:lnTo>
                    <a:pt x="253" y="424"/>
                  </a:lnTo>
                  <a:lnTo>
                    <a:pt x="250" y="426"/>
                  </a:lnTo>
                  <a:lnTo>
                    <a:pt x="242" y="427"/>
                  </a:lnTo>
                  <a:lnTo>
                    <a:pt x="238" y="427"/>
                  </a:lnTo>
                  <a:lnTo>
                    <a:pt x="234" y="424"/>
                  </a:lnTo>
                  <a:lnTo>
                    <a:pt x="231" y="426"/>
                  </a:lnTo>
                  <a:lnTo>
                    <a:pt x="223" y="426"/>
                  </a:lnTo>
                  <a:lnTo>
                    <a:pt x="215" y="424"/>
                  </a:lnTo>
                  <a:lnTo>
                    <a:pt x="213" y="430"/>
                  </a:lnTo>
                  <a:lnTo>
                    <a:pt x="206" y="433"/>
                  </a:lnTo>
                  <a:lnTo>
                    <a:pt x="206" y="426"/>
                  </a:lnTo>
                  <a:lnTo>
                    <a:pt x="199" y="427"/>
                  </a:lnTo>
                  <a:lnTo>
                    <a:pt x="186" y="427"/>
                  </a:lnTo>
                  <a:lnTo>
                    <a:pt x="179" y="426"/>
                  </a:lnTo>
                  <a:lnTo>
                    <a:pt x="176" y="427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7"/>
                  </a:lnTo>
                  <a:lnTo>
                    <a:pt x="156" y="419"/>
                  </a:lnTo>
                  <a:lnTo>
                    <a:pt x="149" y="417"/>
                  </a:lnTo>
                  <a:lnTo>
                    <a:pt x="146" y="411"/>
                  </a:lnTo>
                  <a:lnTo>
                    <a:pt x="142" y="411"/>
                  </a:lnTo>
                  <a:lnTo>
                    <a:pt x="139" y="413"/>
                  </a:lnTo>
                  <a:lnTo>
                    <a:pt x="135" y="406"/>
                  </a:lnTo>
                  <a:lnTo>
                    <a:pt x="115" y="398"/>
                  </a:lnTo>
                  <a:lnTo>
                    <a:pt x="108" y="396"/>
                  </a:lnTo>
                  <a:lnTo>
                    <a:pt x="92" y="387"/>
                  </a:lnTo>
                  <a:lnTo>
                    <a:pt x="90" y="385"/>
                  </a:lnTo>
                  <a:lnTo>
                    <a:pt x="82" y="387"/>
                  </a:lnTo>
                  <a:lnTo>
                    <a:pt x="78" y="377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8"/>
                  </a:lnTo>
                  <a:lnTo>
                    <a:pt x="75" y="366"/>
                  </a:lnTo>
                  <a:lnTo>
                    <a:pt x="80" y="370"/>
                  </a:lnTo>
                  <a:lnTo>
                    <a:pt x="86" y="364"/>
                  </a:lnTo>
                  <a:lnTo>
                    <a:pt x="82" y="360"/>
                  </a:lnTo>
                  <a:lnTo>
                    <a:pt x="78" y="357"/>
                  </a:lnTo>
                  <a:lnTo>
                    <a:pt x="75" y="349"/>
                  </a:lnTo>
                  <a:lnTo>
                    <a:pt x="74" y="344"/>
                  </a:lnTo>
                  <a:lnTo>
                    <a:pt x="71" y="339"/>
                  </a:lnTo>
                  <a:lnTo>
                    <a:pt x="62" y="329"/>
                  </a:lnTo>
                  <a:lnTo>
                    <a:pt x="60" y="329"/>
                  </a:lnTo>
                  <a:lnTo>
                    <a:pt x="48" y="321"/>
                  </a:lnTo>
                  <a:lnTo>
                    <a:pt x="41" y="315"/>
                  </a:lnTo>
                  <a:lnTo>
                    <a:pt x="26" y="308"/>
                  </a:lnTo>
                  <a:lnTo>
                    <a:pt x="19" y="311"/>
                  </a:lnTo>
                  <a:lnTo>
                    <a:pt x="16" y="308"/>
                  </a:lnTo>
                  <a:lnTo>
                    <a:pt x="14" y="306"/>
                  </a:lnTo>
                  <a:lnTo>
                    <a:pt x="19" y="306"/>
                  </a:lnTo>
                  <a:lnTo>
                    <a:pt x="23" y="301"/>
                  </a:lnTo>
                  <a:lnTo>
                    <a:pt x="16" y="287"/>
                  </a:lnTo>
                  <a:lnTo>
                    <a:pt x="9" y="284"/>
                  </a:lnTo>
                  <a:lnTo>
                    <a:pt x="5" y="284"/>
                  </a:lnTo>
                  <a:lnTo>
                    <a:pt x="0" y="273"/>
                  </a:lnTo>
                  <a:lnTo>
                    <a:pt x="5" y="273"/>
                  </a:lnTo>
                  <a:lnTo>
                    <a:pt x="3" y="266"/>
                  </a:lnTo>
                  <a:lnTo>
                    <a:pt x="14" y="259"/>
                  </a:lnTo>
                  <a:lnTo>
                    <a:pt x="20" y="256"/>
                  </a:lnTo>
                  <a:lnTo>
                    <a:pt x="23" y="259"/>
                  </a:lnTo>
                  <a:lnTo>
                    <a:pt x="33" y="256"/>
                  </a:lnTo>
                  <a:lnTo>
                    <a:pt x="34" y="250"/>
                  </a:lnTo>
                  <a:lnTo>
                    <a:pt x="48" y="249"/>
                  </a:lnTo>
                  <a:lnTo>
                    <a:pt x="53" y="242"/>
                  </a:lnTo>
                  <a:lnTo>
                    <a:pt x="71" y="232"/>
                  </a:lnTo>
                  <a:lnTo>
                    <a:pt x="74" y="214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2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49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8"/>
                  </a:lnTo>
                  <a:lnTo>
                    <a:pt x="124" y="120"/>
                  </a:lnTo>
                  <a:lnTo>
                    <a:pt x="130" y="117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8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7"/>
                  </a:lnTo>
                  <a:lnTo>
                    <a:pt x="169" y="145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6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2"/>
                  </a:lnTo>
                  <a:lnTo>
                    <a:pt x="213" y="182"/>
                  </a:lnTo>
                  <a:lnTo>
                    <a:pt x="224" y="189"/>
                  </a:lnTo>
                  <a:lnTo>
                    <a:pt x="235" y="193"/>
                  </a:lnTo>
                  <a:lnTo>
                    <a:pt x="238" y="193"/>
                  </a:lnTo>
                  <a:lnTo>
                    <a:pt x="242" y="197"/>
                  </a:lnTo>
                  <a:lnTo>
                    <a:pt x="250" y="210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4"/>
                  </a:lnTo>
                  <a:lnTo>
                    <a:pt x="294" y="214"/>
                  </a:lnTo>
                  <a:lnTo>
                    <a:pt x="298" y="211"/>
                  </a:lnTo>
                  <a:lnTo>
                    <a:pt x="316" y="211"/>
                  </a:lnTo>
                  <a:lnTo>
                    <a:pt x="321" y="217"/>
                  </a:lnTo>
                  <a:lnTo>
                    <a:pt x="343" y="222"/>
                  </a:lnTo>
                  <a:lnTo>
                    <a:pt x="350" y="222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4"/>
                  </a:lnTo>
                  <a:lnTo>
                    <a:pt x="410" y="210"/>
                  </a:lnTo>
                  <a:lnTo>
                    <a:pt x="414" y="205"/>
                  </a:lnTo>
                  <a:lnTo>
                    <a:pt x="420" y="201"/>
                  </a:lnTo>
                  <a:lnTo>
                    <a:pt x="421" y="193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5"/>
                  </a:lnTo>
                  <a:lnTo>
                    <a:pt x="431" y="166"/>
                  </a:lnTo>
                  <a:lnTo>
                    <a:pt x="440" y="166"/>
                  </a:lnTo>
                  <a:lnTo>
                    <a:pt x="450" y="166"/>
                  </a:lnTo>
                  <a:lnTo>
                    <a:pt x="451" y="165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4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1"/>
                  </a:lnTo>
                  <a:lnTo>
                    <a:pt x="481" y="141"/>
                  </a:lnTo>
                  <a:lnTo>
                    <a:pt x="481" y="137"/>
                  </a:lnTo>
                  <a:lnTo>
                    <a:pt x="484" y="137"/>
                  </a:lnTo>
                  <a:lnTo>
                    <a:pt x="488" y="131"/>
                  </a:lnTo>
                  <a:lnTo>
                    <a:pt x="498" y="128"/>
                  </a:lnTo>
                  <a:lnTo>
                    <a:pt x="506" y="131"/>
                  </a:lnTo>
                  <a:lnTo>
                    <a:pt x="509" y="128"/>
                  </a:lnTo>
                  <a:lnTo>
                    <a:pt x="503" y="121"/>
                  </a:lnTo>
                  <a:lnTo>
                    <a:pt x="499" y="117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6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6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79"/>
                  </a:lnTo>
                  <a:lnTo>
                    <a:pt x="461" y="79"/>
                  </a:lnTo>
                  <a:lnTo>
                    <a:pt x="469" y="82"/>
                  </a:lnTo>
                  <a:lnTo>
                    <a:pt x="481" y="71"/>
                  </a:lnTo>
                  <a:lnTo>
                    <a:pt x="477" y="65"/>
                  </a:lnTo>
                  <a:lnTo>
                    <a:pt x="479" y="51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12" name="Freeform 1201"/>
            <p:cNvSpPr>
              <a:spLocks/>
            </p:cNvSpPr>
            <p:nvPr/>
          </p:nvSpPr>
          <p:spPr bwMode="auto">
            <a:xfrm>
              <a:off x="3235" y="1563"/>
              <a:ext cx="671" cy="523"/>
            </a:xfrm>
            <a:custGeom>
              <a:avLst/>
              <a:gdLst>
                <a:gd name="T0" fmla="*/ 557 w 671"/>
                <a:gd name="T1" fmla="*/ 37 h 523"/>
                <a:gd name="T2" fmla="*/ 618 w 671"/>
                <a:gd name="T3" fmla="*/ 78 h 523"/>
                <a:gd name="T4" fmla="*/ 671 w 671"/>
                <a:gd name="T5" fmla="*/ 92 h 523"/>
                <a:gd name="T6" fmla="*/ 655 w 671"/>
                <a:gd name="T7" fmla="*/ 187 h 523"/>
                <a:gd name="T8" fmla="*/ 635 w 671"/>
                <a:gd name="T9" fmla="*/ 201 h 523"/>
                <a:gd name="T10" fmla="*/ 611 w 671"/>
                <a:gd name="T11" fmla="*/ 207 h 523"/>
                <a:gd name="T12" fmla="*/ 576 w 671"/>
                <a:gd name="T13" fmla="*/ 246 h 523"/>
                <a:gd name="T14" fmla="*/ 562 w 671"/>
                <a:gd name="T15" fmla="*/ 246 h 523"/>
                <a:gd name="T16" fmla="*/ 532 w 671"/>
                <a:gd name="T17" fmla="*/ 253 h 523"/>
                <a:gd name="T18" fmla="*/ 539 w 671"/>
                <a:gd name="T19" fmla="*/ 283 h 523"/>
                <a:gd name="T20" fmla="*/ 581 w 671"/>
                <a:gd name="T21" fmla="*/ 278 h 523"/>
                <a:gd name="T22" fmla="*/ 550 w 671"/>
                <a:gd name="T23" fmla="*/ 321 h 523"/>
                <a:gd name="T24" fmla="*/ 580 w 671"/>
                <a:gd name="T25" fmla="*/ 361 h 523"/>
                <a:gd name="T26" fmla="*/ 584 w 671"/>
                <a:gd name="T27" fmla="*/ 384 h 523"/>
                <a:gd name="T28" fmla="*/ 598 w 671"/>
                <a:gd name="T29" fmla="*/ 392 h 523"/>
                <a:gd name="T30" fmla="*/ 593 w 671"/>
                <a:gd name="T31" fmla="*/ 406 h 523"/>
                <a:gd name="T32" fmla="*/ 581 w 671"/>
                <a:gd name="T33" fmla="*/ 434 h 523"/>
                <a:gd name="T34" fmla="*/ 573 w 671"/>
                <a:gd name="T35" fmla="*/ 461 h 523"/>
                <a:gd name="T36" fmla="*/ 546 w 671"/>
                <a:gd name="T37" fmla="*/ 488 h 523"/>
                <a:gd name="T38" fmla="*/ 510 w 671"/>
                <a:gd name="T39" fmla="*/ 488 h 523"/>
                <a:gd name="T40" fmla="*/ 484 w 671"/>
                <a:gd name="T41" fmla="*/ 510 h 523"/>
                <a:gd name="T42" fmla="*/ 468 w 671"/>
                <a:gd name="T43" fmla="*/ 510 h 523"/>
                <a:gd name="T44" fmla="*/ 451 w 671"/>
                <a:gd name="T45" fmla="*/ 507 h 523"/>
                <a:gd name="T46" fmla="*/ 417 w 671"/>
                <a:gd name="T47" fmla="*/ 488 h 523"/>
                <a:gd name="T48" fmla="*/ 387 w 671"/>
                <a:gd name="T49" fmla="*/ 492 h 523"/>
                <a:gd name="T50" fmla="*/ 372 w 671"/>
                <a:gd name="T51" fmla="*/ 512 h 523"/>
                <a:gd name="T52" fmla="*/ 350 w 671"/>
                <a:gd name="T53" fmla="*/ 503 h 523"/>
                <a:gd name="T54" fmla="*/ 332 w 671"/>
                <a:gd name="T55" fmla="*/ 475 h 523"/>
                <a:gd name="T56" fmla="*/ 316 w 671"/>
                <a:gd name="T57" fmla="*/ 461 h 523"/>
                <a:gd name="T58" fmla="*/ 319 w 671"/>
                <a:gd name="T59" fmla="*/ 426 h 523"/>
                <a:gd name="T60" fmla="*/ 294 w 671"/>
                <a:gd name="T61" fmla="*/ 419 h 523"/>
                <a:gd name="T62" fmla="*/ 282 w 671"/>
                <a:gd name="T63" fmla="*/ 411 h 523"/>
                <a:gd name="T64" fmla="*/ 250 w 671"/>
                <a:gd name="T65" fmla="*/ 426 h 523"/>
                <a:gd name="T66" fmla="*/ 213 w 671"/>
                <a:gd name="T67" fmla="*/ 430 h 523"/>
                <a:gd name="T68" fmla="*/ 165 w 671"/>
                <a:gd name="T69" fmla="*/ 424 h 523"/>
                <a:gd name="T70" fmla="*/ 139 w 671"/>
                <a:gd name="T71" fmla="*/ 413 h 523"/>
                <a:gd name="T72" fmla="*/ 78 w 671"/>
                <a:gd name="T73" fmla="*/ 377 h 523"/>
                <a:gd name="T74" fmla="*/ 82 w 671"/>
                <a:gd name="T75" fmla="*/ 360 h 523"/>
                <a:gd name="T76" fmla="*/ 48 w 671"/>
                <a:gd name="T77" fmla="*/ 321 h 523"/>
                <a:gd name="T78" fmla="*/ 23 w 671"/>
                <a:gd name="T79" fmla="*/ 301 h 523"/>
                <a:gd name="T80" fmla="*/ 14 w 671"/>
                <a:gd name="T81" fmla="*/ 259 h 523"/>
                <a:gd name="T82" fmla="*/ 71 w 671"/>
                <a:gd name="T83" fmla="*/ 232 h 523"/>
                <a:gd name="T84" fmla="*/ 82 w 671"/>
                <a:gd name="T85" fmla="*/ 177 h 523"/>
                <a:gd name="T86" fmla="*/ 124 w 671"/>
                <a:gd name="T87" fmla="*/ 120 h 523"/>
                <a:gd name="T88" fmla="*/ 153 w 671"/>
                <a:gd name="T89" fmla="*/ 134 h 523"/>
                <a:gd name="T90" fmla="*/ 179 w 671"/>
                <a:gd name="T91" fmla="*/ 166 h 523"/>
                <a:gd name="T92" fmla="*/ 235 w 671"/>
                <a:gd name="T93" fmla="*/ 193 h 523"/>
                <a:gd name="T94" fmla="*/ 294 w 671"/>
                <a:gd name="T95" fmla="*/ 214 h 523"/>
                <a:gd name="T96" fmla="*/ 362 w 671"/>
                <a:gd name="T97" fmla="*/ 225 h 523"/>
                <a:gd name="T98" fmla="*/ 428 w 671"/>
                <a:gd name="T99" fmla="*/ 180 h 523"/>
                <a:gd name="T100" fmla="*/ 451 w 671"/>
                <a:gd name="T101" fmla="*/ 165 h 523"/>
                <a:gd name="T102" fmla="*/ 479 w 671"/>
                <a:gd name="T103" fmla="*/ 141 h 523"/>
                <a:gd name="T104" fmla="*/ 509 w 671"/>
                <a:gd name="T105" fmla="*/ 128 h 523"/>
                <a:gd name="T106" fmla="*/ 468 w 671"/>
                <a:gd name="T107" fmla="*/ 114 h 523"/>
                <a:gd name="T108" fmla="*/ 455 w 671"/>
                <a:gd name="T109" fmla="*/ 79 h 523"/>
                <a:gd name="T110" fmla="*/ 481 w 671"/>
                <a:gd name="T111" fmla="*/ 26 h 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3"/>
                <a:gd name="T170" fmla="*/ 671 w 671"/>
                <a:gd name="T171" fmla="*/ 523 h 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3">
                  <a:moveTo>
                    <a:pt x="498" y="2"/>
                  </a:moveTo>
                  <a:lnTo>
                    <a:pt x="503" y="0"/>
                  </a:lnTo>
                  <a:lnTo>
                    <a:pt x="510" y="2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9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4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3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4"/>
                  </a:lnTo>
                  <a:lnTo>
                    <a:pt x="639" y="200"/>
                  </a:lnTo>
                  <a:lnTo>
                    <a:pt x="635" y="201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0"/>
                  </a:lnTo>
                  <a:lnTo>
                    <a:pt x="628" y="210"/>
                  </a:lnTo>
                  <a:lnTo>
                    <a:pt x="621" y="210"/>
                  </a:lnTo>
                  <a:lnTo>
                    <a:pt x="617" y="205"/>
                  </a:lnTo>
                  <a:lnTo>
                    <a:pt x="611" y="207"/>
                  </a:lnTo>
                  <a:lnTo>
                    <a:pt x="611" y="214"/>
                  </a:lnTo>
                  <a:lnTo>
                    <a:pt x="610" y="218"/>
                  </a:lnTo>
                  <a:lnTo>
                    <a:pt x="605" y="222"/>
                  </a:lnTo>
                  <a:lnTo>
                    <a:pt x="596" y="229"/>
                  </a:lnTo>
                  <a:lnTo>
                    <a:pt x="591" y="239"/>
                  </a:lnTo>
                  <a:lnTo>
                    <a:pt x="581" y="242"/>
                  </a:lnTo>
                  <a:lnTo>
                    <a:pt x="576" y="246"/>
                  </a:lnTo>
                  <a:lnTo>
                    <a:pt x="569" y="253"/>
                  </a:lnTo>
                  <a:lnTo>
                    <a:pt x="562" y="259"/>
                  </a:lnTo>
                  <a:lnTo>
                    <a:pt x="559" y="256"/>
                  </a:lnTo>
                  <a:lnTo>
                    <a:pt x="563" y="253"/>
                  </a:lnTo>
                  <a:lnTo>
                    <a:pt x="563" y="250"/>
                  </a:lnTo>
                  <a:lnTo>
                    <a:pt x="566" y="249"/>
                  </a:lnTo>
                  <a:lnTo>
                    <a:pt x="562" y="246"/>
                  </a:lnTo>
                  <a:lnTo>
                    <a:pt x="559" y="242"/>
                  </a:lnTo>
                  <a:lnTo>
                    <a:pt x="566" y="229"/>
                  </a:lnTo>
                  <a:lnTo>
                    <a:pt x="557" y="222"/>
                  </a:lnTo>
                  <a:lnTo>
                    <a:pt x="547" y="227"/>
                  </a:lnTo>
                  <a:lnTo>
                    <a:pt x="540" y="239"/>
                  </a:lnTo>
                  <a:lnTo>
                    <a:pt x="533" y="246"/>
                  </a:lnTo>
                  <a:lnTo>
                    <a:pt x="532" y="253"/>
                  </a:lnTo>
                  <a:lnTo>
                    <a:pt x="528" y="255"/>
                  </a:lnTo>
                  <a:lnTo>
                    <a:pt x="518" y="255"/>
                  </a:lnTo>
                  <a:lnTo>
                    <a:pt x="520" y="266"/>
                  </a:lnTo>
                  <a:lnTo>
                    <a:pt x="524" y="273"/>
                  </a:lnTo>
                  <a:lnTo>
                    <a:pt x="529" y="273"/>
                  </a:lnTo>
                  <a:lnTo>
                    <a:pt x="536" y="276"/>
                  </a:lnTo>
                  <a:lnTo>
                    <a:pt x="539" y="283"/>
                  </a:lnTo>
                  <a:lnTo>
                    <a:pt x="543" y="287"/>
                  </a:lnTo>
                  <a:lnTo>
                    <a:pt x="547" y="284"/>
                  </a:lnTo>
                  <a:lnTo>
                    <a:pt x="554" y="278"/>
                  </a:lnTo>
                  <a:lnTo>
                    <a:pt x="559" y="273"/>
                  </a:lnTo>
                  <a:lnTo>
                    <a:pt x="569" y="278"/>
                  </a:lnTo>
                  <a:lnTo>
                    <a:pt x="576" y="278"/>
                  </a:lnTo>
                  <a:lnTo>
                    <a:pt x="581" y="278"/>
                  </a:lnTo>
                  <a:lnTo>
                    <a:pt x="581" y="287"/>
                  </a:lnTo>
                  <a:lnTo>
                    <a:pt x="576" y="284"/>
                  </a:lnTo>
                  <a:lnTo>
                    <a:pt x="563" y="291"/>
                  </a:lnTo>
                  <a:lnTo>
                    <a:pt x="566" y="294"/>
                  </a:lnTo>
                  <a:lnTo>
                    <a:pt x="557" y="304"/>
                  </a:lnTo>
                  <a:lnTo>
                    <a:pt x="550" y="315"/>
                  </a:lnTo>
                  <a:lnTo>
                    <a:pt x="550" y="321"/>
                  </a:lnTo>
                  <a:lnTo>
                    <a:pt x="563" y="328"/>
                  </a:lnTo>
                  <a:lnTo>
                    <a:pt x="573" y="344"/>
                  </a:lnTo>
                  <a:lnTo>
                    <a:pt x="577" y="347"/>
                  </a:lnTo>
                  <a:lnTo>
                    <a:pt x="580" y="353"/>
                  </a:lnTo>
                  <a:lnTo>
                    <a:pt x="587" y="360"/>
                  </a:lnTo>
                  <a:lnTo>
                    <a:pt x="591" y="364"/>
                  </a:lnTo>
                  <a:lnTo>
                    <a:pt x="580" y="361"/>
                  </a:lnTo>
                  <a:lnTo>
                    <a:pt x="576" y="360"/>
                  </a:lnTo>
                  <a:lnTo>
                    <a:pt x="573" y="361"/>
                  </a:lnTo>
                  <a:lnTo>
                    <a:pt x="577" y="361"/>
                  </a:lnTo>
                  <a:lnTo>
                    <a:pt x="584" y="368"/>
                  </a:lnTo>
                  <a:lnTo>
                    <a:pt x="593" y="377"/>
                  </a:lnTo>
                  <a:lnTo>
                    <a:pt x="587" y="378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7"/>
                  </a:lnTo>
                  <a:lnTo>
                    <a:pt x="580" y="385"/>
                  </a:lnTo>
                  <a:lnTo>
                    <a:pt x="580" y="389"/>
                  </a:lnTo>
                  <a:lnTo>
                    <a:pt x="588" y="385"/>
                  </a:lnTo>
                  <a:lnTo>
                    <a:pt x="596" y="389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399"/>
                  </a:lnTo>
                  <a:lnTo>
                    <a:pt x="593" y="399"/>
                  </a:lnTo>
                  <a:lnTo>
                    <a:pt x="596" y="402"/>
                  </a:lnTo>
                  <a:lnTo>
                    <a:pt x="596" y="406"/>
                  </a:lnTo>
                  <a:lnTo>
                    <a:pt x="593" y="406"/>
                  </a:lnTo>
                  <a:lnTo>
                    <a:pt x="593" y="409"/>
                  </a:lnTo>
                  <a:lnTo>
                    <a:pt x="598" y="411"/>
                  </a:lnTo>
                  <a:lnTo>
                    <a:pt x="593" y="413"/>
                  </a:lnTo>
                  <a:lnTo>
                    <a:pt x="593" y="411"/>
                  </a:lnTo>
                  <a:lnTo>
                    <a:pt x="591" y="413"/>
                  </a:lnTo>
                  <a:lnTo>
                    <a:pt x="587" y="424"/>
                  </a:lnTo>
                  <a:lnTo>
                    <a:pt x="581" y="434"/>
                  </a:lnTo>
                  <a:lnTo>
                    <a:pt x="577" y="434"/>
                  </a:lnTo>
                  <a:lnTo>
                    <a:pt x="577" y="436"/>
                  </a:lnTo>
                  <a:lnTo>
                    <a:pt x="580" y="439"/>
                  </a:lnTo>
                  <a:lnTo>
                    <a:pt x="577" y="443"/>
                  </a:lnTo>
                  <a:lnTo>
                    <a:pt x="577" y="450"/>
                  </a:lnTo>
                  <a:lnTo>
                    <a:pt x="577" y="454"/>
                  </a:lnTo>
                  <a:lnTo>
                    <a:pt x="573" y="461"/>
                  </a:lnTo>
                  <a:lnTo>
                    <a:pt x="569" y="465"/>
                  </a:lnTo>
                  <a:lnTo>
                    <a:pt x="562" y="467"/>
                  </a:lnTo>
                  <a:lnTo>
                    <a:pt x="563" y="469"/>
                  </a:lnTo>
                  <a:lnTo>
                    <a:pt x="557" y="475"/>
                  </a:lnTo>
                  <a:lnTo>
                    <a:pt x="552" y="478"/>
                  </a:lnTo>
                  <a:lnTo>
                    <a:pt x="550" y="478"/>
                  </a:lnTo>
                  <a:lnTo>
                    <a:pt x="546" y="488"/>
                  </a:lnTo>
                  <a:lnTo>
                    <a:pt x="536" y="490"/>
                  </a:lnTo>
                  <a:lnTo>
                    <a:pt x="533" y="492"/>
                  </a:lnTo>
                  <a:lnTo>
                    <a:pt x="529" y="490"/>
                  </a:lnTo>
                  <a:lnTo>
                    <a:pt x="528" y="492"/>
                  </a:lnTo>
                  <a:lnTo>
                    <a:pt x="524" y="490"/>
                  </a:lnTo>
                  <a:lnTo>
                    <a:pt x="518" y="495"/>
                  </a:lnTo>
                  <a:lnTo>
                    <a:pt x="510" y="488"/>
                  </a:lnTo>
                  <a:lnTo>
                    <a:pt x="513" y="499"/>
                  </a:lnTo>
                  <a:lnTo>
                    <a:pt x="502" y="503"/>
                  </a:lnTo>
                  <a:lnTo>
                    <a:pt x="499" y="500"/>
                  </a:lnTo>
                  <a:lnTo>
                    <a:pt x="499" y="503"/>
                  </a:lnTo>
                  <a:lnTo>
                    <a:pt x="495" y="506"/>
                  </a:lnTo>
                  <a:lnTo>
                    <a:pt x="490" y="507"/>
                  </a:lnTo>
                  <a:lnTo>
                    <a:pt x="484" y="510"/>
                  </a:lnTo>
                  <a:lnTo>
                    <a:pt x="477" y="512"/>
                  </a:lnTo>
                  <a:lnTo>
                    <a:pt x="477" y="510"/>
                  </a:lnTo>
                  <a:lnTo>
                    <a:pt x="474" y="516"/>
                  </a:lnTo>
                  <a:lnTo>
                    <a:pt x="479" y="520"/>
                  </a:lnTo>
                  <a:lnTo>
                    <a:pt x="472" y="523"/>
                  </a:lnTo>
                  <a:lnTo>
                    <a:pt x="469" y="513"/>
                  </a:lnTo>
                  <a:lnTo>
                    <a:pt x="468" y="510"/>
                  </a:lnTo>
                  <a:lnTo>
                    <a:pt x="472" y="507"/>
                  </a:lnTo>
                  <a:lnTo>
                    <a:pt x="465" y="503"/>
                  </a:lnTo>
                  <a:lnTo>
                    <a:pt x="462" y="507"/>
                  </a:lnTo>
                  <a:lnTo>
                    <a:pt x="458" y="506"/>
                  </a:lnTo>
                  <a:lnTo>
                    <a:pt x="454" y="503"/>
                  </a:lnTo>
                  <a:lnTo>
                    <a:pt x="451" y="503"/>
                  </a:lnTo>
                  <a:lnTo>
                    <a:pt x="451" y="507"/>
                  </a:lnTo>
                  <a:lnTo>
                    <a:pt x="447" y="507"/>
                  </a:lnTo>
                  <a:lnTo>
                    <a:pt x="444" y="506"/>
                  </a:lnTo>
                  <a:lnTo>
                    <a:pt x="438" y="507"/>
                  </a:lnTo>
                  <a:lnTo>
                    <a:pt x="428" y="496"/>
                  </a:lnTo>
                  <a:lnTo>
                    <a:pt x="431" y="490"/>
                  </a:lnTo>
                  <a:lnTo>
                    <a:pt x="428" y="490"/>
                  </a:lnTo>
                  <a:lnTo>
                    <a:pt x="417" y="488"/>
                  </a:lnTo>
                  <a:lnTo>
                    <a:pt x="412" y="484"/>
                  </a:lnTo>
                  <a:lnTo>
                    <a:pt x="406" y="486"/>
                  </a:lnTo>
                  <a:lnTo>
                    <a:pt x="406" y="490"/>
                  </a:lnTo>
                  <a:lnTo>
                    <a:pt x="399" y="492"/>
                  </a:lnTo>
                  <a:lnTo>
                    <a:pt x="396" y="496"/>
                  </a:lnTo>
                  <a:lnTo>
                    <a:pt x="391" y="492"/>
                  </a:lnTo>
                  <a:lnTo>
                    <a:pt x="387" y="492"/>
                  </a:lnTo>
                  <a:lnTo>
                    <a:pt x="384" y="495"/>
                  </a:lnTo>
                  <a:lnTo>
                    <a:pt x="380" y="495"/>
                  </a:lnTo>
                  <a:lnTo>
                    <a:pt x="378" y="495"/>
                  </a:lnTo>
                  <a:lnTo>
                    <a:pt x="376" y="496"/>
                  </a:lnTo>
                  <a:lnTo>
                    <a:pt x="372" y="496"/>
                  </a:lnTo>
                  <a:lnTo>
                    <a:pt x="368" y="499"/>
                  </a:lnTo>
                  <a:lnTo>
                    <a:pt x="372" y="512"/>
                  </a:lnTo>
                  <a:lnTo>
                    <a:pt x="365" y="512"/>
                  </a:lnTo>
                  <a:lnTo>
                    <a:pt x="365" y="510"/>
                  </a:lnTo>
                  <a:lnTo>
                    <a:pt x="358" y="510"/>
                  </a:lnTo>
                  <a:lnTo>
                    <a:pt x="354" y="507"/>
                  </a:lnTo>
                  <a:lnTo>
                    <a:pt x="350" y="507"/>
                  </a:lnTo>
                  <a:lnTo>
                    <a:pt x="350" y="506"/>
                  </a:lnTo>
                  <a:lnTo>
                    <a:pt x="350" y="503"/>
                  </a:lnTo>
                  <a:lnTo>
                    <a:pt x="339" y="500"/>
                  </a:lnTo>
                  <a:lnTo>
                    <a:pt x="342" y="495"/>
                  </a:lnTo>
                  <a:lnTo>
                    <a:pt x="342" y="488"/>
                  </a:lnTo>
                  <a:lnTo>
                    <a:pt x="335" y="488"/>
                  </a:lnTo>
                  <a:lnTo>
                    <a:pt x="332" y="479"/>
                  </a:lnTo>
                  <a:lnTo>
                    <a:pt x="330" y="478"/>
                  </a:lnTo>
                  <a:lnTo>
                    <a:pt x="332" y="475"/>
                  </a:lnTo>
                  <a:lnTo>
                    <a:pt x="325" y="475"/>
                  </a:lnTo>
                  <a:lnTo>
                    <a:pt x="323" y="475"/>
                  </a:lnTo>
                  <a:lnTo>
                    <a:pt x="319" y="478"/>
                  </a:lnTo>
                  <a:lnTo>
                    <a:pt x="316" y="473"/>
                  </a:lnTo>
                  <a:lnTo>
                    <a:pt x="314" y="467"/>
                  </a:lnTo>
                  <a:lnTo>
                    <a:pt x="319" y="467"/>
                  </a:lnTo>
                  <a:lnTo>
                    <a:pt x="316" y="461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6"/>
                  </a:lnTo>
                  <a:lnTo>
                    <a:pt x="327" y="451"/>
                  </a:lnTo>
                  <a:lnTo>
                    <a:pt x="323" y="430"/>
                  </a:lnTo>
                  <a:lnTo>
                    <a:pt x="319" y="430"/>
                  </a:lnTo>
                  <a:lnTo>
                    <a:pt x="319" y="426"/>
                  </a:lnTo>
                  <a:lnTo>
                    <a:pt x="314" y="419"/>
                  </a:lnTo>
                  <a:lnTo>
                    <a:pt x="306" y="419"/>
                  </a:lnTo>
                  <a:lnTo>
                    <a:pt x="306" y="424"/>
                  </a:lnTo>
                  <a:lnTo>
                    <a:pt x="302" y="419"/>
                  </a:lnTo>
                  <a:lnTo>
                    <a:pt x="298" y="419"/>
                  </a:lnTo>
                  <a:lnTo>
                    <a:pt x="298" y="417"/>
                  </a:lnTo>
                  <a:lnTo>
                    <a:pt x="294" y="419"/>
                  </a:lnTo>
                  <a:lnTo>
                    <a:pt x="295" y="415"/>
                  </a:lnTo>
                  <a:lnTo>
                    <a:pt x="295" y="411"/>
                  </a:lnTo>
                  <a:lnTo>
                    <a:pt x="291" y="411"/>
                  </a:lnTo>
                  <a:lnTo>
                    <a:pt x="294" y="406"/>
                  </a:lnTo>
                  <a:lnTo>
                    <a:pt x="291" y="405"/>
                  </a:lnTo>
                  <a:lnTo>
                    <a:pt x="286" y="406"/>
                  </a:lnTo>
                  <a:lnTo>
                    <a:pt x="282" y="411"/>
                  </a:lnTo>
                  <a:lnTo>
                    <a:pt x="271" y="409"/>
                  </a:lnTo>
                  <a:lnTo>
                    <a:pt x="265" y="411"/>
                  </a:lnTo>
                  <a:lnTo>
                    <a:pt x="264" y="415"/>
                  </a:lnTo>
                  <a:lnTo>
                    <a:pt x="254" y="417"/>
                  </a:lnTo>
                  <a:lnTo>
                    <a:pt x="254" y="422"/>
                  </a:lnTo>
                  <a:lnTo>
                    <a:pt x="253" y="424"/>
                  </a:lnTo>
                  <a:lnTo>
                    <a:pt x="250" y="426"/>
                  </a:lnTo>
                  <a:lnTo>
                    <a:pt x="242" y="427"/>
                  </a:lnTo>
                  <a:lnTo>
                    <a:pt x="238" y="427"/>
                  </a:lnTo>
                  <a:lnTo>
                    <a:pt x="234" y="424"/>
                  </a:lnTo>
                  <a:lnTo>
                    <a:pt x="231" y="426"/>
                  </a:lnTo>
                  <a:lnTo>
                    <a:pt x="223" y="426"/>
                  </a:lnTo>
                  <a:lnTo>
                    <a:pt x="215" y="424"/>
                  </a:lnTo>
                  <a:lnTo>
                    <a:pt x="213" y="430"/>
                  </a:lnTo>
                  <a:lnTo>
                    <a:pt x="206" y="433"/>
                  </a:lnTo>
                  <a:lnTo>
                    <a:pt x="206" y="426"/>
                  </a:lnTo>
                  <a:lnTo>
                    <a:pt x="199" y="427"/>
                  </a:lnTo>
                  <a:lnTo>
                    <a:pt x="186" y="427"/>
                  </a:lnTo>
                  <a:lnTo>
                    <a:pt x="179" y="426"/>
                  </a:lnTo>
                  <a:lnTo>
                    <a:pt x="176" y="427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7"/>
                  </a:lnTo>
                  <a:lnTo>
                    <a:pt x="156" y="419"/>
                  </a:lnTo>
                  <a:lnTo>
                    <a:pt x="149" y="417"/>
                  </a:lnTo>
                  <a:lnTo>
                    <a:pt x="146" y="411"/>
                  </a:lnTo>
                  <a:lnTo>
                    <a:pt x="142" y="411"/>
                  </a:lnTo>
                  <a:lnTo>
                    <a:pt x="139" y="413"/>
                  </a:lnTo>
                  <a:lnTo>
                    <a:pt x="135" y="406"/>
                  </a:lnTo>
                  <a:lnTo>
                    <a:pt x="115" y="398"/>
                  </a:lnTo>
                  <a:lnTo>
                    <a:pt x="108" y="396"/>
                  </a:lnTo>
                  <a:lnTo>
                    <a:pt x="92" y="387"/>
                  </a:lnTo>
                  <a:lnTo>
                    <a:pt x="90" y="385"/>
                  </a:lnTo>
                  <a:lnTo>
                    <a:pt x="82" y="387"/>
                  </a:lnTo>
                  <a:lnTo>
                    <a:pt x="78" y="377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8"/>
                  </a:lnTo>
                  <a:lnTo>
                    <a:pt x="75" y="366"/>
                  </a:lnTo>
                  <a:lnTo>
                    <a:pt x="80" y="370"/>
                  </a:lnTo>
                  <a:lnTo>
                    <a:pt x="86" y="364"/>
                  </a:lnTo>
                  <a:lnTo>
                    <a:pt x="82" y="360"/>
                  </a:lnTo>
                  <a:lnTo>
                    <a:pt x="78" y="357"/>
                  </a:lnTo>
                  <a:lnTo>
                    <a:pt x="75" y="349"/>
                  </a:lnTo>
                  <a:lnTo>
                    <a:pt x="74" y="344"/>
                  </a:lnTo>
                  <a:lnTo>
                    <a:pt x="71" y="339"/>
                  </a:lnTo>
                  <a:lnTo>
                    <a:pt x="62" y="329"/>
                  </a:lnTo>
                  <a:lnTo>
                    <a:pt x="60" y="329"/>
                  </a:lnTo>
                  <a:lnTo>
                    <a:pt x="48" y="321"/>
                  </a:lnTo>
                  <a:lnTo>
                    <a:pt x="41" y="315"/>
                  </a:lnTo>
                  <a:lnTo>
                    <a:pt x="26" y="308"/>
                  </a:lnTo>
                  <a:lnTo>
                    <a:pt x="19" y="311"/>
                  </a:lnTo>
                  <a:lnTo>
                    <a:pt x="16" y="308"/>
                  </a:lnTo>
                  <a:lnTo>
                    <a:pt x="14" y="306"/>
                  </a:lnTo>
                  <a:lnTo>
                    <a:pt x="19" y="306"/>
                  </a:lnTo>
                  <a:lnTo>
                    <a:pt x="23" y="301"/>
                  </a:lnTo>
                  <a:lnTo>
                    <a:pt x="16" y="287"/>
                  </a:lnTo>
                  <a:lnTo>
                    <a:pt x="9" y="284"/>
                  </a:lnTo>
                  <a:lnTo>
                    <a:pt x="5" y="284"/>
                  </a:lnTo>
                  <a:lnTo>
                    <a:pt x="0" y="273"/>
                  </a:lnTo>
                  <a:lnTo>
                    <a:pt x="5" y="273"/>
                  </a:lnTo>
                  <a:lnTo>
                    <a:pt x="3" y="266"/>
                  </a:lnTo>
                  <a:lnTo>
                    <a:pt x="14" y="259"/>
                  </a:lnTo>
                  <a:lnTo>
                    <a:pt x="20" y="256"/>
                  </a:lnTo>
                  <a:lnTo>
                    <a:pt x="23" y="259"/>
                  </a:lnTo>
                  <a:lnTo>
                    <a:pt x="33" y="256"/>
                  </a:lnTo>
                  <a:lnTo>
                    <a:pt x="34" y="250"/>
                  </a:lnTo>
                  <a:lnTo>
                    <a:pt x="48" y="249"/>
                  </a:lnTo>
                  <a:lnTo>
                    <a:pt x="53" y="242"/>
                  </a:lnTo>
                  <a:lnTo>
                    <a:pt x="71" y="232"/>
                  </a:lnTo>
                  <a:lnTo>
                    <a:pt x="74" y="214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2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49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8"/>
                  </a:lnTo>
                  <a:lnTo>
                    <a:pt x="124" y="120"/>
                  </a:lnTo>
                  <a:lnTo>
                    <a:pt x="130" y="117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8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7"/>
                  </a:lnTo>
                  <a:lnTo>
                    <a:pt x="169" y="145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6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2"/>
                  </a:lnTo>
                  <a:lnTo>
                    <a:pt x="213" y="182"/>
                  </a:lnTo>
                  <a:lnTo>
                    <a:pt x="224" y="189"/>
                  </a:lnTo>
                  <a:lnTo>
                    <a:pt x="235" y="193"/>
                  </a:lnTo>
                  <a:lnTo>
                    <a:pt x="238" y="193"/>
                  </a:lnTo>
                  <a:lnTo>
                    <a:pt x="242" y="197"/>
                  </a:lnTo>
                  <a:lnTo>
                    <a:pt x="250" y="210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4"/>
                  </a:lnTo>
                  <a:lnTo>
                    <a:pt x="294" y="214"/>
                  </a:lnTo>
                  <a:lnTo>
                    <a:pt x="298" y="211"/>
                  </a:lnTo>
                  <a:lnTo>
                    <a:pt x="316" y="211"/>
                  </a:lnTo>
                  <a:lnTo>
                    <a:pt x="321" y="217"/>
                  </a:lnTo>
                  <a:lnTo>
                    <a:pt x="343" y="222"/>
                  </a:lnTo>
                  <a:lnTo>
                    <a:pt x="350" y="222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4"/>
                  </a:lnTo>
                  <a:lnTo>
                    <a:pt x="410" y="210"/>
                  </a:lnTo>
                  <a:lnTo>
                    <a:pt x="414" y="205"/>
                  </a:lnTo>
                  <a:lnTo>
                    <a:pt x="420" y="201"/>
                  </a:lnTo>
                  <a:lnTo>
                    <a:pt x="421" y="193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5"/>
                  </a:lnTo>
                  <a:lnTo>
                    <a:pt x="431" y="166"/>
                  </a:lnTo>
                  <a:lnTo>
                    <a:pt x="440" y="166"/>
                  </a:lnTo>
                  <a:lnTo>
                    <a:pt x="450" y="166"/>
                  </a:lnTo>
                  <a:lnTo>
                    <a:pt x="451" y="165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4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1"/>
                  </a:lnTo>
                  <a:lnTo>
                    <a:pt x="481" y="141"/>
                  </a:lnTo>
                  <a:lnTo>
                    <a:pt x="481" y="137"/>
                  </a:lnTo>
                  <a:lnTo>
                    <a:pt x="484" y="137"/>
                  </a:lnTo>
                  <a:lnTo>
                    <a:pt x="488" y="131"/>
                  </a:lnTo>
                  <a:lnTo>
                    <a:pt x="498" y="128"/>
                  </a:lnTo>
                  <a:lnTo>
                    <a:pt x="506" y="131"/>
                  </a:lnTo>
                  <a:lnTo>
                    <a:pt x="509" y="128"/>
                  </a:lnTo>
                  <a:lnTo>
                    <a:pt x="503" y="121"/>
                  </a:lnTo>
                  <a:lnTo>
                    <a:pt x="499" y="117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6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6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79"/>
                  </a:lnTo>
                  <a:lnTo>
                    <a:pt x="461" y="79"/>
                  </a:lnTo>
                  <a:lnTo>
                    <a:pt x="469" y="82"/>
                  </a:lnTo>
                  <a:lnTo>
                    <a:pt x="481" y="71"/>
                  </a:lnTo>
                  <a:lnTo>
                    <a:pt x="477" y="65"/>
                  </a:lnTo>
                  <a:lnTo>
                    <a:pt x="479" y="51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7" name="Group 1205"/>
          <p:cNvGrpSpPr>
            <a:grpSpLocks/>
          </p:cNvGrpSpPr>
          <p:nvPr/>
        </p:nvGrpSpPr>
        <p:grpSpPr bwMode="auto">
          <a:xfrm>
            <a:off x="5537200" y="2112434"/>
            <a:ext cx="479778" cy="482600"/>
            <a:chOff x="3201" y="1894"/>
            <a:chExt cx="340" cy="342"/>
          </a:xfrm>
        </p:grpSpPr>
        <p:sp>
          <p:nvSpPr>
            <p:cNvPr id="142609" name="Freeform 1203"/>
            <p:cNvSpPr>
              <a:spLocks/>
            </p:cNvSpPr>
            <p:nvPr/>
          </p:nvSpPr>
          <p:spPr bwMode="auto">
            <a:xfrm>
              <a:off x="3201" y="1894"/>
              <a:ext cx="340" cy="342"/>
            </a:xfrm>
            <a:custGeom>
              <a:avLst/>
              <a:gdLst>
                <a:gd name="T0" fmla="*/ 108 w 340"/>
                <a:gd name="T1" fmla="*/ 14 h 342"/>
                <a:gd name="T2" fmla="*/ 120 w 340"/>
                <a:gd name="T3" fmla="*/ 35 h 342"/>
                <a:gd name="T4" fmla="*/ 109 w 340"/>
                <a:gd name="T5" fmla="*/ 42 h 342"/>
                <a:gd name="T6" fmla="*/ 123 w 340"/>
                <a:gd name="T7" fmla="*/ 55 h 342"/>
                <a:gd name="T8" fmla="*/ 135 w 340"/>
                <a:gd name="T9" fmla="*/ 79 h 342"/>
                <a:gd name="T10" fmla="*/ 146 w 340"/>
                <a:gd name="T11" fmla="*/ 94 h 342"/>
                <a:gd name="T12" fmla="*/ 190 w 340"/>
                <a:gd name="T13" fmla="*/ 107 h 342"/>
                <a:gd name="T14" fmla="*/ 208 w 340"/>
                <a:gd name="T15" fmla="*/ 115 h 342"/>
                <a:gd name="T16" fmla="*/ 221 w 340"/>
                <a:gd name="T17" fmla="*/ 118 h 342"/>
                <a:gd name="T18" fmla="*/ 240 w 340"/>
                <a:gd name="T19" fmla="*/ 97 h 342"/>
                <a:gd name="T20" fmla="*/ 254 w 340"/>
                <a:gd name="T21" fmla="*/ 111 h 342"/>
                <a:gd name="T22" fmla="*/ 276 w 340"/>
                <a:gd name="T23" fmla="*/ 105 h 342"/>
                <a:gd name="T24" fmla="*/ 284 w 340"/>
                <a:gd name="T25" fmla="*/ 97 h 342"/>
                <a:gd name="T26" fmla="*/ 298 w 340"/>
                <a:gd name="T27" fmla="*/ 86 h 342"/>
                <a:gd name="T28" fmla="*/ 320 w 340"/>
                <a:gd name="T29" fmla="*/ 77 h 342"/>
                <a:gd name="T30" fmla="*/ 329 w 340"/>
                <a:gd name="T31" fmla="*/ 82 h 342"/>
                <a:gd name="T32" fmla="*/ 332 w 340"/>
                <a:gd name="T33" fmla="*/ 90 h 342"/>
                <a:gd name="T34" fmla="*/ 336 w 340"/>
                <a:gd name="T35" fmla="*/ 98 h 342"/>
                <a:gd name="T36" fmla="*/ 325 w 340"/>
                <a:gd name="T37" fmla="*/ 107 h 342"/>
                <a:gd name="T38" fmla="*/ 311 w 340"/>
                <a:gd name="T39" fmla="*/ 132 h 342"/>
                <a:gd name="T40" fmla="*/ 299 w 340"/>
                <a:gd name="T41" fmla="*/ 159 h 342"/>
                <a:gd name="T42" fmla="*/ 291 w 340"/>
                <a:gd name="T43" fmla="*/ 165 h 342"/>
                <a:gd name="T44" fmla="*/ 280 w 340"/>
                <a:gd name="T45" fmla="*/ 160 h 342"/>
                <a:gd name="T46" fmla="*/ 275 w 340"/>
                <a:gd name="T47" fmla="*/ 148 h 342"/>
                <a:gd name="T48" fmla="*/ 287 w 340"/>
                <a:gd name="T49" fmla="*/ 135 h 342"/>
                <a:gd name="T50" fmla="*/ 256 w 340"/>
                <a:gd name="T51" fmla="*/ 124 h 342"/>
                <a:gd name="T52" fmla="*/ 236 w 340"/>
                <a:gd name="T53" fmla="*/ 124 h 342"/>
                <a:gd name="T54" fmla="*/ 240 w 340"/>
                <a:gd name="T55" fmla="*/ 132 h 342"/>
                <a:gd name="T56" fmla="*/ 247 w 340"/>
                <a:gd name="T57" fmla="*/ 146 h 342"/>
                <a:gd name="T58" fmla="*/ 247 w 340"/>
                <a:gd name="T59" fmla="*/ 173 h 342"/>
                <a:gd name="T60" fmla="*/ 238 w 340"/>
                <a:gd name="T61" fmla="*/ 171 h 342"/>
                <a:gd name="T62" fmla="*/ 224 w 340"/>
                <a:gd name="T63" fmla="*/ 184 h 342"/>
                <a:gd name="T64" fmla="*/ 220 w 340"/>
                <a:gd name="T65" fmla="*/ 201 h 342"/>
                <a:gd name="T66" fmla="*/ 208 w 340"/>
                <a:gd name="T67" fmla="*/ 204 h 342"/>
                <a:gd name="T68" fmla="*/ 173 w 340"/>
                <a:gd name="T69" fmla="*/ 238 h 342"/>
                <a:gd name="T70" fmla="*/ 158 w 340"/>
                <a:gd name="T71" fmla="*/ 250 h 342"/>
                <a:gd name="T72" fmla="*/ 151 w 340"/>
                <a:gd name="T73" fmla="*/ 267 h 342"/>
                <a:gd name="T74" fmla="*/ 153 w 340"/>
                <a:gd name="T75" fmla="*/ 284 h 342"/>
                <a:gd name="T76" fmla="*/ 142 w 340"/>
                <a:gd name="T77" fmla="*/ 316 h 342"/>
                <a:gd name="T78" fmla="*/ 132 w 340"/>
                <a:gd name="T79" fmla="*/ 329 h 342"/>
                <a:gd name="T80" fmla="*/ 105 w 340"/>
                <a:gd name="T81" fmla="*/ 321 h 342"/>
                <a:gd name="T82" fmla="*/ 82 w 340"/>
                <a:gd name="T83" fmla="*/ 276 h 342"/>
                <a:gd name="T84" fmla="*/ 57 w 340"/>
                <a:gd name="T85" fmla="*/ 212 h 342"/>
                <a:gd name="T86" fmla="*/ 53 w 340"/>
                <a:gd name="T87" fmla="*/ 183 h 342"/>
                <a:gd name="T88" fmla="*/ 54 w 340"/>
                <a:gd name="T89" fmla="*/ 173 h 342"/>
                <a:gd name="T90" fmla="*/ 43 w 340"/>
                <a:gd name="T91" fmla="*/ 177 h 342"/>
                <a:gd name="T92" fmla="*/ 23 w 340"/>
                <a:gd name="T93" fmla="*/ 187 h 342"/>
                <a:gd name="T94" fmla="*/ 23 w 340"/>
                <a:gd name="T95" fmla="*/ 163 h 342"/>
                <a:gd name="T96" fmla="*/ 2 w 340"/>
                <a:gd name="T97" fmla="*/ 152 h 342"/>
                <a:gd name="T98" fmla="*/ 4 w 340"/>
                <a:gd name="T99" fmla="*/ 148 h 342"/>
                <a:gd name="T100" fmla="*/ 27 w 340"/>
                <a:gd name="T101" fmla="*/ 148 h 342"/>
                <a:gd name="T102" fmla="*/ 19 w 340"/>
                <a:gd name="T103" fmla="*/ 127 h 342"/>
                <a:gd name="T104" fmla="*/ 19 w 340"/>
                <a:gd name="T105" fmla="*/ 100 h 342"/>
                <a:gd name="T106" fmla="*/ 38 w 340"/>
                <a:gd name="T107" fmla="*/ 97 h 342"/>
                <a:gd name="T108" fmla="*/ 53 w 340"/>
                <a:gd name="T109" fmla="*/ 76 h 342"/>
                <a:gd name="T110" fmla="*/ 61 w 340"/>
                <a:gd name="T111" fmla="*/ 52 h 342"/>
                <a:gd name="T112" fmla="*/ 61 w 340"/>
                <a:gd name="T113" fmla="*/ 38 h 342"/>
                <a:gd name="T114" fmla="*/ 48 w 340"/>
                <a:gd name="T115" fmla="*/ 14 h 342"/>
                <a:gd name="T116" fmla="*/ 82 w 340"/>
                <a:gd name="T117" fmla="*/ 10 h 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0"/>
                <a:gd name="T178" fmla="*/ 0 h 342"/>
                <a:gd name="T179" fmla="*/ 340 w 340"/>
                <a:gd name="T180" fmla="*/ 342 h 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0" h="342">
                  <a:moveTo>
                    <a:pt x="94" y="0"/>
                  </a:moveTo>
                  <a:lnTo>
                    <a:pt x="96" y="0"/>
                  </a:lnTo>
                  <a:lnTo>
                    <a:pt x="105" y="10"/>
                  </a:lnTo>
                  <a:lnTo>
                    <a:pt x="108" y="14"/>
                  </a:lnTo>
                  <a:lnTo>
                    <a:pt x="109" y="20"/>
                  </a:lnTo>
                  <a:lnTo>
                    <a:pt x="112" y="28"/>
                  </a:lnTo>
                  <a:lnTo>
                    <a:pt x="116" y="30"/>
                  </a:lnTo>
                  <a:lnTo>
                    <a:pt x="120" y="35"/>
                  </a:lnTo>
                  <a:lnTo>
                    <a:pt x="114" y="41"/>
                  </a:lnTo>
                  <a:lnTo>
                    <a:pt x="109" y="37"/>
                  </a:lnTo>
                  <a:lnTo>
                    <a:pt x="108" y="38"/>
                  </a:lnTo>
                  <a:lnTo>
                    <a:pt x="109" y="42"/>
                  </a:lnTo>
                  <a:lnTo>
                    <a:pt x="112" y="42"/>
                  </a:lnTo>
                  <a:lnTo>
                    <a:pt x="112" y="48"/>
                  </a:lnTo>
                  <a:lnTo>
                    <a:pt x="116" y="58"/>
                  </a:lnTo>
                  <a:lnTo>
                    <a:pt x="123" y="55"/>
                  </a:lnTo>
                  <a:lnTo>
                    <a:pt x="126" y="58"/>
                  </a:lnTo>
                  <a:lnTo>
                    <a:pt x="142" y="66"/>
                  </a:lnTo>
                  <a:lnTo>
                    <a:pt x="138" y="76"/>
                  </a:lnTo>
                  <a:lnTo>
                    <a:pt x="135" y="79"/>
                  </a:lnTo>
                  <a:lnTo>
                    <a:pt x="138" y="83"/>
                  </a:lnTo>
                  <a:lnTo>
                    <a:pt x="132" y="86"/>
                  </a:lnTo>
                  <a:lnTo>
                    <a:pt x="138" y="90"/>
                  </a:lnTo>
                  <a:lnTo>
                    <a:pt x="146" y="94"/>
                  </a:lnTo>
                  <a:lnTo>
                    <a:pt x="156" y="98"/>
                  </a:lnTo>
                  <a:lnTo>
                    <a:pt x="164" y="100"/>
                  </a:lnTo>
                  <a:lnTo>
                    <a:pt x="179" y="105"/>
                  </a:lnTo>
                  <a:lnTo>
                    <a:pt x="190" y="107"/>
                  </a:lnTo>
                  <a:lnTo>
                    <a:pt x="192" y="110"/>
                  </a:lnTo>
                  <a:lnTo>
                    <a:pt x="199" y="114"/>
                  </a:lnTo>
                  <a:lnTo>
                    <a:pt x="203" y="111"/>
                  </a:lnTo>
                  <a:lnTo>
                    <a:pt x="208" y="115"/>
                  </a:lnTo>
                  <a:lnTo>
                    <a:pt x="210" y="115"/>
                  </a:lnTo>
                  <a:lnTo>
                    <a:pt x="217" y="115"/>
                  </a:lnTo>
                  <a:lnTo>
                    <a:pt x="221" y="115"/>
                  </a:lnTo>
                  <a:lnTo>
                    <a:pt x="221" y="118"/>
                  </a:lnTo>
                  <a:lnTo>
                    <a:pt x="232" y="118"/>
                  </a:lnTo>
                  <a:lnTo>
                    <a:pt x="231" y="105"/>
                  </a:lnTo>
                  <a:lnTo>
                    <a:pt x="232" y="98"/>
                  </a:lnTo>
                  <a:lnTo>
                    <a:pt x="240" y="97"/>
                  </a:lnTo>
                  <a:lnTo>
                    <a:pt x="240" y="103"/>
                  </a:lnTo>
                  <a:lnTo>
                    <a:pt x="240" y="107"/>
                  </a:lnTo>
                  <a:lnTo>
                    <a:pt x="245" y="110"/>
                  </a:lnTo>
                  <a:lnTo>
                    <a:pt x="254" y="111"/>
                  </a:lnTo>
                  <a:lnTo>
                    <a:pt x="261" y="110"/>
                  </a:lnTo>
                  <a:lnTo>
                    <a:pt x="261" y="111"/>
                  </a:lnTo>
                  <a:lnTo>
                    <a:pt x="280" y="111"/>
                  </a:lnTo>
                  <a:lnTo>
                    <a:pt x="276" y="105"/>
                  </a:lnTo>
                  <a:lnTo>
                    <a:pt x="272" y="103"/>
                  </a:lnTo>
                  <a:lnTo>
                    <a:pt x="272" y="98"/>
                  </a:lnTo>
                  <a:lnTo>
                    <a:pt x="276" y="98"/>
                  </a:lnTo>
                  <a:lnTo>
                    <a:pt x="284" y="97"/>
                  </a:lnTo>
                  <a:lnTo>
                    <a:pt x="287" y="94"/>
                  </a:lnTo>
                  <a:lnTo>
                    <a:pt x="288" y="92"/>
                  </a:lnTo>
                  <a:lnTo>
                    <a:pt x="288" y="88"/>
                  </a:lnTo>
                  <a:lnTo>
                    <a:pt x="298" y="86"/>
                  </a:lnTo>
                  <a:lnTo>
                    <a:pt x="299" y="82"/>
                  </a:lnTo>
                  <a:lnTo>
                    <a:pt x="305" y="79"/>
                  </a:lnTo>
                  <a:lnTo>
                    <a:pt x="316" y="82"/>
                  </a:lnTo>
                  <a:lnTo>
                    <a:pt x="320" y="77"/>
                  </a:lnTo>
                  <a:lnTo>
                    <a:pt x="325" y="76"/>
                  </a:lnTo>
                  <a:lnTo>
                    <a:pt x="328" y="77"/>
                  </a:lnTo>
                  <a:lnTo>
                    <a:pt x="325" y="82"/>
                  </a:lnTo>
                  <a:lnTo>
                    <a:pt x="329" y="82"/>
                  </a:lnTo>
                  <a:lnTo>
                    <a:pt x="329" y="86"/>
                  </a:lnTo>
                  <a:lnTo>
                    <a:pt x="328" y="90"/>
                  </a:lnTo>
                  <a:lnTo>
                    <a:pt x="332" y="88"/>
                  </a:lnTo>
                  <a:lnTo>
                    <a:pt x="332" y="90"/>
                  </a:lnTo>
                  <a:lnTo>
                    <a:pt x="336" y="90"/>
                  </a:lnTo>
                  <a:lnTo>
                    <a:pt x="340" y="94"/>
                  </a:lnTo>
                  <a:lnTo>
                    <a:pt x="339" y="94"/>
                  </a:lnTo>
                  <a:lnTo>
                    <a:pt x="336" y="98"/>
                  </a:lnTo>
                  <a:lnTo>
                    <a:pt x="339" y="105"/>
                  </a:lnTo>
                  <a:lnTo>
                    <a:pt x="336" y="107"/>
                  </a:lnTo>
                  <a:lnTo>
                    <a:pt x="335" y="105"/>
                  </a:lnTo>
                  <a:lnTo>
                    <a:pt x="325" y="107"/>
                  </a:lnTo>
                  <a:lnTo>
                    <a:pt x="316" y="115"/>
                  </a:lnTo>
                  <a:lnTo>
                    <a:pt x="316" y="124"/>
                  </a:lnTo>
                  <a:lnTo>
                    <a:pt x="311" y="128"/>
                  </a:lnTo>
                  <a:lnTo>
                    <a:pt x="311" y="132"/>
                  </a:lnTo>
                  <a:lnTo>
                    <a:pt x="311" y="139"/>
                  </a:lnTo>
                  <a:lnTo>
                    <a:pt x="306" y="148"/>
                  </a:lnTo>
                  <a:lnTo>
                    <a:pt x="299" y="148"/>
                  </a:lnTo>
                  <a:lnTo>
                    <a:pt x="299" y="159"/>
                  </a:lnTo>
                  <a:lnTo>
                    <a:pt x="295" y="160"/>
                  </a:lnTo>
                  <a:lnTo>
                    <a:pt x="298" y="171"/>
                  </a:lnTo>
                  <a:lnTo>
                    <a:pt x="293" y="171"/>
                  </a:lnTo>
                  <a:lnTo>
                    <a:pt x="291" y="165"/>
                  </a:lnTo>
                  <a:lnTo>
                    <a:pt x="287" y="160"/>
                  </a:lnTo>
                  <a:lnTo>
                    <a:pt x="287" y="155"/>
                  </a:lnTo>
                  <a:lnTo>
                    <a:pt x="281" y="160"/>
                  </a:lnTo>
                  <a:lnTo>
                    <a:pt x="280" y="160"/>
                  </a:lnTo>
                  <a:lnTo>
                    <a:pt x="276" y="159"/>
                  </a:lnTo>
                  <a:lnTo>
                    <a:pt x="275" y="159"/>
                  </a:lnTo>
                  <a:lnTo>
                    <a:pt x="272" y="149"/>
                  </a:lnTo>
                  <a:lnTo>
                    <a:pt x="275" y="148"/>
                  </a:lnTo>
                  <a:lnTo>
                    <a:pt x="276" y="143"/>
                  </a:lnTo>
                  <a:lnTo>
                    <a:pt x="284" y="141"/>
                  </a:lnTo>
                  <a:lnTo>
                    <a:pt x="284" y="137"/>
                  </a:lnTo>
                  <a:lnTo>
                    <a:pt x="287" y="135"/>
                  </a:lnTo>
                  <a:lnTo>
                    <a:pt x="284" y="131"/>
                  </a:lnTo>
                  <a:lnTo>
                    <a:pt x="256" y="132"/>
                  </a:lnTo>
                  <a:lnTo>
                    <a:pt x="258" y="131"/>
                  </a:lnTo>
                  <a:lnTo>
                    <a:pt x="256" y="124"/>
                  </a:lnTo>
                  <a:lnTo>
                    <a:pt x="249" y="121"/>
                  </a:lnTo>
                  <a:lnTo>
                    <a:pt x="243" y="115"/>
                  </a:lnTo>
                  <a:lnTo>
                    <a:pt x="238" y="115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43" y="128"/>
                  </a:lnTo>
                  <a:lnTo>
                    <a:pt x="247" y="132"/>
                  </a:lnTo>
                  <a:lnTo>
                    <a:pt x="240" y="132"/>
                  </a:lnTo>
                  <a:lnTo>
                    <a:pt x="240" y="137"/>
                  </a:lnTo>
                  <a:lnTo>
                    <a:pt x="236" y="139"/>
                  </a:lnTo>
                  <a:lnTo>
                    <a:pt x="240" y="143"/>
                  </a:lnTo>
                  <a:lnTo>
                    <a:pt x="247" y="146"/>
                  </a:lnTo>
                  <a:lnTo>
                    <a:pt x="245" y="152"/>
                  </a:lnTo>
                  <a:lnTo>
                    <a:pt x="254" y="176"/>
                  </a:lnTo>
                  <a:lnTo>
                    <a:pt x="247" y="177"/>
                  </a:lnTo>
                  <a:lnTo>
                    <a:pt x="247" y="173"/>
                  </a:lnTo>
                  <a:lnTo>
                    <a:pt x="243" y="180"/>
                  </a:lnTo>
                  <a:lnTo>
                    <a:pt x="240" y="177"/>
                  </a:lnTo>
                  <a:lnTo>
                    <a:pt x="240" y="171"/>
                  </a:lnTo>
                  <a:lnTo>
                    <a:pt x="238" y="171"/>
                  </a:lnTo>
                  <a:lnTo>
                    <a:pt x="238" y="176"/>
                  </a:lnTo>
                  <a:lnTo>
                    <a:pt x="228" y="180"/>
                  </a:lnTo>
                  <a:lnTo>
                    <a:pt x="224" y="183"/>
                  </a:lnTo>
                  <a:lnTo>
                    <a:pt x="224" y="184"/>
                  </a:lnTo>
                  <a:lnTo>
                    <a:pt x="227" y="190"/>
                  </a:lnTo>
                  <a:lnTo>
                    <a:pt x="224" y="195"/>
                  </a:lnTo>
                  <a:lnTo>
                    <a:pt x="221" y="197"/>
                  </a:lnTo>
                  <a:lnTo>
                    <a:pt x="220" y="201"/>
                  </a:lnTo>
                  <a:lnTo>
                    <a:pt x="210" y="204"/>
                  </a:lnTo>
                  <a:lnTo>
                    <a:pt x="210" y="201"/>
                  </a:lnTo>
                  <a:lnTo>
                    <a:pt x="205" y="204"/>
                  </a:lnTo>
                  <a:lnTo>
                    <a:pt x="208" y="204"/>
                  </a:lnTo>
                  <a:lnTo>
                    <a:pt x="197" y="218"/>
                  </a:lnTo>
                  <a:lnTo>
                    <a:pt x="187" y="225"/>
                  </a:lnTo>
                  <a:lnTo>
                    <a:pt x="179" y="233"/>
                  </a:lnTo>
                  <a:lnTo>
                    <a:pt x="173" y="238"/>
                  </a:lnTo>
                  <a:lnTo>
                    <a:pt x="176" y="239"/>
                  </a:lnTo>
                  <a:lnTo>
                    <a:pt x="167" y="243"/>
                  </a:lnTo>
                  <a:lnTo>
                    <a:pt x="162" y="246"/>
                  </a:lnTo>
                  <a:lnTo>
                    <a:pt x="158" y="250"/>
                  </a:lnTo>
                  <a:lnTo>
                    <a:pt x="156" y="250"/>
                  </a:lnTo>
                  <a:lnTo>
                    <a:pt x="151" y="253"/>
                  </a:lnTo>
                  <a:lnTo>
                    <a:pt x="149" y="261"/>
                  </a:lnTo>
                  <a:lnTo>
                    <a:pt x="151" y="267"/>
                  </a:lnTo>
                  <a:lnTo>
                    <a:pt x="151" y="271"/>
                  </a:lnTo>
                  <a:lnTo>
                    <a:pt x="151" y="278"/>
                  </a:lnTo>
                  <a:lnTo>
                    <a:pt x="149" y="278"/>
                  </a:lnTo>
                  <a:lnTo>
                    <a:pt x="153" y="284"/>
                  </a:lnTo>
                  <a:lnTo>
                    <a:pt x="149" y="293"/>
                  </a:lnTo>
                  <a:lnTo>
                    <a:pt x="146" y="299"/>
                  </a:lnTo>
                  <a:lnTo>
                    <a:pt x="149" y="316"/>
                  </a:lnTo>
                  <a:lnTo>
                    <a:pt x="142" y="316"/>
                  </a:lnTo>
                  <a:lnTo>
                    <a:pt x="138" y="325"/>
                  </a:lnTo>
                  <a:lnTo>
                    <a:pt x="143" y="327"/>
                  </a:lnTo>
                  <a:lnTo>
                    <a:pt x="142" y="329"/>
                  </a:lnTo>
                  <a:lnTo>
                    <a:pt x="132" y="329"/>
                  </a:lnTo>
                  <a:lnTo>
                    <a:pt x="128" y="333"/>
                  </a:lnTo>
                  <a:lnTo>
                    <a:pt x="128" y="337"/>
                  </a:lnTo>
                  <a:lnTo>
                    <a:pt x="120" y="342"/>
                  </a:lnTo>
                  <a:lnTo>
                    <a:pt x="105" y="321"/>
                  </a:lnTo>
                  <a:lnTo>
                    <a:pt x="108" y="323"/>
                  </a:lnTo>
                  <a:lnTo>
                    <a:pt x="98" y="304"/>
                  </a:lnTo>
                  <a:lnTo>
                    <a:pt x="91" y="293"/>
                  </a:lnTo>
                  <a:lnTo>
                    <a:pt x="82" y="276"/>
                  </a:lnTo>
                  <a:lnTo>
                    <a:pt x="78" y="263"/>
                  </a:lnTo>
                  <a:lnTo>
                    <a:pt x="71" y="253"/>
                  </a:lnTo>
                  <a:lnTo>
                    <a:pt x="59" y="221"/>
                  </a:lnTo>
                  <a:lnTo>
                    <a:pt x="57" y="212"/>
                  </a:lnTo>
                  <a:lnTo>
                    <a:pt x="54" y="197"/>
                  </a:lnTo>
                  <a:lnTo>
                    <a:pt x="54" y="188"/>
                  </a:lnTo>
                  <a:lnTo>
                    <a:pt x="53" y="184"/>
                  </a:lnTo>
                  <a:lnTo>
                    <a:pt x="53" y="183"/>
                  </a:lnTo>
                  <a:lnTo>
                    <a:pt x="54" y="180"/>
                  </a:lnTo>
                  <a:lnTo>
                    <a:pt x="53" y="177"/>
                  </a:lnTo>
                  <a:lnTo>
                    <a:pt x="50" y="173"/>
                  </a:lnTo>
                  <a:lnTo>
                    <a:pt x="54" y="173"/>
                  </a:lnTo>
                  <a:lnTo>
                    <a:pt x="54" y="171"/>
                  </a:lnTo>
                  <a:lnTo>
                    <a:pt x="48" y="171"/>
                  </a:lnTo>
                  <a:lnTo>
                    <a:pt x="48" y="176"/>
                  </a:lnTo>
                  <a:lnTo>
                    <a:pt x="43" y="177"/>
                  </a:lnTo>
                  <a:lnTo>
                    <a:pt x="48" y="180"/>
                  </a:lnTo>
                  <a:lnTo>
                    <a:pt x="46" y="187"/>
                  </a:lnTo>
                  <a:lnTo>
                    <a:pt x="31" y="190"/>
                  </a:lnTo>
                  <a:lnTo>
                    <a:pt x="23" y="187"/>
                  </a:lnTo>
                  <a:lnTo>
                    <a:pt x="7" y="171"/>
                  </a:lnTo>
                  <a:lnTo>
                    <a:pt x="11" y="171"/>
                  </a:lnTo>
                  <a:lnTo>
                    <a:pt x="23" y="167"/>
                  </a:lnTo>
                  <a:lnTo>
                    <a:pt x="23" y="163"/>
                  </a:lnTo>
                  <a:lnTo>
                    <a:pt x="13" y="167"/>
                  </a:lnTo>
                  <a:lnTo>
                    <a:pt x="2" y="160"/>
                  </a:lnTo>
                  <a:lnTo>
                    <a:pt x="0" y="15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4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46"/>
                  </a:lnTo>
                  <a:lnTo>
                    <a:pt x="27" y="148"/>
                  </a:lnTo>
                  <a:lnTo>
                    <a:pt x="30" y="146"/>
                  </a:lnTo>
                  <a:lnTo>
                    <a:pt x="30" y="143"/>
                  </a:lnTo>
                  <a:lnTo>
                    <a:pt x="23" y="128"/>
                  </a:lnTo>
                  <a:lnTo>
                    <a:pt x="19" y="127"/>
                  </a:lnTo>
                  <a:lnTo>
                    <a:pt x="19" y="115"/>
                  </a:lnTo>
                  <a:lnTo>
                    <a:pt x="8" y="114"/>
                  </a:lnTo>
                  <a:lnTo>
                    <a:pt x="16" y="103"/>
                  </a:lnTo>
                  <a:lnTo>
                    <a:pt x="19" y="100"/>
                  </a:lnTo>
                  <a:lnTo>
                    <a:pt x="20" y="98"/>
                  </a:lnTo>
                  <a:lnTo>
                    <a:pt x="23" y="103"/>
                  </a:lnTo>
                  <a:lnTo>
                    <a:pt x="37" y="98"/>
                  </a:lnTo>
                  <a:lnTo>
                    <a:pt x="38" y="97"/>
                  </a:lnTo>
                  <a:lnTo>
                    <a:pt x="41" y="94"/>
                  </a:lnTo>
                  <a:lnTo>
                    <a:pt x="41" y="88"/>
                  </a:lnTo>
                  <a:lnTo>
                    <a:pt x="53" y="82"/>
                  </a:lnTo>
                  <a:lnTo>
                    <a:pt x="53" y="76"/>
                  </a:lnTo>
                  <a:lnTo>
                    <a:pt x="57" y="70"/>
                  </a:lnTo>
                  <a:lnTo>
                    <a:pt x="61" y="62"/>
                  </a:lnTo>
                  <a:lnTo>
                    <a:pt x="67" y="58"/>
                  </a:lnTo>
                  <a:lnTo>
                    <a:pt x="61" y="52"/>
                  </a:lnTo>
                  <a:lnTo>
                    <a:pt x="67" y="48"/>
                  </a:lnTo>
                  <a:lnTo>
                    <a:pt x="71" y="45"/>
                  </a:lnTo>
                  <a:lnTo>
                    <a:pt x="71" y="41"/>
                  </a:lnTo>
                  <a:lnTo>
                    <a:pt x="61" y="38"/>
                  </a:lnTo>
                  <a:lnTo>
                    <a:pt x="59" y="35"/>
                  </a:lnTo>
                  <a:lnTo>
                    <a:pt x="54" y="32"/>
                  </a:lnTo>
                  <a:lnTo>
                    <a:pt x="54" y="21"/>
                  </a:lnTo>
                  <a:lnTo>
                    <a:pt x="48" y="14"/>
                  </a:lnTo>
                  <a:lnTo>
                    <a:pt x="53" y="11"/>
                  </a:lnTo>
                  <a:lnTo>
                    <a:pt x="64" y="11"/>
                  </a:lnTo>
                  <a:lnTo>
                    <a:pt x="71" y="13"/>
                  </a:lnTo>
                  <a:lnTo>
                    <a:pt x="82" y="10"/>
                  </a:lnTo>
                  <a:lnTo>
                    <a:pt x="91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10" name="Freeform 1204"/>
            <p:cNvSpPr>
              <a:spLocks/>
            </p:cNvSpPr>
            <p:nvPr/>
          </p:nvSpPr>
          <p:spPr bwMode="auto">
            <a:xfrm>
              <a:off x="3201" y="1894"/>
              <a:ext cx="340" cy="342"/>
            </a:xfrm>
            <a:custGeom>
              <a:avLst/>
              <a:gdLst>
                <a:gd name="T0" fmla="*/ 108 w 340"/>
                <a:gd name="T1" fmla="*/ 14 h 342"/>
                <a:gd name="T2" fmla="*/ 120 w 340"/>
                <a:gd name="T3" fmla="*/ 35 h 342"/>
                <a:gd name="T4" fmla="*/ 109 w 340"/>
                <a:gd name="T5" fmla="*/ 42 h 342"/>
                <a:gd name="T6" fmla="*/ 123 w 340"/>
                <a:gd name="T7" fmla="*/ 55 h 342"/>
                <a:gd name="T8" fmla="*/ 135 w 340"/>
                <a:gd name="T9" fmla="*/ 79 h 342"/>
                <a:gd name="T10" fmla="*/ 146 w 340"/>
                <a:gd name="T11" fmla="*/ 94 h 342"/>
                <a:gd name="T12" fmla="*/ 190 w 340"/>
                <a:gd name="T13" fmla="*/ 107 h 342"/>
                <a:gd name="T14" fmla="*/ 208 w 340"/>
                <a:gd name="T15" fmla="*/ 115 h 342"/>
                <a:gd name="T16" fmla="*/ 221 w 340"/>
                <a:gd name="T17" fmla="*/ 118 h 342"/>
                <a:gd name="T18" fmla="*/ 240 w 340"/>
                <a:gd name="T19" fmla="*/ 97 h 342"/>
                <a:gd name="T20" fmla="*/ 254 w 340"/>
                <a:gd name="T21" fmla="*/ 111 h 342"/>
                <a:gd name="T22" fmla="*/ 276 w 340"/>
                <a:gd name="T23" fmla="*/ 105 h 342"/>
                <a:gd name="T24" fmla="*/ 284 w 340"/>
                <a:gd name="T25" fmla="*/ 97 h 342"/>
                <a:gd name="T26" fmla="*/ 298 w 340"/>
                <a:gd name="T27" fmla="*/ 86 h 342"/>
                <a:gd name="T28" fmla="*/ 320 w 340"/>
                <a:gd name="T29" fmla="*/ 77 h 342"/>
                <a:gd name="T30" fmla="*/ 329 w 340"/>
                <a:gd name="T31" fmla="*/ 82 h 342"/>
                <a:gd name="T32" fmla="*/ 332 w 340"/>
                <a:gd name="T33" fmla="*/ 90 h 342"/>
                <a:gd name="T34" fmla="*/ 336 w 340"/>
                <a:gd name="T35" fmla="*/ 98 h 342"/>
                <a:gd name="T36" fmla="*/ 325 w 340"/>
                <a:gd name="T37" fmla="*/ 107 h 342"/>
                <a:gd name="T38" fmla="*/ 311 w 340"/>
                <a:gd name="T39" fmla="*/ 132 h 342"/>
                <a:gd name="T40" fmla="*/ 299 w 340"/>
                <a:gd name="T41" fmla="*/ 159 h 342"/>
                <a:gd name="T42" fmla="*/ 291 w 340"/>
                <a:gd name="T43" fmla="*/ 165 h 342"/>
                <a:gd name="T44" fmla="*/ 280 w 340"/>
                <a:gd name="T45" fmla="*/ 160 h 342"/>
                <a:gd name="T46" fmla="*/ 275 w 340"/>
                <a:gd name="T47" fmla="*/ 148 h 342"/>
                <a:gd name="T48" fmla="*/ 287 w 340"/>
                <a:gd name="T49" fmla="*/ 135 h 342"/>
                <a:gd name="T50" fmla="*/ 256 w 340"/>
                <a:gd name="T51" fmla="*/ 124 h 342"/>
                <a:gd name="T52" fmla="*/ 236 w 340"/>
                <a:gd name="T53" fmla="*/ 124 h 342"/>
                <a:gd name="T54" fmla="*/ 240 w 340"/>
                <a:gd name="T55" fmla="*/ 132 h 342"/>
                <a:gd name="T56" fmla="*/ 247 w 340"/>
                <a:gd name="T57" fmla="*/ 146 h 342"/>
                <a:gd name="T58" fmla="*/ 247 w 340"/>
                <a:gd name="T59" fmla="*/ 173 h 342"/>
                <a:gd name="T60" fmla="*/ 238 w 340"/>
                <a:gd name="T61" fmla="*/ 171 h 342"/>
                <a:gd name="T62" fmla="*/ 224 w 340"/>
                <a:gd name="T63" fmla="*/ 184 h 342"/>
                <a:gd name="T64" fmla="*/ 220 w 340"/>
                <a:gd name="T65" fmla="*/ 201 h 342"/>
                <a:gd name="T66" fmla="*/ 208 w 340"/>
                <a:gd name="T67" fmla="*/ 204 h 342"/>
                <a:gd name="T68" fmla="*/ 173 w 340"/>
                <a:gd name="T69" fmla="*/ 238 h 342"/>
                <a:gd name="T70" fmla="*/ 158 w 340"/>
                <a:gd name="T71" fmla="*/ 250 h 342"/>
                <a:gd name="T72" fmla="*/ 151 w 340"/>
                <a:gd name="T73" fmla="*/ 267 h 342"/>
                <a:gd name="T74" fmla="*/ 153 w 340"/>
                <a:gd name="T75" fmla="*/ 284 h 342"/>
                <a:gd name="T76" fmla="*/ 142 w 340"/>
                <a:gd name="T77" fmla="*/ 316 h 342"/>
                <a:gd name="T78" fmla="*/ 132 w 340"/>
                <a:gd name="T79" fmla="*/ 329 h 342"/>
                <a:gd name="T80" fmla="*/ 105 w 340"/>
                <a:gd name="T81" fmla="*/ 321 h 342"/>
                <a:gd name="T82" fmla="*/ 82 w 340"/>
                <a:gd name="T83" fmla="*/ 276 h 342"/>
                <a:gd name="T84" fmla="*/ 57 w 340"/>
                <a:gd name="T85" fmla="*/ 212 h 342"/>
                <a:gd name="T86" fmla="*/ 53 w 340"/>
                <a:gd name="T87" fmla="*/ 183 h 342"/>
                <a:gd name="T88" fmla="*/ 54 w 340"/>
                <a:gd name="T89" fmla="*/ 173 h 342"/>
                <a:gd name="T90" fmla="*/ 43 w 340"/>
                <a:gd name="T91" fmla="*/ 177 h 342"/>
                <a:gd name="T92" fmla="*/ 23 w 340"/>
                <a:gd name="T93" fmla="*/ 187 h 342"/>
                <a:gd name="T94" fmla="*/ 23 w 340"/>
                <a:gd name="T95" fmla="*/ 163 h 342"/>
                <a:gd name="T96" fmla="*/ 2 w 340"/>
                <a:gd name="T97" fmla="*/ 152 h 342"/>
                <a:gd name="T98" fmla="*/ 4 w 340"/>
                <a:gd name="T99" fmla="*/ 148 h 342"/>
                <a:gd name="T100" fmla="*/ 27 w 340"/>
                <a:gd name="T101" fmla="*/ 148 h 342"/>
                <a:gd name="T102" fmla="*/ 19 w 340"/>
                <a:gd name="T103" fmla="*/ 127 h 342"/>
                <a:gd name="T104" fmla="*/ 19 w 340"/>
                <a:gd name="T105" fmla="*/ 100 h 342"/>
                <a:gd name="T106" fmla="*/ 38 w 340"/>
                <a:gd name="T107" fmla="*/ 97 h 342"/>
                <a:gd name="T108" fmla="*/ 53 w 340"/>
                <a:gd name="T109" fmla="*/ 76 h 342"/>
                <a:gd name="T110" fmla="*/ 61 w 340"/>
                <a:gd name="T111" fmla="*/ 52 h 342"/>
                <a:gd name="T112" fmla="*/ 61 w 340"/>
                <a:gd name="T113" fmla="*/ 38 h 342"/>
                <a:gd name="T114" fmla="*/ 48 w 340"/>
                <a:gd name="T115" fmla="*/ 14 h 342"/>
                <a:gd name="T116" fmla="*/ 82 w 340"/>
                <a:gd name="T117" fmla="*/ 10 h 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0"/>
                <a:gd name="T178" fmla="*/ 0 h 342"/>
                <a:gd name="T179" fmla="*/ 340 w 340"/>
                <a:gd name="T180" fmla="*/ 342 h 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0" h="342">
                  <a:moveTo>
                    <a:pt x="94" y="0"/>
                  </a:moveTo>
                  <a:lnTo>
                    <a:pt x="96" y="0"/>
                  </a:lnTo>
                  <a:lnTo>
                    <a:pt x="105" y="10"/>
                  </a:lnTo>
                  <a:lnTo>
                    <a:pt x="108" y="14"/>
                  </a:lnTo>
                  <a:lnTo>
                    <a:pt x="109" y="20"/>
                  </a:lnTo>
                  <a:lnTo>
                    <a:pt x="112" y="28"/>
                  </a:lnTo>
                  <a:lnTo>
                    <a:pt x="116" y="30"/>
                  </a:lnTo>
                  <a:lnTo>
                    <a:pt x="120" y="35"/>
                  </a:lnTo>
                  <a:lnTo>
                    <a:pt x="114" y="41"/>
                  </a:lnTo>
                  <a:lnTo>
                    <a:pt x="109" y="37"/>
                  </a:lnTo>
                  <a:lnTo>
                    <a:pt x="108" y="38"/>
                  </a:lnTo>
                  <a:lnTo>
                    <a:pt x="109" y="42"/>
                  </a:lnTo>
                  <a:lnTo>
                    <a:pt x="112" y="42"/>
                  </a:lnTo>
                  <a:lnTo>
                    <a:pt x="112" y="48"/>
                  </a:lnTo>
                  <a:lnTo>
                    <a:pt x="116" y="58"/>
                  </a:lnTo>
                  <a:lnTo>
                    <a:pt x="123" y="55"/>
                  </a:lnTo>
                  <a:lnTo>
                    <a:pt x="126" y="58"/>
                  </a:lnTo>
                  <a:lnTo>
                    <a:pt x="142" y="66"/>
                  </a:lnTo>
                  <a:lnTo>
                    <a:pt x="138" y="76"/>
                  </a:lnTo>
                  <a:lnTo>
                    <a:pt x="135" y="79"/>
                  </a:lnTo>
                  <a:lnTo>
                    <a:pt x="138" y="83"/>
                  </a:lnTo>
                  <a:lnTo>
                    <a:pt x="132" y="86"/>
                  </a:lnTo>
                  <a:lnTo>
                    <a:pt x="138" y="90"/>
                  </a:lnTo>
                  <a:lnTo>
                    <a:pt x="146" y="94"/>
                  </a:lnTo>
                  <a:lnTo>
                    <a:pt x="156" y="98"/>
                  </a:lnTo>
                  <a:lnTo>
                    <a:pt x="164" y="100"/>
                  </a:lnTo>
                  <a:lnTo>
                    <a:pt x="179" y="105"/>
                  </a:lnTo>
                  <a:lnTo>
                    <a:pt x="190" y="107"/>
                  </a:lnTo>
                  <a:lnTo>
                    <a:pt x="192" y="110"/>
                  </a:lnTo>
                  <a:lnTo>
                    <a:pt x="199" y="114"/>
                  </a:lnTo>
                  <a:lnTo>
                    <a:pt x="203" y="111"/>
                  </a:lnTo>
                  <a:lnTo>
                    <a:pt x="208" y="115"/>
                  </a:lnTo>
                  <a:lnTo>
                    <a:pt x="210" y="115"/>
                  </a:lnTo>
                  <a:lnTo>
                    <a:pt x="217" y="115"/>
                  </a:lnTo>
                  <a:lnTo>
                    <a:pt x="221" y="115"/>
                  </a:lnTo>
                  <a:lnTo>
                    <a:pt x="221" y="118"/>
                  </a:lnTo>
                  <a:lnTo>
                    <a:pt x="232" y="118"/>
                  </a:lnTo>
                  <a:lnTo>
                    <a:pt x="231" y="105"/>
                  </a:lnTo>
                  <a:lnTo>
                    <a:pt x="232" y="98"/>
                  </a:lnTo>
                  <a:lnTo>
                    <a:pt x="240" y="97"/>
                  </a:lnTo>
                  <a:lnTo>
                    <a:pt x="240" y="103"/>
                  </a:lnTo>
                  <a:lnTo>
                    <a:pt x="240" y="107"/>
                  </a:lnTo>
                  <a:lnTo>
                    <a:pt x="245" y="110"/>
                  </a:lnTo>
                  <a:lnTo>
                    <a:pt x="254" y="111"/>
                  </a:lnTo>
                  <a:lnTo>
                    <a:pt x="261" y="110"/>
                  </a:lnTo>
                  <a:lnTo>
                    <a:pt x="261" y="111"/>
                  </a:lnTo>
                  <a:lnTo>
                    <a:pt x="280" y="111"/>
                  </a:lnTo>
                  <a:lnTo>
                    <a:pt x="276" y="105"/>
                  </a:lnTo>
                  <a:lnTo>
                    <a:pt x="272" y="103"/>
                  </a:lnTo>
                  <a:lnTo>
                    <a:pt x="272" y="98"/>
                  </a:lnTo>
                  <a:lnTo>
                    <a:pt x="276" y="98"/>
                  </a:lnTo>
                  <a:lnTo>
                    <a:pt x="284" y="97"/>
                  </a:lnTo>
                  <a:lnTo>
                    <a:pt x="287" y="94"/>
                  </a:lnTo>
                  <a:lnTo>
                    <a:pt x="288" y="92"/>
                  </a:lnTo>
                  <a:lnTo>
                    <a:pt x="288" y="88"/>
                  </a:lnTo>
                  <a:lnTo>
                    <a:pt x="298" y="86"/>
                  </a:lnTo>
                  <a:lnTo>
                    <a:pt x="299" y="82"/>
                  </a:lnTo>
                  <a:lnTo>
                    <a:pt x="305" y="79"/>
                  </a:lnTo>
                  <a:lnTo>
                    <a:pt x="316" y="82"/>
                  </a:lnTo>
                  <a:lnTo>
                    <a:pt x="320" y="77"/>
                  </a:lnTo>
                  <a:lnTo>
                    <a:pt x="325" y="76"/>
                  </a:lnTo>
                  <a:lnTo>
                    <a:pt x="328" y="77"/>
                  </a:lnTo>
                  <a:lnTo>
                    <a:pt x="325" y="82"/>
                  </a:lnTo>
                  <a:lnTo>
                    <a:pt x="329" y="82"/>
                  </a:lnTo>
                  <a:lnTo>
                    <a:pt x="329" y="86"/>
                  </a:lnTo>
                  <a:lnTo>
                    <a:pt x="328" y="90"/>
                  </a:lnTo>
                  <a:lnTo>
                    <a:pt x="332" y="88"/>
                  </a:lnTo>
                  <a:lnTo>
                    <a:pt x="332" y="90"/>
                  </a:lnTo>
                  <a:lnTo>
                    <a:pt x="336" y="90"/>
                  </a:lnTo>
                  <a:lnTo>
                    <a:pt x="340" y="94"/>
                  </a:lnTo>
                  <a:lnTo>
                    <a:pt x="339" y="94"/>
                  </a:lnTo>
                  <a:lnTo>
                    <a:pt x="336" y="98"/>
                  </a:lnTo>
                  <a:lnTo>
                    <a:pt x="339" y="105"/>
                  </a:lnTo>
                  <a:lnTo>
                    <a:pt x="336" y="107"/>
                  </a:lnTo>
                  <a:lnTo>
                    <a:pt x="335" y="105"/>
                  </a:lnTo>
                  <a:lnTo>
                    <a:pt x="325" y="107"/>
                  </a:lnTo>
                  <a:lnTo>
                    <a:pt x="316" y="115"/>
                  </a:lnTo>
                  <a:lnTo>
                    <a:pt x="316" y="124"/>
                  </a:lnTo>
                  <a:lnTo>
                    <a:pt x="311" y="128"/>
                  </a:lnTo>
                  <a:lnTo>
                    <a:pt x="311" y="132"/>
                  </a:lnTo>
                  <a:lnTo>
                    <a:pt x="311" y="139"/>
                  </a:lnTo>
                  <a:lnTo>
                    <a:pt x="306" y="148"/>
                  </a:lnTo>
                  <a:lnTo>
                    <a:pt x="299" y="148"/>
                  </a:lnTo>
                  <a:lnTo>
                    <a:pt x="299" y="159"/>
                  </a:lnTo>
                  <a:lnTo>
                    <a:pt x="295" y="160"/>
                  </a:lnTo>
                  <a:lnTo>
                    <a:pt x="298" y="171"/>
                  </a:lnTo>
                  <a:lnTo>
                    <a:pt x="293" y="171"/>
                  </a:lnTo>
                  <a:lnTo>
                    <a:pt x="291" y="165"/>
                  </a:lnTo>
                  <a:lnTo>
                    <a:pt x="287" y="160"/>
                  </a:lnTo>
                  <a:lnTo>
                    <a:pt x="287" y="155"/>
                  </a:lnTo>
                  <a:lnTo>
                    <a:pt x="281" y="160"/>
                  </a:lnTo>
                  <a:lnTo>
                    <a:pt x="280" y="160"/>
                  </a:lnTo>
                  <a:lnTo>
                    <a:pt x="276" y="159"/>
                  </a:lnTo>
                  <a:lnTo>
                    <a:pt x="275" y="159"/>
                  </a:lnTo>
                  <a:lnTo>
                    <a:pt x="272" y="149"/>
                  </a:lnTo>
                  <a:lnTo>
                    <a:pt x="275" y="148"/>
                  </a:lnTo>
                  <a:lnTo>
                    <a:pt x="276" y="143"/>
                  </a:lnTo>
                  <a:lnTo>
                    <a:pt x="284" y="141"/>
                  </a:lnTo>
                  <a:lnTo>
                    <a:pt x="284" y="137"/>
                  </a:lnTo>
                  <a:lnTo>
                    <a:pt x="287" y="135"/>
                  </a:lnTo>
                  <a:lnTo>
                    <a:pt x="284" y="131"/>
                  </a:lnTo>
                  <a:lnTo>
                    <a:pt x="256" y="132"/>
                  </a:lnTo>
                  <a:lnTo>
                    <a:pt x="258" y="131"/>
                  </a:lnTo>
                  <a:lnTo>
                    <a:pt x="256" y="124"/>
                  </a:lnTo>
                  <a:lnTo>
                    <a:pt x="249" y="121"/>
                  </a:lnTo>
                  <a:lnTo>
                    <a:pt x="243" y="115"/>
                  </a:lnTo>
                  <a:lnTo>
                    <a:pt x="238" y="115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43" y="128"/>
                  </a:lnTo>
                  <a:lnTo>
                    <a:pt x="247" y="132"/>
                  </a:lnTo>
                  <a:lnTo>
                    <a:pt x="240" y="132"/>
                  </a:lnTo>
                  <a:lnTo>
                    <a:pt x="240" y="137"/>
                  </a:lnTo>
                  <a:lnTo>
                    <a:pt x="236" y="139"/>
                  </a:lnTo>
                  <a:lnTo>
                    <a:pt x="240" y="143"/>
                  </a:lnTo>
                  <a:lnTo>
                    <a:pt x="247" y="146"/>
                  </a:lnTo>
                  <a:lnTo>
                    <a:pt x="245" y="152"/>
                  </a:lnTo>
                  <a:lnTo>
                    <a:pt x="254" y="176"/>
                  </a:lnTo>
                  <a:lnTo>
                    <a:pt x="247" y="177"/>
                  </a:lnTo>
                  <a:lnTo>
                    <a:pt x="247" y="173"/>
                  </a:lnTo>
                  <a:lnTo>
                    <a:pt x="243" y="180"/>
                  </a:lnTo>
                  <a:lnTo>
                    <a:pt x="240" y="177"/>
                  </a:lnTo>
                  <a:lnTo>
                    <a:pt x="240" y="171"/>
                  </a:lnTo>
                  <a:lnTo>
                    <a:pt x="238" y="171"/>
                  </a:lnTo>
                  <a:lnTo>
                    <a:pt x="238" y="176"/>
                  </a:lnTo>
                  <a:lnTo>
                    <a:pt x="228" y="180"/>
                  </a:lnTo>
                  <a:lnTo>
                    <a:pt x="224" y="183"/>
                  </a:lnTo>
                  <a:lnTo>
                    <a:pt x="224" y="184"/>
                  </a:lnTo>
                  <a:lnTo>
                    <a:pt x="227" y="190"/>
                  </a:lnTo>
                  <a:lnTo>
                    <a:pt x="224" y="195"/>
                  </a:lnTo>
                  <a:lnTo>
                    <a:pt x="221" y="197"/>
                  </a:lnTo>
                  <a:lnTo>
                    <a:pt x="220" y="201"/>
                  </a:lnTo>
                  <a:lnTo>
                    <a:pt x="210" y="204"/>
                  </a:lnTo>
                  <a:lnTo>
                    <a:pt x="210" y="201"/>
                  </a:lnTo>
                  <a:lnTo>
                    <a:pt x="205" y="204"/>
                  </a:lnTo>
                  <a:lnTo>
                    <a:pt x="208" y="204"/>
                  </a:lnTo>
                  <a:lnTo>
                    <a:pt x="197" y="218"/>
                  </a:lnTo>
                  <a:lnTo>
                    <a:pt x="187" y="225"/>
                  </a:lnTo>
                  <a:lnTo>
                    <a:pt x="179" y="233"/>
                  </a:lnTo>
                  <a:lnTo>
                    <a:pt x="173" y="238"/>
                  </a:lnTo>
                  <a:lnTo>
                    <a:pt x="176" y="239"/>
                  </a:lnTo>
                  <a:lnTo>
                    <a:pt x="167" y="243"/>
                  </a:lnTo>
                  <a:lnTo>
                    <a:pt x="162" y="246"/>
                  </a:lnTo>
                  <a:lnTo>
                    <a:pt x="158" y="250"/>
                  </a:lnTo>
                  <a:lnTo>
                    <a:pt x="156" y="250"/>
                  </a:lnTo>
                  <a:lnTo>
                    <a:pt x="151" y="253"/>
                  </a:lnTo>
                  <a:lnTo>
                    <a:pt x="149" y="261"/>
                  </a:lnTo>
                  <a:lnTo>
                    <a:pt x="151" y="267"/>
                  </a:lnTo>
                  <a:lnTo>
                    <a:pt x="151" y="271"/>
                  </a:lnTo>
                  <a:lnTo>
                    <a:pt x="151" y="278"/>
                  </a:lnTo>
                  <a:lnTo>
                    <a:pt x="149" y="278"/>
                  </a:lnTo>
                  <a:lnTo>
                    <a:pt x="153" y="284"/>
                  </a:lnTo>
                  <a:lnTo>
                    <a:pt x="149" y="293"/>
                  </a:lnTo>
                  <a:lnTo>
                    <a:pt x="146" y="299"/>
                  </a:lnTo>
                  <a:lnTo>
                    <a:pt x="149" y="316"/>
                  </a:lnTo>
                  <a:lnTo>
                    <a:pt x="142" y="316"/>
                  </a:lnTo>
                  <a:lnTo>
                    <a:pt x="138" y="325"/>
                  </a:lnTo>
                  <a:lnTo>
                    <a:pt x="143" y="327"/>
                  </a:lnTo>
                  <a:lnTo>
                    <a:pt x="142" y="329"/>
                  </a:lnTo>
                  <a:lnTo>
                    <a:pt x="132" y="329"/>
                  </a:lnTo>
                  <a:lnTo>
                    <a:pt x="128" y="333"/>
                  </a:lnTo>
                  <a:lnTo>
                    <a:pt x="128" y="337"/>
                  </a:lnTo>
                  <a:lnTo>
                    <a:pt x="120" y="342"/>
                  </a:lnTo>
                  <a:lnTo>
                    <a:pt x="105" y="321"/>
                  </a:lnTo>
                  <a:lnTo>
                    <a:pt x="108" y="323"/>
                  </a:lnTo>
                  <a:lnTo>
                    <a:pt x="98" y="304"/>
                  </a:lnTo>
                  <a:lnTo>
                    <a:pt x="91" y="293"/>
                  </a:lnTo>
                  <a:lnTo>
                    <a:pt x="82" y="276"/>
                  </a:lnTo>
                  <a:lnTo>
                    <a:pt x="78" y="263"/>
                  </a:lnTo>
                  <a:lnTo>
                    <a:pt x="71" y="253"/>
                  </a:lnTo>
                  <a:lnTo>
                    <a:pt x="59" y="221"/>
                  </a:lnTo>
                  <a:lnTo>
                    <a:pt x="57" y="212"/>
                  </a:lnTo>
                  <a:lnTo>
                    <a:pt x="54" y="197"/>
                  </a:lnTo>
                  <a:lnTo>
                    <a:pt x="54" y="188"/>
                  </a:lnTo>
                  <a:lnTo>
                    <a:pt x="53" y="184"/>
                  </a:lnTo>
                  <a:lnTo>
                    <a:pt x="53" y="183"/>
                  </a:lnTo>
                  <a:lnTo>
                    <a:pt x="54" y="180"/>
                  </a:lnTo>
                  <a:lnTo>
                    <a:pt x="53" y="177"/>
                  </a:lnTo>
                  <a:lnTo>
                    <a:pt x="50" y="173"/>
                  </a:lnTo>
                  <a:lnTo>
                    <a:pt x="54" y="173"/>
                  </a:lnTo>
                  <a:lnTo>
                    <a:pt x="54" y="171"/>
                  </a:lnTo>
                  <a:lnTo>
                    <a:pt x="48" y="171"/>
                  </a:lnTo>
                  <a:lnTo>
                    <a:pt x="48" y="176"/>
                  </a:lnTo>
                  <a:lnTo>
                    <a:pt x="43" y="177"/>
                  </a:lnTo>
                  <a:lnTo>
                    <a:pt x="48" y="180"/>
                  </a:lnTo>
                  <a:lnTo>
                    <a:pt x="46" y="187"/>
                  </a:lnTo>
                  <a:lnTo>
                    <a:pt x="31" y="190"/>
                  </a:lnTo>
                  <a:lnTo>
                    <a:pt x="23" y="187"/>
                  </a:lnTo>
                  <a:lnTo>
                    <a:pt x="7" y="171"/>
                  </a:lnTo>
                  <a:lnTo>
                    <a:pt x="11" y="171"/>
                  </a:lnTo>
                  <a:lnTo>
                    <a:pt x="23" y="167"/>
                  </a:lnTo>
                  <a:lnTo>
                    <a:pt x="23" y="163"/>
                  </a:lnTo>
                  <a:lnTo>
                    <a:pt x="13" y="167"/>
                  </a:lnTo>
                  <a:lnTo>
                    <a:pt x="2" y="160"/>
                  </a:lnTo>
                  <a:lnTo>
                    <a:pt x="0" y="15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4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46"/>
                  </a:lnTo>
                  <a:lnTo>
                    <a:pt x="27" y="148"/>
                  </a:lnTo>
                  <a:lnTo>
                    <a:pt x="30" y="146"/>
                  </a:lnTo>
                  <a:lnTo>
                    <a:pt x="30" y="143"/>
                  </a:lnTo>
                  <a:lnTo>
                    <a:pt x="23" y="128"/>
                  </a:lnTo>
                  <a:lnTo>
                    <a:pt x="19" y="127"/>
                  </a:lnTo>
                  <a:lnTo>
                    <a:pt x="19" y="115"/>
                  </a:lnTo>
                  <a:lnTo>
                    <a:pt x="8" y="114"/>
                  </a:lnTo>
                  <a:lnTo>
                    <a:pt x="16" y="103"/>
                  </a:lnTo>
                  <a:lnTo>
                    <a:pt x="19" y="100"/>
                  </a:lnTo>
                  <a:lnTo>
                    <a:pt x="20" y="98"/>
                  </a:lnTo>
                  <a:lnTo>
                    <a:pt x="23" y="103"/>
                  </a:lnTo>
                  <a:lnTo>
                    <a:pt x="37" y="98"/>
                  </a:lnTo>
                  <a:lnTo>
                    <a:pt x="38" y="97"/>
                  </a:lnTo>
                  <a:lnTo>
                    <a:pt x="41" y="94"/>
                  </a:lnTo>
                  <a:lnTo>
                    <a:pt x="41" y="88"/>
                  </a:lnTo>
                  <a:lnTo>
                    <a:pt x="53" y="82"/>
                  </a:lnTo>
                  <a:lnTo>
                    <a:pt x="53" y="76"/>
                  </a:lnTo>
                  <a:lnTo>
                    <a:pt x="57" y="70"/>
                  </a:lnTo>
                  <a:lnTo>
                    <a:pt x="61" y="62"/>
                  </a:lnTo>
                  <a:lnTo>
                    <a:pt x="67" y="58"/>
                  </a:lnTo>
                  <a:lnTo>
                    <a:pt x="61" y="52"/>
                  </a:lnTo>
                  <a:lnTo>
                    <a:pt x="67" y="48"/>
                  </a:lnTo>
                  <a:lnTo>
                    <a:pt x="71" y="45"/>
                  </a:lnTo>
                  <a:lnTo>
                    <a:pt x="71" y="41"/>
                  </a:lnTo>
                  <a:lnTo>
                    <a:pt x="61" y="38"/>
                  </a:lnTo>
                  <a:lnTo>
                    <a:pt x="59" y="35"/>
                  </a:lnTo>
                  <a:lnTo>
                    <a:pt x="54" y="32"/>
                  </a:lnTo>
                  <a:lnTo>
                    <a:pt x="54" y="21"/>
                  </a:lnTo>
                  <a:lnTo>
                    <a:pt x="48" y="14"/>
                  </a:lnTo>
                  <a:lnTo>
                    <a:pt x="53" y="11"/>
                  </a:lnTo>
                  <a:lnTo>
                    <a:pt x="64" y="11"/>
                  </a:lnTo>
                  <a:lnTo>
                    <a:pt x="71" y="13"/>
                  </a:lnTo>
                  <a:lnTo>
                    <a:pt x="82" y="10"/>
                  </a:lnTo>
                  <a:lnTo>
                    <a:pt x="91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8" name="Group 1208"/>
          <p:cNvGrpSpPr>
            <a:grpSpLocks/>
          </p:cNvGrpSpPr>
          <p:nvPr/>
        </p:nvGrpSpPr>
        <p:grpSpPr bwMode="auto">
          <a:xfrm>
            <a:off x="6015568" y="2635956"/>
            <a:ext cx="187677" cy="191911"/>
            <a:chOff x="3540" y="2265"/>
            <a:chExt cx="133" cy="136"/>
          </a:xfrm>
        </p:grpSpPr>
        <p:sp>
          <p:nvSpPr>
            <p:cNvPr id="142607" name="Freeform 1206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08" name="Freeform 1207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29" name="Group 1211"/>
          <p:cNvGrpSpPr>
            <a:grpSpLocks/>
          </p:cNvGrpSpPr>
          <p:nvPr/>
        </p:nvGrpSpPr>
        <p:grpSpPr bwMode="auto">
          <a:xfrm>
            <a:off x="6632222" y="2733323"/>
            <a:ext cx="172156" cy="152400"/>
            <a:chOff x="3977" y="2334"/>
            <a:chExt cx="122" cy="108"/>
          </a:xfrm>
        </p:grpSpPr>
        <p:sp>
          <p:nvSpPr>
            <p:cNvPr id="142605" name="Freeform 1209"/>
            <p:cNvSpPr>
              <a:spLocks/>
            </p:cNvSpPr>
            <p:nvPr/>
          </p:nvSpPr>
          <p:spPr bwMode="auto">
            <a:xfrm>
              <a:off x="3977" y="2334"/>
              <a:ext cx="122" cy="108"/>
            </a:xfrm>
            <a:custGeom>
              <a:avLst/>
              <a:gdLst>
                <a:gd name="T0" fmla="*/ 120 w 122"/>
                <a:gd name="T1" fmla="*/ 108 h 108"/>
                <a:gd name="T2" fmla="*/ 102 w 122"/>
                <a:gd name="T3" fmla="*/ 97 h 108"/>
                <a:gd name="T4" fmla="*/ 96 w 122"/>
                <a:gd name="T5" fmla="*/ 88 h 108"/>
                <a:gd name="T6" fmla="*/ 92 w 122"/>
                <a:gd name="T7" fmla="*/ 76 h 108"/>
                <a:gd name="T8" fmla="*/ 76 w 122"/>
                <a:gd name="T9" fmla="*/ 59 h 108"/>
                <a:gd name="T10" fmla="*/ 51 w 122"/>
                <a:gd name="T11" fmla="*/ 50 h 108"/>
                <a:gd name="T12" fmla="*/ 48 w 122"/>
                <a:gd name="T13" fmla="*/ 46 h 108"/>
                <a:gd name="T14" fmla="*/ 46 w 122"/>
                <a:gd name="T15" fmla="*/ 43 h 108"/>
                <a:gd name="T16" fmla="*/ 39 w 122"/>
                <a:gd name="T17" fmla="*/ 42 h 108"/>
                <a:gd name="T18" fmla="*/ 32 w 122"/>
                <a:gd name="T19" fmla="*/ 39 h 108"/>
                <a:gd name="T20" fmla="*/ 35 w 122"/>
                <a:gd name="T21" fmla="*/ 32 h 108"/>
                <a:gd name="T22" fmla="*/ 30 w 122"/>
                <a:gd name="T23" fmla="*/ 39 h 108"/>
                <a:gd name="T24" fmla="*/ 24 w 122"/>
                <a:gd name="T25" fmla="*/ 46 h 108"/>
                <a:gd name="T26" fmla="*/ 24 w 122"/>
                <a:gd name="T27" fmla="*/ 36 h 108"/>
                <a:gd name="T28" fmla="*/ 18 w 122"/>
                <a:gd name="T29" fmla="*/ 32 h 108"/>
                <a:gd name="T30" fmla="*/ 16 w 122"/>
                <a:gd name="T31" fmla="*/ 31 h 108"/>
                <a:gd name="T32" fmla="*/ 28 w 122"/>
                <a:gd name="T33" fmla="*/ 28 h 108"/>
                <a:gd name="T34" fmla="*/ 32 w 122"/>
                <a:gd name="T35" fmla="*/ 28 h 108"/>
                <a:gd name="T36" fmla="*/ 32 w 122"/>
                <a:gd name="T37" fmla="*/ 25 h 108"/>
                <a:gd name="T38" fmla="*/ 16 w 122"/>
                <a:gd name="T39" fmla="*/ 25 h 108"/>
                <a:gd name="T40" fmla="*/ 14 w 122"/>
                <a:gd name="T41" fmla="*/ 17 h 108"/>
                <a:gd name="T42" fmla="*/ 0 w 122"/>
                <a:gd name="T43" fmla="*/ 14 h 108"/>
                <a:gd name="T44" fmla="*/ 2 w 122"/>
                <a:gd name="T45" fmla="*/ 7 h 108"/>
                <a:gd name="T46" fmla="*/ 18 w 122"/>
                <a:gd name="T47" fmla="*/ 0 h 108"/>
                <a:gd name="T48" fmla="*/ 35 w 122"/>
                <a:gd name="T49" fmla="*/ 7 h 108"/>
                <a:gd name="T50" fmla="*/ 39 w 122"/>
                <a:gd name="T51" fmla="*/ 15 h 108"/>
                <a:gd name="T52" fmla="*/ 42 w 122"/>
                <a:gd name="T53" fmla="*/ 31 h 108"/>
                <a:gd name="T54" fmla="*/ 44 w 122"/>
                <a:gd name="T55" fmla="*/ 28 h 108"/>
                <a:gd name="T56" fmla="*/ 46 w 122"/>
                <a:gd name="T57" fmla="*/ 32 h 108"/>
                <a:gd name="T58" fmla="*/ 51 w 122"/>
                <a:gd name="T59" fmla="*/ 39 h 108"/>
                <a:gd name="T60" fmla="*/ 65 w 122"/>
                <a:gd name="T61" fmla="*/ 25 h 108"/>
                <a:gd name="T62" fmla="*/ 73 w 122"/>
                <a:gd name="T63" fmla="*/ 20 h 108"/>
                <a:gd name="T64" fmla="*/ 102 w 122"/>
                <a:gd name="T65" fmla="*/ 25 h 108"/>
                <a:gd name="T66" fmla="*/ 122 w 122"/>
                <a:gd name="T67" fmla="*/ 31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2"/>
                <a:gd name="T103" fmla="*/ 0 h 108"/>
                <a:gd name="T104" fmla="*/ 122 w 122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2" h="108">
                  <a:moveTo>
                    <a:pt x="122" y="31"/>
                  </a:moveTo>
                  <a:lnTo>
                    <a:pt x="120" y="108"/>
                  </a:lnTo>
                  <a:lnTo>
                    <a:pt x="108" y="95"/>
                  </a:lnTo>
                  <a:lnTo>
                    <a:pt x="102" y="97"/>
                  </a:lnTo>
                  <a:lnTo>
                    <a:pt x="96" y="95"/>
                  </a:lnTo>
                  <a:lnTo>
                    <a:pt x="96" y="88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84" y="64"/>
                  </a:lnTo>
                  <a:lnTo>
                    <a:pt x="76" y="59"/>
                  </a:lnTo>
                  <a:lnTo>
                    <a:pt x="60" y="52"/>
                  </a:lnTo>
                  <a:lnTo>
                    <a:pt x="51" y="50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6" y="43"/>
                  </a:lnTo>
                  <a:lnTo>
                    <a:pt x="32" y="39"/>
                  </a:lnTo>
                  <a:lnTo>
                    <a:pt x="35" y="35"/>
                  </a:lnTo>
                  <a:lnTo>
                    <a:pt x="35" y="32"/>
                  </a:lnTo>
                  <a:lnTo>
                    <a:pt x="32" y="35"/>
                  </a:lnTo>
                  <a:lnTo>
                    <a:pt x="30" y="39"/>
                  </a:lnTo>
                  <a:lnTo>
                    <a:pt x="28" y="43"/>
                  </a:lnTo>
                  <a:lnTo>
                    <a:pt x="24" y="46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0" y="35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9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9" y="5"/>
                  </a:lnTo>
                  <a:lnTo>
                    <a:pt x="18" y="0"/>
                  </a:lnTo>
                  <a:lnTo>
                    <a:pt x="25" y="5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39" y="15"/>
                  </a:lnTo>
                  <a:lnTo>
                    <a:pt x="36" y="20"/>
                  </a:lnTo>
                  <a:lnTo>
                    <a:pt x="42" y="31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6" y="31"/>
                  </a:lnTo>
                  <a:lnTo>
                    <a:pt x="46" y="32"/>
                  </a:lnTo>
                  <a:lnTo>
                    <a:pt x="46" y="35"/>
                  </a:lnTo>
                  <a:lnTo>
                    <a:pt x="51" y="39"/>
                  </a:lnTo>
                  <a:lnTo>
                    <a:pt x="55" y="36"/>
                  </a:lnTo>
                  <a:lnTo>
                    <a:pt x="65" y="25"/>
                  </a:lnTo>
                  <a:lnTo>
                    <a:pt x="76" y="25"/>
                  </a:lnTo>
                  <a:lnTo>
                    <a:pt x="73" y="20"/>
                  </a:lnTo>
                  <a:lnTo>
                    <a:pt x="83" y="15"/>
                  </a:lnTo>
                  <a:lnTo>
                    <a:pt x="102" y="25"/>
                  </a:lnTo>
                  <a:lnTo>
                    <a:pt x="113" y="25"/>
                  </a:lnTo>
                  <a:lnTo>
                    <a:pt x="122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06" name="Freeform 1210"/>
            <p:cNvSpPr>
              <a:spLocks/>
            </p:cNvSpPr>
            <p:nvPr/>
          </p:nvSpPr>
          <p:spPr bwMode="auto">
            <a:xfrm>
              <a:off x="3977" y="2334"/>
              <a:ext cx="122" cy="108"/>
            </a:xfrm>
            <a:custGeom>
              <a:avLst/>
              <a:gdLst>
                <a:gd name="T0" fmla="*/ 120 w 122"/>
                <a:gd name="T1" fmla="*/ 108 h 108"/>
                <a:gd name="T2" fmla="*/ 102 w 122"/>
                <a:gd name="T3" fmla="*/ 97 h 108"/>
                <a:gd name="T4" fmla="*/ 96 w 122"/>
                <a:gd name="T5" fmla="*/ 88 h 108"/>
                <a:gd name="T6" fmla="*/ 92 w 122"/>
                <a:gd name="T7" fmla="*/ 76 h 108"/>
                <a:gd name="T8" fmla="*/ 76 w 122"/>
                <a:gd name="T9" fmla="*/ 59 h 108"/>
                <a:gd name="T10" fmla="*/ 51 w 122"/>
                <a:gd name="T11" fmla="*/ 50 h 108"/>
                <a:gd name="T12" fmla="*/ 48 w 122"/>
                <a:gd name="T13" fmla="*/ 46 h 108"/>
                <a:gd name="T14" fmla="*/ 46 w 122"/>
                <a:gd name="T15" fmla="*/ 43 h 108"/>
                <a:gd name="T16" fmla="*/ 39 w 122"/>
                <a:gd name="T17" fmla="*/ 42 h 108"/>
                <a:gd name="T18" fmla="*/ 32 w 122"/>
                <a:gd name="T19" fmla="*/ 39 h 108"/>
                <a:gd name="T20" fmla="*/ 35 w 122"/>
                <a:gd name="T21" fmla="*/ 32 h 108"/>
                <a:gd name="T22" fmla="*/ 30 w 122"/>
                <a:gd name="T23" fmla="*/ 39 h 108"/>
                <a:gd name="T24" fmla="*/ 24 w 122"/>
                <a:gd name="T25" fmla="*/ 46 h 108"/>
                <a:gd name="T26" fmla="*/ 24 w 122"/>
                <a:gd name="T27" fmla="*/ 36 h 108"/>
                <a:gd name="T28" fmla="*/ 18 w 122"/>
                <a:gd name="T29" fmla="*/ 32 h 108"/>
                <a:gd name="T30" fmla="*/ 16 w 122"/>
                <a:gd name="T31" fmla="*/ 31 h 108"/>
                <a:gd name="T32" fmla="*/ 28 w 122"/>
                <a:gd name="T33" fmla="*/ 28 h 108"/>
                <a:gd name="T34" fmla="*/ 32 w 122"/>
                <a:gd name="T35" fmla="*/ 28 h 108"/>
                <a:gd name="T36" fmla="*/ 32 w 122"/>
                <a:gd name="T37" fmla="*/ 25 h 108"/>
                <a:gd name="T38" fmla="*/ 16 w 122"/>
                <a:gd name="T39" fmla="*/ 25 h 108"/>
                <a:gd name="T40" fmla="*/ 14 w 122"/>
                <a:gd name="T41" fmla="*/ 17 h 108"/>
                <a:gd name="T42" fmla="*/ 0 w 122"/>
                <a:gd name="T43" fmla="*/ 14 h 108"/>
                <a:gd name="T44" fmla="*/ 2 w 122"/>
                <a:gd name="T45" fmla="*/ 7 h 108"/>
                <a:gd name="T46" fmla="*/ 18 w 122"/>
                <a:gd name="T47" fmla="*/ 0 h 108"/>
                <a:gd name="T48" fmla="*/ 35 w 122"/>
                <a:gd name="T49" fmla="*/ 7 h 108"/>
                <a:gd name="T50" fmla="*/ 39 w 122"/>
                <a:gd name="T51" fmla="*/ 15 h 108"/>
                <a:gd name="T52" fmla="*/ 42 w 122"/>
                <a:gd name="T53" fmla="*/ 31 h 108"/>
                <a:gd name="T54" fmla="*/ 44 w 122"/>
                <a:gd name="T55" fmla="*/ 28 h 108"/>
                <a:gd name="T56" fmla="*/ 46 w 122"/>
                <a:gd name="T57" fmla="*/ 32 h 108"/>
                <a:gd name="T58" fmla="*/ 51 w 122"/>
                <a:gd name="T59" fmla="*/ 39 h 108"/>
                <a:gd name="T60" fmla="*/ 65 w 122"/>
                <a:gd name="T61" fmla="*/ 25 h 108"/>
                <a:gd name="T62" fmla="*/ 73 w 122"/>
                <a:gd name="T63" fmla="*/ 20 h 108"/>
                <a:gd name="T64" fmla="*/ 102 w 122"/>
                <a:gd name="T65" fmla="*/ 25 h 108"/>
                <a:gd name="T66" fmla="*/ 122 w 122"/>
                <a:gd name="T67" fmla="*/ 31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2"/>
                <a:gd name="T103" fmla="*/ 0 h 108"/>
                <a:gd name="T104" fmla="*/ 122 w 122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2" h="108">
                  <a:moveTo>
                    <a:pt x="122" y="31"/>
                  </a:moveTo>
                  <a:lnTo>
                    <a:pt x="120" y="108"/>
                  </a:lnTo>
                  <a:lnTo>
                    <a:pt x="108" y="95"/>
                  </a:lnTo>
                  <a:lnTo>
                    <a:pt x="102" y="97"/>
                  </a:lnTo>
                  <a:lnTo>
                    <a:pt x="96" y="95"/>
                  </a:lnTo>
                  <a:lnTo>
                    <a:pt x="96" y="88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84" y="64"/>
                  </a:lnTo>
                  <a:lnTo>
                    <a:pt x="76" y="59"/>
                  </a:lnTo>
                  <a:lnTo>
                    <a:pt x="60" y="52"/>
                  </a:lnTo>
                  <a:lnTo>
                    <a:pt x="51" y="50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6" y="43"/>
                  </a:lnTo>
                  <a:lnTo>
                    <a:pt x="32" y="39"/>
                  </a:lnTo>
                  <a:lnTo>
                    <a:pt x="35" y="35"/>
                  </a:lnTo>
                  <a:lnTo>
                    <a:pt x="35" y="32"/>
                  </a:lnTo>
                  <a:lnTo>
                    <a:pt x="32" y="35"/>
                  </a:lnTo>
                  <a:lnTo>
                    <a:pt x="30" y="39"/>
                  </a:lnTo>
                  <a:lnTo>
                    <a:pt x="28" y="43"/>
                  </a:lnTo>
                  <a:lnTo>
                    <a:pt x="24" y="46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0" y="35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9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9" y="5"/>
                  </a:lnTo>
                  <a:lnTo>
                    <a:pt x="18" y="0"/>
                  </a:lnTo>
                  <a:lnTo>
                    <a:pt x="25" y="5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39" y="15"/>
                  </a:lnTo>
                  <a:lnTo>
                    <a:pt x="36" y="20"/>
                  </a:lnTo>
                  <a:lnTo>
                    <a:pt x="42" y="31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6" y="31"/>
                  </a:lnTo>
                  <a:lnTo>
                    <a:pt x="46" y="32"/>
                  </a:lnTo>
                  <a:lnTo>
                    <a:pt x="46" y="35"/>
                  </a:lnTo>
                  <a:lnTo>
                    <a:pt x="51" y="39"/>
                  </a:lnTo>
                  <a:lnTo>
                    <a:pt x="55" y="36"/>
                  </a:lnTo>
                  <a:lnTo>
                    <a:pt x="65" y="25"/>
                  </a:lnTo>
                  <a:lnTo>
                    <a:pt x="76" y="25"/>
                  </a:lnTo>
                  <a:lnTo>
                    <a:pt x="73" y="20"/>
                  </a:lnTo>
                  <a:lnTo>
                    <a:pt x="83" y="15"/>
                  </a:lnTo>
                  <a:lnTo>
                    <a:pt x="102" y="25"/>
                  </a:lnTo>
                  <a:lnTo>
                    <a:pt x="113" y="25"/>
                  </a:lnTo>
                  <a:lnTo>
                    <a:pt x="122" y="3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0" name="Group 1214"/>
          <p:cNvGrpSpPr>
            <a:grpSpLocks/>
          </p:cNvGrpSpPr>
          <p:nvPr/>
        </p:nvGrpSpPr>
        <p:grpSpPr bwMode="auto">
          <a:xfrm>
            <a:off x="6419145" y="2700867"/>
            <a:ext cx="112889" cy="122767"/>
            <a:chOff x="3826" y="2311"/>
            <a:chExt cx="80" cy="87"/>
          </a:xfrm>
        </p:grpSpPr>
        <p:sp>
          <p:nvSpPr>
            <p:cNvPr id="142603" name="Freeform 1212"/>
            <p:cNvSpPr>
              <a:spLocks/>
            </p:cNvSpPr>
            <p:nvPr/>
          </p:nvSpPr>
          <p:spPr bwMode="auto">
            <a:xfrm>
              <a:off x="3826" y="2311"/>
              <a:ext cx="80" cy="87"/>
            </a:xfrm>
            <a:custGeom>
              <a:avLst/>
              <a:gdLst>
                <a:gd name="T0" fmla="*/ 9 w 80"/>
                <a:gd name="T1" fmla="*/ 86 h 87"/>
                <a:gd name="T2" fmla="*/ 12 w 80"/>
                <a:gd name="T3" fmla="*/ 75 h 87"/>
                <a:gd name="T4" fmla="*/ 9 w 80"/>
                <a:gd name="T5" fmla="*/ 62 h 87"/>
                <a:gd name="T6" fmla="*/ 2 w 80"/>
                <a:gd name="T7" fmla="*/ 55 h 87"/>
                <a:gd name="T8" fmla="*/ 5 w 80"/>
                <a:gd name="T9" fmla="*/ 51 h 87"/>
                <a:gd name="T10" fmla="*/ 9 w 80"/>
                <a:gd name="T11" fmla="*/ 43 h 87"/>
                <a:gd name="T12" fmla="*/ 9 w 80"/>
                <a:gd name="T13" fmla="*/ 32 h 87"/>
                <a:gd name="T14" fmla="*/ 16 w 80"/>
                <a:gd name="T15" fmla="*/ 21 h 87"/>
                <a:gd name="T16" fmla="*/ 19 w 80"/>
                <a:gd name="T17" fmla="*/ 11 h 87"/>
                <a:gd name="T18" fmla="*/ 23 w 80"/>
                <a:gd name="T19" fmla="*/ 13 h 87"/>
                <a:gd name="T20" fmla="*/ 27 w 80"/>
                <a:gd name="T21" fmla="*/ 7 h 87"/>
                <a:gd name="T22" fmla="*/ 35 w 80"/>
                <a:gd name="T23" fmla="*/ 9 h 87"/>
                <a:gd name="T24" fmla="*/ 56 w 80"/>
                <a:gd name="T25" fmla="*/ 11 h 87"/>
                <a:gd name="T26" fmla="*/ 75 w 80"/>
                <a:gd name="T27" fmla="*/ 4 h 87"/>
                <a:gd name="T28" fmla="*/ 80 w 80"/>
                <a:gd name="T29" fmla="*/ 2 h 87"/>
                <a:gd name="T30" fmla="*/ 74 w 80"/>
                <a:gd name="T31" fmla="*/ 13 h 87"/>
                <a:gd name="T32" fmla="*/ 60 w 80"/>
                <a:gd name="T33" fmla="*/ 17 h 87"/>
                <a:gd name="T34" fmla="*/ 44 w 80"/>
                <a:gd name="T35" fmla="*/ 17 h 87"/>
                <a:gd name="T36" fmla="*/ 32 w 80"/>
                <a:gd name="T37" fmla="*/ 16 h 87"/>
                <a:gd name="T38" fmla="*/ 20 w 80"/>
                <a:gd name="T39" fmla="*/ 16 h 87"/>
                <a:gd name="T40" fmla="*/ 19 w 80"/>
                <a:gd name="T41" fmla="*/ 30 h 87"/>
                <a:gd name="T42" fmla="*/ 26 w 80"/>
                <a:gd name="T43" fmla="*/ 37 h 87"/>
                <a:gd name="T44" fmla="*/ 35 w 80"/>
                <a:gd name="T45" fmla="*/ 30 h 87"/>
                <a:gd name="T46" fmla="*/ 42 w 80"/>
                <a:gd name="T47" fmla="*/ 32 h 87"/>
                <a:gd name="T48" fmla="*/ 50 w 80"/>
                <a:gd name="T49" fmla="*/ 30 h 87"/>
                <a:gd name="T50" fmla="*/ 56 w 80"/>
                <a:gd name="T51" fmla="*/ 28 h 87"/>
                <a:gd name="T52" fmla="*/ 57 w 80"/>
                <a:gd name="T53" fmla="*/ 32 h 87"/>
                <a:gd name="T54" fmla="*/ 46 w 80"/>
                <a:gd name="T55" fmla="*/ 37 h 87"/>
                <a:gd name="T56" fmla="*/ 32 w 80"/>
                <a:gd name="T57" fmla="*/ 43 h 87"/>
                <a:gd name="T58" fmla="*/ 46 w 80"/>
                <a:gd name="T59" fmla="*/ 59 h 87"/>
                <a:gd name="T60" fmla="*/ 48 w 80"/>
                <a:gd name="T61" fmla="*/ 65 h 87"/>
                <a:gd name="T62" fmla="*/ 53 w 80"/>
                <a:gd name="T63" fmla="*/ 69 h 87"/>
                <a:gd name="T64" fmla="*/ 46 w 80"/>
                <a:gd name="T65" fmla="*/ 72 h 87"/>
                <a:gd name="T66" fmla="*/ 42 w 80"/>
                <a:gd name="T67" fmla="*/ 77 h 87"/>
                <a:gd name="T68" fmla="*/ 37 w 80"/>
                <a:gd name="T69" fmla="*/ 69 h 87"/>
                <a:gd name="T70" fmla="*/ 27 w 80"/>
                <a:gd name="T71" fmla="*/ 59 h 87"/>
                <a:gd name="T72" fmla="*/ 27 w 80"/>
                <a:gd name="T73" fmla="*/ 51 h 87"/>
                <a:gd name="T74" fmla="*/ 20 w 80"/>
                <a:gd name="T75" fmla="*/ 55 h 87"/>
                <a:gd name="T76" fmla="*/ 20 w 80"/>
                <a:gd name="T77" fmla="*/ 65 h 87"/>
                <a:gd name="T78" fmla="*/ 20 w 80"/>
                <a:gd name="T79" fmla="*/ 79 h 87"/>
                <a:gd name="T80" fmla="*/ 16 w 80"/>
                <a:gd name="T81" fmla="*/ 86 h 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0"/>
                <a:gd name="T124" fmla="*/ 0 h 87"/>
                <a:gd name="T125" fmla="*/ 80 w 80"/>
                <a:gd name="T126" fmla="*/ 87 h 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0" h="87">
                  <a:moveTo>
                    <a:pt x="15" y="87"/>
                  </a:moveTo>
                  <a:lnTo>
                    <a:pt x="9" y="86"/>
                  </a:lnTo>
                  <a:lnTo>
                    <a:pt x="9" y="82"/>
                  </a:lnTo>
                  <a:lnTo>
                    <a:pt x="12" y="75"/>
                  </a:lnTo>
                  <a:lnTo>
                    <a:pt x="9" y="66"/>
                  </a:lnTo>
                  <a:lnTo>
                    <a:pt x="9" y="62"/>
                  </a:lnTo>
                  <a:lnTo>
                    <a:pt x="2" y="62"/>
                  </a:lnTo>
                  <a:lnTo>
                    <a:pt x="2" y="55"/>
                  </a:lnTo>
                  <a:lnTo>
                    <a:pt x="0" y="54"/>
                  </a:lnTo>
                  <a:lnTo>
                    <a:pt x="5" y="51"/>
                  </a:lnTo>
                  <a:lnTo>
                    <a:pt x="8" y="48"/>
                  </a:lnTo>
                  <a:lnTo>
                    <a:pt x="9" y="43"/>
                  </a:lnTo>
                  <a:lnTo>
                    <a:pt x="8" y="38"/>
                  </a:lnTo>
                  <a:lnTo>
                    <a:pt x="9" y="32"/>
                  </a:lnTo>
                  <a:lnTo>
                    <a:pt x="15" y="30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3" y="13"/>
                  </a:lnTo>
                  <a:lnTo>
                    <a:pt x="26" y="11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44" y="9"/>
                  </a:lnTo>
                  <a:lnTo>
                    <a:pt x="56" y="11"/>
                  </a:lnTo>
                  <a:lnTo>
                    <a:pt x="68" y="11"/>
                  </a:lnTo>
                  <a:lnTo>
                    <a:pt x="75" y="4"/>
                  </a:lnTo>
                  <a:lnTo>
                    <a:pt x="78" y="0"/>
                  </a:lnTo>
                  <a:lnTo>
                    <a:pt x="80" y="2"/>
                  </a:lnTo>
                  <a:lnTo>
                    <a:pt x="78" y="9"/>
                  </a:lnTo>
                  <a:lnTo>
                    <a:pt x="74" y="13"/>
                  </a:lnTo>
                  <a:lnTo>
                    <a:pt x="71" y="17"/>
                  </a:lnTo>
                  <a:lnTo>
                    <a:pt x="60" y="17"/>
                  </a:lnTo>
                  <a:lnTo>
                    <a:pt x="56" y="17"/>
                  </a:lnTo>
                  <a:lnTo>
                    <a:pt x="44" y="17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23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5" y="30"/>
                  </a:lnTo>
                  <a:lnTo>
                    <a:pt x="39" y="32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3" y="28"/>
                  </a:lnTo>
                  <a:lnTo>
                    <a:pt x="56" y="28"/>
                  </a:lnTo>
                  <a:lnTo>
                    <a:pt x="60" y="30"/>
                  </a:lnTo>
                  <a:lnTo>
                    <a:pt x="57" y="32"/>
                  </a:lnTo>
                  <a:lnTo>
                    <a:pt x="53" y="32"/>
                  </a:lnTo>
                  <a:lnTo>
                    <a:pt x="46" y="37"/>
                  </a:lnTo>
                  <a:lnTo>
                    <a:pt x="37" y="43"/>
                  </a:lnTo>
                  <a:lnTo>
                    <a:pt x="32" y="43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4" y="65"/>
                  </a:lnTo>
                  <a:lnTo>
                    <a:pt x="48" y="65"/>
                  </a:lnTo>
                  <a:lnTo>
                    <a:pt x="48" y="69"/>
                  </a:lnTo>
                  <a:lnTo>
                    <a:pt x="53" y="69"/>
                  </a:lnTo>
                  <a:lnTo>
                    <a:pt x="53" y="72"/>
                  </a:lnTo>
                  <a:lnTo>
                    <a:pt x="46" y="72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35" y="77"/>
                  </a:lnTo>
                  <a:lnTo>
                    <a:pt x="37" y="69"/>
                  </a:lnTo>
                  <a:lnTo>
                    <a:pt x="27" y="62"/>
                  </a:lnTo>
                  <a:lnTo>
                    <a:pt x="27" y="59"/>
                  </a:lnTo>
                  <a:lnTo>
                    <a:pt x="30" y="55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20" y="58"/>
                  </a:lnTo>
                  <a:lnTo>
                    <a:pt x="20" y="65"/>
                  </a:lnTo>
                  <a:lnTo>
                    <a:pt x="20" y="72"/>
                  </a:lnTo>
                  <a:lnTo>
                    <a:pt x="20" y="79"/>
                  </a:lnTo>
                  <a:lnTo>
                    <a:pt x="20" y="87"/>
                  </a:lnTo>
                  <a:lnTo>
                    <a:pt x="16" y="86"/>
                  </a:lnTo>
                  <a:lnTo>
                    <a:pt x="15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04" name="Freeform 1213"/>
            <p:cNvSpPr>
              <a:spLocks/>
            </p:cNvSpPr>
            <p:nvPr/>
          </p:nvSpPr>
          <p:spPr bwMode="auto">
            <a:xfrm>
              <a:off x="3826" y="2311"/>
              <a:ext cx="80" cy="87"/>
            </a:xfrm>
            <a:custGeom>
              <a:avLst/>
              <a:gdLst>
                <a:gd name="T0" fmla="*/ 9 w 80"/>
                <a:gd name="T1" fmla="*/ 86 h 87"/>
                <a:gd name="T2" fmla="*/ 12 w 80"/>
                <a:gd name="T3" fmla="*/ 75 h 87"/>
                <a:gd name="T4" fmla="*/ 9 w 80"/>
                <a:gd name="T5" fmla="*/ 62 h 87"/>
                <a:gd name="T6" fmla="*/ 2 w 80"/>
                <a:gd name="T7" fmla="*/ 55 h 87"/>
                <a:gd name="T8" fmla="*/ 5 w 80"/>
                <a:gd name="T9" fmla="*/ 51 h 87"/>
                <a:gd name="T10" fmla="*/ 9 w 80"/>
                <a:gd name="T11" fmla="*/ 43 h 87"/>
                <a:gd name="T12" fmla="*/ 9 w 80"/>
                <a:gd name="T13" fmla="*/ 32 h 87"/>
                <a:gd name="T14" fmla="*/ 16 w 80"/>
                <a:gd name="T15" fmla="*/ 21 h 87"/>
                <a:gd name="T16" fmla="*/ 19 w 80"/>
                <a:gd name="T17" fmla="*/ 11 h 87"/>
                <a:gd name="T18" fmla="*/ 23 w 80"/>
                <a:gd name="T19" fmla="*/ 13 h 87"/>
                <a:gd name="T20" fmla="*/ 27 w 80"/>
                <a:gd name="T21" fmla="*/ 7 h 87"/>
                <a:gd name="T22" fmla="*/ 35 w 80"/>
                <a:gd name="T23" fmla="*/ 9 h 87"/>
                <a:gd name="T24" fmla="*/ 56 w 80"/>
                <a:gd name="T25" fmla="*/ 11 h 87"/>
                <a:gd name="T26" fmla="*/ 75 w 80"/>
                <a:gd name="T27" fmla="*/ 4 h 87"/>
                <a:gd name="T28" fmla="*/ 80 w 80"/>
                <a:gd name="T29" fmla="*/ 2 h 87"/>
                <a:gd name="T30" fmla="*/ 74 w 80"/>
                <a:gd name="T31" fmla="*/ 13 h 87"/>
                <a:gd name="T32" fmla="*/ 60 w 80"/>
                <a:gd name="T33" fmla="*/ 17 h 87"/>
                <a:gd name="T34" fmla="*/ 44 w 80"/>
                <a:gd name="T35" fmla="*/ 17 h 87"/>
                <a:gd name="T36" fmla="*/ 32 w 80"/>
                <a:gd name="T37" fmla="*/ 16 h 87"/>
                <a:gd name="T38" fmla="*/ 20 w 80"/>
                <a:gd name="T39" fmla="*/ 16 h 87"/>
                <a:gd name="T40" fmla="*/ 19 w 80"/>
                <a:gd name="T41" fmla="*/ 30 h 87"/>
                <a:gd name="T42" fmla="*/ 26 w 80"/>
                <a:gd name="T43" fmla="*/ 37 h 87"/>
                <a:gd name="T44" fmla="*/ 35 w 80"/>
                <a:gd name="T45" fmla="*/ 30 h 87"/>
                <a:gd name="T46" fmla="*/ 42 w 80"/>
                <a:gd name="T47" fmla="*/ 32 h 87"/>
                <a:gd name="T48" fmla="*/ 50 w 80"/>
                <a:gd name="T49" fmla="*/ 30 h 87"/>
                <a:gd name="T50" fmla="*/ 56 w 80"/>
                <a:gd name="T51" fmla="*/ 28 h 87"/>
                <a:gd name="T52" fmla="*/ 57 w 80"/>
                <a:gd name="T53" fmla="*/ 32 h 87"/>
                <a:gd name="T54" fmla="*/ 46 w 80"/>
                <a:gd name="T55" fmla="*/ 37 h 87"/>
                <a:gd name="T56" fmla="*/ 32 w 80"/>
                <a:gd name="T57" fmla="*/ 43 h 87"/>
                <a:gd name="T58" fmla="*/ 46 w 80"/>
                <a:gd name="T59" fmla="*/ 59 h 87"/>
                <a:gd name="T60" fmla="*/ 48 w 80"/>
                <a:gd name="T61" fmla="*/ 65 h 87"/>
                <a:gd name="T62" fmla="*/ 53 w 80"/>
                <a:gd name="T63" fmla="*/ 69 h 87"/>
                <a:gd name="T64" fmla="*/ 46 w 80"/>
                <a:gd name="T65" fmla="*/ 72 h 87"/>
                <a:gd name="T66" fmla="*/ 42 w 80"/>
                <a:gd name="T67" fmla="*/ 77 h 87"/>
                <a:gd name="T68" fmla="*/ 37 w 80"/>
                <a:gd name="T69" fmla="*/ 69 h 87"/>
                <a:gd name="T70" fmla="*/ 27 w 80"/>
                <a:gd name="T71" fmla="*/ 59 h 87"/>
                <a:gd name="T72" fmla="*/ 27 w 80"/>
                <a:gd name="T73" fmla="*/ 51 h 87"/>
                <a:gd name="T74" fmla="*/ 20 w 80"/>
                <a:gd name="T75" fmla="*/ 55 h 87"/>
                <a:gd name="T76" fmla="*/ 20 w 80"/>
                <a:gd name="T77" fmla="*/ 65 h 87"/>
                <a:gd name="T78" fmla="*/ 20 w 80"/>
                <a:gd name="T79" fmla="*/ 79 h 87"/>
                <a:gd name="T80" fmla="*/ 16 w 80"/>
                <a:gd name="T81" fmla="*/ 86 h 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0"/>
                <a:gd name="T124" fmla="*/ 0 h 87"/>
                <a:gd name="T125" fmla="*/ 80 w 80"/>
                <a:gd name="T126" fmla="*/ 87 h 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0" h="87">
                  <a:moveTo>
                    <a:pt x="15" y="87"/>
                  </a:moveTo>
                  <a:lnTo>
                    <a:pt x="9" y="86"/>
                  </a:lnTo>
                  <a:lnTo>
                    <a:pt x="9" y="82"/>
                  </a:lnTo>
                  <a:lnTo>
                    <a:pt x="12" y="75"/>
                  </a:lnTo>
                  <a:lnTo>
                    <a:pt x="9" y="66"/>
                  </a:lnTo>
                  <a:lnTo>
                    <a:pt x="9" y="62"/>
                  </a:lnTo>
                  <a:lnTo>
                    <a:pt x="2" y="62"/>
                  </a:lnTo>
                  <a:lnTo>
                    <a:pt x="2" y="55"/>
                  </a:lnTo>
                  <a:lnTo>
                    <a:pt x="0" y="54"/>
                  </a:lnTo>
                  <a:lnTo>
                    <a:pt x="5" y="51"/>
                  </a:lnTo>
                  <a:lnTo>
                    <a:pt x="8" y="48"/>
                  </a:lnTo>
                  <a:lnTo>
                    <a:pt x="9" y="43"/>
                  </a:lnTo>
                  <a:lnTo>
                    <a:pt x="8" y="38"/>
                  </a:lnTo>
                  <a:lnTo>
                    <a:pt x="9" y="32"/>
                  </a:lnTo>
                  <a:lnTo>
                    <a:pt x="15" y="30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3" y="13"/>
                  </a:lnTo>
                  <a:lnTo>
                    <a:pt x="26" y="11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44" y="9"/>
                  </a:lnTo>
                  <a:lnTo>
                    <a:pt x="56" y="11"/>
                  </a:lnTo>
                  <a:lnTo>
                    <a:pt x="68" y="11"/>
                  </a:lnTo>
                  <a:lnTo>
                    <a:pt x="75" y="4"/>
                  </a:lnTo>
                  <a:lnTo>
                    <a:pt x="78" y="0"/>
                  </a:lnTo>
                  <a:lnTo>
                    <a:pt x="80" y="2"/>
                  </a:lnTo>
                  <a:lnTo>
                    <a:pt x="78" y="9"/>
                  </a:lnTo>
                  <a:lnTo>
                    <a:pt x="74" y="13"/>
                  </a:lnTo>
                  <a:lnTo>
                    <a:pt x="71" y="17"/>
                  </a:lnTo>
                  <a:lnTo>
                    <a:pt x="60" y="17"/>
                  </a:lnTo>
                  <a:lnTo>
                    <a:pt x="56" y="17"/>
                  </a:lnTo>
                  <a:lnTo>
                    <a:pt x="44" y="17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23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5" y="30"/>
                  </a:lnTo>
                  <a:lnTo>
                    <a:pt x="39" y="32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3" y="28"/>
                  </a:lnTo>
                  <a:lnTo>
                    <a:pt x="56" y="28"/>
                  </a:lnTo>
                  <a:lnTo>
                    <a:pt x="60" y="30"/>
                  </a:lnTo>
                  <a:lnTo>
                    <a:pt x="57" y="32"/>
                  </a:lnTo>
                  <a:lnTo>
                    <a:pt x="53" y="32"/>
                  </a:lnTo>
                  <a:lnTo>
                    <a:pt x="46" y="37"/>
                  </a:lnTo>
                  <a:lnTo>
                    <a:pt x="37" y="43"/>
                  </a:lnTo>
                  <a:lnTo>
                    <a:pt x="32" y="43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4" y="65"/>
                  </a:lnTo>
                  <a:lnTo>
                    <a:pt x="48" y="65"/>
                  </a:lnTo>
                  <a:lnTo>
                    <a:pt x="48" y="69"/>
                  </a:lnTo>
                  <a:lnTo>
                    <a:pt x="53" y="69"/>
                  </a:lnTo>
                  <a:lnTo>
                    <a:pt x="53" y="72"/>
                  </a:lnTo>
                  <a:lnTo>
                    <a:pt x="46" y="72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35" y="77"/>
                  </a:lnTo>
                  <a:lnTo>
                    <a:pt x="37" y="69"/>
                  </a:lnTo>
                  <a:lnTo>
                    <a:pt x="27" y="62"/>
                  </a:lnTo>
                  <a:lnTo>
                    <a:pt x="27" y="59"/>
                  </a:lnTo>
                  <a:lnTo>
                    <a:pt x="30" y="55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20" y="58"/>
                  </a:lnTo>
                  <a:lnTo>
                    <a:pt x="20" y="65"/>
                  </a:lnTo>
                  <a:lnTo>
                    <a:pt x="20" y="72"/>
                  </a:lnTo>
                  <a:lnTo>
                    <a:pt x="20" y="79"/>
                  </a:lnTo>
                  <a:lnTo>
                    <a:pt x="20" y="87"/>
                  </a:lnTo>
                  <a:lnTo>
                    <a:pt x="16" y="86"/>
                  </a:lnTo>
                  <a:lnTo>
                    <a:pt x="15" y="8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1" name="Group 1217"/>
          <p:cNvGrpSpPr>
            <a:grpSpLocks/>
          </p:cNvGrpSpPr>
          <p:nvPr/>
        </p:nvGrpSpPr>
        <p:grpSpPr bwMode="auto">
          <a:xfrm>
            <a:off x="6186311" y="2827867"/>
            <a:ext cx="159456" cy="47978"/>
            <a:chOff x="3661" y="2401"/>
            <a:chExt cx="113" cy="34"/>
          </a:xfrm>
        </p:grpSpPr>
        <p:sp>
          <p:nvSpPr>
            <p:cNvPr id="142601" name="Freeform 1215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02" name="Freeform 1216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2" name="Group 1220"/>
          <p:cNvGrpSpPr>
            <a:grpSpLocks/>
          </p:cNvGrpSpPr>
          <p:nvPr/>
        </p:nvGrpSpPr>
        <p:grpSpPr bwMode="auto">
          <a:xfrm>
            <a:off x="6496756" y="2870200"/>
            <a:ext cx="67733" cy="33867"/>
            <a:chOff x="3881" y="2431"/>
            <a:chExt cx="48" cy="24"/>
          </a:xfrm>
        </p:grpSpPr>
        <p:sp>
          <p:nvSpPr>
            <p:cNvPr id="142599" name="Freeform 1218"/>
            <p:cNvSpPr>
              <a:spLocks/>
            </p:cNvSpPr>
            <p:nvPr/>
          </p:nvSpPr>
          <p:spPr bwMode="auto">
            <a:xfrm>
              <a:off x="3881" y="2431"/>
              <a:ext cx="48" cy="24"/>
            </a:xfrm>
            <a:custGeom>
              <a:avLst/>
              <a:gdLst>
                <a:gd name="T0" fmla="*/ 6 w 48"/>
                <a:gd name="T1" fmla="*/ 24 h 24"/>
                <a:gd name="T2" fmla="*/ 0 w 48"/>
                <a:gd name="T3" fmla="*/ 24 h 24"/>
                <a:gd name="T4" fmla="*/ 2 w 48"/>
                <a:gd name="T5" fmla="*/ 18 h 24"/>
                <a:gd name="T6" fmla="*/ 5 w 48"/>
                <a:gd name="T7" fmla="*/ 15 h 24"/>
                <a:gd name="T8" fmla="*/ 12 w 48"/>
                <a:gd name="T9" fmla="*/ 11 h 24"/>
                <a:gd name="T10" fmla="*/ 19 w 48"/>
                <a:gd name="T11" fmla="*/ 8 h 24"/>
                <a:gd name="T12" fmla="*/ 23 w 48"/>
                <a:gd name="T13" fmla="*/ 4 h 24"/>
                <a:gd name="T14" fmla="*/ 34 w 48"/>
                <a:gd name="T15" fmla="*/ 0 h 24"/>
                <a:gd name="T16" fmla="*/ 48 w 48"/>
                <a:gd name="T17" fmla="*/ 0 h 24"/>
                <a:gd name="T18" fmla="*/ 43 w 48"/>
                <a:gd name="T19" fmla="*/ 4 h 24"/>
                <a:gd name="T20" fmla="*/ 41 w 48"/>
                <a:gd name="T21" fmla="*/ 4 h 24"/>
                <a:gd name="T22" fmla="*/ 36 w 48"/>
                <a:gd name="T23" fmla="*/ 7 h 24"/>
                <a:gd name="T24" fmla="*/ 19 w 48"/>
                <a:gd name="T25" fmla="*/ 15 h 24"/>
                <a:gd name="T26" fmla="*/ 12 w 48"/>
                <a:gd name="T27" fmla="*/ 21 h 24"/>
                <a:gd name="T28" fmla="*/ 9 w 48"/>
                <a:gd name="T29" fmla="*/ 21 h 24"/>
                <a:gd name="T30" fmla="*/ 6 w 48"/>
                <a:gd name="T31" fmla="*/ 24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24"/>
                <a:gd name="T50" fmla="*/ 48 w 48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24">
                  <a:moveTo>
                    <a:pt x="6" y="24"/>
                  </a:moveTo>
                  <a:lnTo>
                    <a:pt x="0" y="24"/>
                  </a:lnTo>
                  <a:lnTo>
                    <a:pt x="2" y="18"/>
                  </a:lnTo>
                  <a:lnTo>
                    <a:pt x="5" y="15"/>
                  </a:lnTo>
                  <a:lnTo>
                    <a:pt x="12" y="11"/>
                  </a:lnTo>
                  <a:lnTo>
                    <a:pt x="19" y="8"/>
                  </a:lnTo>
                  <a:lnTo>
                    <a:pt x="23" y="4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19" y="15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600" name="Freeform 1219"/>
            <p:cNvSpPr>
              <a:spLocks/>
            </p:cNvSpPr>
            <p:nvPr/>
          </p:nvSpPr>
          <p:spPr bwMode="auto">
            <a:xfrm>
              <a:off x="3881" y="2431"/>
              <a:ext cx="48" cy="24"/>
            </a:xfrm>
            <a:custGeom>
              <a:avLst/>
              <a:gdLst>
                <a:gd name="T0" fmla="*/ 6 w 48"/>
                <a:gd name="T1" fmla="*/ 24 h 24"/>
                <a:gd name="T2" fmla="*/ 0 w 48"/>
                <a:gd name="T3" fmla="*/ 24 h 24"/>
                <a:gd name="T4" fmla="*/ 2 w 48"/>
                <a:gd name="T5" fmla="*/ 18 h 24"/>
                <a:gd name="T6" fmla="*/ 5 w 48"/>
                <a:gd name="T7" fmla="*/ 15 h 24"/>
                <a:gd name="T8" fmla="*/ 12 w 48"/>
                <a:gd name="T9" fmla="*/ 11 h 24"/>
                <a:gd name="T10" fmla="*/ 19 w 48"/>
                <a:gd name="T11" fmla="*/ 8 h 24"/>
                <a:gd name="T12" fmla="*/ 23 w 48"/>
                <a:gd name="T13" fmla="*/ 4 h 24"/>
                <a:gd name="T14" fmla="*/ 34 w 48"/>
                <a:gd name="T15" fmla="*/ 0 h 24"/>
                <a:gd name="T16" fmla="*/ 48 w 48"/>
                <a:gd name="T17" fmla="*/ 0 h 24"/>
                <a:gd name="T18" fmla="*/ 43 w 48"/>
                <a:gd name="T19" fmla="*/ 4 h 24"/>
                <a:gd name="T20" fmla="*/ 41 w 48"/>
                <a:gd name="T21" fmla="*/ 4 h 24"/>
                <a:gd name="T22" fmla="*/ 36 w 48"/>
                <a:gd name="T23" fmla="*/ 7 h 24"/>
                <a:gd name="T24" fmla="*/ 19 w 48"/>
                <a:gd name="T25" fmla="*/ 15 h 24"/>
                <a:gd name="T26" fmla="*/ 12 w 48"/>
                <a:gd name="T27" fmla="*/ 21 h 24"/>
                <a:gd name="T28" fmla="*/ 9 w 48"/>
                <a:gd name="T29" fmla="*/ 21 h 24"/>
                <a:gd name="T30" fmla="*/ 6 w 48"/>
                <a:gd name="T31" fmla="*/ 24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24"/>
                <a:gd name="T50" fmla="*/ 48 w 48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24">
                  <a:moveTo>
                    <a:pt x="6" y="24"/>
                  </a:moveTo>
                  <a:lnTo>
                    <a:pt x="0" y="24"/>
                  </a:lnTo>
                  <a:lnTo>
                    <a:pt x="2" y="18"/>
                  </a:lnTo>
                  <a:lnTo>
                    <a:pt x="5" y="15"/>
                  </a:lnTo>
                  <a:lnTo>
                    <a:pt x="12" y="11"/>
                  </a:lnTo>
                  <a:lnTo>
                    <a:pt x="19" y="8"/>
                  </a:lnTo>
                  <a:lnTo>
                    <a:pt x="23" y="4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19" y="15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3" name="Group 1223"/>
          <p:cNvGrpSpPr>
            <a:grpSpLocks/>
          </p:cNvGrpSpPr>
          <p:nvPr/>
        </p:nvGrpSpPr>
        <p:grpSpPr bwMode="auto">
          <a:xfrm>
            <a:off x="6570133" y="2693812"/>
            <a:ext cx="28222" cy="50800"/>
            <a:chOff x="3933" y="2306"/>
            <a:chExt cx="20" cy="36"/>
          </a:xfrm>
        </p:grpSpPr>
        <p:sp>
          <p:nvSpPr>
            <p:cNvPr id="142597" name="Freeform 1221"/>
            <p:cNvSpPr>
              <a:spLocks/>
            </p:cNvSpPr>
            <p:nvPr/>
          </p:nvSpPr>
          <p:spPr bwMode="auto">
            <a:xfrm>
              <a:off x="3933" y="2306"/>
              <a:ext cx="20" cy="36"/>
            </a:xfrm>
            <a:custGeom>
              <a:avLst/>
              <a:gdLst>
                <a:gd name="T0" fmla="*/ 9 w 20"/>
                <a:gd name="T1" fmla="*/ 36 h 36"/>
                <a:gd name="T2" fmla="*/ 5 w 20"/>
                <a:gd name="T3" fmla="*/ 31 h 36"/>
                <a:gd name="T4" fmla="*/ 2 w 20"/>
                <a:gd name="T5" fmla="*/ 24 h 36"/>
                <a:gd name="T6" fmla="*/ 2 w 20"/>
                <a:gd name="T7" fmla="*/ 22 h 36"/>
                <a:gd name="T8" fmla="*/ 0 w 20"/>
                <a:gd name="T9" fmla="*/ 18 h 36"/>
                <a:gd name="T10" fmla="*/ 0 w 20"/>
                <a:gd name="T11" fmla="*/ 14 h 36"/>
                <a:gd name="T12" fmla="*/ 2 w 20"/>
                <a:gd name="T13" fmla="*/ 7 h 36"/>
                <a:gd name="T14" fmla="*/ 8 w 20"/>
                <a:gd name="T15" fmla="*/ 0 h 36"/>
                <a:gd name="T16" fmla="*/ 5 w 20"/>
                <a:gd name="T17" fmla="*/ 4 h 36"/>
                <a:gd name="T18" fmla="*/ 8 w 20"/>
                <a:gd name="T19" fmla="*/ 11 h 36"/>
                <a:gd name="T20" fmla="*/ 2 w 20"/>
                <a:gd name="T21" fmla="*/ 14 h 36"/>
                <a:gd name="T22" fmla="*/ 5 w 20"/>
                <a:gd name="T23" fmla="*/ 15 h 36"/>
                <a:gd name="T24" fmla="*/ 8 w 20"/>
                <a:gd name="T25" fmla="*/ 14 h 36"/>
                <a:gd name="T26" fmla="*/ 9 w 20"/>
                <a:gd name="T27" fmla="*/ 14 h 36"/>
                <a:gd name="T28" fmla="*/ 9 w 20"/>
                <a:gd name="T29" fmla="*/ 11 h 36"/>
                <a:gd name="T30" fmla="*/ 17 w 20"/>
                <a:gd name="T31" fmla="*/ 9 h 36"/>
                <a:gd name="T32" fmla="*/ 17 w 20"/>
                <a:gd name="T33" fmla="*/ 14 h 36"/>
                <a:gd name="T34" fmla="*/ 9 w 20"/>
                <a:gd name="T35" fmla="*/ 18 h 36"/>
                <a:gd name="T36" fmla="*/ 20 w 20"/>
                <a:gd name="T37" fmla="*/ 24 h 36"/>
                <a:gd name="T38" fmla="*/ 8 w 20"/>
                <a:gd name="T39" fmla="*/ 22 h 36"/>
                <a:gd name="T40" fmla="*/ 8 w 20"/>
                <a:gd name="T41" fmla="*/ 24 h 36"/>
                <a:gd name="T42" fmla="*/ 9 w 20"/>
                <a:gd name="T43" fmla="*/ 36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36"/>
                <a:gd name="T68" fmla="*/ 20 w 20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36">
                  <a:moveTo>
                    <a:pt x="9" y="36"/>
                  </a:moveTo>
                  <a:lnTo>
                    <a:pt x="5" y="31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7"/>
                  </a:lnTo>
                  <a:lnTo>
                    <a:pt x="8" y="0"/>
                  </a:lnTo>
                  <a:lnTo>
                    <a:pt x="5" y="4"/>
                  </a:lnTo>
                  <a:lnTo>
                    <a:pt x="8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17" y="14"/>
                  </a:lnTo>
                  <a:lnTo>
                    <a:pt x="9" y="18"/>
                  </a:lnTo>
                  <a:lnTo>
                    <a:pt x="20" y="2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98" name="Freeform 1222"/>
            <p:cNvSpPr>
              <a:spLocks/>
            </p:cNvSpPr>
            <p:nvPr/>
          </p:nvSpPr>
          <p:spPr bwMode="auto">
            <a:xfrm>
              <a:off x="3933" y="2306"/>
              <a:ext cx="20" cy="36"/>
            </a:xfrm>
            <a:custGeom>
              <a:avLst/>
              <a:gdLst>
                <a:gd name="T0" fmla="*/ 9 w 20"/>
                <a:gd name="T1" fmla="*/ 36 h 36"/>
                <a:gd name="T2" fmla="*/ 5 w 20"/>
                <a:gd name="T3" fmla="*/ 31 h 36"/>
                <a:gd name="T4" fmla="*/ 2 w 20"/>
                <a:gd name="T5" fmla="*/ 24 h 36"/>
                <a:gd name="T6" fmla="*/ 2 w 20"/>
                <a:gd name="T7" fmla="*/ 22 h 36"/>
                <a:gd name="T8" fmla="*/ 0 w 20"/>
                <a:gd name="T9" fmla="*/ 18 h 36"/>
                <a:gd name="T10" fmla="*/ 0 w 20"/>
                <a:gd name="T11" fmla="*/ 14 h 36"/>
                <a:gd name="T12" fmla="*/ 2 w 20"/>
                <a:gd name="T13" fmla="*/ 7 h 36"/>
                <a:gd name="T14" fmla="*/ 8 w 20"/>
                <a:gd name="T15" fmla="*/ 0 h 36"/>
                <a:gd name="T16" fmla="*/ 5 w 20"/>
                <a:gd name="T17" fmla="*/ 4 h 36"/>
                <a:gd name="T18" fmla="*/ 8 w 20"/>
                <a:gd name="T19" fmla="*/ 11 h 36"/>
                <a:gd name="T20" fmla="*/ 2 w 20"/>
                <a:gd name="T21" fmla="*/ 14 h 36"/>
                <a:gd name="T22" fmla="*/ 5 w 20"/>
                <a:gd name="T23" fmla="*/ 15 h 36"/>
                <a:gd name="T24" fmla="*/ 8 w 20"/>
                <a:gd name="T25" fmla="*/ 14 h 36"/>
                <a:gd name="T26" fmla="*/ 9 w 20"/>
                <a:gd name="T27" fmla="*/ 14 h 36"/>
                <a:gd name="T28" fmla="*/ 9 w 20"/>
                <a:gd name="T29" fmla="*/ 11 h 36"/>
                <a:gd name="T30" fmla="*/ 17 w 20"/>
                <a:gd name="T31" fmla="*/ 9 h 36"/>
                <a:gd name="T32" fmla="*/ 17 w 20"/>
                <a:gd name="T33" fmla="*/ 14 h 36"/>
                <a:gd name="T34" fmla="*/ 9 w 20"/>
                <a:gd name="T35" fmla="*/ 18 h 36"/>
                <a:gd name="T36" fmla="*/ 20 w 20"/>
                <a:gd name="T37" fmla="*/ 24 h 36"/>
                <a:gd name="T38" fmla="*/ 8 w 20"/>
                <a:gd name="T39" fmla="*/ 22 h 36"/>
                <a:gd name="T40" fmla="*/ 8 w 20"/>
                <a:gd name="T41" fmla="*/ 24 h 36"/>
                <a:gd name="T42" fmla="*/ 9 w 20"/>
                <a:gd name="T43" fmla="*/ 36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36"/>
                <a:gd name="T68" fmla="*/ 20 w 20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36">
                  <a:moveTo>
                    <a:pt x="9" y="36"/>
                  </a:moveTo>
                  <a:lnTo>
                    <a:pt x="5" y="31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7"/>
                  </a:lnTo>
                  <a:lnTo>
                    <a:pt x="8" y="0"/>
                  </a:lnTo>
                  <a:lnTo>
                    <a:pt x="5" y="4"/>
                  </a:lnTo>
                  <a:lnTo>
                    <a:pt x="8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17" y="14"/>
                  </a:lnTo>
                  <a:lnTo>
                    <a:pt x="9" y="18"/>
                  </a:lnTo>
                  <a:lnTo>
                    <a:pt x="20" y="2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4" name="Group 1226"/>
          <p:cNvGrpSpPr>
            <a:grpSpLocks/>
          </p:cNvGrpSpPr>
          <p:nvPr/>
        </p:nvGrpSpPr>
        <p:grpSpPr bwMode="auto">
          <a:xfrm>
            <a:off x="6577190" y="2778478"/>
            <a:ext cx="52211" cy="15522"/>
            <a:chOff x="3938" y="2366"/>
            <a:chExt cx="37" cy="11"/>
          </a:xfrm>
        </p:grpSpPr>
        <p:sp>
          <p:nvSpPr>
            <p:cNvPr id="142595" name="Freeform 1224"/>
            <p:cNvSpPr>
              <a:spLocks/>
            </p:cNvSpPr>
            <p:nvPr/>
          </p:nvSpPr>
          <p:spPr bwMode="auto">
            <a:xfrm>
              <a:off x="3938" y="2366"/>
              <a:ext cx="37" cy="11"/>
            </a:xfrm>
            <a:custGeom>
              <a:avLst/>
              <a:gdLst>
                <a:gd name="T0" fmla="*/ 37 w 37"/>
                <a:gd name="T1" fmla="*/ 11 h 11"/>
                <a:gd name="T2" fmla="*/ 26 w 37"/>
                <a:gd name="T3" fmla="*/ 6 h 11"/>
                <a:gd name="T4" fmla="*/ 22 w 37"/>
                <a:gd name="T5" fmla="*/ 4 h 11"/>
                <a:gd name="T6" fmla="*/ 22 w 37"/>
                <a:gd name="T7" fmla="*/ 6 h 11"/>
                <a:gd name="T8" fmla="*/ 14 w 37"/>
                <a:gd name="T9" fmla="*/ 6 h 11"/>
                <a:gd name="T10" fmla="*/ 14 w 37"/>
                <a:gd name="T11" fmla="*/ 4 h 11"/>
                <a:gd name="T12" fmla="*/ 9 w 37"/>
                <a:gd name="T13" fmla="*/ 6 h 11"/>
                <a:gd name="T14" fmla="*/ 4 w 37"/>
                <a:gd name="T15" fmla="*/ 4 h 11"/>
                <a:gd name="T16" fmla="*/ 3 w 37"/>
                <a:gd name="T17" fmla="*/ 6 h 11"/>
                <a:gd name="T18" fmla="*/ 0 w 37"/>
                <a:gd name="T19" fmla="*/ 4 h 11"/>
                <a:gd name="T20" fmla="*/ 4 w 37"/>
                <a:gd name="T21" fmla="*/ 0 h 11"/>
                <a:gd name="T22" fmla="*/ 14 w 37"/>
                <a:gd name="T23" fmla="*/ 0 h 11"/>
                <a:gd name="T24" fmla="*/ 19 w 37"/>
                <a:gd name="T25" fmla="*/ 0 h 11"/>
                <a:gd name="T26" fmla="*/ 22 w 37"/>
                <a:gd name="T27" fmla="*/ 0 h 11"/>
                <a:gd name="T28" fmla="*/ 26 w 37"/>
                <a:gd name="T29" fmla="*/ 0 h 11"/>
                <a:gd name="T30" fmla="*/ 30 w 37"/>
                <a:gd name="T31" fmla="*/ 0 h 11"/>
                <a:gd name="T32" fmla="*/ 35 w 37"/>
                <a:gd name="T33" fmla="*/ 4 h 11"/>
                <a:gd name="T34" fmla="*/ 37 w 37"/>
                <a:gd name="T35" fmla="*/ 6 h 11"/>
                <a:gd name="T36" fmla="*/ 37 w 37"/>
                <a:gd name="T37" fmla="*/ 11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11"/>
                <a:gd name="T59" fmla="*/ 37 w 37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11">
                  <a:moveTo>
                    <a:pt x="37" y="11"/>
                  </a:moveTo>
                  <a:lnTo>
                    <a:pt x="26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4"/>
                  </a:lnTo>
                  <a:lnTo>
                    <a:pt x="3" y="6"/>
                  </a:lnTo>
                  <a:lnTo>
                    <a:pt x="0" y="4"/>
                  </a:lnTo>
                  <a:lnTo>
                    <a:pt x="4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96" name="Freeform 1225"/>
            <p:cNvSpPr>
              <a:spLocks/>
            </p:cNvSpPr>
            <p:nvPr/>
          </p:nvSpPr>
          <p:spPr bwMode="auto">
            <a:xfrm>
              <a:off x="3938" y="2366"/>
              <a:ext cx="37" cy="11"/>
            </a:xfrm>
            <a:custGeom>
              <a:avLst/>
              <a:gdLst>
                <a:gd name="T0" fmla="*/ 37 w 37"/>
                <a:gd name="T1" fmla="*/ 11 h 11"/>
                <a:gd name="T2" fmla="*/ 26 w 37"/>
                <a:gd name="T3" fmla="*/ 6 h 11"/>
                <a:gd name="T4" fmla="*/ 22 w 37"/>
                <a:gd name="T5" fmla="*/ 4 h 11"/>
                <a:gd name="T6" fmla="*/ 22 w 37"/>
                <a:gd name="T7" fmla="*/ 6 h 11"/>
                <a:gd name="T8" fmla="*/ 14 w 37"/>
                <a:gd name="T9" fmla="*/ 6 h 11"/>
                <a:gd name="T10" fmla="*/ 14 w 37"/>
                <a:gd name="T11" fmla="*/ 4 h 11"/>
                <a:gd name="T12" fmla="*/ 9 w 37"/>
                <a:gd name="T13" fmla="*/ 6 h 11"/>
                <a:gd name="T14" fmla="*/ 4 w 37"/>
                <a:gd name="T15" fmla="*/ 4 h 11"/>
                <a:gd name="T16" fmla="*/ 3 w 37"/>
                <a:gd name="T17" fmla="*/ 6 h 11"/>
                <a:gd name="T18" fmla="*/ 0 w 37"/>
                <a:gd name="T19" fmla="*/ 4 h 11"/>
                <a:gd name="T20" fmla="*/ 4 w 37"/>
                <a:gd name="T21" fmla="*/ 0 h 11"/>
                <a:gd name="T22" fmla="*/ 14 w 37"/>
                <a:gd name="T23" fmla="*/ 0 h 11"/>
                <a:gd name="T24" fmla="*/ 19 w 37"/>
                <a:gd name="T25" fmla="*/ 0 h 11"/>
                <a:gd name="T26" fmla="*/ 22 w 37"/>
                <a:gd name="T27" fmla="*/ 0 h 11"/>
                <a:gd name="T28" fmla="*/ 26 w 37"/>
                <a:gd name="T29" fmla="*/ 0 h 11"/>
                <a:gd name="T30" fmla="*/ 30 w 37"/>
                <a:gd name="T31" fmla="*/ 0 h 11"/>
                <a:gd name="T32" fmla="*/ 35 w 37"/>
                <a:gd name="T33" fmla="*/ 4 h 11"/>
                <a:gd name="T34" fmla="*/ 37 w 37"/>
                <a:gd name="T35" fmla="*/ 6 h 11"/>
                <a:gd name="T36" fmla="*/ 37 w 37"/>
                <a:gd name="T37" fmla="*/ 11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11"/>
                <a:gd name="T59" fmla="*/ 37 w 37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11">
                  <a:moveTo>
                    <a:pt x="37" y="11"/>
                  </a:moveTo>
                  <a:lnTo>
                    <a:pt x="26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4"/>
                  </a:lnTo>
                  <a:lnTo>
                    <a:pt x="3" y="6"/>
                  </a:lnTo>
                  <a:lnTo>
                    <a:pt x="0" y="4"/>
                  </a:lnTo>
                  <a:lnTo>
                    <a:pt x="4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5" name="Group 1229"/>
          <p:cNvGrpSpPr>
            <a:grpSpLocks/>
          </p:cNvGrpSpPr>
          <p:nvPr/>
        </p:nvGrpSpPr>
        <p:grpSpPr bwMode="auto">
          <a:xfrm>
            <a:off x="6434667" y="2864556"/>
            <a:ext cx="59267" cy="15523"/>
            <a:chOff x="3837" y="2427"/>
            <a:chExt cx="42" cy="11"/>
          </a:xfrm>
        </p:grpSpPr>
        <p:sp>
          <p:nvSpPr>
            <p:cNvPr id="142593" name="Freeform 1227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94" name="Freeform 1228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6" name="Group 1232"/>
          <p:cNvGrpSpPr>
            <a:grpSpLocks/>
          </p:cNvGrpSpPr>
          <p:nvPr/>
        </p:nvGrpSpPr>
        <p:grpSpPr bwMode="auto">
          <a:xfrm>
            <a:off x="6383867" y="2864556"/>
            <a:ext cx="40923" cy="15523"/>
            <a:chOff x="3801" y="2427"/>
            <a:chExt cx="29" cy="11"/>
          </a:xfrm>
        </p:grpSpPr>
        <p:sp>
          <p:nvSpPr>
            <p:cNvPr id="142591" name="Freeform 1230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92" name="Freeform 1231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7" name="Group 1235"/>
          <p:cNvGrpSpPr>
            <a:grpSpLocks/>
          </p:cNvGrpSpPr>
          <p:nvPr/>
        </p:nvGrpSpPr>
        <p:grpSpPr bwMode="auto">
          <a:xfrm>
            <a:off x="6186311" y="2755900"/>
            <a:ext cx="28222" cy="22578"/>
            <a:chOff x="3661" y="2350"/>
            <a:chExt cx="20" cy="16"/>
          </a:xfrm>
        </p:grpSpPr>
        <p:sp>
          <p:nvSpPr>
            <p:cNvPr id="142589" name="Freeform 1233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90" name="Freeform 1234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8" name="Group 1238"/>
          <p:cNvGrpSpPr>
            <a:grpSpLocks/>
          </p:cNvGrpSpPr>
          <p:nvPr/>
        </p:nvGrpSpPr>
        <p:grpSpPr bwMode="auto">
          <a:xfrm>
            <a:off x="6742289" y="2856089"/>
            <a:ext cx="22578" cy="16933"/>
            <a:chOff x="4055" y="2421"/>
            <a:chExt cx="16" cy="12"/>
          </a:xfrm>
        </p:grpSpPr>
        <p:sp>
          <p:nvSpPr>
            <p:cNvPr id="142587" name="Freeform 1236"/>
            <p:cNvSpPr>
              <a:spLocks/>
            </p:cNvSpPr>
            <p:nvPr/>
          </p:nvSpPr>
          <p:spPr bwMode="auto">
            <a:xfrm>
              <a:off x="4055" y="2421"/>
              <a:ext cx="16" cy="12"/>
            </a:xfrm>
            <a:custGeom>
              <a:avLst/>
              <a:gdLst>
                <a:gd name="T0" fmla="*/ 0 w 16"/>
                <a:gd name="T1" fmla="*/ 12 h 12"/>
                <a:gd name="T2" fmla="*/ 5 w 16"/>
                <a:gd name="T3" fmla="*/ 4 h 12"/>
                <a:gd name="T4" fmla="*/ 13 w 16"/>
                <a:gd name="T5" fmla="*/ 0 h 12"/>
                <a:gd name="T6" fmla="*/ 16 w 16"/>
                <a:gd name="T7" fmla="*/ 1 h 12"/>
                <a:gd name="T8" fmla="*/ 16 w 16"/>
                <a:gd name="T9" fmla="*/ 6 h 12"/>
                <a:gd name="T10" fmla="*/ 12 w 16"/>
                <a:gd name="T11" fmla="*/ 10 h 12"/>
                <a:gd name="T12" fmla="*/ 0 w 16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2"/>
                <a:gd name="T23" fmla="*/ 16 w 1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2">
                  <a:moveTo>
                    <a:pt x="0" y="12"/>
                  </a:moveTo>
                  <a:lnTo>
                    <a:pt x="5" y="4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88" name="Freeform 1237"/>
            <p:cNvSpPr>
              <a:spLocks/>
            </p:cNvSpPr>
            <p:nvPr/>
          </p:nvSpPr>
          <p:spPr bwMode="auto">
            <a:xfrm>
              <a:off x="4055" y="2421"/>
              <a:ext cx="16" cy="12"/>
            </a:xfrm>
            <a:custGeom>
              <a:avLst/>
              <a:gdLst>
                <a:gd name="T0" fmla="*/ 0 w 16"/>
                <a:gd name="T1" fmla="*/ 12 h 12"/>
                <a:gd name="T2" fmla="*/ 5 w 16"/>
                <a:gd name="T3" fmla="*/ 4 h 12"/>
                <a:gd name="T4" fmla="*/ 13 w 16"/>
                <a:gd name="T5" fmla="*/ 0 h 12"/>
                <a:gd name="T6" fmla="*/ 16 w 16"/>
                <a:gd name="T7" fmla="*/ 1 h 12"/>
                <a:gd name="T8" fmla="*/ 16 w 16"/>
                <a:gd name="T9" fmla="*/ 6 h 12"/>
                <a:gd name="T10" fmla="*/ 12 w 16"/>
                <a:gd name="T11" fmla="*/ 10 h 12"/>
                <a:gd name="T12" fmla="*/ 0 w 16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2"/>
                <a:gd name="T23" fmla="*/ 16 w 1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2">
                  <a:moveTo>
                    <a:pt x="0" y="12"/>
                  </a:moveTo>
                  <a:lnTo>
                    <a:pt x="5" y="4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39" name="Group 1241"/>
          <p:cNvGrpSpPr>
            <a:grpSpLocks/>
          </p:cNvGrpSpPr>
          <p:nvPr/>
        </p:nvGrpSpPr>
        <p:grpSpPr bwMode="auto">
          <a:xfrm>
            <a:off x="6421967" y="2885723"/>
            <a:ext cx="28222" cy="18344"/>
            <a:chOff x="3828" y="2442"/>
            <a:chExt cx="20" cy="13"/>
          </a:xfrm>
        </p:grpSpPr>
        <p:sp>
          <p:nvSpPr>
            <p:cNvPr id="142585" name="Freeform 1239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86" name="Freeform 1240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0" name="Group 1244"/>
          <p:cNvGrpSpPr>
            <a:grpSpLocks/>
          </p:cNvGrpSpPr>
          <p:nvPr/>
        </p:nvGrpSpPr>
        <p:grpSpPr bwMode="auto">
          <a:xfrm>
            <a:off x="6547556" y="2782711"/>
            <a:ext cx="19756" cy="11289"/>
            <a:chOff x="3917" y="2369"/>
            <a:chExt cx="14" cy="8"/>
          </a:xfrm>
        </p:grpSpPr>
        <p:sp>
          <p:nvSpPr>
            <p:cNvPr id="142583" name="Freeform 1242"/>
            <p:cNvSpPr>
              <a:spLocks/>
            </p:cNvSpPr>
            <p:nvPr/>
          </p:nvSpPr>
          <p:spPr bwMode="auto">
            <a:xfrm>
              <a:off x="3917" y="2369"/>
              <a:ext cx="14" cy="8"/>
            </a:xfrm>
            <a:custGeom>
              <a:avLst/>
              <a:gdLst>
                <a:gd name="T0" fmla="*/ 7 w 14"/>
                <a:gd name="T1" fmla="*/ 8 h 8"/>
                <a:gd name="T2" fmla="*/ 0 w 14"/>
                <a:gd name="T3" fmla="*/ 2 h 8"/>
                <a:gd name="T4" fmla="*/ 0 w 14"/>
                <a:gd name="T5" fmla="*/ 0 h 8"/>
                <a:gd name="T6" fmla="*/ 13 w 14"/>
                <a:gd name="T7" fmla="*/ 0 h 8"/>
                <a:gd name="T8" fmla="*/ 14 w 14"/>
                <a:gd name="T9" fmla="*/ 7 h 8"/>
                <a:gd name="T10" fmla="*/ 7 w 14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8"/>
                <a:gd name="T20" fmla="*/ 14 w 1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8">
                  <a:moveTo>
                    <a:pt x="7" y="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4" y="7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84" name="Freeform 1243"/>
            <p:cNvSpPr>
              <a:spLocks/>
            </p:cNvSpPr>
            <p:nvPr/>
          </p:nvSpPr>
          <p:spPr bwMode="auto">
            <a:xfrm>
              <a:off x="3917" y="2369"/>
              <a:ext cx="14" cy="8"/>
            </a:xfrm>
            <a:custGeom>
              <a:avLst/>
              <a:gdLst>
                <a:gd name="T0" fmla="*/ 7 w 14"/>
                <a:gd name="T1" fmla="*/ 8 h 8"/>
                <a:gd name="T2" fmla="*/ 0 w 14"/>
                <a:gd name="T3" fmla="*/ 2 h 8"/>
                <a:gd name="T4" fmla="*/ 0 w 14"/>
                <a:gd name="T5" fmla="*/ 0 h 8"/>
                <a:gd name="T6" fmla="*/ 13 w 14"/>
                <a:gd name="T7" fmla="*/ 0 h 8"/>
                <a:gd name="T8" fmla="*/ 14 w 14"/>
                <a:gd name="T9" fmla="*/ 7 h 8"/>
                <a:gd name="T10" fmla="*/ 7 w 14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8"/>
                <a:gd name="T20" fmla="*/ 14 w 1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8">
                  <a:moveTo>
                    <a:pt x="7" y="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4" y="7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1" name="Group 1247"/>
          <p:cNvGrpSpPr>
            <a:grpSpLocks/>
          </p:cNvGrpSpPr>
          <p:nvPr/>
        </p:nvGrpSpPr>
        <p:grpSpPr bwMode="auto">
          <a:xfrm>
            <a:off x="6345767" y="2864556"/>
            <a:ext cx="21166" cy="8467"/>
            <a:chOff x="3774" y="2427"/>
            <a:chExt cx="15" cy="6"/>
          </a:xfrm>
        </p:grpSpPr>
        <p:sp>
          <p:nvSpPr>
            <p:cNvPr id="142581" name="Freeform 1245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82" name="Freeform 1246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2" name="Group 1250"/>
          <p:cNvGrpSpPr>
            <a:grpSpLocks/>
          </p:cNvGrpSpPr>
          <p:nvPr/>
        </p:nvGrpSpPr>
        <p:grpSpPr bwMode="auto">
          <a:xfrm>
            <a:off x="6318956" y="2841978"/>
            <a:ext cx="18345" cy="5644"/>
            <a:chOff x="3755" y="2411"/>
            <a:chExt cx="13" cy="4"/>
          </a:xfrm>
        </p:grpSpPr>
        <p:sp>
          <p:nvSpPr>
            <p:cNvPr id="142579" name="Freeform 1248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80" name="Freeform 1249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3" name="Group 1253"/>
          <p:cNvGrpSpPr>
            <a:grpSpLocks/>
          </p:cNvGrpSpPr>
          <p:nvPr/>
        </p:nvGrpSpPr>
        <p:grpSpPr bwMode="auto">
          <a:xfrm>
            <a:off x="6366934" y="2865968"/>
            <a:ext cx="12700" cy="14111"/>
            <a:chOff x="3789" y="2428"/>
            <a:chExt cx="9" cy="10"/>
          </a:xfrm>
        </p:grpSpPr>
        <p:sp>
          <p:nvSpPr>
            <p:cNvPr id="142577" name="Freeform 1251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78" name="Freeform 1252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4" name="Group 1256"/>
          <p:cNvGrpSpPr>
            <a:grpSpLocks/>
          </p:cNvGrpSpPr>
          <p:nvPr/>
        </p:nvGrpSpPr>
        <p:grpSpPr bwMode="auto">
          <a:xfrm>
            <a:off x="6227234" y="2772834"/>
            <a:ext cx="14111" cy="9877"/>
            <a:chOff x="3690" y="2362"/>
            <a:chExt cx="10" cy="7"/>
          </a:xfrm>
        </p:grpSpPr>
        <p:sp>
          <p:nvSpPr>
            <p:cNvPr id="142575" name="Freeform 1254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76" name="Freeform 1255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5" name="Group 1259"/>
          <p:cNvGrpSpPr>
            <a:grpSpLocks/>
          </p:cNvGrpSpPr>
          <p:nvPr/>
        </p:nvGrpSpPr>
        <p:grpSpPr bwMode="auto">
          <a:xfrm>
            <a:off x="6050844" y="2703689"/>
            <a:ext cx="11289" cy="18345"/>
            <a:chOff x="3565" y="2313"/>
            <a:chExt cx="8" cy="13"/>
          </a:xfrm>
        </p:grpSpPr>
        <p:sp>
          <p:nvSpPr>
            <p:cNvPr id="142573" name="Freeform 1257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74" name="Freeform 1258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6" name="Group 1262"/>
          <p:cNvGrpSpPr>
            <a:grpSpLocks/>
          </p:cNvGrpSpPr>
          <p:nvPr/>
        </p:nvGrpSpPr>
        <p:grpSpPr bwMode="auto">
          <a:xfrm>
            <a:off x="6077656" y="2744612"/>
            <a:ext cx="8467" cy="14111"/>
            <a:chOff x="3584" y="2342"/>
            <a:chExt cx="6" cy="10"/>
          </a:xfrm>
        </p:grpSpPr>
        <p:sp>
          <p:nvSpPr>
            <p:cNvPr id="142571" name="Freeform 1260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72" name="Freeform 1261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7" name="Group 1265"/>
          <p:cNvGrpSpPr>
            <a:grpSpLocks/>
          </p:cNvGrpSpPr>
          <p:nvPr/>
        </p:nvGrpSpPr>
        <p:grpSpPr bwMode="auto">
          <a:xfrm>
            <a:off x="6629400" y="2847622"/>
            <a:ext cx="11289" cy="16933"/>
            <a:chOff x="3975" y="2415"/>
            <a:chExt cx="8" cy="12"/>
          </a:xfrm>
        </p:grpSpPr>
        <p:sp>
          <p:nvSpPr>
            <p:cNvPr id="142569" name="Freeform 1263"/>
            <p:cNvSpPr>
              <a:spLocks/>
            </p:cNvSpPr>
            <p:nvPr/>
          </p:nvSpPr>
          <p:spPr bwMode="auto">
            <a:xfrm>
              <a:off x="3975" y="2415"/>
              <a:ext cx="8" cy="12"/>
            </a:xfrm>
            <a:custGeom>
              <a:avLst/>
              <a:gdLst>
                <a:gd name="T0" fmla="*/ 3 w 8"/>
                <a:gd name="T1" fmla="*/ 12 h 12"/>
                <a:gd name="T2" fmla="*/ 0 w 8"/>
                <a:gd name="T3" fmla="*/ 9 h 12"/>
                <a:gd name="T4" fmla="*/ 7 w 8"/>
                <a:gd name="T5" fmla="*/ 0 h 12"/>
                <a:gd name="T6" fmla="*/ 8 w 8"/>
                <a:gd name="T7" fmla="*/ 5 h 12"/>
                <a:gd name="T8" fmla="*/ 3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3" y="12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8" y="5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70" name="Freeform 1264"/>
            <p:cNvSpPr>
              <a:spLocks/>
            </p:cNvSpPr>
            <p:nvPr/>
          </p:nvSpPr>
          <p:spPr bwMode="auto">
            <a:xfrm>
              <a:off x="3975" y="2415"/>
              <a:ext cx="8" cy="12"/>
            </a:xfrm>
            <a:custGeom>
              <a:avLst/>
              <a:gdLst>
                <a:gd name="T0" fmla="*/ 3 w 8"/>
                <a:gd name="T1" fmla="*/ 12 h 12"/>
                <a:gd name="T2" fmla="*/ 0 w 8"/>
                <a:gd name="T3" fmla="*/ 9 h 12"/>
                <a:gd name="T4" fmla="*/ 7 w 8"/>
                <a:gd name="T5" fmla="*/ 0 h 12"/>
                <a:gd name="T6" fmla="*/ 8 w 8"/>
                <a:gd name="T7" fmla="*/ 5 h 12"/>
                <a:gd name="T8" fmla="*/ 3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3" y="12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8" y="5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8" name="Group 1268"/>
          <p:cNvGrpSpPr>
            <a:grpSpLocks/>
          </p:cNvGrpSpPr>
          <p:nvPr/>
        </p:nvGrpSpPr>
        <p:grpSpPr bwMode="auto">
          <a:xfrm>
            <a:off x="6025445" y="2679701"/>
            <a:ext cx="12700" cy="9877"/>
            <a:chOff x="3547" y="2296"/>
            <a:chExt cx="9" cy="7"/>
          </a:xfrm>
        </p:grpSpPr>
        <p:sp>
          <p:nvSpPr>
            <p:cNvPr id="142567" name="Freeform 1266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68" name="Freeform 1267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49" name="Group 1271"/>
          <p:cNvGrpSpPr>
            <a:grpSpLocks/>
          </p:cNvGrpSpPr>
          <p:nvPr/>
        </p:nvGrpSpPr>
        <p:grpSpPr bwMode="auto">
          <a:xfrm>
            <a:off x="6235701" y="2661356"/>
            <a:ext cx="9877" cy="9878"/>
            <a:chOff x="3696" y="2283"/>
            <a:chExt cx="7" cy="7"/>
          </a:xfrm>
        </p:grpSpPr>
        <p:sp>
          <p:nvSpPr>
            <p:cNvPr id="142565" name="Freeform 1269"/>
            <p:cNvSpPr>
              <a:spLocks/>
            </p:cNvSpPr>
            <p:nvPr/>
          </p:nvSpPr>
          <p:spPr bwMode="auto">
            <a:xfrm>
              <a:off x="3696" y="2283"/>
              <a:ext cx="7" cy="7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2 h 7"/>
                <a:gd name="T4" fmla="*/ 1 w 7"/>
                <a:gd name="T5" fmla="*/ 0 h 7"/>
                <a:gd name="T6" fmla="*/ 5 w 7"/>
                <a:gd name="T7" fmla="*/ 2 h 7"/>
                <a:gd name="T8" fmla="*/ 7 w 7"/>
                <a:gd name="T9" fmla="*/ 7 h 7"/>
                <a:gd name="T10" fmla="*/ 1 w 7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1" y="7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5" y="2"/>
                  </a:lnTo>
                  <a:lnTo>
                    <a:pt x="7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66" name="Freeform 1270"/>
            <p:cNvSpPr>
              <a:spLocks/>
            </p:cNvSpPr>
            <p:nvPr/>
          </p:nvSpPr>
          <p:spPr bwMode="auto">
            <a:xfrm>
              <a:off x="3696" y="2283"/>
              <a:ext cx="7" cy="7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2 h 7"/>
                <a:gd name="T4" fmla="*/ 1 w 7"/>
                <a:gd name="T5" fmla="*/ 0 h 7"/>
                <a:gd name="T6" fmla="*/ 5 w 7"/>
                <a:gd name="T7" fmla="*/ 2 h 7"/>
                <a:gd name="T8" fmla="*/ 7 w 7"/>
                <a:gd name="T9" fmla="*/ 7 h 7"/>
                <a:gd name="T10" fmla="*/ 1 w 7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1" y="7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5" y="2"/>
                  </a:lnTo>
                  <a:lnTo>
                    <a:pt x="7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0" name="Group 1274"/>
          <p:cNvGrpSpPr>
            <a:grpSpLocks/>
          </p:cNvGrpSpPr>
          <p:nvPr/>
        </p:nvGrpSpPr>
        <p:grpSpPr bwMode="auto">
          <a:xfrm>
            <a:off x="6158089" y="2706511"/>
            <a:ext cx="5644" cy="4234"/>
            <a:chOff x="3641" y="2315"/>
            <a:chExt cx="4" cy="3"/>
          </a:xfrm>
        </p:grpSpPr>
        <p:sp>
          <p:nvSpPr>
            <p:cNvPr id="142563" name="Freeform 1272"/>
            <p:cNvSpPr>
              <a:spLocks/>
            </p:cNvSpPr>
            <p:nvPr/>
          </p:nvSpPr>
          <p:spPr bwMode="auto">
            <a:xfrm>
              <a:off x="3641" y="2315"/>
              <a:ext cx="4" cy="3"/>
            </a:xfrm>
            <a:custGeom>
              <a:avLst/>
              <a:gdLst>
                <a:gd name="T0" fmla="*/ 0 w 4"/>
                <a:gd name="T1" fmla="*/ 0 h 3"/>
                <a:gd name="T2" fmla="*/ 2 w 4"/>
                <a:gd name="T3" fmla="*/ 3 h 3"/>
                <a:gd name="T4" fmla="*/ 4 w 4"/>
                <a:gd name="T5" fmla="*/ 0 h 3"/>
                <a:gd name="T6" fmla="*/ 2 w 4"/>
                <a:gd name="T7" fmla="*/ 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64" name="Freeform 1273"/>
            <p:cNvSpPr>
              <a:spLocks/>
            </p:cNvSpPr>
            <p:nvPr/>
          </p:nvSpPr>
          <p:spPr bwMode="auto">
            <a:xfrm>
              <a:off x="3641" y="2315"/>
              <a:ext cx="4" cy="3"/>
            </a:xfrm>
            <a:custGeom>
              <a:avLst/>
              <a:gdLst>
                <a:gd name="T0" fmla="*/ 0 w 4"/>
                <a:gd name="T1" fmla="*/ 0 h 3"/>
                <a:gd name="T2" fmla="*/ 2 w 4"/>
                <a:gd name="T3" fmla="*/ 3 h 3"/>
                <a:gd name="T4" fmla="*/ 4 w 4"/>
                <a:gd name="T5" fmla="*/ 0 h 3"/>
                <a:gd name="T6" fmla="*/ 2 w 4"/>
                <a:gd name="T7" fmla="*/ 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lnTo>
                    <a:pt x="2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1" name="Group 1277"/>
          <p:cNvGrpSpPr>
            <a:grpSpLocks/>
          </p:cNvGrpSpPr>
          <p:nvPr/>
        </p:nvGrpSpPr>
        <p:grpSpPr bwMode="auto">
          <a:xfrm>
            <a:off x="5022145" y="2087034"/>
            <a:ext cx="165100" cy="149578"/>
            <a:chOff x="2836" y="1876"/>
            <a:chExt cx="117" cy="106"/>
          </a:xfrm>
        </p:grpSpPr>
        <p:sp>
          <p:nvSpPr>
            <p:cNvPr id="142561" name="Freeform 1275"/>
            <p:cNvSpPr>
              <a:spLocks/>
            </p:cNvSpPr>
            <p:nvPr/>
          </p:nvSpPr>
          <p:spPr bwMode="auto">
            <a:xfrm>
              <a:off x="2836" y="1876"/>
              <a:ext cx="117" cy="106"/>
            </a:xfrm>
            <a:custGeom>
              <a:avLst/>
              <a:gdLst>
                <a:gd name="T0" fmla="*/ 38 w 117"/>
                <a:gd name="T1" fmla="*/ 4 h 106"/>
                <a:gd name="T2" fmla="*/ 43 w 117"/>
                <a:gd name="T3" fmla="*/ 0 h 106"/>
                <a:gd name="T4" fmla="*/ 50 w 117"/>
                <a:gd name="T5" fmla="*/ 1 h 106"/>
                <a:gd name="T6" fmla="*/ 61 w 117"/>
                <a:gd name="T7" fmla="*/ 4 h 106"/>
                <a:gd name="T8" fmla="*/ 67 w 117"/>
                <a:gd name="T9" fmla="*/ 4 h 106"/>
                <a:gd name="T10" fmla="*/ 69 w 117"/>
                <a:gd name="T11" fmla="*/ 8 h 106"/>
                <a:gd name="T12" fmla="*/ 72 w 117"/>
                <a:gd name="T13" fmla="*/ 12 h 106"/>
                <a:gd name="T14" fmla="*/ 76 w 117"/>
                <a:gd name="T15" fmla="*/ 18 h 106"/>
                <a:gd name="T16" fmla="*/ 80 w 117"/>
                <a:gd name="T17" fmla="*/ 18 h 106"/>
                <a:gd name="T18" fmla="*/ 86 w 117"/>
                <a:gd name="T19" fmla="*/ 18 h 106"/>
                <a:gd name="T20" fmla="*/ 87 w 117"/>
                <a:gd name="T21" fmla="*/ 21 h 106"/>
                <a:gd name="T22" fmla="*/ 83 w 117"/>
                <a:gd name="T23" fmla="*/ 22 h 106"/>
                <a:gd name="T24" fmla="*/ 86 w 117"/>
                <a:gd name="T25" fmla="*/ 29 h 106"/>
                <a:gd name="T26" fmla="*/ 80 w 117"/>
                <a:gd name="T27" fmla="*/ 32 h 106"/>
                <a:gd name="T28" fmla="*/ 80 w 117"/>
                <a:gd name="T29" fmla="*/ 36 h 106"/>
                <a:gd name="T30" fmla="*/ 79 w 117"/>
                <a:gd name="T31" fmla="*/ 39 h 106"/>
                <a:gd name="T32" fmla="*/ 79 w 117"/>
                <a:gd name="T33" fmla="*/ 45 h 106"/>
                <a:gd name="T34" fmla="*/ 86 w 117"/>
                <a:gd name="T35" fmla="*/ 50 h 106"/>
                <a:gd name="T36" fmla="*/ 87 w 117"/>
                <a:gd name="T37" fmla="*/ 56 h 106"/>
                <a:gd name="T38" fmla="*/ 97 w 117"/>
                <a:gd name="T39" fmla="*/ 61 h 106"/>
                <a:gd name="T40" fmla="*/ 103 w 117"/>
                <a:gd name="T41" fmla="*/ 64 h 106"/>
                <a:gd name="T42" fmla="*/ 109 w 117"/>
                <a:gd name="T43" fmla="*/ 73 h 106"/>
                <a:gd name="T44" fmla="*/ 109 w 117"/>
                <a:gd name="T45" fmla="*/ 74 h 106"/>
                <a:gd name="T46" fmla="*/ 109 w 117"/>
                <a:gd name="T47" fmla="*/ 81 h 106"/>
                <a:gd name="T48" fmla="*/ 112 w 117"/>
                <a:gd name="T49" fmla="*/ 84 h 106"/>
                <a:gd name="T50" fmla="*/ 112 w 117"/>
                <a:gd name="T51" fmla="*/ 89 h 106"/>
                <a:gd name="T52" fmla="*/ 117 w 117"/>
                <a:gd name="T53" fmla="*/ 95 h 106"/>
                <a:gd name="T54" fmla="*/ 116 w 117"/>
                <a:gd name="T55" fmla="*/ 95 h 106"/>
                <a:gd name="T56" fmla="*/ 110 w 117"/>
                <a:gd name="T57" fmla="*/ 95 h 106"/>
                <a:gd name="T58" fmla="*/ 103 w 117"/>
                <a:gd name="T59" fmla="*/ 95 h 106"/>
                <a:gd name="T60" fmla="*/ 101 w 117"/>
                <a:gd name="T61" fmla="*/ 102 h 106"/>
                <a:gd name="T62" fmla="*/ 99 w 117"/>
                <a:gd name="T63" fmla="*/ 106 h 106"/>
                <a:gd name="T64" fmla="*/ 76 w 117"/>
                <a:gd name="T65" fmla="*/ 106 h 106"/>
                <a:gd name="T66" fmla="*/ 61 w 117"/>
                <a:gd name="T67" fmla="*/ 101 h 106"/>
                <a:gd name="T68" fmla="*/ 61 w 117"/>
                <a:gd name="T69" fmla="*/ 91 h 106"/>
                <a:gd name="T70" fmla="*/ 55 w 117"/>
                <a:gd name="T71" fmla="*/ 89 h 106"/>
                <a:gd name="T72" fmla="*/ 53 w 117"/>
                <a:gd name="T73" fmla="*/ 88 h 106"/>
                <a:gd name="T74" fmla="*/ 43 w 117"/>
                <a:gd name="T75" fmla="*/ 84 h 106"/>
                <a:gd name="T76" fmla="*/ 19 w 117"/>
                <a:gd name="T77" fmla="*/ 70 h 106"/>
                <a:gd name="T78" fmla="*/ 8 w 117"/>
                <a:gd name="T79" fmla="*/ 67 h 106"/>
                <a:gd name="T80" fmla="*/ 0 w 117"/>
                <a:gd name="T81" fmla="*/ 53 h 106"/>
                <a:gd name="T82" fmla="*/ 16 w 117"/>
                <a:gd name="T83" fmla="*/ 45 h 106"/>
                <a:gd name="T84" fmla="*/ 25 w 117"/>
                <a:gd name="T85" fmla="*/ 39 h 106"/>
                <a:gd name="T86" fmla="*/ 28 w 117"/>
                <a:gd name="T87" fmla="*/ 32 h 106"/>
                <a:gd name="T88" fmla="*/ 28 w 117"/>
                <a:gd name="T89" fmla="*/ 22 h 106"/>
                <a:gd name="T90" fmla="*/ 28 w 117"/>
                <a:gd name="T91" fmla="*/ 17 h 106"/>
                <a:gd name="T92" fmla="*/ 28 w 117"/>
                <a:gd name="T93" fmla="*/ 12 h 106"/>
                <a:gd name="T94" fmla="*/ 35 w 117"/>
                <a:gd name="T95" fmla="*/ 8 h 106"/>
                <a:gd name="T96" fmla="*/ 38 w 117"/>
                <a:gd name="T97" fmla="*/ 4 h 1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7"/>
                <a:gd name="T148" fmla="*/ 0 h 106"/>
                <a:gd name="T149" fmla="*/ 117 w 117"/>
                <a:gd name="T150" fmla="*/ 106 h 10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7" h="106">
                  <a:moveTo>
                    <a:pt x="38" y="4"/>
                  </a:moveTo>
                  <a:lnTo>
                    <a:pt x="43" y="0"/>
                  </a:lnTo>
                  <a:lnTo>
                    <a:pt x="50" y="1"/>
                  </a:lnTo>
                  <a:lnTo>
                    <a:pt x="61" y="4"/>
                  </a:lnTo>
                  <a:lnTo>
                    <a:pt x="67" y="4"/>
                  </a:lnTo>
                  <a:lnTo>
                    <a:pt x="69" y="8"/>
                  </a:lnTo>
                  <a:lnTo>
                    <a:pt x="72" y="12"/>
                  </a:lnTo>
                  <a:lnTo>
                    <a:pt x="76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87" y="21"/>
                  </a:lnTo>
                  <a:lnTo>
                    <a:pt x="83" y="22"/>
                  </a:lnTo>
                  <a:lnTo>
                    <a:pt x="86" y="29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9" y="39"/>
                  </a:lnTo>
                  <a:lnTo>
                    <a:pt x="79" y="45"/>
                  </a:lnTo>
                  <a:lnTo>
                    <a:pt x="86" y="50"/>
                  </a:lnTo>
                  <a:lnTo>
                    <a:pt x="87" y="56"/>
                  </a:lnTo>
                  <a:lnTo>
                    <a:pt x="97" y="61"/>
                  </a:lnTo>
                  <a:lnTo>
                    <a:pt x="103" y="64"/>
                  </a:lnTo>
                  <a:lnTo>
                    <a:pt x="109" y="73"/>
                  </a:lnTo>
                  <a:lnTo>
                    <a:pt x="109" y="74"/>
                  </a:lnTo>
                  <a:lnTo>
                    <a:pt x="109" y="81"/>
                  </a:lnTo>
                  <a:lnTo>
                    <a:pt x="112" y="84"/>
                  </a:lnTo>
                  <a:lnTo>
                    <a:pt x="112" y="89"/>
                  </a:lnTo>
                  <a:lnTo>
                    <a:pt x="117" y="95"/>
                  </a:lnTo>
                  <a:lnTo>
                    <a:pt x="116" y="95"/>
                  </a:lnTo>
                  <a:lnTo>
                    <a:pt x="110" y="95"/>
                  </a:lnTo>
                  <a:lnTo>
                    <a:pt x="103" y="95"/>
                  </a:lnTo>
                  <a:lnTo>
                    <a:pt x="101" y="102"/>
                  </a:lnTo>
                  <a:lnTo>
                    <a:pt x="99" y="106"/>
                  </a:lnTo>
                  <a:lnTo>
                    <a:pt x="76" y="106"/>
                  </a:lnTo>
                  <a:lnTo>
                    <a:pt x="61" y="101"/>
                  </a:lnTo>
                  <a:lnTo>
                    <a:pt x="61" y="91"/>
                  </a:lnTo>
                  <a:lnTo>
                    <a:pt x="55" y="89"/>
                  </a:lnTo>
                  <a:lnTo>
                    <a:pt x="53" y="88"/>
                  </a:lnTo>
                  <a:lnTo>
                    <a:pt x="43" y="84"/>
                  </a:lnTo>
                  <a:lnTo>
                    <a:pt x="19" y="70"/>
                  </a:lnTo>
                  <a:lnTo>
                    <a:pt x="8" y="67"/>
                  </a:lnTo>
                  <a:lnTo>
                    <a:pt x="0" y="53"/>
                  </a:lnTo>
                  <a:lnTo>
                    <a:pt x="16" y="45"/>
                  </a:lnTo>
                  <a:lnTo>
                    <a:pt x="25" y="39"/>
                  </a:lnTo>
                  <a:lnTo>
                    <a:pt x="28" y="32"/>
                  </a:lnTo>
                  <a:lnTo>
                    <a:pt x="28" y="22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35" y="8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62" name="Freeform 1276"/>
            <p:cNvSpPr>
              <a:spLocks/>
            </p:cNvSpPr>
            <p:nvPr/>
          </p:nvSpPr>
          <p:spPr bwMode="auto">
            <a:xfrm>
              <a:off x="2836" y="1876"/>
              <a:ext cx="117" cy="106"/>
            </a:xfrm>
            <a:custGeom>
              <a:avLst/>
              <a:gdLst>
                <a:gd name="T0" fmla="*/ 38 w 117"/>
                <a:gd name="T1" fmla="*/ 4 h 106"/>
                <a:gd name="T2" fmla="*/ 43 w 117"/>
                <a:gd name="T3" fmla="*/ 0 h 106"/>
                <a:gd name="T4" fmla="*/ 50 w 117"/>
                <a:gd name="T5" fmla="*/ 1 h 106"/>
                <a:gd name="T6" fmla="*/ 61 w 117"/>
                <a:gd name="T7" fmla="*/ 4 h 106"/>
                <a:gd name="T8" fmla="*/ 67 w 117"/>
                <a:gd name="T9" fmla="*/ 4 h 106"/>
                <a:gd name="T10" fmla="*/ 69 w 117"/>
                <a:gd name="T11" fmla="*/ 8 h 106"/>
                <a:gd name="T12" fmla="*/ 72 w 117"/>
                <a:gd name="T13" fmla="*/ 12 h 106"/>
                <a:gd name="T14" fmla="*/ 76 w 117"/>
                <a:gd name="T15" fmla="*/ 18 h 106"/>
                <a:gd name="T16" fmla="*/ 80 w 117"/>
                <a:gd name="T17" fmla="*/ 18 h 106"/>
                <a:gd name="T18" fmla="*/ 86 w 117"/>
                <a:gd name="T19" fmla="*/ 18 h 106"/>
                <a:gd name="T20" fmla="*/ 87 w 117"/>
                <a:gd name="T21" fmla="*/ 21 h 106"/>
                <a:gd name="T22" fmla="*/ 83 w 117"/>
                <a:gd name="T23" fmla="*/ 22 h 106"/>
                <a:gd name="T24" fmla="*/ 86 w 117"/>
                <a:gd name="T25" fmla="*/ 29 h 106"/>
                <a:gd name="T26" fmla="*/ 80 w 117"/>
                <a:gd name="T27" fmla="*/ 32 h 106"/>
                <a:gd name="T28" fmla="*/ 80 w 117"/>
                <a:gd name="T29" fmla="*/ 36 h 106"/>
                <a:gd name="T30" fmla="*/ 79 w 117"/>
                <a:gd name="T31" fmla="*/ 39 h 106"/>
                <a:gd name="T32" fmla="*/ 79 w 117"/>
                <a:gd name="T33" fmla="*/ 45 h 106"/>
                <a:gd name="T34" fmla="*/ 86 w 117"/>
                <a:gd name="T35" fmla="*/ 50 h 106"/>
                <a:gd name="T36" fmla="*/ 87 w 117"/>
                <a:gd name="T37" fmla="*/ 56 h 106"/>
                <a:gd name="T38" fmla="*/ 97 w 117"/>
                <a:gd name="T39" fmla="*/ 61 h 106"/>
                <a:gd name="T40" fmla="*/ 103 w 117"/>
                <a:gd name="T41" fmla="*/ 64 h 106"/>
                <a:gd name="T42" fmla="*/ 109 w 117"/>
                <a:gd name="T43" fmla="*/ 73 h 106"/>
                <a:gd name="T44" fmla="*/ 109 w 117"/>
                <a:gd name="T45" fmla="*/ 74 h 106"/>
                <a:gd name="T46" fmla="*/ 109 w 117"/>
                <a:gd name="T47" fmla="*/ 81 h 106"/>
                <a:gd name="T48" fmla="*/ 112 w 117"/>
                <a:gd name="T49" fmla="*/ 84 h 106"/>
                <a:gd name="T50" fmla="*/ 112 w 117"/>
                <a:gd name="T51" fmla="*/ 89 h 106"/>
                <a:gd name="T52" fmla="*/ 117 w 117"/>
                <a:gd name="T53" fmla="*/ 95 h 106"/>
                <a:gd name="T54" fmla="*/ 116 w 117"/>
                <a:gd name="T55" fmla="*/ 95 h 106"/>
                <a:gd name="T56" fmla="*/ 110 w 117"/>
                <a:gd name="T57" fmla="*/ 95 h 106"/>
                <a:gd name="T58" fmla="*/ 103 w 117"/>
                <a:gd name="T59" fmla="*/ 95 h 106"/>
                <a:gd name="T60" fmla="*/ 101 w 117"/>
                <a:gd name="T61" fmla="*/ 102 h 106"/>
                <a:gd name="T62" fmla="*/ 99 w 117"/>
                <a:gd name="T63" fmla="*/ 106 h 106"/>
                <a:gd name="T64" fmla="*/ 76 w 117"/>
                <a:gd name="T65" fmla="*/ 106 h 106"/>
                <a:gd name="T66" fmla="*/ 61 w 117"/>
                <a:gd name="T67" fmla="*/ 101 h 106"/>
                <a:gd name="T68" fmla="*/ 61 w 117"/>
                <a:gd name="T69" fmla="*/ 91 h 106"/>
                <a:gd name="T70" fmla="*/ 55 w 117"/>
                <a:gd name="T71" fmla="*/ 89 h 106"/>
                <a:gd name="T72" fmla="*/ 53 w 117"/>
                <a:gd name="T73" fmla="*/ 88 h 106"/>
                <a:gd name="T74" fmla="*/ 43 w 117"/>
                <a:gd name="T75" fmla="*/ 84 h 106"/>
                <a:gd name="T76" fmla="*/ 19 w 117"/>
                <a:gd name="T77" fmla="*/ 70 h 106"/>
                <a:gd name="T78" fmla="*/ 8 w 117"/>
                <a:gd name="T79" fmla="*/ 67 h 106"/>
                <a:gd name="T80" fmla="*/ 0 w 117"/>
                <a:gd name="T81" fmla="*/ 53 h 106"/>
                <a:gd name="T82" fmla="*/ 16 w 117"/>
                <a:gd name="T83" fmla="*/ 45 h 106"/>
                <a:gd name="T84" fmla="*/ 25 w 117"/>
                <a:gd name="T85" fmla="*/ 39 h 106"/>
                <a:gd name="T86" fmla="*/ 28 w 117"/>
                <a:gd name="T87" fmla="*/ 32 h 106"/>
                <a:gd name="T88" fmla="*/ 28 w 117"/>
                <a:gd name="T89" fmla="*/ 22 h 106"/>
                <a:gd name="T90" fmla="*/ 28 w 117"/>
                <a:gd name="T91" fmla="*/ 17 h 106"/>
                <a:gd name="T92" fmla="*/ 28 w 117"/>
                <a:gd name="T93" fmla="*/ 12 h 106"/>
                <a:gd name="T94" fmla="*/ 35 w 117"/>
                <a:gd name="T95" fmla="*/ 8 h 106"/>
                <a:gd name="T96" fmla="*/ 38 w 117"/>
                <a:gd name="T97" fmla="*/ 4 h 1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7"/>
                <a:gd name="T148" fmla="*/ 0 h 106"/>
                <a:gd name="T149" fmla="*/ 117 w 117"/>
                <a:gd name="T150" fmla="*/ 106 h 10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7" h="106">
                  <a:moveTo>
                    <a:pt x="38" y="4"/>
                  </a:moveTo>
                  <a:lnTo>
                    <a:pt x="43" y="0"/>
                  </a:lnTo>
                  <a:lnTo>
                    <a:pt x="50" y="1"/>
                  </a:lnTo>
                  <a:lnTo>
                    <a:pt x="61" y="4"/>
                  </a:lnTo>
                  <a:lnTo>
                    <a:pt x="67" y="4"/>
                  </a:lnTo>
                  <a:lnTo>
                    <a:pt x="69" y="8"/>
                  </a:lnTo>
                  <a:lnTo>
                    <a:pt x="72" y="12"/>
                  </a:lnTo>
                  <a:lnTo>
                    <a:pt x="76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87" y="21"/>
                  </a:lnTo>
                  <a:lnTo>
                    <a:pt x="83" y="22"/>
                  </a:lnTo>
                  <a:lnTo>
                    <a:pt x="86" y="29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9" y="39"/>
                  </a:lnTo>
                  <a:lnTo>
                    <a:pt x="79" y="45"/>
                  </a:lnTo>
                  <a:lnTo>
                    <a:pt x="86" y="50"/>
                  </a:lnTo>
                  <a:lnTo>
                    <a:pt x="87" y="56"/>
                  </a:lnTo>
                  <a:lnTo>
                    <a:pt x="97" y="61"/>
                  </a:lnTo>
                  <a:lnTo>
                    <a:pt x="103" y="64"/>
                  </a:lnTo>
                  <a:lnTo>
                    <a:pt x="109" y="73"/>
                  </a:lnTo>
                  <a:lnTo>
                    <a:pt x="109" y="74"/>
                  </a:lnTo>
                  <a:lnTo>
                    <a:pt x="109" y="81"/>
                  </a:lnTo>
                  <a:lnTo>
                    <a:pt x="112" y="84"/>
                  </a:lnTo>
                  <a:lnTo>
                    <a:pt x="112" y="89"/>
                  </a:lnTo>
                  <a:lnTo>
                    <a:pt x="117" y="95"/>
                  </a:lnTo>
                  <a:lnTo>
                    <a:pt x="116" y="95"/>
                  </a:lnTo>
                  <a:lnTo>
                    <a:pt x="110" y="95"/>
                  </a:lnTo>
                  <a:lnTo>
                    <a:pt x="103" y="95"/>
                  </a:lnTo>
                  <a:lnTo>
                    <a:pt x="101" y="102"/>
                  </a:lnTo>
                  <a:lnTo>
                    <a:pt x="99" y="106"/>
                  </a:lnTo>
                  <a:lnTo>
                    <a:pt x="76" y="106"/>
                  </a:lnTo>
                  <a:lnTo>
                    <a:pt x="61" y="101"/>
                  </a:lnTo>
                  <a:lnTo>
                    <a:pt x="61" y="91"/>
                  </a:lnTo>
                  <a:lnTo>
                    <a:pt x="55" y="89"/>
                  </a:lnTo>
                  <a:lnTo>
                    <a:pt x="53" y="88"/>
                  </a:lnTo>
                  <a:lnTo>
                    <a:pt x="43" y="84"/>
                  </a:lnTo>
                  <a:lnTo>
                    <a:pt x="19" y="70"/>
                  </a:lnTo>
                  <a:lnTo>
                    <a:pt x="8" y="67"/>
                  </a:lnTo>
                  <a:lnTo>
                    <a:pt x="0" y="53"/>
                  </a:lnTo>
                  <a:lnTo>
                    <a:pt x="16" y="45"/>
                  </a:lnTo>
                  <a:lnTo>
                    <a:pt x="25" y="39"/>
                  </a:lnTo>
                  <a:lnTo>
                    <a:pt x="28" y="32"/>
                  </a:lnTo>
                  <a:lnTo>
                    <a:pt x="28" y="22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35" y="8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2" name="Group 1280"/>
          <p:cNvGrpSpPr>
            <a:grpSpLocks/>
          </p:cNvGrpSpPr>
          <p:nvPr/>
        </p:nvGrpSpPr>
        <p:grpSpPr bwMode="auto">
          <a:xfrm>
            <a:off x="5099756" y="2037645"/>
            <a:ext cx="344311" cy="268111"/>
            <a:chOff x="2891" y="1841"/>
            <a:chExt cx="244" cy="190"/>
          </a:xfrm>
        </p:grpSpPr>
        <p:sp>
          <p:nvSpPr>
            <p:cNvPr id="142559" name="Freeform 1278"/>
            <p:cNvSpPr>
              <a:spLocks/>
            </p:cNvSpPr>
            <p:nvPr/>
          </p:nvSpPr>
          <p:spPr bwMode="auto">
            <a:xfrm>
              <a:off x="2891" y="1841"/>
              <a:ext cx="244" cy="190"/>
            </a:xfrm>
            <a:custGeom>
              <a:avLst/>
              <a:gdLst>
                <a:gd name="T0" fmla="*/ 55 w 244"/>
                <a:gd name="T1" fmla="*/ 18 h 190"/>
                <a:gd name="T2" fmla="*/ 62 w 244"/>
                <a:gd name="T3" fmla="*/ 31 h 190"/>
                <a:gd name="T4" fmla="*/ 83 w 244"/>
                <a:gd name="T5" fmla="*/ 39 h 190"/>
                <a:gd name="T6" fmla="*/ 114 w 244"/>
                <a:gd name="T7" fmla="*/ 38 h 190"/>
                <a:gd name="T8" fmla="*/ 113 w 244"/>
                <a:gd name="T9" fmla="*/ 39 h 190"/>
                <a:gd name="T10" fmla="*/ 120 w 244"/>
                <a:gd name="T11" fmla="*/ 39 h 190"/>
                <a:gd name="T12" fmla="*/ 128 w 244"/>
                <a:gd name="T13" fmla="*/ 31 h 190"/>
                <a:gd name="T14" fmla="*/ 144 w 244"/>
                <a:gd name="T15" fmla="*/ 21 h 190"/>
                <a:gd name="T16" fmla="*/ 158 w 244"/>
                <a:gd name="T17" fmla="*/ 23 h 190"/>
                <a:gd name="T18" fmla="*/ 203 w 244"/>
                <a:gd name="T19" fmla="*/ 39 h 190"/>
                <a:gd name="T20" fmla="*/ 206 w 244"/>
                <a:gd name="T21" fmla="*/ 62 h 190"/>
                <a:gd name="T22" fmla="*/ 206 w 244"/>
                <a:gd name="T23" fmla="*/ 72 h 190"/>
                <a:gd name="T24" fmla="*/ 203 w 244"/>
                <a:gd name="T25" fmla="*/ 80 h 190"/>
                <a:gd name="T26" fmla="*/ 203 w 244"/>
                <a:gd name="T27" fmla="*/ 87 h 190"/>
                <a:gd name="T28" fmla="*/ 209 w 244"/>
                <a:gd name="T29" fmla="*/ 108 h 190"/>
                <a:gd name="T30" fmla="*/ 222 w 244"/>
                <a:gd name="T31" fmla="*/ 117 h 190"/>
                <a:gd name="T32" fmla="*/ 215 w 244"/>
                <a:gd name="T33" fmla="*/ 132 h 190"/>
                <a:gd name="T34" fmla="*/ 232 w 244"/>
                <a:gd name="T35" fmla="*/ 147 h 190"/>
                <a:gd name="T36" fmla="*/ 240 w 244"/>
                <a:gd name="T37" fmla="*/ 162 h 190"/>
                <a:gd name="T38" fmla="*/ 244 w 244"/>
                <a:gd name="T39" fmla="*/ 168 h 190"/>
                <a:gd name="T40" fmla="*/ 243 w 244"/>
                <a:gd name="T41" fmla="*/ 171 h 190"/>
                <a:gd name="T42" fmla="*/ 233 w 244"/>
                <a:gd name="T43" fmla="*/ 174 h 190"/>
                <a:gd name="T44" fmla="*/ 226 w 244"/>
                <a:gd name="T45" fmla="*/ 184 h 190"/>
                <a:gd name="T46" fmla="*/ 221 w 244"/>
                <a:gd name="T47" fmla="*/ 188 h 190"/>
                <a:gd name="T48" fmla="*/ 197 w 244"/>
                <a:gd name="T49" fmla="*/ 185 h 190"/>
                <a:gd name="T50" fmla="*/ 172 w 244"/>
                <a:gd name="T51" fmla="*/ 181 h 190"/>
                <a:gd name="T52" fmla="*/ 161 w 244"/>
                <a:gd name="T53" fmla="*/ 164 h 190"/>
                <a:gd name="T54" fmla="*/ 149 w 244"/>
                <a:gd name="T55" fmla="*/ 168 h 190"/>
                <a:gd name="T56" fmla="*/ 140 w 244"/>
                <a:gd name="T57" fmla="*/ 173 h 190"/>
                <a:gd name="T58" fmla="*/ 121 w 244"/>
                <a:gd name="T59" fmla="*/ 167 h 190"/>
                <a:gd name="T60" fmla="*/ 110 w 244"/>
                <a:gd name="T61" fmla="*/ 157 h 190"/>
                <a:gd name="T62" fmla="*/ 95 w 244"/>
                <a:gd name="T63" fmla="*/ 145 h 190"/>
                <a:gd name="T64" fmla="*/ 87 w 244"/>
                <a:gd name="T65" fmla="*/ 139 h 190"/>
                <a:gd name="T66" fmla="*/ 80 w 244"/>
                <a:gd name="T67" fmla="*/ 125 h 190"/>
                <a:gd name="T68" fmla="*/ 69 w 244"/>
                <a:gd name="T69" fmla="*/ 125 h 190"/>
                <a:gd name="T70" fmla="*/ 66 w 244"/>
                <a:gd name="T71" fmla="*/ 123 h 190"/>
                <a:gd name="T72" fmla="*/ 62 w 244"/>
                <a:gd name="T73" fmla="*/ 129 h 190"/>
                <a:gd name="T74" fmla="*/ 57 w 244"/>
                <a:gd name="T75" fmla="*/ 117 h 190"/>
                <a:gd name="T76" fmla="*/ 53 w 244"/>
                <a:gd name="T77" fmla="*/ 108 h 190"/>
                <a:gd name="T78" fmla="*/ 48 w 244"/>
                <a:gd name="T79" fmla="*/ 98 h 190"/>
                <a:gd name="T80" fmla="*/ 32 w 244"/>
                <a:gd name="T81" fmla="*/ 90 h 190"/>
                <a:gd name="T82" fmla="*/ 24 w 244"/>
                <a:gd name="T83" fmla="*/ 79 h 190"/>
                <a:gd name="T84" fmla="*/ 25 w 244"/>
                <a:gd name="T85" fmla="*/ 70 h 190"/>
                <a:gd name="T86" fmla="*/ 31 w 244"/>
                <a:gd name="T87" fmla="*/ 63 h 190"/>
                <a:gd name="T88" fmla="*/ 32 w 244"/>
                <a:gd name="T89" fmla="*/ 55 h 190"/>
                <a:gd name="T90" fmla="*/ 25 w 244"/>
                <a:gd name="T91" fmla="*/ 53 h 190"/>
                <a:gd name="T92" fmla="*/ 16 w 244"/>
                <a:gd name="T93" fmla="*/ 46 h 190"/>
                <a:gd name="T94" fmla="*/ 12 w 244"/>
                <a:gd name="T95" fmla="*/ 38 h 190"/>
                <a:gd name="T96" fmla="*/ 7 w 244"/>
                <a:gd name="T97" fmla="*/ 25 h 190"/>
                <a:gd name="T98" fmla="*/ 5 w 244"/>
                <a:gd name="T99" fmla="*/ 16 h 190"/>
                <a:gd name="T100" fmla="*/ 5 w 244"/>
                <a:gd name="T101" fmla="*/ 0 h 190"/>
                <a:gd name="T102" fmla="*/ 31 w 244"/>
                <a:gd name="T103" fmla="*/ 14 h 1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4"/>
                <a:gd name="T157" fmla="*/ 0 h 190"/>
                <a:gd name="T158" fmla="*/ 244 w 244"/>
                <a:gd name="T159" fmla="*/ 190 h 1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4" h="190">
                  <a:moveTo>
                    <a:pt x="39" y="11"/>
                  </a:moveTo>
                  <a:lnTo>
                    <a:pt x="55" y="18"/>
                  </a:lnTo>
                  <a:lnTo>
                    <a:pt x="53" y="21"/>
                  </a:lnTo>
                  <a:lnTo>
                    <a:pt x="62" y="31"/>
                  </a:lnTo>
                  <a:lnTo>
                    <a:pt x="72" y="34"/>
                  </a:lnTo>
                  <a:lnTo>
                    <a:pt x="83" y="39"/>
                  </a:lnTo>
                  <a:lnTo>
                    <a:pt x="101" y="42"/>
                  </a:lnTo>
                  <a:lnTo>
                    <a:pt x="114" y="38"/>
                  </a:lnTo>
                  <a:lnTo>
                    <a:pt x="117" y="38"/>
                  </a:lnTo>
                  <a:lnTo>
                    <a:pt x="113" y="39"/>
                  </a:lnTo>
                  <a:lnTo>
                    <a:pt x="113" y="42"/>
                  </a:lnTo>
                  <a:lnTo>
                    <a:pt x="120" y="39"/>
                  </a:lnTo>
                  <a:lnTo>
                    <a:pt x="117" y="34"/>
                  </a:lnTo>
                  <a:lnTo>
                    <a:pt x="128" y="31"/>
                  </a:lnTo>
                  <a:lnTo>
                    <a:pt x="136" y="21"/>
                  </a:lnTo>
                  <a:lnTo>
                    <a:pt x="144" y="21"/>
                  </a:lnTo>
                  <a:lnTo>
                    <a:pt x="155" y="18"/>
                  </a:lnTo>
                  <a:lnTo>
                    <a:pt x="158" y="23"/>
                  </a:lnTo>
                  <a:lnTo>
                    <a:pt x="174" y="27"/>
                  </a:lnTo>
                  <a:lnTo>
                    <a:pt x="203" y="39"/>
                  </a:lnTo>
                  <a:lnTo>
                    <a:pt x="206" y="53"/>
                  </a:lnTo>
                  <a:lnTo>
                    <a:pt x="206" y="62"/>
                  </a:lnTo>
                  <a:lnTo>
                    <a:pt x="203" y="70"/>
                  </a:lnTo>
                  <a:lnTo>
                    <a:pt x="206" y="72"/>
                  </a:lnTo>
                  <a:lnTo>
                    <a:pt x="202" y="73"/>
                  </a:lnTo>
                  <a:lnTo>
                    <a:pt x="203" y="80"/>
                  </a:lnTo>
                  <a:lnTo>
                    <a:pt x="206" y="83"/>
                  </a:lnTo>
                  <a:lnTo>
                    <a:pt x="203" y="87"/>
                  </a:lnTo>
                  <a:lnTo>
                    <a:pt x="209" y="98"/>
                  </a:lnTo>
                  <a:lnTo>
                    <a:pt x="209" y="108"/>
                  </a:lnTo>
                  <a:lnTo>
                    <a:pt x="221" y="111"/>
                  </a:lnTo>
                  <a:lnTo>
                    <a:pt x="222" y="117"/>
                  </a:lnTo>
                  <a:lnTo>
                    <a:pt x="218" y="123"/>
                  </a:lnTo>
                  <a:lnTo>
                    <a:pt x="215" y="132"/>
                  </a:lnTo>
                  <a:lnTo>
                    <a:pt x="224" y="145"/>
                  </a:lnTo>
                  <a:lnTo>
                    <a:pt x="232" y="147"/>
                  </a:lnTo>
                  <a:lnTo>
                    <a:pt x="239" y="153"/>
                  </a:lnTo>
                  <a:lnTo>
                    <a:pt x="240" y="162"/>
                  </a:lnTo>
                  <a:lnTo>
                    <a:pt x="244" y="162"/>
                  </a:lnTo>
                  <a:lnTo>
                    <a:pt x="244" y="168"/>
                  </a:lnTo>
                  <a:lnTo>
                    <a:pt x="243" y="168"/>
                  </a:lnTo>
                  <a:lnTo>
                    <a:pt x="243" y="171"/>
                  </a:lnTo>
                  <a:lnTo>
                    <a:pt x="239" y="171"/>
                  </a:lnTo>
                  <a:lnTo>
                    <a:pt x="233" y="174"/>
                  </a:lnTo>
                  <a:lnTo>
                    <a:pt x="229" y="174"/>
                  </a:lnTo>
                  <a:lnTo>
                    <a:pt x="226" y="184"/>
                  </a:lnTo>
                  <a:lnTo>
                    <a:pt x="226" y="190"/>
                  </a:lnTo>
                  <a:lnTo>
                    <a:pt x="221" y="188"/>
                  </a:lnTo>
                  <a:lnTo>
                    <a:pt x="209" y="185"/>
                  </a:lnTo>
                  <a:lnTo>
                    <a:pt x="197" y="185"/>
                  </a:lnTo>
                  <a:lnTo>
                    <a:pt x="185" y="184"/>
                  </a:lnTo>
                  <a:lnTo>
                    <a:pt x="172" y="181"/>
                  </a:lnTo>
                  <a:lnTo>
                    <a:pt x="167" y="171"/>
                  </a:lnTo>
                  <a:lnTo>
                    <a:pt x="161" y="164"/>
                  </a:lnTo>
                  <a:lnTo>
                    <a:pt x="154" y="167"/>
                  </a:lnTo>
                  <a:lnTo>
                    <a:pt x="149" y="168"/>
                  </a:lnTo>
                  <a:lnTo>
                    <a:pt x="144" y="171"/>
                  </a:lnTo>
                  <a:lnTo>
                    <a:pt x="140" y="173"/>
                  </a:lnTo>
                  <a:lnTo>
                    <a:pt x="131" y="171"/>
                  </a:lnTo>
                  <a:lnTo>
                    <a:pt x="121" y="167"/>
                  </a:lnTo>
                  <a:lnTo>
                    <a:pt x="114" y="162"/>
                  </a:lnTo>
                  <a:lnTo>
                    <a:pt x="110" y="157"/>
                  </a:lnTo>
                  <a:lnTo>
                    <a:pt x="101" y="156"/>
                  </a:lnTo>
                  <a:lnTo>
                    <a:pt x="95" y="145"/>
                  </a:lnTo>
                  <a:lnTo>
                    <a:pt x="92" y="140"/>
                  </a:lnTo>
                  <a:lnTo>
                    <a:pt x="87" y="139"/>
                  </a:lnTo>
                  <a:lnTo>
                    <a:pt x="83" y="129"/>
                  </a:lnTo>
                  <a:lnTo>
                    <a:pt x="80" y="125"/>
                  </a:lnTo>
                  <a:lnTo>
                    <a:pt x="76" y="129"/>
                  </a:lnTo>
                  <a:lnTo>
                    <a:pt x="69" y="125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6" y="129"/>
                  </a:lnTo>
                  <a:lnTo>
                    <a:pt x="62" y="129"/>
                  </a:lnTo>
                  <a:lnTo>
                    <a:pt x="57" y="123"/>
                  </a:lnTo>
                  <a:lnTo>
                    <a:pt x="57" y="117"/>
                  </a:lnTo>
                  <a:lnTo>
                    <a:pt x="53" y="115"/>
                  </a:lnTo>
                  <a:lnTo>
                    <a:pt x="53" y="108"/>
                  </a:lnTo>
                  <a:lnTo>
                    <a:pt x="53" y="107"/>
                  </a:lnTo>
                  <a:lnTo>
                    <a:pt x="48" y="98"/>
                  </a:lnTo>
                  <a:lnTo>
                    <a:pt x="42" y="95"/>
                  </a:lnTo>
                  <a:lnTo>
                    <a:pt x="32" y="90"/>
                  </a:lnTo>
                  <a:lnTo>
                    <a:pt x="31" y="84"/>
                  </a:lnTo>
                  <a:lnTo>
                    <a:pt x="24" y="79"/>
                  </a:lnTo>
                  <a:lnTo>
                    <a:pt x="24" y="72"/>
                  </a:lnTo>
                  <a:lnTo>
                    <a:pt x="25" y="70"/>
                  </a:lnTo>
                  <a:lnTo>
                    <a:pt x="25" y="66"/>
                  </a:lnTo>
                  <a:lnTo>
                    <a:pt x="31" y="63"/>
                  </a:lnTo>
                  <a:lnTo>
                    <a:pt x="28" y="56"/>
                  </a:lnTo>
                  <a:lnTo>
                    <a:pt x="32" y="55"/>
                  </a:lnTo>
                  <a:lnTo>
                    <a:pt x="31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6" y="46"/>
                  </a:lnTo>
                  <a:lnTo>
                    <a:pt x="13" y="42"/>
                  </a:lnTo>
                  <a:lnTo>
                    <a:pt x="12" y="38"/>
                  </a:lnTo>
                  <a:lnTo>
                    <a:pt x="10" y="31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5" y="1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3" y="11"/>
                  </a:lnTo>
                  <a:lnTo>
                    <a:pt x="31" y="14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60" name="Freeform 1279"/>
            <p:cNvSpPr>
              <a:spLocks/>
            </p:cNvSpPr>
            <p:nvPr/>
          </p:nvSpPr>
          <p:spPr bwMode="auto">
            <a:xfrm>
              <a:off x="2891" y="1841"/>
              <a:ext cx="244" cy="190"/>
            </a:xfrm>
            <a:custGeom>
              <a:avLst/>
              <a:gdLst>
                <a:gd name="T0" fmla="*/ 55 w 244"/>
                <a:gd name="T1" fmla="*/ 18 h 190"/>
                <a:gd name="T2" fmla="*/ 62 w 244"/>
                <a:gd name="T3" fmla="*/ 31 h 190"/>
                <a:gd name="T4" fmla="*/ 83 w 244"/>
                <a:gd name="T5" fmla="*/ 39 h 190"/>
                <a:gd name="T6" fmla="*/ 114 w 244"/>
                <a:gd name="T7" fmla="*/ 38 h 190"/>
                <a:gd name="T8" fmla="*/ 113 w 244"/>
                <a:gd name="T9" fmla="*/ 39 h 190"/>
                <a:gd name="T10" fmla="*/ 120 w 244"/>
                <a:gd name="T11" fmla="*/ 39 h 190"/>
                <a:gd name="T12" fmla="*/ 128 w 244"/>
                <a:gd name="T13" fmla="*/ 31 h 190"/>
                <a:gd name="T14" fmla="*/ 144 w 244"/>
                <a:gd name="T15" fmla="*/ 21 h 190"/>
                <a:gd name="T16" fmla="*/ 158 w 244"/>
                <a:gd name="T17" fmla="*/ 23 h 190"/>
                <a:gd name="T18" fmla="*/ 203 w 244"/>
                <a:gd name="T19" fmla="*/ 39 h 190"/>
                <a:gd name="T20" fmla="*/ 206 w 244"/>
                <a:gd name="T21" fmla="*/ 62 h 190"/>
                <a:gd name="T22" fmla="*/ 206 w 244"/>
                <a:gd name="T23" fmla="*/ 72 h 190"/>
                <a:gd name="T24" fmla="*/ 203 w 244"/>
                <a:gd name="T25" fmla="*/ 80 h 190"/>
                <a:gd name="T26" fmla="*/ 203 w 244"/>
                <a:gd name="T27" fmla="*/ 87 h 190"/>
                <a:gd name="T28" fmla="*/ 209 w 244"/>
                <a:gd name="T29" fmla="*/ 108 h 190"/>
                <a:gd name="T30" fmla="*/ 222 w 244"/>
                <a:gd name="T31" fmla="*/ 117 h 190"/>
                <a:gd name="T32" fmla="*/ 215 w 244"/>
                <a:gd name="T33" fmla="*/ 132 h 190"/>
                <a:gd name="T34" fmla="*/ 232 w 244"/>
                <a:gd name="T35" fmla="*/ 147 h 190"/>
                <a:gd name="T36" fmla="*/ 240 w 244"/>
                <a:gd name="T37" fmla="*/ 162 h 190"/>
                <a:gd name="T38" fmla="*/ 244 w 244"/>
                <a:gd name="T39" fmla="*/ 168 h 190"/>
                <a:gd name="T40" fmla="*/ 243 w 244"/>
                <a:gd name="T41" fmla="*/ 171 h 190"/>
                <a:gd name="T42" fmla="*/ 233 w 244"/>
                <a:gd name="T43" fmla="*/ 174 h 190"/>
                <a:gd name="T44" fmla="*/ 226 w 244"/>
                <a:gd name="T45" fmla="*/ 184 h 190"/>
                <a:gd name="T46" fmla="*/ 221 w 244"/>
                <a:gd name="T47" fmla="*/ 188 h 190"/>
                <a:gd name="T48" fmla="*/ 197 w 244"/>
                <a:gd name="T49" fmla="*/ 185 h 190"/>
                <a:gd name="T50" fmla="*/ 172 w 244"/>
                <a:gd name="T51" fmla="*/ 181 h 190"/>
                <a:gd name="T52" fmla="*/ 161 w 244"/>
                <a:gd name="T53" fmla="*/ 164 h 190"/>
                <a:gd name="T54" fmla="*/ 149 w 244"/>
                <a:gd name="T55" fmla="*/ 168 h 190"/>
                <a:gd name="T56" fmla="*/ 140 w 244"/>
                <a:gd name="T57" fmla="*/ 173 h 190"/>
                <a:gd name="T58" fmla="*/ 121 w 244"/>
                <a:gd name="T59" fmla="*/ 167 h 190"/>
                <a:gd name="T60" fmla="*/ 110 w 244"/>
                <a:gd name="T61" fmla="*/ 157 h 190"/>
                <a:gd name="T62" fmla="*/ 95 w 244"/>
                <a:gd name="T63" fmla="*/ 145 h 190"/>
                <a:gd name="T64" fmla="*/ 87 w 244"/>
                <a:gd name="T65" fmla="*/ 139 h 190"/>
                <a:gd name="T66" fmla="*/ 80 w 244"/>
                <a:gd name="T67" fmla="*/ 125 h 190"/>
                <a:gd name="T68" fmla="*/ 69 w 244"/>
                <a:gd name="T69" fmla="*/ 125 h 190"/>
                <a:gd name="T70" fmla="*/ 66 w 244"/>
                <a:gd name="T71" fmla="*/ 123 h 190"/>
                <a:gd name="T72" fmla="*/ 62 w 244"/>
                <a:gd name="T73" fmla="*/ 129 h 190"/>
                <a:gd name="T74" fmla="*/ 57 w 244"/>
                <a:gd name="T75" fmla="*/ 117 h 190"/>
                <a:gd name="T76" fmla="*/ 53 w 244"/>
                <a:gd name="T77" fmla="*/ 108 h 190"/>
                <a:gd name="T78" fmla="*/ 48 w 244"/>
                <a:gd name="T79" fmla="*/ 98 h 190"/>
                <a:gd name="T80" fmla="*/ 32 w 244"/>
                <a:gd name="T81" fmla="*/ 90 h 190"/>
                <a:gd name="T82" fmla="*/ 24 w 244"/>
                <a:gd name="T83" fmla="*/ 79 h 190"/>
                <a:gd name="T84" fmla="*/ 25 w 244"/>
                <a:gd name="T85" fmla="*/ 70 h 190"/>
                <a:gd name="T86" fmla="*/ 31 w 244"/>
                <a:gd name="T87" fmla="*/ 63 h 190"/>
                <a:gd name="T88" fmla="*/ 32 w 244"/>
                <a:gd name="T89" fmla="*/ 55 h 190"/>
                <a:gd name="T90" fmla="*/ 25 w 244"/>
                <a:gd name="T91" fmla="*/ 53 h 190"/>
                <a:gd name="T92" fmla="*/ 16 w 244"/>
                <a:gd name="T93" fmla="*/ 46 h 190"/>
                <a:gd name="T94" fmla="*/ 12 w 244"/>
                <a:gd name="T95" fmla="*/ 38 h 190"/>
                <a:gd name="T96" fmla="*/ 7 w 244"/>
                <a:gd name="T97" fmla="*/ 25 h 190"/>
                <a:gd name="T98" fmla="*/ 5 w 244"/>
                <a:gd name="T99" fmla="*/ 16 h 190"/>
                <a:gd name="T100" fmla="*/ 5 w 244"/>
                <a:gd name="T101" fmla="*/ 0 h 190"/>
                <a:gd name="T102" fmla="*/ 31 w 244"/>
                <a:gd name="T103" fmla="*/ 14 h 1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4"/>
                <a:gd name="T157" fmla="*/ 0 h 190"/>
                <a:gd name="T158" fmla="*/ 244 w 244"/>
                <a:gd name="T159" fmla="*/ 190 h 1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4" h="190">
                  <a:moveTo>
                    <a:pt x="39" y="11"/>
                  </a:moveTo>
                  <a:lnTo>
                    <a:pt x="55" y="18"/>
                  </a:lnTo>
                  <a:lnTo>
                    <a:pt x="53" y="21"/>
                  </a:lnTo>
                  <a:lnTo>
                    <a:pt x="62" y="31"/>
                  </a:lnTo>
                  <a:lnTo>
                    <a:pt x="72" y="34"/>
                  </a:lnTo>
                  <a:lnTo>
                    <a:pt x="83" y="39"/>
                  </a:lnTo>
                  <a:lnTo>
                    <a:pt x="101" y="42"/>
                  </a:lnTo>
                  <a:lnTo>
                    <a:pt x="114" y="38"/>
                  </a:lnTo>
                  <a:lnTo>
                    <a:pt x="117" y="38"/>
                  </a:lnTo>
                  <a:lnTo>
                    <a:pt x="113" y="39"/>
                  </a:lnTo>
                  <a:lnTo>
                    <a:pt x="113" y="42"/>
                  </a:lnTo>
                  <a:lnTo>
                    <a:pt x="120" y="39"/>
                  </a:lnTo>
                  <a:lnTo>
                    <a:pt x="117" y="34"/>
                  </a:lnTo>
                  <a:lnTo>
                    <a:pt x="128" y="31"/>
                  </a:lnTo>
                  <a:lnTo>
                    <a:pt x="136" y="21"/>
                  </a:lnTo>
                  <a:lnTo>
                    <a:pt x="144" y="21"/>
                  </a:lnTo>
                  <a:lnTo>
                    <a:pt x="155" y="18"/>
                  </a:lnTo>
                  <a:lnTo>
                    <a:pt x="158" y="23"/>
                  </a:lnTo>
                  <a:lnTo>
                    <a:pt x="174" y="27"/>
                  </a:lnTo>
                  <a:lnTo>
                    <a:pt x="203" y="39"/>
                  </a:lnTo>
                  <a:lnTo>
                    <a:pt x="206" y="53"/>
                  </a:lnTo>
                  <a:lnTo>
                    <a:pt x="206" y="62"/>
                  </a:lnTo>
                  <a:lnTo>
                    <a:pt x="203" y="70"/>
                  </a:lnTo>
                  <a:lnTo>
                    <a:pt x="206" y="72"/>
                  </a:lnTo>
                  <a:lnTo>
                    <a:pt x="202" y="73"/>
                  </a:lnTo>
                  <a:lnTo>
                    <a:pt x="203" y="80"/>
                  </a:lnTo>
                  <a:lnTo>
                    <a:pt x="206" y="83"/>
                  </a:lnTo>
                  <a:lnTo>
                    <a:pt x="203" y="87"/>
                  </a:lnTo>
                  <a:lnTo>
                    <a:pt x="209" y="98"/>
                  </a:lnTo>
                  <a:lnTo>
                    <a:pt x="209" y="108"/>
                  </a:lnTo>
                  <a:lnTo>
                    <a:pt x="221" y="111"/>
                  </a:lnTo>
                  <a:lnTo>
                    <a:pt x="222" y="117"/>
                  </a:lnTo>
                  <a:lnTo>
                    <a:pt x="218" y="123"/>
                  </a:lnTo>
                  <a:lnTo>
                    <a:pt x="215" y="132"/>
                  </a:lnTo>
                  <a:lnTo>
                    <a:pt x="224" y="145"/>
                  </a:lnTo>
                  <a:lnTo>
                    <a:pt x="232" y="147"/>
                  </a:lnTo>
                  <a:lnTo>
                    <a:pt x="239" y="153"/>
                  </a:lnTo>
                  <a:lnTo>
                    <a:pt x="240" y="162"/>
                  </a:lnTo>
                  <a:lnTo>
                    <a:pt x="244" y="162"/>
                  </a:lnTo>
                  <a:lnTo>
                    <a:pt x="244" y="168"/>
                  </a:lnTo>
                  <a:lnTo>
                    <a:pt x="243" y="168"/>
                  </a:lnTo>
                  <a:lnTo>
                    <a:pt x="243" y="171"/>
                  </a:lnTo>
                  <a:lnTo>
                    <a:pt x="239" y="171"/>
                  </a:lnTo>
                  <a:lnTo>
                    <a:pt x="233" y="174"/>
                  </a:lnTo>
                  <a:lnTo>
                    <a:pt x="229" y="174"/>
                  </a:lnTo>
                  <a:lnTo>
                    <a:pt x="226" y="184"/>
                  </a:lnTo>
                  <a:lnTo>
                    <a:pt x="226" y="190"/>
                  </a:lnTo>
                  <a:lnTo>
                    <a:pt x="221" y="188"/>
                  </a:lnTo>
                  <a:lnTo>
                    <a:pt x="209" y="185"/>
                  </a:lnTo>
                  <a:lnTo>
                    <a:pt x="197" y="185"/>
                  </a:lnTo>
                  <a:lnTo>
                    <a:pt x="185" y="184"/>
                  </a:lnTo>
                  <a:lnTo>
                    <a:pt x="172" y="181"/>
                  </a:lnTo>
                  <a:lnTo>
                    <a:pt x="167" y="171"/>
                  </a:lnTo>
                  <a:lnTo>
                    <a:pt x="161" y="164"/>
                  </a:lnTo>
                  <a:lnTo>
                    <a:pt x="154" y="167"/>
                  </a:lnTo>
                  <a:lnTo>
                    <a:pt x="149" y="168"/>
                  </a:lnTo>
                  <a:lnTo>
                    <a:pt x="144" y="171"/>
                  </a:lnTo>
                  <a:lnTo>
                    <a:pt x="140" y="173"/>
                  </a:lnTo>
                  <a:lnTo>
                    <a:pt x="131" y="171"/>
                  </a:lnTo>
                  <a:lnTo>
                    <a:pt x="121" y="167"/>
                  </a:lnTo>
                  <a:lnTo>
                    <a:pt x="114" y="162"/>
                  </a:lnTo>
                  <a:lnTo>
                    <a:pt x="110" y="157"/>
                  </a:lnTo>
                  <a:lnTo>
                    <a:pt x="101" y="156"/>
                  </a:lnTo>
                  <a:lnTo>
                    <a:pt x="95" y="145"/>
                  </a:lnTo>
                  <a:lnTo>
                    <a:pt x="92" y="140"/>
                  </a:lnTo>
                  <a:lnTo>
                    <a:pt x="87" y="139"/>
                  </a:lnTo>
                  <a:lnTo>
                    <a:pt x="83" y="129"/>
                  </a:lnTo>
                  <a:lnTo>
                    <a:pt x="80" y="125"/>
                  </a:lnTo>
                  <a:lnTo>
                    <a:pt x="76" y="129"/>
                  </a:lnTo>
                  <a:lnTo>
                    <a:pt x="69" y="125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6" y="129"/>
                  </a:lnTo>
                  <a:lnTo>
                    <a:pt x="62" y="129"/>
                  </a:lnTo>
                  <a:lnTo>
                    <a:pt x="57" y="123"/>
                  </a:lnTo>
                  <a:lnTo>
                    <a:pt x="57" y="117"/>
                  </a:lnTo>
                  <a:lnTo>
                    <a:pt x="53" y="115"/>
                  </a:lnTo>
                  <a:lnTo>
                    <a:pt x="53" y="108"/>
                  </a:lnTo>
                  <a:lnTo>
                    <a:pt x="53" y="107"/>
                  </a:lnTo>
                  <a:lnTo>
                    <a:pt x="48" y="98"/>
                  </a:lnTo>
                  <a:lnTo>
                    <a:pt x="42" y="95"/>
                  </a:lnTo>
                  <a:lnTo>
                    <a:pt x="32" y="90"/>
                  </a:lnTo>
                  <a:lnTo>
                    <a:pt x="31" y="84"/>
                  </a:lnTo>
                  <a:lnTo>
                    <a:pt x="24" y="79"/>
                  </a:lnTo>
                  <a:lnTo>
                    <a:pt x="24" y="72"/>
                  </a:lnTo>
                  <a:lnTo>
                    <a:pt x="25" y="70"/>
                  </a:lnTo>
                  <a:lnTo>
                    <a:pt x="25" y="66"/>
                  </a:lnTo>
                  <a:lnTo>
                    <a:pt x="31" y="63"/>
                  </a:lnTo>
                  <a:lnTo>
                    <a:pt x="28" y="56"/>
                  </a:lnTo>
                  <a:lnTo>
                    <a:pt x="32" y="55"/>
                  </a:lnTo>
                  <a:lnTo>
                    <a:pt x="31" y="53"/>
                  </a:lnTo>
                  <a:lnTo>
                    <a:pt x="25" y="53"/>
                  </a:lnTo>
                  <a:lnTo>
                    <a:pt x="21" y="53"/>
                  </a:lnTo>
                  <a:lnTo>
                    <a:pt x="16" y="46"/>
                  </a:lnTo>
                  <a:lnTo>
                    <a:pt x="13" y="42"/>
                  </a:lnTo>
                  <a:lnTo>
                    <a:pt x="12" y="38"/>
                  </a:lnTo>
                  <a:lnTo>
                    <a:pt x="10" y="31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5" y="1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3" y="11"/>
                  </a:lnTo>
                  <a:lnTo>
                    <a:pt x="31" y="14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3" name="Group 1283"/>
          <p:cNvGrpSpPr>
            <a:grpSpLocks/>
          </p:cNvGrpSpPr>
          <p:nvPr/>
        </p:nvGrpSpPr>
        <p:grpSpPr bwMode="auto">
          <a:xfrm>
            <a:off x="4951589" y="2163234"/>
            <a:ext cx="22578" cy="70556"/>
            <a:chOff x="2786" y="1930"/>
            <a:chExt cx="16" cy="50"/>
          </a:xfrm>
        </p:grpSpPr>
        <p:sp>
          <p:nvSpPr>
            <p:cNvPr id="142557" name="Freeform 1281"/>
            <p:cNvSpPr>
              <a:spLocks/>
            </p:cNvSpPr>
            <p:nvPr/>
          </p:nvSpPr>
          <p:spPr bwMode="auto">
            <a:xfrm>
              <a:off x="2786" y="1930"/>
              <a:ext cx="16" cy="50"/>
            </a:xfrm>
            <a:custGeom>
              <a:avLst/>
              <a:gdLst>
                <a:gd name="T0" fmla="*/ 7 w 16"/>
                <a:gd name="T1" fmla="*/ 2 h 50"/>
                <a:gd name="T2" fmla="*/ 11 w 16"/>
                <a:gd name="T3" fmla="*/ 2 h 50"/>
                <a:gd name="T4" fmla="*/ 11 w 16"/>
                <a:gd name="T5" fmla="*/ 0 h 50"/>
                <a:gd name="T6" fmla="*/ 16 w 16"/>
                <a:gd name="T7" fmla="*/ 0 h 50"/>
                <a:gd name="T8" fmla="*/ 16 w 16"/>
                <a:gd name="T9" fmla="*/ 2 h 50"/>
                <a:gd name="T10" fmla="*/ 11 w 16"/>
                <a:gd name="T11" fmla="*/ 8 h 50"/>
                <a:gd name="T12" fmla="*/ 11 w 16"/>
                <a:gd name="T13" fmla="*/ 11 h 50"/>
                <a:gd name="T14" fmla="*/ 10 w 16"/>
                <a:gd name="T15" fmla="*/ 11 h 50"/>
                <a:gd name="T16" fmla="*/ 10 w 16"/>
                <a:gd name="T17" fmla="*/ 15 h 50"/>
                <a:gd name="T18" fmla="*/ 11 w 16"/>
                <a:gd name="T19" fmla="*/ 19 h 50"/>
                <a:gd name="T20" fmla="*/ 11 w 16"/>
                <a:gd name="T21" fmla="*/ 28 h 50"/>
                <a:gd name="T22" fmla="*/ 11 w 16"/>
                <a:gd name="T23" fmla="*/ 36 h 50"/>
                <a:gd name="T24" fmla="*/ 11 w 16"/>
                <a:gd name="T25" fmla="*/ 46 h 50"/>
                <a:gd name="T26" fmla="*/ 7 w 16"/>
                <a:gd name="T27" fmla="*/ 50 h 50"/>
                <a:gd name="T28" fmla="*/ 7 w 16"/>
                <a:gd name="T29" fmla="*/ 41 h 50"/>
                <a:gd name="T30" fmla="*/ 4 w 16"/>
                <a:gd name="T31" fmla="*/ 34 h 50"/>
                <a:gd name="T32" fmla="*/ 0 w 16"/>
                <a:gd name="T33" fmla="*/ 28 h 50"/>
                <a:gd name="T34" fmla="*/ 3 w 16"/>
                <a:gd name="T35" fmla="*/ 23 h 50"/>
                <a:gd name="T36" fmla="*/ 0 w 16"/>
                <a:gd name="T37" fmla="*/ 19 h 50"/>
                <a:gd name="T38" fmla="*/ 3 w 16"/>
                <a:gd name="T39" fmla="*/ 18 h 50"/>
                <a:gd name="T40" fmla="*/ 4 w 16"/>
                <a:gd name="T41" fmla="*/ 11 h 50"/>
                <a:gd name="T42" fmla="*/ 7 w 16"/>
                <a:gd name="T43" fmla="*/ 2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"/>
                <a:gd name="T67" fmla="*/ 0 h 50"/>
                <a:gd name="T68" fmla="*/ 16 w 1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" h="50">
                  <a:moveTo>
                    <a:pt x="7" y="2"/>
                  </a:moveTo>
                  <a:lnTo>
                    <a:pt x="11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11" y="36"/>
                  </a:lnTo>
                  <a:lnTo>
                    <a:pt x="11" y="46"/>
                  </a:lnTo>
                  <a:lnTo>
                    <a:pt x="7" y="50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3" y="23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4" y="11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58" name="Freeform 1282"/>
            <p:cNvSpPr>
              <a:spLocks/>
            </p:cNvSpPr>
            <p:nvPr/>
          </p:nvSpPr>
          <p:spPr bwMode="auto">
            <a:xfrm>
              <a:off x="2786" y="1930"/>
              <a:ext cx="16" cy="50"/>
            </a:xfrm>
            <a:custGeom>
              <a:avLst/>
              <a:gdLst>
                <a:gd name="T0" fmla="*/ 7 w 16"/>
                <a:gd name="T1" fmla="*/ 2 h 50"/>
                <a:gd name="T2" fmla="*/ 11 w 16"/>
                <a:gd name="T3" fmla="*/ 2 h 50"/>
                <a:gd name="T4" fmla="*/ 11 w 16"/>
                <a:gd name="T5" fmla="*/ 0 h 50"/>
                <a:gd name="T6" fmla="*/ 16 w 16"/>
                <a:gd name="T7" fmla="*/ 0 h 50"/>
                <a:gd name="T8" fmla="*/ 16 w 16"/>
                <a:gd name="T9" fmla="*/ 2 h 50"/>
                <a:gd name="T10" fmla="*/ 11 w 16"/>
                <a:gd name="T11" fmla="*/ 8 h 50"/>
                <a:gd name="T12" fmla="*/ 11 w 16"/>
                <a:gd name="T13" fmla="*/ 11 h 50"/>
                <a:gd name="T14" fmla="*/ 10 w 16"/>
                <a:gd name="T15" fmla="*/ 11 h 50"/>
                <a:gd name="T16" fmla="*/ 10 w 16"/>
                <a:gd name="T17" fmla="*/ 15 h 50"/>
                <a:gd name="T18" fmla="*/ 11 w 16"/>
                <a:gd name="T19" fmla="*/ 19 h 50"/>
                <a:gd name="T20" fmla="*/ 11 w 16"/>
                <a:gd name="T21" fmla="*/ 28 h 50"/>
                <a:gd name="T22" fmla="*/ 11 w 16"/>
                <a:gd name="T23" fmla="*/ 36 h 50"/>
                <a:gd name="T24" fmla="*/ 11 w 16"/>
                <a:gd name="T25" fmla="*/ 46 h 50"/>
                <a:gd name="T26" fmla="*/ 7 w 16"/>
                <a:gd name="T27" fmla="*/ 50 h 50"/>
                <a:gd name="T28" fmla="*/ 7 w 16"/>
                <a:gd name="T29" fmla="*/ 41 h 50"/>
                <a:gd name="T30" fmla="*/ 4 w 16"/>
                <a:gd name="T31" fmla="*/ 34 h 50"/>
                <a:gd name="T32" fmla="*/ 0 w 16"/>
                <a:gd name="T33" fmla="*/ 28 h 50"/>
                <a:gd name="T34" fmla="*/ 3 w 16"/>
                <a:gd name="T35" fmla="*/ 23 h 50"/>
                <a:gd name="T36" fmla="*/ 0 w 16"/>
                <a:gd name="T37" fmla="*/ 19 h 50"/>
                <a:gd name="T38" fmla="*/ 3 w 16"/>
                <a:gd name="T39" fmla="*/ 18 h 50"/>
                <a:gd name="T40" fmla="*/ 4 w 16"/>
                <a:gd name="T41" fmla="*/ 11 h 50"/>
                <a:gd name="T42" fmla="*/ 7 w 16"/>
                <a:gd name="T43" fmla="*/ 2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"/>
                <a:gd name="T67" fmla="*/ 0 h 50"/>
                <a:gd name="T68" fmla="*/ 16 w 1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" h="50">
                  <a:moveTo>
                    <a:pt x="7" y="2"/>
                  </a:moveTo>
                  <a:lnTo>
                    <a:pt x="11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1" y="19"/>
                  </a:lnTo>
                  <a:lnTo>
                    <a:pt x="11" y="28"/>
                  </a:lnTo>
                  <a:lnTo>
                    <a:pt x="11" y="36"/>
                  </a:lnTo>
                  <a:lnTo>
                    <a:pt x="11" y="46"/>
                  </a:lnTo>
                  <a:lnTo>
                    <a:pt x="7" y="50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3" y="23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4" y="11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4" name="Group 1286"/>
          <p:cNvGrpSpPr>
            <a:grpSpLocks/>
          </p:cNvGrpSpPr>
          <p:nvPr/>
        </p:nvGrpSpPr>
        <p:grpSpPr bwMode="auto">
          <a:xfrm>
            <a:off x="6561667" y="1924756"/>
            <a:ext cx="162278" cy="190500"/>
            <a:chOff x="3927" y="1761"/>
            <a:chExt cx="115" cy="135"/>
          </a:xfrm>
        </p:grpSpPr>
        <p:sp>
          <p:nvSpPr>
            <p:cNvPr id="142555" name="Freeform 1284"/>
            <p:cNvSpPr>
              <a:spLocks/>
            </p:cNvSpPr>
            <p:nvPr/>
          </p:nvSpPr>
          <p:spPr bwMode="auto">
            <a:xfrm>
              <a:off x="3927" y="1761"/>
              <a:ext cx="115" cy="135"/>
            </a:xfrm>
            <a:custGeom>
              <a:avLst/>
              <a:gdLst>
                <a:gd name="T0" fmla="*/ 57 w 115"/>
                <a:gd name="T1" fmla="*/ 133 h 135"/>
                <a:gd name="T2" fmla="*/ 51 w 115"/>
                <a:gd name="T3" fmla="*/ 126 h 135"/>
                <a:gd name="T4" fmla="*/ 53 w 115"/>
                <a:gd name="T5" fmla="*/ 118 h 135"/>
                <a:gd name="T6" fmla="*/ 44 w 115"/>
                <a:gd name="T7" fmla="*/ 116 h 135"/>
                <a:gd name="T8" fmla="*/ 27 w 115"/>
                <a:gd name="T9" fmla="*/ 122 h 135"/>
                <a:gd name="T10" fmla="*/ 18 w 115"/>
                <a:gd name="T11" fmla="*/ 125 h 135"/>
                <a:gd name="T12" fmla="*/ 16 w 115"/>
                <a:gd name="T13" fmla="*/ 125 h 135"/>
                <a:gd name="T14" fmla="*/ 16 w 115"/>
                <a:gd name="T15" fmla="*/ 132 h 135"/>
                <a:gd name="T16" fmla="*/ 7 w 115"/>
                <a:gd name="T17" fmla="*/ 129 h 135"/>
                <a:gd name="T18" fmla="*/ 0 w 115"/>
                <a:gd name="T19" fmla="*/ 125 h 135"/>
                <a:gd name="T20" fmla="*/ 7 w 115"/>
                <a:gd name="T21" fmla="*/ 120 h 135"/>
                <a:gd name="T22" fmla="*/ 14 w 115"/>
                <a:gd name="T23" fmla="*/ 111 h 135"/>
                <a:gd name="T24" fmla="*/ 16 w 115"/>
                <a:gd name="T25" fmla="*/ 105 h 135"/>
                <a:gd name="T26" fmla="*/ 23 w 115"/>
                <a:gd name="T27" fmla="*/ 105 h 135"/>
                <a:gd name="T28" fmla="*/ 27 w 115"/>
                <a:gd name="T29" fmla="*/ 105 h 135"/>
                <a:gd name="T30" fmla="*/ 46 w 115"/>
                <a:gd name="T31" fmla="*/ 98 h 135"/>
                <a:gd name="T32" fmla="*/ 51 w 115"/>
                <a:gd name="T33" fmla="*/ 104 h 135"/>
                <a:gd name="T34" fmla="*/ 57 w 115"/>
                <a:gd name="T35" fmla="*/ 98 h 135"/>
                <a:gd name="T36" fmla="*/ 55 w 115"/>
                <a:gd name="T37" fmla="*/ 91 h 135"/>
                <a:gd name="T38" fmla="*/ 57 w 115"/>
                <a:gd name="T39" fmla="*/ 73 h 135"/>
                <a:gd name="T40" fmla="*/ 64 w 115"/>
                <a:gd name="T41" fmla="*/ 73 h 135"/>
                <a:gd name="T42" fmla="*/ 62 w 115"/>
                <a:gd name="T43" fmla="*/ 77 h 135"/>
                <a:gd name="T44" fmla="*/ 67 w 115"/>
                <a:gd name="T45" fmla="*/ 81 h 135"/>
                <a:gd name="T46" fmla="*/ 78 w 115"/>
                <a:gd name="T47" fmla="*/ 76 h 135"/>
                <a:gd name="T48" fmla="*/ 86 w 115"/>
                <a:gd name="T49" fmla="*/ 63 h 135"/>
                <a:gd name="T50" fmla="*/ 86 w 115"/>
                <a:gd name="T51" fmla="*/ 41 h 135"/>
                <a:gd name="T52" fmla="*/ 86 w 115"/>
                <a:gd name="T53" fmla="*/ 31 h 135"/>
                <a:gd name="T54" fmla="*/ 83 w 115"/>
                <a:gd name="T55" fmla="*/ 25 h 135"/>
                <a:gd name="T56" fmla="*/ 86 w 115"/>
                <a:gd name="T57" fmla="*/ 13 h 135"/>
                <a:gd name="T58" fmla="*/ 86 w 115"/>
                <a:gd name="T59" fmla="*/ 7 h 135"/>
                <a:gd name="T60" fmla="*/ 92 w 115"/>
                <a:gd name="T61" fmla="*/ 11 h 135"/>
                <a:gd name="T62" fmla="*/ 94 w 115"/>
                <a:gd name="T63" fmla="*/ 7 h 135"/>
                <a:gd name="T64" fmla="*/ 89 w 115"/>
                <a:gd name="T65" fmla="*/ 0 h 135"/>
                <a:gd name="T66" fmla="*/ 96 w 115"/>
                <a:gd name="T67" fmla="*/ 3 h 135"/>
                <a:gd name="T68" fmla="*/ 104 w 115"/>
                <a:gd name="T69" fmla="*/ 18 h 135"/>
                <a:gd name="T70" fmla="*/ 111 w 115"/>
                <a:gd name="T71" fmla="*/ 32 h 135"/>
                <a:gd name="T72" fmla="*/ 112 w 115"/>
                <a:gd name="T73" fmla="*/ 41 h 135"/>
                <a:gd name="T74" fmla="*/ 112 w 115"/>
                <a:gd name="T75" fmla="*/ 53 h 135"/>
                <a:gd name="T76" fmla="*/ 105 w 115"/>
                <a:gd name="T77" fmla="*/ 56 h 135"/>
                <a:gd name="T78" fmla="*/ 111 w 115"/>
                <a:gd name="T79" fmla="*/ 77 h 135"/>
                <a:gd name="T80" fmla="*/ 115 w 115"/>
                <a:gd name="T81" fmla="*/ 97 h 135"/>
                <a:gd name="T82" fmla="*/ 111 w 115"/>
                <a:gd name="T83" fmla="*/ 105 h 135"/>
                <a:gd name="T84" fmla="*/ 105 w 115"/>
                <a:gd name="T85" fmla="*/ 101 h 135"/>
                <a:gd name="T86" fmla="*/ 101 w 115"/>
                <a:gd name="T87" fmla="*/ 104 h 135"/>
                <a:gd name="T88" fmla="*/ 98 w 115"/>
                <a:gd name="T89" fmla="*/ 104 h 135"/>
                <a:gd name="T90" fmla="*/ 96 w 115"/>
                <a:gd name="T91" fmla="*/ 111 h 135"/>
                <a:gd name="T92" fmla="*/ 89 w 115"/>
                <a:gd name="T93" fmla="*/ 108 h 135"/>
                <a:gd name="T94" fmla="*/ 86 w 115"/>
                <a:gd name="T95" fmla="*/ 116 h 135"/>
                <a:gd name="T96" fmla="*/ 74 w 115"/>
                <a:gd name="T97" fmla="*/ 118 h 135"/>
                <a:gd name="T98" fmla="*/ 68 w 115"/>
                <a:gd name="T99" fmla="*/ 114 h 135"/>
                <a:gd name="T100" fmla="*/ 67 w 115"/>
                <a:gd name="T101" fmla="*/ 109 h 135"/>
                <a:gd name="T102" fmla="*/ 71 w 115"/>
                <a:gd name="T103" fmla="*/ 118 h 135"/>
                <a:gd name="T104" fmla="*/ 64 w 115"/>
                <a:gd name="T105" fmla="*/ 125 h 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35"/>
                <a:gd name="T161" fmla="*/ 115 w 115"/>
                <a:gd name="T162" fmla="*/ 135 h 1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35">
                  <a:moveTo>
                    <a:pt x="62" y="135"/>
                  </a:moveTo>
                  <a:lnTo>
                    <a:pt x="57" y="133"/>
                  </a:lnTo>
                  <a:lnTo>
                    <a:pt x="51" y="129"/>
                  </a:lnTo>
                  <a:lnTo>
                    <a:pt x="51" y="126"/>
                  </a:lnTo>
                  <a:lnTo>
                    <a:pt x="51" y="122"/>
                  </a:lnTo>
                  <a:lnTo>
                    <a:pt x="53" y="118"/>
                  </a:lnTo>
                  <a:lnTo>
                    <a:pt x="51" y="116"/>
                  </a:lnTo>
                  <a:lnTo>
                    <a:pt x="44" y="116"/>
                  </a:lnTo>
                  <a:lnTo>
                    <a:pt x="38" y="118"/>
                  </a:lnTo>
                  <a:lnTo>
                    <a:pt x="27" y="122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6" y="122"/>
                  </a:lnTo>
                  <a:lnTo>
                    <a:pt x="16" y="125"/>
                  </a:lnTo>
                  <a:lnTo>
                    <a:pt x="16" y="129"/>
                  </a:lnTo>
                  <a:lnTo>
                    <a:pt x="16" y="132"/>
                  </a:lnTo>
                  <a:lnTo>
                    <a:pt x="11" y="129"/>
                  </a:lnTo>
                  <a:lnTo>
                    <a:pt x="7" y="129"/>
                  </a:lnTo>
                  <a:lnTo>
                    <a:pt x="0" y="132"/>
                  </a:lnTo>
                  <a:lnTo>
                    <a:pt x="0" y="125"/>
                  </a:lnTo>
                  <a:lnTo>
                    <a:pt x="5" y="122"/>
                  </a:lnTo>
                  <a:lnTo>
                    <a:pt x="7" y="120"/>
                  </a:lnTo>
                  <a:lnTo>
                    <a:pt x="11" y="118"/>
                  </a:lnTo>
                  <a:lnTo>
                    <a:pt x="14" y="111"/>
                  </a:lnTo>
                  <a:lnTo>
                    <a:pt x="18" y="109"/>
                  </a:lnTo>
                  <a:lnTo>
                    <a:pt x="16" y="105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44" y="101"/>
                  </a:lnTo>
                  <a:lnTo>
                    <a:pt x="46" y="98"/>
                  </a:lnTo>
                  <a:lnTo>
                    <a:pt x="48" y="101"/>
                  </a:lnTo>
                  <a:lnTo>
                    <a:pt x="51" y="104"/>
                  </a:lnTo>
                  <a:lnTo>
                    <a:pt x="53" y="101"/>
                  </a:lnTo>
                  <a:lnTo>
                    <a:pt x="57" y="98"/>
                  </a:lnTo>
                  <a:lnTo>
                    <a:pt x="53" y="94"/>
                  </a:lnTo>
                  <a:lnTo>
                    <a:pt x="55" y="91"/>
                  </a:lnTo>
                  <a:lnTo>
                    <a:pt x="59" y="81"/>
                  </a:lnTo>
                  <a:lnTo>
                    <a:pt x="57" y="73"/>
                  </a:lnTo>
                  <a:lnTo>
                    <a:pt x="64" y="69"/>
                  </a:lnTo>
                  <a:lnTo>
                    <a:pt x="64" y="73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8" y="80"/>
                  </a:lnTo>
                  <a:lnTo>
                    <a:pt x="78" y="76"/>
                  </a:lnTo>
                  <a:lnTo>
                    <a:pt x="83" y="63"/>
                  </a:lnTo>
                  <a:lnTo>
                    <a:pt x="86" y="63"/>
                  </a:lnTo>
                  <a:lnTo>
                    <a:pt x="86" y="52"/>
                  </a:lnTo>
                  <a:lnTo>
                    <a:pt x="86" y="41"/>
                  </a:lnTo>
                  <a:lnTo>
                    <a:pt x="86" y="28"/>
                  </a:lnTo>
                  <a:lnTo>
                    <a:pt x="86" y="31"/>
                  </a:lnTo>
                  <a:lnTo>
                    <a:pt x="83" y="28"/>
                  </a:lnTo>
                  <a:lnTo>
                    <a:pt x="83" y="25"/>
                  </a:lnTo>
                  <a:lnTo>
                    <a:pt x="83" y="18"/>
                  </a:lnTo>
                  <a:lnTo>
                    <a:pt x="86" y="13"/>
                  </a:lnTo>
                  <a:lnTo>
                    <a:pt x="83" y="8"/>
                  </a:lnTo>
                  <a:lnTo>
                    <a:pt x="86" y="7"/>
                  </a:lnTo>
                  <a:lnTo>
                    <a:pt x="89" y="13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4" y="7"/>
                  </a:lnTo>
                  <a:lnTo>
                    <a:pt x="89" y="7"/>
                  </a:lnTo>
                  <a:lnTo>
                    <a:pt x="89" y="0"/>
                  </a:lnTo>
                  <a:lnTo>
                    <a:pt x="92" y="3"/>
                  </a:lnTo>
                  <a:lnTo>
                    <a:pt x="96" y="3"/>
                  </a:lnTo>
                  <a:lnTo>
                    <a:pt x="98" y="13"/>
                  </a:lnTo>
                  <a:lnTo>
                    <a:pt x="104" y="18"/>
                  </a:lnTo>
                  <a:lnTo>
                    <a:pt x="108" y="25"/>
                  </a:lnTo>
                  <a:lnTo>
                    <a:pt x="111" y="32"/>
                  </a:lnTo>
                  <a:lnTo>
                    <a:pt x="112" y="32"/>
                  </a:lnTo>
                  <a:lnTo>
                    <a:pt x="112" y="41"/>
                  </a:lnTo>
                  <a:lnTo>
                    <a:pt x="108" y="46"/>
                  </a:lnTo>
                  <a:lnTo>
                    <a:pt x="112" y="53"/>
                  </a:lnTo>
                  <a:lnTo>
                    <a:pt x="108" y="53"/>
                  </a:lnTo>
                  <a:lnTo>
                    <a:pt x="105" y="56"/>
                  </a:lnTo>
                  <a:lnTo>
                    <a:pt x="105" y="63"/>
                  </a:lnTo>
                  <a:lnTo>
                    <a:pt x="111" y="77"/>
                  </a:lnTo>
                  <a:lnTo>
                    <a:pt x="111" y="92"/>
                  </a:lnTo>
                  <a:lnTo>
                    <a:pt x="115" y="97"/>
                  </a:lnTo>
                  <a:lnTo>
                    <a:pt x="111" y="98"/>
                  </a:lnTo>
                  <a:lnTo>
                    <a:pt x="111" y="105"/>
                  </a:lnTo>
                  <a:lnTo>
                    <a:pt x="104" y="109"/>
                  </a:lnTo>
                  <a:lnTo>
                    <a:pt x="105" y="101"/>
                  </a:lnTo>
                  <a:lnTo>
                    <a:pt x="101" y="98"/>
                  </a:lnTo>
                  <a:lnTo>
                    <a:pt x="101" y="104"/>
                  </a:lnTo>
                  <a:lnTo>
                    <a:pt x="101" y="105"/>
                  </a:lnTo>
                  <a:lnTo>
                    <a:pt x="98" y="104"/>
                  </a:lnTo>
                  <a:lnTo>
                    <a:pt x="96" y="105"/>
                  </a:lnTo>
                  <a:lnTo>
                    <a:pt x="96" y="111"/>
                  </a:lnTo>
                  <a:lnTo>
                    <a:pt x="94" y="116"/>
                  </a:lnTo>
                  <a:lnTo>
                    <a:pt x="89" y="108"/>
                  </a:lnTo>
                  <a:lnTo>
                    <a:pt x="86" y="109"/>
                  </a:lnTo>
                  <a:lnTo>
                    <a:pt x="86" y="116"/>
                  </a:lnTo>
                  <a:lnTo>
                    <a:pt x="81" y="114"/>
                  </a:lnTo>
                  <a:lnTo>
                    <a:pt x="74" y="118"/>
                  </a:lnTo>
                  <a:lnTo>
                    <a:pt x="75" y="114"/>
                  </a:lnTo>
                  <a:lnTo>
                    <a:pt x="68" y="114"/>
                  </a:lnTo>
                  <a:lnTo>
                    <a:pt x="68" y="109"/>
                  </a:lnTo>
                  <a:lnTo>
                    <a:pt x="67" y="109"/>
                  </a:lnTo>
                  <a:lnTo>
                    <a:pt x="67" y="116"/>
                  </a:lnTo>
                  <a:lnTo>
                    <a:pt x="71" y="118"/>
                  </a:lnTo>
                  <a:lnTo>
                    <a:pt x="71" y="122"/>
                  </a:lnTo>
                  <a:lnTo>
                    <a:pt x="64" y="125"/>
                  </a:lnTo>
                  <a:lnTo>
                    <a:pt x="62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56" name="Freeform 1285"/>
            <p:cNvSpPr>
              <a:spLocks/>
            </p:cNvSpPr>
            <p:nvPr/>
          </p:nvSpPr>
          <p:spPr bwMode="auto">
            <a:xfrm>
              <a:off x="3927" y="1761"/>
              <a:ext cx="115" cy="135"/>
            </a:xfrm>
            <a:custGeom>
              <a:avLst/>
              <a:gdLst>
                <a:gd name="T0" fmla="*/ 57 w 115"/>
                <a:gd name="T1" fmla="*/ 133 h 135"/>
                <a:gd name="T2" fmla="*/ 51 w 115"/>
                <a:gd name="T3" fmla="*/ 126 h 135"/>
                <a:gd name="T4" fmla="*/ 53 w 115"/>
                <a:gd name="T5" fmla="*/ 118 h 135"/>
                <a:gd name="T6" fmla="*/ 44 w 115"/>
                <a:gd name="T7" fmla="*/ 116 h 135"/>
                <a:gd name="T8" fmla="*/ 27 w 115"/>
                <a:gd name="T9" fmla="*/ 122 h 135"/>
                <a:gd name="T10" fmla="*/ 18 w 115"/>
                <a:gd name="T11" fmla="*/ 125 h 135"/>
                <a:gd name="T12" fmla="*/ 16 w 115"/>
                <a:gd name="T13" fmla="*/ 125 h 135"/>
                <a:gd name="T14" fmla="*/ 16 w 115"/>
                <a:gd name="T15" fmla="*/ 132 h 135"/>
                <a:gd name="T16" fmla="*/ 7 w 115"/>
                <a:gd name="T17" fmla="*/ 129 h 135"/>
                <a:gd name="T18" fmla="*/ 0 w 115"/>
                <a:gd name="T19" fmla="*/ 125 h 135"/>
                <a:gd name="T20" fmla="*/ 7 w 115"/>
                <a:gd name="T21" fmla="*/ 120 h 135"/>
                <a:gd name="T22" fmla="*/ 14 w 115"/>
                <a:gd name="T23" fmla="*/ 111 h 135"/>
                <a:gd name="T24" fmla="*/ 16 w 115"/>
                <a:gd name="T25" fmla="*/ 105 h 135"/>
                <a:gd name="T26" fmla="*/ 23 w 115"/>
                <a:gd name="T27" fmla="*/ 105 h 135"/>
                <a:gd name="T28" fmla="*/ 27 w 115"/>
                <a:gd name="T29" fmla="*/ 105 h 135"/>
                <a:gd name="T30" fmla="*/ 46 w 115"/>
                <a:gd name="T31" fmla="*/ 98 h 135"/>
                <a:gd name="T32" fmla="*/ 51 w 115"/>
                <a:gd name="T33" fmla="*/ 104 h 135"/>
                <a:gd name="T34" fmla="*/ 57 w 115"/>
                <a:gd name="T35" fmla="*/ 98 h 135"/>
                <a:gd name="T36" fmla="*/ 55 w 115"/>
                <a:gd name="T37" fmla="*/ 91 h 135"/>
                <a:gd name="T38" fmla="*/ 57 w 115"/>
                <a:gd name="T39" fmla="*/ 73 h 135"/>
                <a:gd name="T40" fmla="*/ 64 w 115"/>
                <a:gd name="T41" fmla="*/ 73 h 135"/>
                <a:gd name="T42" fmla="*/ 62 w 115"/>
                <a:gd name="T43" fmla="*/ 77 h 135"/>
                <a:gd name="T44" fmla="*/ 67 w 115"/>
                <a:gd name="T45" fmla="*/ 81 h 135"/>
                <a:gd name="T46" fmla="*/ 78 w 115"/>
                <a:gd name="T47" fmla="*/ 76 h 135"/>
                <a:gd name="T48" fmla="*/ 86 w 115"/>
                <a:gd name="T49" fmla="*/ 63 h 135"/>
                <a:gd name="T50" fmla="*/ 86 w 115"/>
                <a:gd name="T51" fmla="*/ 41 h 135"/>
                <a:gd name="T52" fmla="*/ 86 w 115"/>
                <a:gd name="T53" fmla="*/ 31 h 135"/>
                <a:gd name="T54" fmla="*/ 83 w 115"/>
                <a:gd name="T55" fmla="*/ 25 h 135"/>
                <a:gd name="T56" fmla="*/ 86 w 115"/>
                <a:gd name="T57" fmla="*/ 13 h 135"/>
                <a:gd name="T58" fmla="*/ 86 w 115"/>
                <a:gd name="T59" fmla="*/ 7 h 135"/>
                <a:gd name="T60" fmla="*/ 92 w 115"/>
                <a:gd name="T61" fmla="*/ 11 h 135"/>
                <a:gd name="T62" fmla="*/ 94 w 115"/>
                <a:gd name="T63" fmla="*/ 7 h 135"/>
                <a:gd name="T64" fmla="*/ 89 w 115"/>
                <a:gd name="T65" fmla="*/ 0 h 135"/>
                <a:gd name="T66" fmla="*/ 96 w 115"/>
                <a:gd name="T67" fmla="*/ 3 h 135"/>
                <a:gd name="T68" fmla="*/ 104 w 115"/>
                <a:gd name="T69" fmla="*/ 18 h 135"/>
                <a:gd name="T70" fmla="*/ 111 w 115"/>
                <a:gd name="T71" fmla="*/ 32 h 135"/>
                <a:gd name="T72" fmla="*/ 112 w 115"/>
                <a:gd name="T73" fmla="*/ 41 h 135"/>
                <a:gd name="T74" fmla="*/ 112 w 115"/>
                <a:gd name="T75" fmla="*/ 53 h 135"/>
                <a:gd name="T76" fmla="*/ 105 w 115"/>
                <a:gd name="T77" fmla="*/ 56 h 135"/>
                <a:gd name="T78" fmla="*/ 111 w 115"/>
                <a:gd name="T79" fmla="*/ 77 h 135"/>
                <a:gd name="T80" fmla="*/ 115 w 115"/>
                <a:gd name="T81" fmla="*/ 97 h 135"/>
                <a:gd name="T82" fmla="*/ 111 w 115"/>
                <a:gd name="T83" fmla="*/ 105 h 135"/>
                <a:gd name="T84" fmla="*/ 105 w 115"/>
                <a:gd name="T85" fmla="*/ 101 h 135"/>
                <a:gd name="T86" fmla="*/ 101 w 115"/>
                <a:gd name="T87" fmla="*/ 104 h 135"/>
                <a:gd name="T88" fmla="*/ 98 w 115"/>
                <a:gd name="T89" fmla="*/ 104 h 135"/>
                <a:gd name="T90" fmla="*/ 96 w 115"/>
                <a:gd name="T91" fmla="*/ 111 h 135"/>
                <a:gd name="T92" fmla="*/ 89 w 115"/>
                <a:gd name="T93" fmla="*/ 108 h 135"/>
                <a:gd name="T94" fmla="*/ 86 w 115"/>
                <a:gd name="T95" fmla="*/ 116 h 135"/>
                <a:gd name="T96" fmla="*/ 74 w 115"/>
                <a:gd name="T97" fmla="*/ 118 h 135"/>
                <a:gd name="T98" fmla="*/ 68 w 115"/>
                <a:gd name="T99" fmla="*/ 114 h 135"/>
                <a:gd name="T100" fmla="*/ 67 w 115"/>
                <a:gd name="T101" fmla="*/ 109 h 135"/>
                <a:gd name="T102" fmla="*/ 71 w 115"/>
                <a:gd name="T103" fmla="*/ 118 h 135"/>
                <a:gd name="T104" fmla="*/ 64 w 115"/>
                <a:gd name="T105" fmla="*/ 125 h 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35"/>
                <a:gd name="T161" fmla="*/ 115 w 115"/>
                <a:gd name="T162" fmla="*/ 135 h 1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35">
                  <a:moveTo>
                    <a:pt x="62" y="135"/>
                  </a:moveTo>
                  <a:lnTo>
                    <a:pt x="57" y="133"/>
                  </a:lnTo>
                  <a:lnTo>
                    <a:pt x="51" y="129"/>
                  </a:lnTo>
                  <a:lnTo>
                    <a:pt x="51" y="126"/>
                  </a:lnTo>
                  <a:lnTo>
                    <a:pt x="51" y="122"/>
                  </a:lnTo>
                  <a:lnTo>
                    <a:pt x="53" y="118"/>
                  </a:lnTo>
                  <a:lnTo>
                    <a:pt x="51" y="116"/>
                  </a:lnTo>
                  <a:lnTo>
                    <a:pt x="44" y="116"/>
                  </a:lnTo>
                  <a:lnTo>
                    <a:pt x="38" y="118"/>
                  </a:lnTo>
                  <a:lnTo>
                    <a:pt x="27" y="122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6" y="122"/>
                  </a:lnTo>
                  <a:lnTo>
                    <a:pt x="16" y="125"/>
                  </a:lnTo>
                  <a:lnTo>
                    <a:pt x="16" y="129"/>
                  </a:lnTo>
                  <a:lnTo>
                    <a:pt x="16" y="132"/>
                  </a:lnTo>
                  <a:lnTo>
                    <a:pt x="11" y="129"/>
                  </a:lnTo>
                  <a:lnTo>
                    <a:pt x="7" y="129"/>
                  </a:lnTo>
                  <a:lnTo>
                    <a:pt x="0" y="132"/>
                  </a:lnTo>
                  <a:lnTo>
                    <a:pt x="0" y="125"/>
                  </a:lnTo>
                  <a:lnTo>
                    <a:pt x="5" y="122"/>
                  </a:lnTo>
                  <a:lnTo>
                    <a:pt x="7" y="120"/>
                  </a:lnTo>
                  <a:lnTo>
                    <a:pt x="11" y="118"/>
                  </a:lnTo>
                  <a:lnTo>
                    <a:pt x="14" y="111"/>
                  </a:lnTo>
                  <a:lnTo>
                    <a:pt x="18" y="109"/>
                  </a:lnTo>
                  <a:lnTo>
                    <a:pt x="16" y="105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44" y="101"/>
                  </a:lnTo>
                  <a:lnTo>
                    <a:pt x="46" y="98"/>
                  </a:lnTo>
                  <a:lnTo>
                    <a:pt x="48" y="101"/>
                  </a:lnTo>
                  <a:lnTo>
                    <a:pt x="51" y="104"/>
                  </a:lnTo>
                  <a:lnTo>
                    <a:pt x="53" y="101"/>
                  </a:lnTo>
                  <a:lnTo>
                    <a:pt x="57" y="98"/>
                  </a:lnTo>
                  <a:lnTo>
                    <a:pt x="53" y="94"/>
                  </a:lnTo>
                  <a:lnTo>
                    <a:pt x="55" y="91"/>
                  </a:lnTo>
                  <a:lnTo>
                    <a:pt x="59" y="81"/>
                  </a:lnTo>
                  <a:lnTo>
                    <a:pt x="57" y="73"/>
                  </a:lnTo>
                  <a:lnTo>
                    <a:pt x="64" y="69"/>
                  </a:lnTo>
                  <a:lnTo>
                    <a:pt x="64" y="73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8" y="80"/>
                  </a:lnTo>
                  <a:lnTo>
                    <a:pt x="78" y="76"/>
                  </a:lnTo>
                  <a:lnTo>
                    <a:pt x="83" y="63"/>
                  </a:lnTo>
                  <a:lnTo>
                    <a:pt x="86" y="63"/>
                  </a:lnTo>
                  <a:lnTo>
                    <a:pt x="86" y="52"/>
                  </a:lnTo>
                  <a:lnTo>
                    <a:pt x="86" y="41"/>
                  </a:lnTo>
                  <a:lnTo>
                    <a:pt x="86" y="28"/>
                  </a:lnTo>
                  <a:lnTo>
                    <a:pt x="86" y="31"/>
                  </a:lnTo>
                  <a:lnTo>
                    <a:pt x="83" y="28"/>
                  </a:lnTo>
                  <a:lnTo>
                    <a:pt x="83" y="25"/>
                  </a:lnTo>
                  <a:lnTo>
                    <a:pt x="83" y="18"/>
                  </a:lnTo>
                  <a:lnTo>
                    <a:pt x="86" y="13"/>
                  </a:lnTo>
                  <a:lnTo>
                    <a:pt x="83" y="8"/>
                  </a:lnTo>
                  <a:lnTo>
                    <a:pt x="86" y="7"/>
                  </a:lnTo>
                  <a:lnTo>
                    <a:pt x="89" y="13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4" y="7"/>
                  </a:lnTo>
                  <a:lnTo>
                    <a:pt x="89" y="7"/>
                  </a:lnTo>
                  <a:lnTo>
                    <a:pt x="89" y="0"/>
                  </a:lnTo>
                  <a:lnTo>
                    <a:pt x="92" y="3"/>
                  </a:lnTo>
                  <a:lnTo>
                    <a:pt x="96" y="3"/>
                  </a:lnTo>
                  <a:lnTo>
                    <a:pt x="98" y="13"/>
                  </a:lnTo>
                  <a:lnTo>
                    <a:pt x="104" y="18"/>
                  </a:lnTo>
                  <a:lnTo>
                    <a:pt x="108" y="25"/>
                  </a:lnTo>
                  <a:lnTo>
                    <a:pt x="111" y="32"/>
                  </a:lnTo>
                  <a:lnTo>
                    <a:pt x="112" y="32"/>
                  </a:lnTo>
                  <a:lnTo>
                    <a:pt x="112" y="41"/>
                  </a:lnTo>
                  <a:lnTo>
                    <a:pt x="108" y="46"/>
                  </a:lnTo>
                  <a:lnTo>
                    <a:pt x="112" y="53"/>
                  </a:lnTo>
                  <a:lnTo>
                    <a:pt x="108" y="53"/>
                  </a:lnTo>
                  <a:lnTo>
                    <a:pt x="105" y="56"/>
                  </a:lnTo>
                  <a:lnTo>
                    <a:pt x="105" y="63"/>
                  </a:lnTo>
                  <a:lnTo>
                    <a:pt x="111" y="77"/>
                  </a:lnTo>
                  <a:lnTo>
                    <a:pt x="111" y="92"/>
                  </a:lnTo>
                  <a:lnTo>
                    <a:pt x="115" y="97"/>
                  </a:lnTo>
                  <a:lnTo>
                    <a:pt x="111" y="98"/>
                  </a:lnTo>
                  <a:lnTo>
                    <a:pt x="111" y="105"/>
                  </a:lnTo>
                  <a:lnTo>
                    <a:pt x="104" y="109"/>
                  </a:lnTo>
                  <a:lnTo>
                    <a:pt x="105" y="101"/>
                  </a:lnTo>
                  <a:lnTo>
                    <a:pt x="101" y="98"/>
                  </a:lnTo>
                  <a:lnTo>
                    <a:pt x="101" y="104"/>
                  </a:lnTo>
                  <a:lnTo>
                    <a:pt x="101" y="105"/>
                  </a:lnTo>
                  <a:lnTo>
                    <a:pt x="98" y="104"/>
                  </a:lnTo>
                  <a:lnTo>
                    <a:pt x="96" y="105"/>
                  </a:lnTo>
                  <a:lnTo>
                    <a:pt x="96" y="111"/>
                  </a:lnTo>
                  <a:lnTo>
                    <a:pt x="94" y="116"/>
                  </a:lnTo>
                  <a:lnTo>
                    <a:pt x="89" y="108"/>
                  </a:lnTo>
                  <a:lnTo>
                    <a:pt x="86" y="109"/>
                  </a:lnTo>
                  <a:lnTo>
                    <a:pt x="86" y="116"/>
                  </a:lnTo>
                  <a:lnTo>
                    <a:pt x="81" y="114"/>
                  </a:lnTo>
                  <a:lnTo>
                    <a:pt x="74" y="118"/>
                  </a:lnTo>
                  <a:lnTo>
                    <a:pt x="75" y="114"/>
                  </a:lnTo>
                  <a:lnTo>
                    <a:pt x="68" y="114"/>
                  </a:lnTo>
                  <a:lnTo>
                    <a:pt x="68" y="109"/>
                  </a:lnTo>
                  <a:lnTo>
                    <a:pt x="67" y="109"/>
                  </a:lnTo>
                  <a:lnTo>
                    <a:pt x="67" y="116"/>
                  </a:lnTo>
                  <a:lnTo>
                    <a:pt x="71" y="118"/>
                  </a:lnTo>
                  <a:lnTo>
                    <a:pt x="71" y="122"/>
                  </a:lnTo>
                  <a:lnTo>
                    <a:pt x="64" y="125"/>
                  </a:lnTo>
                  <a:lnTo>
                    <a:pt x="62" y="13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5" name="Group 1289"/>
          <p:cNvGrpSpPr>
            <a:grpSpLocks/>
          </p:cNvGrpSpPr>
          <p:nvPr/>
        </p:nvGrpSpPr>
        <p:grpSpPr bwMode="auto">
          <a:xfrm>
            <a:off x="6660445" y="1825978"/>
            <a:ext cx="90311" cy="103012"/>
            <a:chOff x="3997" y="1691"/>
            <a:chExt cx="64" cy="73"/>
          </a:xfrm>
        </p:grpSpPr>
        <p:sp>
          <p:nvSpPr>
            <p:cNvPr id="142553" name="Freeform 1287"/>
            <p:cNvSpPr>
              <a:spLocks/>
            </p:cNvSpPr>
            <p:nvPr/>
          </p:nvSpPr>
          <p:spPr bwMode="auto">
            <a:xfrm>
              <a:off x="3997" y="1691"/>
              <a:ext cx="64" cy="73"/>
            </a:xfrm>
            <a:custGeom>
              <a:avLst/>
              <a:gdLst>
                <a:gd name="T0" fmla="*/ 11 w 64"/>
                <a:gd name="T1" fmla="*/ 73 h 73"/>
                <a:gd name="T2" fmla="*/ 8 w 64"/>
                <a:gd name="T3" fmla="*/ 71 h 73"/>
                <a:gd name="T4" fmla="*/ 8 w 64"/>
                <a:gd name="T5" fmla="*/ 64 h 73"/>
                <a:gd name="T6" fmla="*/ 0 w 64"/>
                <a:gd name="T7" fmla="*/ 60 h 73"/>
                <a:gd name="T8" fmla="*/ 0 w 64"/>
                <a:gd name="T9" fmla="*/ 54 h 73"/>
                <a:gd name="T10" fmla="*/ 5 w 64"/>
                <a:gd name="T11" fmla="*/ 47 h 73"/>
                <a:gd name="T12" fmla="*/ 0 w 64"/>
                <a:gd name="T13" fmla="*/ 41 h 73"/>
                <a:gd name="T14" fmla="*/ 4 w 64"/>
                <a:gd name="T15" fmla="*/ 39 h 73"/>
                <a:gd name="T16" fmla="*/ 8 w 64"/>
                <a:gd name="T17" fmla="*/ 41 h 73"/>
                <a:gd name="T18" fmla="*/ 15 w 64"/>
                <a:gd name="T19" fmla="*/ 41 h 73"/>
                <a:gd name="T20" fmla="*/ 12 w 64"/>
                <a:gd name="T21" fmla="*/ 32 h 73"/>
                <a:gd name="T22" fmla="*/ 15 w 64"/>
                <a:gd name="T23" fmla="*/ 32 h 73"/>
                <a:gd name="T24" fmla="*/ 12 w 64"/>
                <a:gd name="T25" fmla="*/ 23 h 73"/>
                <a:gd name="T26" fmla="*/ 11 w 64"/>
                <a:gd name="T27" fmla="*/ 11 h 73"/>
                <a:gd name="T28" fmla="*/ 5 w 64"/>
                <a:gd name="T29" fmla="*/ 2 h 73"/>
                <a:gd name="T30" fmla="*/ 8 w 64"/>
                <a:gd name="T31" fmla="*/ 0 h 73"/>
                <a:gd name="T32" fmla="*/ 15 w 64"/>
                <a:gd name="T33" fmla="*/ 5 h 73"/>
                <a:gd name="T34" fmla="*/ 26 w 64"/>
                <a:gd name="T35" fmla="*/ 15 h 73"/>
                <a:gd name="T36" fmla="*/ 37 w 64"/>
                <a:gd name="T37" fmla="*/ 22 h 73"/>
                <a:gd name="T38" fmla="*/ 42 w 64"/>
                <a:gd name="T39" fmla="*/ 22 h 73"/>
                <a:gd name="T40" fmla="*/ 46 w 64"/>
                <a:gd name="T41" fmla="*/ 26 h 73"/>
                <a:gd name="T42" fmla="*/ 51 w 64"/>
                <a:gd name="T43" fmla="*/ 26 h 73"/>
                <a:gd name="T44" fmla="*/ 53 w 64"/>
                <a:gd name="T45" fmla="*/ 17 h 73"/>
                <a:gd name="T46" fmla="*/ 56 w 64"/>
                <a:gd name="T47" fmla="*/ 19 h 73"/>
                <a:gd name="T48" fmla="*/ 56 w 64"/>
                <a:gd name="T49" fmla="*/ 28 h 73"/>
                <a:gd name="T50" fmla="*/ 60 w 64"/>
                <a:gd name="T51" fmla="*/ 36 h 73"/>
                <a:gd name="T52" fmla="*/ 64 w 64"/>
                <a:gd name="T53" fmla="*/ 35 h 73"/>
                <a:gd name="T54" fmla="*/ 64 w 64"/>
                <a:gd name="T55" fmla="*/ 36 h 73"/>
                <a:gd name="T56" fmla="*/ 60 w 64"/>
                <a:gd name="T57" fmla="*/ 39 h 73"/>
                <a:gd name="T58" fmla="*/ 57 w 64"/>
                <a:gd name="T59" fmla="*/ 41 h 73"/>
                <a:gd name="T60" fmla="*/ 49 w 64"/>
                <a:gd name="T61" fmla="*/ 43 h 73"/>
                <a:gd name="T62" fmla="*/ 44 w 64"/>
                <a:gd name="T63" fmla="*/ 47 h 73"/>
                <a:gd name="T64" fmla="*/ 44 w 64"/>
                <a:gd name="T65" fmla="*/ 56 h 73"/>
                <a:gd name="T66" fmla="*/ 44 w 64"/>
                <a:gd name="T67" fmla="*/ 60 h 73"/>
                <a:gd name="T68" fmla="*/ 26 w 64"/>
                <a:gd name="T69" fmla="*/ 54 h 73"/>
                <a:gd name="T70" fmla="*/ 19 w 64"/>
                <a:gd name="T71" fmla="*/ 51 h 73"/>
                <a:gd name="T72" fmla="*/ 16 w 64"/>
                <a:gd name="T73" fmla="*/ 54 h 73"/>
                <a:gd name="T74" fmla="*/ 15 w 64"/>
                <a:gd name="T75" fmla="*/ 58 h 73"/>
                <a:gd name="T76" fmla="*/ 12 w 64"/>
                <a:gd name="T77" fmla="*/ 54 h 73"/>
                <a:gd name="T78" fmla="*/ 8 w 64"/>
                <a:gd name="T79" fmla="*/ 56 h 73"/>
                <a:gd name="T80" fmla="*/ 8 w 64"/>
                <a:gd name="T81" fmla="*/ 58 h 73"/>
                <a:gd name="T82" fmla="*/ 15 w 64"/>
                <a:gd name="T83" fmla="*/ 60 h 73"/>
                <a:gd name="T84" fmla="*/ 16 w 64"/>
                <a:gd name="T85" fmla="*/ 64 h 73"/>
                <a:gd name="T86" fmla="*/ 19 w 64"/>
                <a:gd name="T87" fmla="*/ 64 h 73"/>
                <a:gd name="T88" fmla="*/ 16 w 64"/>
                <a:gd name="T89" fmla="*/ 68 h 73"/>
                <a:gd name="T90" fmla="*/ 15 w 64"/>
                <a:gd name="T91" fmla="*/ 68 h 73"/>
                <a:gd name="T92" fmla="*/ 12 w 64"/>
                <a:gd name="T93" fmla="*/ 73 h 73"/>
                <a:gd name="T94" fmla="*/ 11 w 64"/>
                <a:gd name="T95" fmla="*/ 73 h 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73"/>
                <a:gd name="T146" fmla="*/ 64 w 64"/>
                <a:gd name="T147" fmla="*/ 73 h 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73">
                  <a:moveTo>
                    <a:pt x="11" y="73"/>
                  </a:moveTo>
                  <a:lnTo>
                    <a:pt x="8" y="71"/>
                  </a:lnTo>
                  <a:lnTo>
                    <a:pt x="8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5" y="47"/>
                  </a:lnTo>
                  <a:lnTo>
                    <a:pt x="0" y="41"/>
                  </a:lnTo>
                  <a:lnTo>
                    <a:pt x="4" y="39"/>
                  </a:lnTo>
                  <a:lnTo>
                    <a:pt x="8" y="41"/>
                  </a:lnTo>
                  <a:lnTo>
                    <a:pt x="15" y="41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2" y="23"/>
                  </a:lnTo>
                  <a:lnTo>
                    <a:pt x="11" y="11"/>
                  </a:lnTo>
                  <a:lnTo>
                    <a:pt x="5" y="2"/>
                  </a:lnTo>
                  <a:lnTo>
                    <a:pt x="8" y="0"/>
                  </a:lnTo>
                  <a:lnTo>
                    <a:pt x="15" y="5"/>
                  </a:lnTo>
                  <a:lnTo>
                    <a:pt x="26" y="15"/>
                  </a:lnTo>
                  <a:lnTo>
                    <a:pt x="37" y="22"/>
                  </a:lnTo>
                  <a:lnTo>
                    <a:pt x="42" y="22"/>
                  </a:lnTo>
                  <a:lnTo>
                    <a:pt x="46" y="26"/>
                  </a:lnTo>
                  <a:lnTo>
                    <a:pt x="51" y="26"/>
                  </a:lnTo>
                  <a:lnTo>
                    <a:pt x="53" y="17"/>
                  </a:lnTo>
                  <a:lnTo>
                    <a:pt x="56" y="19"/>
                  </a:lnTo>
                  <a:lnTo>
                    <a:pt x="56" y="28"/>
                  </a:lnTo>
                  <a:lnTo>
                    <a:pt x="60" y="36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0" y="39"/>
                  </a:lnTo>
                  <a:lnTo>
                    <a:pt x="57" y="41"/>
                  </a:lnTo>
                  <a:lnTo>
                    <a:pt x="49" y="43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4" y="60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5" y="58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15" y="60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6" y="68"/>
                  </a:lnTo>
                  <a:lnTo>
                    <a:pt x="15" y="68"/>
                  </a:lnTo>
                  <a:lnTo>
                    <a:pt x="12" y="73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54" name="Freeform 1288"/>
            <p:cNvSpPr>
              <a:spLocks/>
            </p:cNvSpPr>
            <p:nvPr/>
          </p:nvSpPr>
          <p:spPr bwMode="auto">
            <a:xfrm>
              <a:off x="3997" y="1691"/>
              <a:ext cx="64" cy="73"/>
            </a:xfrm>
            <a:custGeom>
              <a:avLst/>
              <a:gdLst>
                <a:gd name="T0" fmla="*/ 11 w 64"/>
                <a:gd name="T1" fmla="*/ 73 h 73"/>
                <a:gd name="T2" fmla="*/ 8 w 64"/>
                <a:gd name="T3" fmla="*/ 71 h 73"/>
                <a:gd name="T4" fmla="*/ 8 w 64"/>
                <a:gd name="T5" fmla="*/ 64 h 73"/>
                <a:gd name="T6" fmla="*/ 0 w 64"/>
                <a:gd name="T7" fmla="*/ 60 h 73"/>
                <a:gd name="T8" fmla="*/ 0 w 64"/>
                <a:gd name="T9" fmla="*/ 54 h 73"/>
                <a:gd name="T10" fmla="*/ 5 w 64"/>
                <a:gd name="T11" fmla="*/ 47 h 73"/>
                <a:gd name="T12" fmla="*/ 0 w 64"/>
                <a:gd name="T13" fmla="*/ 41 h 73"/>
                <a:gd name="T14" fmla="*/ 4 w 64"/>
                <a:gd name="T15" fmla="*/ 39 h 73"/>
                <a:gd name="T16" fmla="*/ 8 w 64"/>
                <a:gd name="T17" fmla="*/ 41 h 73"/>
                <a:gd name="T18" fmla="*/ 15 w 64"/>
                <a:gd name="T19" fmla="*/ 41 h 73"/>
                <a:gd name="T20" fmla="*/ 12 w 64"/>
                <a:gd name="T21" fmla="*/ 32 h 73"/>
                <a:gd name="T22" fmla="*/ 15 w 64"/>
                <a:gd name="T23" fmla="*/ 32 h 73"/>
                <a:gd name="T24" fmla="*/ 12 w 64"/>
                <a:gd name="T25" fmla="*/ 23 h 73"/>
                <a:gd name="T26" fmla="*/ 11 w 64"/>
                <a:gd name="T27" fmla="*/ 11 h 73"/>
                <a:gd name="T28" fmla="*/ 5 w 64"/>
                <a:gd name="T29" fmla="*/ 2 h 73"/>
                <a:gd name="T30" fmla="*/ 8 w 64"/>
                <a:gd name="T31" fmla="*/ 0 h 73"/>
                <a:gd name="T32" fmla="*/ 15 w 64"/>
                <a:gd name="T33" fmla="*/ 5 h 73"/>
                <a:gd name="T34" fmla="*/ 26 w 64"/>
                <a:gd name="T35" fmla="*/ 15 h 73"/>
                <a:gd name="T36" fmla="*/ 37 w 64"/>
                <a:gd name="T37" fmla="*/ 22 h 73"/>
                <a:gd name="T38" fmla="*/ 42 w 64"/>
                <a:gd name="T39" fmla="*/ 22 h 73"/>
                <a:gd name="T40" fmla="*/ 46 w 64"/>
                <a:gd name="T41" fmla="*/ 26 h 73"/>
                <a:gd name="T42" fmla="*/ 51 w 64"/>
                <a:gd name="T43" fmla="*/ 26 h 73"/>
                <a:gd name="T44" fmla="*/ 53 w 64"/>
                <a:gd name="T45" fmla="*/ 17 h 73"/>
                <a:gd name="T46" fmla="*/ 56 w 64"/>
                <a:gd name="T47" fmla="*/ 19 h 73"/>
                <a:gd name="T48" fmla="*/ 56 w 64"/>
                <a:gd name="T49" fmla="*/ 28 h 73"/>
                <a:gd name="T50" fmla="*/ 60 w 64"/>
                <a:gd name="T51" fmla="*/ 36 h 73"/>
                <a:gd name="T52" fmla="*/ 64 w 64"/>
                <a:gd name="T53" fmla="*/ 35 h 73"/>
                <a:gd name="T54" fmla="*/ 64 w 64"/>
                <a:gd name="T55" fmla="*/ 36 h 73"/>
                <a:gd name="T56" fmla="*/ 60 w 64"/>
                <a:gd name="T57" fmla="*/ 39 h 73"/>
                <a:gd name="T58" fmla="*/ 57 w 64"/>
                <a:gd name="T59" fmla="*/ 41 h 73"/>
                <a:gd name="T60" fmla="*/ 49 w 64"/>
                <a:gd name="T61" fmla="*/ 43 h 73"/>
                <a:gd name="T62" fmla="*/ 44 w 64"/>
                <a:gd name="T63" fmla="*/ 47 h 73"/>
                <a:gd name="T64" fmla="*/ 44 w 64"/>
                <a:gd name="T65" fmla="*/ 56 h 73"/>
                <a:gd name="T66" fmla="*/ 44 w 64"/>
                <a:gd name="T67" fmla="*/ 60 h 73"/>
                <a:gd name="T68" fmla="*/ 26 w 64"/>
                <a:gd name="T69" fmla="*/ 54 h 73"/>
                <a:gd name="T70" fmla="*/ 19 w 64"/>
                <a:gd name="T71" fmla="*/ 51 h 73"/>
                <a:gd name="T72" fmla="*/ 16 w 64"/>
                <a:gd name="T73" fmla="*/ 54 h 73"/>
                <a:gd name="T74" fmla="*/ 15 w 64"/>
                <a:gd name="T75" fmla="*/ 58 h 73"/>
                <a:gd name="T76" fmla="*/ 12 w 64"/>
                <a:gd name="T77" fmla="*/ 54 h 73"/>
                <a:gd name="T78" fmla="*/ 8 w 64"/>
                <a:gd name="T79" fmla="*/ 56 h 73"/>
                <a:gd name="T80" fmla="*/ 8 w 64"/>
                <a:gd name="T81" fmla="*/ 58 h 73"/>
                <a:gd name="T82" fmla="*/ 15 w 64"/>
                <a:gd name="T83" fmla="*/ 60 h 73"/>
                <a:gd name="T84" fmla="*/ 16 w 64"/>
                <a:gd name="T85" fmla="*/ 64 h 73"/>
                <a:gd name="T86" fmla="*/ 19 w 64"/>
                <a:gd name="T87" fmla="*/ 64 h 73"/>
                <a:gd name="T88" fmla="*/ 16 w 64"/>
                <a:gd name="T89" fmla="*/ 68 h 73"/>
                <a:gd name="T90" fmla="*/ 15 w 64"/>
                <a:gd name="T91" fmla="*/ 68 h 73"/>
                <a:gd name="T92" fmla="*/ 12 w 64"/>
                <a:gd name="T93" fmla="*/ 73 h 73"/>
                <a:gd name="T94" fmla="*/ 11 w 64"/>
                <a:gd name="T95" fmla="*/ 73 h 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73"/>
                <a:gd name="T146" fmla="*/ 64 w 64"/>
                <a:gd name="T147" fmla="*/ 73 h 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73">
                  <a:moveTo>
                    <a:pt x="11" y="73"/>
                  </a:moveTo>
                  <a:lnTo>
                    <a:pt x="8" y="71"/>
                  </a:lnTo>
                  <a:lnTo>
                    <a:pt x="8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5" y="47"/>
                  </a:lnTo>
                  <a:lnTo>
                    <a:pt x="0" y="41"/>
                  </a:lnTo>
                  <a:lnTo>
                    <a:pt x="4" y="39"/>
                  </a:lnTo>
                  <a:lnTo>
                    <a:pt x="8" y="41"/>
                  </a:lnTo>
                  <a:lnTo>
                    <a:pt x="15" y="41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2" y="23"/>
                  </a:lnTo>
                  <a:lnTo>
                    <a:pt x="11" y="11"/>
                  </a:lnTo>
                  <a:lnTo>
                    <a:pt x="5" y="2"/>
                  </a:lnTo>
                  <a:lnTo>
                    <a:pt x="8" y="0"/>
                  </a:lnTo>
                  <a:lnTo>
                    <a:pt x="15" y="5"/>
                  </a:lnTo>
                  <a:lnTo>
                    <a:pt x="26" y="15"/>
                  </a:lnTo>
                  <a:lnTo>
                    <a:pt x="37" y="22"/>
                  </a:lnTo>
                  <a:lnTo>
                    <a:pt x="42" y="22"/>
                  </a:lnTo>
                  <a:lnTo>
                    <a:pt x="46" y="26"/>
                  </a:lnTo>
                  <a:lnTo>
                    <a:pt x="51" y="26"/>
                  </a:lnTo>
                  <a:lnTo>
                    <a:pt x="53" y="17"/>
                  </a:lnTo>
                  <a:lnTo>
                    <a:pt x="56" y="19"/>
                  </a:lnTo>
                  <a:lnTo>
                    <a:pt x="56" y="28"/>
                  </a:lnTo>
                  <a:lnTo>
                    <a:pt x="60" y="36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0" y="39"/>
                  </a:lnTo>
                  <a:lnTo>
                    <a:pt x="57" y="41"/>
                  </a:lnTo>
                  <a:lnTo>
                    <a:pt x="49" y="43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4" y="60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5" y="58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15" y="60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6" y="68"/>
                  </a:lnTo>
                  <a:lnTo>
                    <a:pt x="15" y="68"/>
                  </a:lnTo>
                  <a:lnTo>
                    <a:pt x="12" y="73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6" name="Group 1292"/>
          <p:cNvGrpSpPr>
            <a:grpSpLocks/>
          </p:cNvGrpSpPr>
          <p:nvPr/>
        </p:nvGrpSpPr>
        <p:grpSpPr bwMode="auto">
          <a:xfrm>
            <a:off x="6539089" y="2257778"/>
            <a:ext cx="8467" cy="15523"/>
            <a:chOff x="3911" y="1997"/>
            <a:chExt cx="6" cy="11"/>
          </a:xfrm>
        </p:grpSpPr>
        <p:sp>
          <p:nvSpPr>
            <p:cNvPr id="142551" name="Freeform 1290"/>
            <p:cNvSpPr>
              <a:spLocks/>
            </p:cNvSpPr>
            <p:nvPr/>
          </p:nvSpPr>
          <p:spPr bwMode="auto">
            <a:xfrm>
              <a:off x="3911" y="199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8 h 11"/>
                <a:gd name="T4" fmla="*/ 2 w 6"/>
                <a:gd name="T5" fmla="*/ 4 h 11"/>
                <a:gd name="T6" fmla="*/ 2 w 6"/>
                <a:gd name="T7" fmla="*/ 2 h 11"/>
                <a:gd name="T8" fmla="*/ 5 w 6"/>
                <a:gd name="T9" fmla="*/ 2 h 11"/>
                <a:gd name="T10" fmla="*/ 6 w 6"/>
                <a:gd name="T11" fmla="*/ 0 h 11"/>
                <a:gd name="T12" fmla="*/ 2 w 6"/>
                <a:gd name="T13" fmla="*/ 8 h 11"/>
                <a:gd name="T14" fmla="*/ 5 w 6"/>
                <a:gd name="T15" fmla="*/ 11 h 11"/>
                <a:gd name="T16" fmla="*/ 0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0" y="11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2" y="8"/>
                  </a:lnTo>
                  <a:lnTo>
                    <a:pt x="5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52" name="Freeform 1291"/>
            <p:cNvSpPr>
              <a:spLocks/>
            </p:cNvSpPr>
            <p:nvPr/>
          </p:nvSpPr>
          <p:spPr bwMode="auto">
            <a:xfrm>
              <a:off x="3911" y="199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8 h 11"/>
                <a:gd name="T4" fmla="*/ 2 w 6"/>
                <a:gd name="T5" fmla="*/ 4 h 11"/>
                <a:gd name="T6" fmla="*/ 2 w 6"/>
                <a:gd name="T7" fmla="*/ 2 h 11"/>
                <a:gd name="T8" fmla="*/ 5 w 6"/>
                <a:gd name="T9" fmla="*/ 2 h 11"/>
                <a:gd name="T10" fmla="*/ 6 w 6"/>
                <a:gd name="T11" fmla="*/ 0 h 11"/>
                <a:gd name="T12" fmla="*/ 2 w 6"/>
                <a:gd name="T13" fmla="*/ 8 h 11"/>
                <a:gd name="T14" fmla="*/ 5 w 6"/>
                <a:gd name="T15" fmla="*/ 11 h 11"/>
                <a:gd name="T16" fmla="*/ 0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0" y="11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2" y="8"/>
                  </a:lnTo>
                  <a:lnTo>
                    <a:pt x="5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7" name="Group 1295"/>
          <p:cNvGrpSpPr>
            <a:grpSpLocks/>
          </p:cNvGrpSpPr>
          <p:nvPr/>
        </p:nvGrpSpPr>
        <p:grpSpPr bwMode="auto">
          <a:xfrm>
            <a:off x="6557434" y="2223911"/>
            <a:ext cx="9877" cy="5644"/>
            <a:chOff x="3924" y="1973"/>
            <a:chExt cx="7" cy="4"/>
          </a:xfrm>
        </p:grpSpPr>
        <p:sp>
          <p:nvSpPr>
            <p:cNvPr id="142549" name="Freeform 1293"/>
            <p:cNvSpPr>
              <a:spLocks/>
            </p:cNvSpPr>
            <p:nvPr/>
          </p:nvSpPr>
          <p:spPr bwMode="auto">
            <a:xfrm>
              <a:off x="3924" y="1973"/>
              <a:ext cx="7" cy="4"/>
            </a:xfrm>
            <a:custGeom>
              <a:avLst/>
              <a:gdLst>
                <a:gd name="T0" fmla="*/ 3 w 7"/>
                <a:gd name="T1" fmla="*/ 4 h 4"/>
                <a:gd name="T2" fmla="*/ 0 w 7"/>
                <a:gd name="T3" fmla="*/ 3 h 4"/>
                <a:gd name="T4" fmla="*/ 7 w 7"/>
                <a:gd name="T5" fmla="*/ 0 h 4"/>
                <a:gd name="T6" fmla="*/ 6 w 7"/>
                <a:gd name="T7" fmla="*/ 3 h 4"/>
                <a:gd name="T8" fmla="*/ 3 w 7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3" y="4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6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50" name="Freeform 1294"/>
            <p:cNvSpPr>
              <a:spLocks/>
            </p:cNvSpPr>
            <p:nvPr/>
          </p:nvSpPr>
          <p:spPr bwMode="auto">
            <a:xfrm>
              <a:off x="3924" y="1973"/>
              <a:ext cx="7" cy="4"/>
            </a:xfrm>
            <a:custGeom>
              <a:avLst/>
              <a:gdLst>
                <a:gd name="T0" fmla="*/ 3 w 7"/>
                <a:gd name="T1" fmla="*/ 4 h 4"/>
                <a:gd name="T2" fmla="*/ 0 w 7"/>
                <a:gd name="T3" fmla="*/ 3 h 4"/>
                <a:gd name="T4" fmla="*/ 7 w 7"/>
                <a:gd name="T5" fmla="*/ 0 h 4"/>
                <a:gd name="T6" fmla="*/ 6 w 7"/>
                <a:gd name="T7" fmla="*/ 3 h 4"/>
                <a:gd name="T8" fmla="*/ 3 w 7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3" y="4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6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8" name="Group 1298"/>
          <p:cNvGrpSpPr>
            <a:grpSpLocks/>
          </p:cNvGrpSpPr>
          <p:nvPr/>
        </p:nvGrpSpPr>
        <p:grpSpPr bwMode="auto">
          <a:xfrm>
            <a:off x="4960056" y="2160412"/>
            <a:ext cx="73378" cy="76200"/>
            <a:chOff x="2792" y="1928"/>
            <a:chExt cx="52" cy="54"/>
          </a:xfrm>
        </p:grpSpPr>
        <p:sp>
          <p:nvSpPr>
            <p:cNvPr id="142547" name="Freeform 1296"/>
            <p:cNvSpPr>
              <a:spLocks/>
            </p:cNvSpPr>
            <p:nvPr/>
          </p:nvSpPr>
          <p:spPr bwMode="auto">
            <a:xfrm>
              <a:off x="2792" y="1928"/>
              <a:ext cx="52" cy="54"/>
            </a:xfrm>
            <a:custGeom>
              <a:avLst/>
              <a:gdLst>
                <a:gd name="T0" fmla="*/ 5 w 52"/>
                <a:gd name="T1" fmla="*/ 11 h 54"/>
                <a:gd name="T2" fmla="*/ 12 w 52"/>
                <a:gd name="T3" fmla="*/ 11 h 54"/>
                <a:gd name="T4" fmla="*/ 15 w 52"/>
                <a:gd name="T5" fmla="*/ 13 h 54"/>
                <a:gd name="T6" fmla="*/ 16 w 52"/>
                <a:gd name="T7" fmla="*/ 13 h 54"/>
                <a:gd name="T8" fmla="*/ 22 w 52"/>
                <a:gd name="T9" fmla="*/ 13 h 54"/>
                <a:gd name="T10" fmla="*/ 33 w 52"/>
                <a:gd name="T11" fmla="*/ 8 h 54"/>
                <a:gd name="T12" fmla="*/ 44 w 52"/>
                <a:gd name="T13" fmla="*/ 0 h 54"/>
                <a:gd name="T14" fmla="*/ 52 w 52"/>
                <a:gd name="T15" fmla="*/ 15 h 54"/>
                <a:gd name="T16" fmla="*/ 41 w 52"/>
                <a:gd name="T17" fmla="*/ 20 h 54"/>
                <a:gd name="T18" fmla="*/ 26 w 52"/>
                <a:gd name="T19" fmla="*/ 24 h 54"/>
                <a:gd name="T20" fmla="*/ 26 w 52"/>
                <a:gd name="T21" fmla="*/ 26 h 54"/>
                <a:gd name="T22" fmla="*/ 37 w 52"/>
                <a:gd name="T23" fmla="*/ 36 h 54"/>
                <a:gd name="T24" fmla="*/ 34 w 52"/>
                <a:gd name="T25" fmla="*/ 39 h 54"/>
                <a:gd name="T26" fmla="*/ 33 w 52"/>
                <a:gd name="T27" fmla="*/ 43 h 54"/>
                <a:gd name="T28" fmla="*/ 28 w 52"/>
                <a:gd name="T29" fmla="*/ 46 h 54"/>
                <a:gd name="T30" fmla="*/ 26 w 52"/>
                <a:gd name="T31" fmla="*/ 46 h 54"/>
                <a:gd name="T32" fmla="*/ 16 w 52"/>
                <a:gd name="T33" fmla="*/ 54 h 54"/>
                <a:gd name="T34" fmla="*/ 0 w 52"/>
                <a:gd name="T35" fmla="*/ 53 h 54"/>
                <a:gd name="T36" fmla="*/ 5 w 52"/>
                <a:gd name="T37" fmla="*/ 49 h 54"/>
                <a:gd name="T38" fmla="*/ 5 w 52"/>
                <a:gd name="T39" fmla="*/ 39 h 54"/>
                <a:gd name="T40" fmla="*/ 5 w 52"/>
                <a:gd name="T41" fmla="*/ 31 h 54"/>
                <a:gd name="T42" fmla="*/ 5 w 52"/>
                <a:gd name="T43" fmla="*/ 21 h 54"/>
                <a:gd name="T44" fmla="*/ 3 w 52"/>
                <a:gd name="T45" fmla="*/ 17 h 54"/>
                <a:gd name="T46" fmla="*/ 3 w 52"/>
                <a:gd name="T47" fmla="*/ 13 h 54"/>
                <a:gd name="T48" fmla="*/ 5 w 52"/>
                <a:gd name="T49" fmla="*/ 13 h 54"/>
                <a:gd name="T50" fmla="*/ 5 w 52"/>
                <a:gd name="T51" fmla="*/ 11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54"/>
                <a:gd name="T80" fmla="*/ 52 w 52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54">
                  <a:moveTo>
                    <a:pt x="5" y="11"/>
                  </a:moveTo>
                  <a:lnTo>
                    <a:pt x="12" y="11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22" y="13"/>
                  </a:lnTo>
                  <a:lnTo>
                    <a:pt x="33" y="8"/>
                  </a:lnTo>
                  <a:lnTo>
                    <a:pt x="44" y="0"/>
                  </a:lnTo>
                  <a:lnTo>
                    <a:pt x="52" y="15"/>
                  </a:lnTo>
                  <a:lnTo>
                    <a:pt x="41" y="20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37" y="36"/>
                  </a:lnTo>
                  <a:lnTo>
                    <a:pt x="34" y="39"/>
                  </a:lnTo>
                  <a:lnTo>
                    <a:pt x="33" y="43"/>
                  </a:lnTo>
                  <a:lnTo>
                    <a:pt x="28" y="46"/>
                  </a:lnTo>
                  <a:lnTo>
                    <a:pt x="26" y="46"/>
                  </a:lnTo>
                  <a:lnTo>
                    <a:pt x="16" y="54"/>
                  </a:lnTo>
                  <a:lnTo>
                    <a:pt x="0" y="53"/>
                  </a:lnTo>
                  <a:lnTo>
                    <a:pt x="5" y="49"/>
                  </a:lnTo>
                  <a:lnTo>
                    <a:pt x="5" y="39"/>
                  </a:lnTo>
                  <a:lnTo>
                    <a:pt x="5" y="31"/>
                  </a:lnTo>
                  <a:lnTo>
                    <a:pt x="5" y="21"/>
                  </a:lnTo>
                  <a:lnTo>
                    <a:pt x="3" y="17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48" name="Freeform 1297"/>
            <p:cNvSpPr>
              <a:spLocks/>
            </p:cNvSpPr>
            <p:nvPr/>
          </p:nvSpPr>
          <p:spPr bwMode="auto">
            <a:xfrm>
              <a:off x="2792" y="1928"/>
              <a:ext cx="52" cy="54"/>
            </a:xfrm>
            <a:custGeom>
              <a:avLst/>
              <a:gdLst>
                <a:gd name="T0" fmla="*/ 5 w 52"/>
                <a:gd name="T1" fmla="*/ 11 h 54"/>
                <a:gd name="T2" fmla="*/ 12 w 52"/>
                <a:gd name="T3" fmla="*/ 11 h 54"/>
                <a:gd name="T4" fmla="*/ 15 w 52"/>
                <a:gd name="T5" fmla="*/ 13 h 54"/>
                <a:gd name="T6" fmla="*/ 16 w 52"/>
                <a:gd name="T7" fmla="*/ 13 h 54"/>
                <a:gd name="T8" fmla="*/ 22 w 52"/>
                <a:gd name="T9" fmla="*/ 13 h 54"/>
                <a:gd name="T10" fmla="*/ 33 w 52"/>
                <a:gd name="T11" fmla="*/ 8 h 54"/>
                <a:gd name="T12" fmla="*/ 44 w 52"/>
                <a:gd name="T13" fmla="*/ 0 h 54"/>
                <a:gd name="T14" fmla="*/ 52 w 52"/>
                <a:gd name="T15" fmla="*/ 15 h 54"/>
                <a:gd name="T16" fmla="*/ 41 w 52"/>
                <a:gd name="T17" fmla="*/ 20 h 54"/>
                <a:gd name="T18" fmla="*/ 26 w 52"/>
                <a:gd name="T19" fmla="*/ 24 h 54"/>
                <a:gd name="T20" fmla="*/ 26 w 52"/>
                <a:gd name="T21" fmla="*/ 26 h 54"/>
                <a:gd name="T22" fmla="*/ 37 w 52"/>
                <a:gd name="T23" fmla="*/ 36 h 54"/>
                <a:gd name="T24" fmla="*/ 34 w 52"/>
                <a:gd name="T25" fmla="*/ 39 h 54"/>
                <a:gd name="T26" fmla="*/ 33 w 52"/>
                <a:gd name="T27" fmla="*/ 43 h 54"/>
                <a:gd name="T28" fmla="*/ 28 w 52"/>
                <a:gd name="T29" fmla="*/ 46 h 54"/>
                <a:gd name="T30" fmla="*/ 26 w 52"/>
                <a:gd name="T31" fmla="*/ 46 h 54"/>
                <a:gd name="T32" fmla="*/ 16 w 52"/>
                <a:gd name="T33" fmla="*/ 54 h 54"/>
                <a:gd name="T34" fmla="*/ 0 w 52"/>
                <a:gd name="T35" fmla="*/ 53 h 54"/>
                <a:gd name="T36" fmla="*/ 5 w 52"/>
                <a:gd name="T37" fmla="*/ 49 h 54"/>
                <a:gd name="T38" fmla="*/ 5 w 52"/>
                <a:gd name="T39" fmla="*/ 39 h 54"/>
                <a:gd name="T40" fmla="*/ 5 w 52"/>
                <a:gd name="T41" fmla="*/ 31 h 54"/>
                <a:gd name="T42" fmla="*/ 5 w 52"/>
                <a:gd name="T43" fmla="*/ 21 h 54"/>
                <a:gd name="T44" fmla="*/ 3 w 52"/>
                <a:gd name="T45" fmla="*/ 17 h 54"/>
                <a:gd name="T46" fmla="*/ 3 w 52"/>
                <a:gd name="T47" fmla="*/ 13 h 54"/>
                <a:gd name="T48" fmla="*/ 5 w 52"/>
                <a:gd name="T49" fmla="*/ 13 h 54"/>
                <a:gd name="T50" fmla="*/ 5 w 52"/>
                <a:gd name="T51" fmla="*/ 11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54"/>
                <a:gd name="T80" fmla="*/ 52 w 52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54">
                  <a:moveTo>
                    <a:pt x="5" y="11"/>
                  </a:moveTo>
                  <a:lnTo>
                    <a:pt x="12" y="11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22" y="13"/>
                  </a:lnTo>
                  <a:lnTo>
                    <a:pt x="33" y="8"/>
                  </a:lnTo>
                  <a:lnTo>
                    <a:pt x="44" y="0"/>
                  </a:lnTo>
                  <a:lnTo>
                    <a:pt x="52" y="15"/>
                  </a:lnTo>
                  <a:lnTo>
                    <a:pt x="41" y="20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37" y="36"/>
                  </a:lnTo>
                  <a:lnTo>
                    <a:pt x="34" y="39"/>
                  </a:lnTo>
                  <a:lnTo>
                    <a:pt x="33" y="43"/>
                  </a:lnTo>
                  <a:lnTo>
                    <a:pt x="28" y="46"/>
                  </a:lnTo>
                  <a:lnTo>
                    <a:pt x="26" y="46"/>
                  </a:lnTo>
                  <a:lnTo>
                    <a:pt x="16" y="54"/>
                  </a:lnTo>
                  <a:lnTo>
                    <a:pt x="0" y="53"/>
                  </a:lnTo>
                  <a:lnTo>
                    <a:pt x="5" y="49"/>
                  </a:lnTo>
                  <a:lnTo>
                    <a:pt x="5" y="39"/>
                  </a:lnTo>
                  <a:lnTo>
                    <a:pt x="5" y="31"/>
                  </a:lnTo>
                  <a:lnTo>
                    <a:pt x="5" y="21"/>
                  </a:lnTo>
                  <a:lnTo>
                    <a:pt x="3" y="17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59" name="Group 1301"/>
          <p:cNvGrpSpPr>
            <a:grpSpLocks/>
          </p:cNvGrpSpPr>
          <p:nvPr/>
        </p:nvGrpSpPr>
        <p:grpSpPr bwMode="auto">
          <a:xfrm>
            <a:off x="6131278" y="2483556"/>
            <a:ext cx="90311" cy="71967"/>
            <a:chOff x="3622" y="2157"/>
            <a:chExt cx="64" cy="51"/>
          </a:xfrm>
        </p:grpSpPr>
        <p:sp>
          <p:nvSpPr>
            <p:cNvPr id="142545" name="Freeform 1299"/>
            <p:cNvSpPr>
              <a:spLocks/>
            </p:cNvSpPr>
            <p:nvPr/>
          </p:nvSpPr>
          <p:spPr bwMode="auto">
            <a:xfrm>
              <a:off x="3622" y="2157"/>
              <a:ext cx="64" cy="51"/>
            </a:xfrm>
            <a:custGeom>
              <a:avLst/>
              <a:gdLst>
                <a:gd name="T0" fmla="*/ 34 w 64"/>
                <a:gd name="T1" fmla="*/ 4 h 51"/>
                <a:gd name="T2" fmla="*/ 34 w 64"/>
                <a:gd name="T3" fmla="*/ 8 h 51"/>
                <a:gd name="T4" fmla="*/ 41 w 64"/>
                <a:gd name="T5" fmla="*/ 8 h 51"/>
                <a:gd name="T6" fmla="*/ 44 w 64"/>
                <a:gd name="T7" fmla="*/ 10 h 51"/>
                <a:gd name="T8" fmla="*/ 45 w 64"/>
                <a:gd name="T9" fmla="*/ 8 h 51"/>
                <a:gd name="T10" fmla="*/ 45 w 64"/>
                <a:gd name="T11" fmla="*/ 2 h 51"/>
                <a:gd name="T12" fmla="*/ 51 w 64"/>
                <a:gd name="T13" fmla="*/ 0 h 51"/>
                <a:gd name="T14" fmla="*/ 56 w 64"/>
                <a:gd name="T15" fmla="*/ 4 h 51"/>
                <a:gd name="T16" fmla="*/ 62 w 64"/>
                <a:gd name="T17" fmla="*/ 4 h 51"/>
                <a:gd name="T18" fmla="*/ 62 w 64"/>
                <a:gd name="T19" fmla="*/ 8 h 51"/>
                <a:gd name="T20" fmla="*/ 64 w 64"/>
                <a:gd name="T21" fmla="*/ 18 h 51"/>
                <a:gd name="T22" fmla="*/ 64 w 64"/>
                <a:gd name="T23" fmla="*/ 27 h 51"/>
                <a:gd name="T24" fmla="*/ 59 w 64"/>
                <a:gd name="T25" fmla="*/ 30 h 51"/>
                <a:gd name="T26" fmla="*/ 56 w 64"/>
                <a:gd name="T27" fmla="*/ 31 h 51"/>
                <a:gd name="T28" fmla="*/ 48 w 64"/>
                <a:gd name="T29" fmla="*/ 34 h 51"/>
                <a:gd name="T30" fmla="*/ 44 w 64"/>
                <a:gd name="T31" fmla="*/ 35 h 51"/>
                <a:gd name="T32" fmla="*/ 45 w 64"/>
                <a:gd name="T33" fmla="*/ 41 h 51"/>
                <a:gd name="T34" fmla="*/ 45 w 64"/>
                <a:gd name="T35" fmla="*/ 45 h 51"/>
                <a:gd name="T36" fmla="*/ 38 w 64"/>
                <a:gd name="T37" fmla="*/ 46 h 51"/>
                <a:gd name="T38" fmla="*/ 27 w 64"/>
                <a:gd name="T39" fmla="*/ 51 h 51"/>
                <a:gd name="T40" fmla="*/ 21 w 64"/>
                <a:gd name="T41" fmla="*/ 49 h 51"/>
                <a:gd name="T42" fmla="*/ 18 w 64"/>
                <a:gd name="T43" fmla="*/ 49 h 51"/>
                <a:gd name="T44" fmla="*/ 18 w 64"/>
                <a:gd name="T45" fmla="*/ 45 h 51"/>
                <a:gd name="T46" fmla="*/ 16 w 64"/>
                <a:gd name="T47" fmla="*/ 42 h 51"/>
                <a:gd name="T48" fmla="*/ 14 w 64"/>
                <a:gd name="T49" fmla="*/ 45 h 51"/>
                <a:gd name="T50" fmla="*/ 8 w 64"/>
                <a:gd name="T51" fmla="*/ 41 h 51"/>
                <a:gd name="T52" fmla="*/ 8 w 64"/>
                <a:gd name="T53" fmla="*/ 35 h 51"/>
                <a:gd name="T54" fmla="*/ 3 w 64"/>
                <a:gd name="T55" fmla="*/ 24 h 51"/>
                <a:gd name="T56" fmla="*/ 0 w 64"/>
                <a:gd name="T57" fmla="*/ 17 h 51"/>
                <a:gd name="T58" fmla="*/ 7 w 64"/>
                <a:gd name="T59" fmla="*/ 13 h 51"/>
                <a:gd name="T60" fmla="*/ 7 w 64"/>
                <a:gd name="T61" fmla="*/ 4 h 51"/>
                <a:gd name="T62" fmla="*/ 16 w 64"/>
                <a:gd name="T63" fmla="*/ 2 h 51"/>
                <a:gd name="T64" fmla="*/ 25 w 64"/>
                <a:gd name="T65" fmla="*/ 4 h 51"/>
                <a:gd name="T66" fmla="*/ 27 w 64"/>
                <a:gd name="T67" fmla="*/ 2 h 51"/>
                <a:gd name="T68" fmla="*/ 32 w 64"/>
                <a:gd name="T69" fmla="*/ 4 h 51"/>
                <a:gd name="T70" fmla="*/ 34 w 64"/>
                <a:gd name="T71" fmla="*/ 4 h 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51"/>
                <a:gd name="T110" fmla="*/ 64 w 64"/>
                <a:gd name="T111" fmla="*/ 51 h 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51">
                  <a:moveTo>
                    <a:pt x="34" y="4"/>
                  </a:moveTo>
                  <a:lnTo>
                    <a:pt x="34" y="8"/>
                  </a:lnTo>
                  <a:lnTo>
                    <a:pt x="41" y="8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6" y="4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4" y="18"/>
                  </a:lnTo>
                  <a:lnTo>
                    <a:pt x="64" y="27"/>
                  </a:lnTo>
                  <a:lnTo>
                    <a:pt x="59" y="30"/>
                  </a:lnTo>
                  <a:lnTo>
                    <a:pt x="56" y="31"/>
                  </a:lnTo>
                  <a:lnTo>
                    <a:pt x="48" y="34"/>
                  </a:lnTo>
                  <a:lnTo>
                    <a:pt x="44" y="35"/>
                  </a:lnTo>
                  <a:lnTo>
                    <a:pt x="45" y="41"/>
                  </a:lnTo>
                  <a:lnTo>
                    <a:pt x="45" y="45"/>
                  </a:lnTo>
                  <a:lnTo>
                    <a:pt x="38" y="46"/>
                  </a:lnTo>
                  <a:lnTo>
                    <a:pt x="27" y="51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16" y="42"/>
                  </a:lnTo>
                  <a:lnTo>
                    <a:pt x="14" y="45"/>
                  </a:lnTo>
                  <a:lnTo>
                    <a:pt x="8" y="41"/>
                  </a:lnTo>
                  <a:lnTo>
                    <a:pt x="8" y="35"/>
                  </a:lnTo>
                  <a:lnTo>
                    <a:pt x="3" y="24"/>
                  </a:lnTo>
                  <a:lnTo>
                    <a:pt x="0" y="17"/>
                  </a:lnTo>
                  <a:lnTo>
                    <a:pt x="7" y="13"/>
                  </a:lnTo>
                  <a:lnTo>
                    <a:pt x="7" y="4"/>
                  </a:lnTo>
                  <a:lnTo>
                    <a:pt x="16" y="2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46" name="Freeform 1300"/>
            <p:cNvSpPr>
              <a:spLocks/>
            </p:cNvSpPr>
            <p:nvPr/>
          </p:nvSpPr>
          <p:spPr bwMode="auto">
            <a:xfrm>
              <a:off x="3622" y="2157"/>
              <a:ext cx="64" cy="51"/>
            </a:xfrm>
            <a:custGeom>
              <a:avLst/>
              <a:gdLst>
                <a:gd name="T0" fmla="*/ 34 w 64"/>
                <a:gd name="T1" fmla="*/ 4 h 51"/>
                <a:gd name="T2" fmla="*/ 34 w 64"/>
                <a:gd name="T3" fmla="*/ 8 h 51"/>
                <a:gd name="T4" fmla="*/ 41 w 64"/>
                <a:gd name="T5" fmla="*/ 8 h 51"/>
                <a:gd name="T6" fmla="*/ 44 w 64"/>
                <a:gd name="T7" fmla="*/ 10 h 51"/>
                <a:gd name="T8" fmla="*/ 45 w 64"/>
                <a:gd name="T9" fmla="*/ 8 h 51"/>
                <a:gd name="T10" fmla="*/ 45 w 64"/>
                <a:gd name="T11" fmla="*/ 2 h 51"/>
                <a:gd name="T12" fmla="*/ 51 w 64"/>
                <a:gd name="T13" fmla="*/ 0 h 51"/>
                <a:gd name="T14" fmla="*/ 56 w 64"/>
                <a:gd name="T15" fmla="*/ 4 h 51"/>
                <a:gd name="T16" fmla="*/ 62 w 64"/>
                <a:gd name="T17" fmla="*/ 4 h 51"/>
                <a:gd name="T18" fmla="*/ 62 w 64"/>
                <a:gd name="T19" fmla="*/ 8 h 51"/>
                <a:gd name="T20" fmla="*/ 64 w 64"/>
                <a:gd name="T21" fmla="*/ 18 h 51"/>
                <a:gd name="T22" fmla="*/ 64 w 64"/>
                <a:gd name="T23" fmla="*/ 27 h 51"/>
                <a:gd name="T24" fmla="*/ 59 w 64"/>
                <a:gd name="T25" fmla="*/ 30 h 51"/>
                <a:gd name="T26" fmla="*/ 56 w 64"/>
                <a:gd name="T27" fmla="*/ 31 h 51"/>
                <a:gd name="T28" fmla="*/ 48 w 64"/>
                <a:gd name="T29" fmla="*/ 34 h 51"/>
                <a:gd name="T30" fmla="*/ 44 w 64"/>
                <a:gd name="T31" fmla="*/ 35 h 51"/>
                <a:gd name="T32" fmla="*/ 45 w 64"/>
                <a:gd name="T33" fmla="*/ 41 h 51"/>
                <a:gd name="T34" fmla="*/ 45 w 64"/>
                <a:gd name="T35" fmla="*/ 45 h 51"/>
                <a:gd name="T36" fmla="*/ 38 w 64"/>
                <a:gd name="T37" fmla="*/ 46 h 51"/>
                <a:gd name="T38" fmla="*/ 27 w 64"/>
                <a:gd name="T39" fmla="*/ 51 h 51"/>
                <a:gd name="T40" fmla="*/ 21 w 64"/>
                <a:gd name="T41" fmla="*/ 49 h 51"/>
                <a:gd name="T42" fmla="*/ 18 w 64"/>
                <a:gd name="T43" fmla="*/ 49 h 51"/>
                <a:gd name="T44" fmla="*/ 18 w 64"/>
                <a:gd name="T45" fmla="*/ 45 h 51"/>
                <a:gd name="T46" fmla="*/ 16 w 64"/>
                <a:gd name="T47" fmla="*/ 42 h 51"/>
                <a:gd name="T48" fmla="*/ 14 w 64"/>
                <a:gd name="T49" fmla="*/ 45 h 51"/>
                <a:gd name="T50" fmla="*/ 8 w 64"/>
                <a:gd name="T51" fmla="*/ 41 h 51"/>
                <a:gd name="T52" fmla="*/ 8 w 64"/>
                <a:gd name="T53" fmla="*/ 35 h 51"/>
                <a:gd name="T54" fmla="*/ 3 w 64"/>
                <a:gd name="T55" fmla="*/ 24 h 51"/>
                <a:gd name="T56" fmla="*/ 0 w 64"/>
                <a:gd name="T57" fmla="*/ 17 h 51"/>
                <a:gd name="T58" fmla="*/ 7 w 64"/>
                <a:gd name="T59" fmla="*/ 13 h 51"/>
                <a:gd name="T60" fmla="*/ 7 w 64"/>
                <a:gd name="T61" fmla="*/ 4 h 51"/>
                <a:gd name="T62" fmla="*/ 16 w 64"/>
                <a:gd name="T63" fmla="*/ 2 h 51"/>
                <a:gd name="T64" fmla="*/ 25 w 64"/>
                <a:gd name="T65" fmla="*/ 4 h 51"/>
                <a:gd name="T66" fmla="*/ 27 w 64"/>
                <a:gd name="T67" fmla="*/ 2 h 51"/>
                <a:gd name="T68" fmla="*/ 32 w 64"/>
                <a:gd name="T69" fmla="*/ 4 h 51"/>
                <a:gd name="T70" fmla="*/ 34 w 64"/>
                <a:gd name="T71" fmla="*/ 4 h 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51"/>
                <a:gd name="T110" fmla="*/ 64 w 64"/>
                <a:gd name="T111" fmla="*/ 51 h 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51">
                  <a:moveTo>
                    <a:pt x="34" y="4"/>
                  </a:moveTo>
                  <a:lnTo>
                    <a:pt x="34" y="8"/>
                  </a:lnTo>
                  <a:lnTo>
                    <a:pt x="41" y="8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6" y="4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4" y="18"/>
                  </a:lnTo>
                  <a:lnTo>
                    <a:pt x="64" y="27"/>
                  </a:lnTo>
                  <a:lnTo>
                    <a:pt x="59" y="30"/>
                  </a:lnTo>
                  <a:lnTo>
                    <a:pt x="56" y="31"/>
                  </a:lnTo>
                  <a:lnTo>
                    <a:pt x="48" y="34"/>
                  </a:lnTo>
                  <a:lnTo>
                    <a:pt x="44" y="35"/>
                  </a:lnTo>
                  <a:lnTo>
                    <a:pt x="45" y="41"/>
                  </a:lnTo>
                  <a:lnTo>
                    <a:pt x="45" y="45"/>
                  </a:lnTo>
                  <a:lnTo>
                    <a:pt x="38" y="46"/>
                  </a:lnTo>
                  <a:lnTo>
                    <a:pt x="27" y="51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16" y="42"/>
                  </a:lnTo>
                  <a:lnTo>
                    <a:pt x="14" y="45"/>
                  </a:lnTo>
                  <a:lnTo>
                    <a:pt x="8" y="41"/>
                  </a:lnTo>
                  <a:lnTo>
                    <a:pt x="8" y="35"/>
                  </a:lnTo>
                  <a:lnTo>
                    <a:pt x="3" y="24"/>
                  </a:lnTo>
                  <a:lnTo>
                    <a:pt x="0" y="17"/>
                  </a:lnTo>
                  <a:lnTo>
                    <a:pt x="7" y="13"/>
                  </a:lnTo>
                  <a:lnTo>
                    <a:pt x="7" y="4"/>
                  </a:lnTo>
                  <a:lnTo>
                    <a:pt x="16" y="2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0" name="Group 1304"/>
          <p:cNvGrpSpPr>
            <a:grpSpLocks/>
          </p:cNvGrpSpPr>
          <p:nvPr/>
        </p:nvGrpSpPr>
        <p:grpSpPr bwMode="auto">
          <a:xfrm>
            <a:off x="5233812" y="2290234"/>
            <a:ext cx="11289" cy="26811"/>
            <a:chOff x="2986" y="2020"/>
            <a:chExt cx="8" cy="19"/>
          </a:xfrm>
        </p:grpSpPr>
        <p:sp>
          <p:nvSpPr>
            <p:cNvPr id="142543" name="Freeform 1302"/>
            <p:cNvSpPr>
              <a:spLocks/>
            </p:cNvSpPr>
            <p:nvPr/>
          </p:nvSpPr>
          <p:spPr bwMode="auto">
            <a:xfrm>
              <a:off x="2986" y="2020"/>
              <a:ext cx="8" cy="19"/>
            </a:xfrm>
            <a:custGeom>
              <a:avLst/>
              <a:gdLst>
                <a:gd name="T0" fmla="*/ 2 w 8"/>
                <a:gd name="T1" fmla="*/ 16 h 19"/>
                <a:gd name="T2" fmla="*/ 0 w 8"/>
                <a:gd name="T3" fmla="*/ 5 h 19"/>
                <a:gd name="T4" fmla="*/ 2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0 h 19"/>
                <a:gd name="T12" fmla="*/ 8 w 8"/>
                <a:gd name="T13" fmla="*/ 16 h 19"/>
                <a:gd name="T14" fmla="*/ 6 w 8"/>
                <a:gd name="T15" fmla="*/ 19 h 19"/>
                <a:gd name="T16" fmla="*/ 4 w 8"/>
                <a:gd name="T17" fmla="*/ 16 h 19"/>
                <a:gd name="T18" fmla="*/ 2 w 8"/>
                <a:gd name="T19" fmla="*/ 1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9"/>
                <a:gd name="T32" fmla="*/ 8 w 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9">
                  <a:moveTo>
                    <a:pt x="2" y="16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4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44" name="Freeform 1303"/>
            <p:cNvSpPr>
              <a:spLocks/>
            </p:cNvSpPr>
            <p:nvPr/>
          </p:nvSpPr>
          <p:spPr bwMode="auto">
            <a:xfrm>
              <a:off x="2986" y="2020"/>
              <a:ext cx="8" cy="19"/>
            </a:xfrm>
            <a:custGeom>
              <a:avLst/>
              <a:gdLst>
                <a:gd name="T0" fmla="*/ 2 w 8"/>
                <a:gd name="T1" fmla="*/ 16 h 19"/>
                <a:gd name="T2" fmla="*/ 0 w 8"/>
                <a:gd name="T3" fmla="*/ 5 h 19"/>
                <a:gd name="T4" fmla="*/ 2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0 h 19"/>
                <a:gd name="T12" fmla="*/ 8 w 8"/>
                <a:gd name="T13" fmla="*/ 16 h 19"/>
                <a:gd name="T14" fmla="*/ 6 w 8"/>
                <a:gd name="T15" fmla="*/ 19 h 19"/>
                <a:gd name="T16" fmla="*/ 4 w 8"/>
                <a:gd name="T17" fmla="*/ 16 h 19"/>
                <a:gd name="T18" fmla="*/ 2 w 8"/>
                <a:gd name="T19" fmla="*/ 1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9"/>
                <a:gd name="T32" fmla="*/ 8 w 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9">
                  <a:moveTo>
                    <a:pt x="2" y="16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4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1" name="Group 1307"/>
          <p:cNvGrpSpPr>
            <a:grpSpLocks/>
          </p:cNvGrpSpPr>
          <p:nvPr/>
        </p:nvGrpSpPr>
        <p:grpSpPr bwMode="auto">
          <a:xfrm>
            <a:off x="6419145" y="1906412"/>
            <a:ext cx="90311" cy="125588"/>
            <a:chOff x="3826" y="1748"/>
            <a:chExt cx="64" cy="89"/>
          </a:xfrm>
        </p:grpSpPr>
        <p:sp>
          <p:nvSpPr>
            <p:cNvPr id="142541" name="Freeform 1305"/>
            <p:cNvSpPr>
              <a:spLocks/>
            </p:cNvSpPr>
            <p:nvPr/>
          </p:nvSpPr>
          <p:spPr bwMode="auto">
            <a:xfrm>
              <a:off x="3826" y="1748"/>
              <a:ext cx="64" cy="89"/>
            </a:xfrm>
            <a:custGeom>
              <a:avLst/>
              <a:gdLst>
                <a:gd name="T0" fmla="*/ 64 w 64"/>
                <a:gd name="T1" fmla="*/ 7 h 89"/>
                <a:gd name="T2" fmla="*/ 64 w 64"/>
                <a:gd name="T3" fmla="*/ 10 h 89"/>
                <a:gd name="T4" fmla="*/ 62 w 64"/>
                <a:gd name="T5" fmla="*/ 11 h 89"/>
                <a:gd name="T6" fmla="*/ 60 w 64"/>
                <a:gd name="T7" fmla="*/ 18 h 89"/>
                <a:gd name="T8" fmla="*/ 57 w 64"/>
                <a:gd name="T9" fmla="*/ 27 h 89"/>
                <a:gd name="T10" fmla="*/ 60 w 64"/>
                <a:gd name="T11" fmla="*/ 27 h 89"/>
                <a:gd name="T12" fmla="*/ 62 w 64"/>
                <a:gd name="T13" fmla="*/ 35 h 89"/>
                <a:gd name="T14" fmla="*/ 57 w 64"/>
                <a:gd name="T15" fmla="*/ 38 h 89"/>
                <a:gd name="T16" fmla="*/ 56 w 64"/>
                <a:gd name="T17" fmla="*/ 41 h 89"/>
                <a:gd name="T18" fmla="*/ 50 w 64"/>
                <a:gd name="T19" fmla="*/ 45 h 89"/>
                <a:gd name="T20" fmla="*/ 50 w 64"/>
                <a:gd name="T21" fmla="*/ 48 h 89"/>
                <a:gd name="T22" fmla="*/ 44 w 64"/>
                <a:gd name="T23" fmla="*/ 49 h 89"/>
                <a:gd name="T24" fmla="*/ 41 w 64"/>
                <a:gd name="T25" fmla="*/ 56 h 89"/>
                <a:gd name="T26" fmla="*/ 41 w 64"/>
                <a:gd name="T27" fmla="*/ 61 h 89"/>
                <a:gd name="T28" fmla="*/ 39 w 64"/>
                <a:gd name="T29" fmla="*/ 61 h 89"/>
                <a:gd name="T30" fmla="*/ 44 w 64"/>
                <a:gd name="T31" fmla="*/ 65 h 89"/>
                <a:gd name="T32" fmla="*/ 53 w 64"/>
                <a:gd name="T33" fmla="*/ 72 h 89"/>
                <a:gd name="T34" fmla="*/ 56 w 64"/>
                <a:gd name="T35" fmla="*/ 72 h 89"/>
                <a:gd name="T36" fmla="*/ 56 w 64"/>
                <a:gd name="T37" fmla="*/ 75 h 89"/>
                <a:gd name="T38" fmla="*/ 44 w 64"/>
                <a:gd name="T39" fmla="*/ 80 h 89"/>
                <a:gd name="T40" fmla="*/ 39 w 64"/>
                <a:gd name="T41" fmla="*/ 86 h 89"/>
                <a:gd name="T42" fmla="*/ 32 w 64"/>
                <a:gd name="T43" fmla="*/ 89 h 89"/>
                <a:gd name="T44" fmla="*/ 27 w 64"/>
                <a:gd name="T45" fmla="*/ 84 h 89"/>
                <a:gd name="T46" fmla="*/ 26 w 64"/>
                <a:gd name="T47" fmla="*/ 84 h 89"/>
                <a:gd name="T48" fmla="*/ 26 w 64"/>
                <a:gd name="T49" fmla="*/ 89 h 89"/>
                <a:gd name="T50" fmla="*/ 23 w 64"/>
                <a:gd name="T51" fmla="*/ 86 h 89"/>
                <a:gd name="T52" fmla="*/ 19 w 64"/>
                <a:gd name="T53" fmla="*/ 86 h 89"/>
                <a:gd name="T54" fmla="*/ 20 w 64"/>
                <a:gd name="T55" fmla="*/ 82 h 89"/>
                <a:gd name="T56" fmla="*/ 15 w 64"/>
                <a:gd name="T57" fmla="*/ 82 h 89"/>
                <a:gd name="T58" fmla="*/ 16 w 64"/>
                <a:gd name="T59" fmla="*/ 75 h 89"/>
                <a:gd name="T60" fmla="*/ 19 w 64"/>
                <a:gd name="T61" fmla="*/ 73 h 89"/>
                <a:gd name="T62" fmla="*/ 20 w 64"/>
                <a:gd name="T63" fmla="*/ 73 h 89"/>
                <a:gd name="T64" fmla="*/ 16 w 64"/>
                <a:gd name="T65" fmla="*/ 72 h 89"/>
                <a:gd name="T66" fmla="*/ 16 w 64"/>
                <a:gd name="T67" fmla="*/ 65 h 89"/>
                <a:gd name="T68" fmla="*/ 19 w 64"/>
                <a:gd name="T69" fmla="*/ 61 h 89"/>
                <a:gd name="T70" fmla="*/ 16 w 64"/>
                <a:gd name="T71" fmla="*/ 59 h 89"/>
                <a:gd name="T72" fmla="*/ 15 w 64"/>
                <a:gd name="T73" fmla="*/ 59 h 89"/>
                <a:gd name="T74" fmla="*/ 7 w 64"/>
                <a:gd name="T75" fmla="*/ 56 h 89"/>
                <a:gd name="T76" fmla="*/ 7 w 64"/>
                <a:gd name="T77" fmla="*/ 59 h 89"/>
                <a:gd name="T78" fmla="*/ 5 w 64"/>
                <a:gd name="T79" fmla="*/ 59 h 89"/>
                <a:gd name="T80" fmla="*/ 0 w 64"/>
                <a:gd name="T81" fmla="*/ 56 h 89"/>
                <a:gd name="T82" fmla="*/ 5 w 64"/>
                <a:gd name="T83" fmla="*/ 45 h 89"/>
                <a:gd name="T84" fmla="*/ 15 w 64"/>
                <a:gd name="T85" fmla="*/ 38 h 89"/>
                <a:gd name="T86" fmla="*/ 19 w 64"/>
                <a:gd name="T87" fmla="*/ 35 h 89"/>
                <a:gd name="T88" fmla="*/ 20 w 64"/>
                <a:gd name="T89" fmla="*/ 31 h 89"/>
                <a:gd name="T90" fmla="*/ 20 w 64"/>
                <a:gd name="T91" fmla="*/ 24 h 89"/>
                <a:gd name="T92" fmla="*/ 26 w 64"/>
                <a:gd name="T93" fmla="*/ 21 h 89"/>
                <a:gd name="T94" fmla="*/ 30 w 64"/>
                <a:gd name="T95" fmla="*/ 27 h 89"/>
                <a:gd name="T96" fmla="*/ 37 w 64"/>
                <a:gd name="T97" fmla="*/ 27 h 89"/>
                <a:gd name="T98" fmla="*/ 41 w 64"/>
                <a:gd name="T99" fmla="*/ 27 h 89"/>
                <a:gd name="T100" fmla="*/ 39 w 64"/>
                <a:gd name="T101" fmla="*/ 21 h 89"/>
                <a:gd name="T102" fmla="*/ 39 w 64"/>
                <a:gd name="T103" fmla="*/ 20 h 89"/>
                <a:gd name="T104" fmla="*/ 44 w 64"/>
                <a:gd name="T105" fmla="*/ 18 h 89"/>
                <a:gd name="T106" fmla="*/ 49 w 64"/>
                <a:gd name="T107" fmla="*/ 16 h 89"/>
                <a:gd name="T108" fmla="*/ 50 w 64"/>
                <a:gd name="T109" fmla="*/ 11 h 89"/>
                <a:gd name="T110" fmla="*/ 56 w 64"/>
                <a:gd name="T111" fmla="*/ 7 h 89"/>
                <a:gd name="T112" fmla="*/ 56 w 64"/>
                <a:gd name="T113" fmla="*/ 0 h 89"/>
                <a:gd name="T114" fmla="*/ 60 w 64"/>
                <a:gd name="T115" fmla="*/ 3 h 89"/>
                <a:gd name="T116" fmla="*/ 64 w 64"/>
                <a:gd name="T117" fmla="*/ 7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"/>
                <a:gd name="T178" fmla="*/ 0 h 89"/>
                <a:gd name="T179" fmla="*/ 64 w 64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" h="89">
                  <a:moveTo>
                    <a:pt x="64" y="7"/>
                  </a:moveTo>
                  <a:lnTo>
                    <a:pt x="64" y="10"/>
                  </a:lnTo>
                  <a:lnTo>
                    <a:pt x="62" y="11"/>
                  </a:lnTo>
                  <a:lnTo>
                    <a:pt x="60" y="18"/>
                  </a:lnTo>
                  <a:lnTo>
                    <a:pt x="57" y="27"/>
                  </a:lnTo>
                  <a:lnTo>
                    <a:pt x="60" y="27"/>
                  </a:lnTo>
                  <a:lnTo>
                    <a:pt x="62" y="35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41" y="61"/>
                  </a:lnTo>
                  <a:lnTo>
                    <a:pt x="39" y="61"/>
                  </a:lnTo>
                  <a:lnTo>
                    <a:pt x="44" y="65"/>
                  </a:lnTo>
                  <a:lnTo>
                    <a:pt x="53" y="72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44" y="80"/>
                  </a:lnTo>
                  <a:lnTo>
                    <a:pt x="39" y="86"/>
                  </a:lnTo>
                  <a:lnTo>
                    <a:pt x="32" y="89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9"/>
                  </a:lnTo>
                  <a:lnTo>
                    <a:pt x="23" y="86"/>
                  </a:lnTo>
                  <a:lnTo>
                    <a:pt x="19" y="86"/>
                  </a:lnTo>
                  <a:lnTo>
                    <a:pt x="20" y="82"/>
                  </a:lnTo>
                  <a:lnTo>
                    <a:pt x="15" y="82"/>
                  </a:lnTo>
                  <a:lnTo>
                    <a:pt x="16" y="75"/>
                  </a:lnTo>
                  <a:lnTo>
                    <a:pt x="19" y="73"/>
                  </a:lnTo>
                  <a:lnTo>
                    <a:pt x="20" y="73"/>
                  </a:lnTo>
                  <a:lnTo>
                    <a:pt x="16" y="72"/>
                  </a:lnTo>
                  <a:lnTo>
                    <a:pt x="16" y="65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0" y="56"/>
                  </a:lnTo>
                  <a:lnTo>
                    <a:pt x="5" y="45"/>
                  </a:lnTo>
                  <a:lnTo>
                    <a:pt x="15" y="38"/>
                  </a:lnTo>
                  <a:lnTo>
                    <a:pt x="19" y="35"/>
                  </a:lnTo>
                  <a:lnTo>
                    <a:pt x="20" y="31"/>
                  </a:lnTo>
                  <a:lnTo>
                    <a:pt x="20" y="24"/>
                  </a:lnTo>
                  <a:lnTo>
                    <a:pt x="26" y="21"/>
                  </a:lnTo>
                  <a:lnTo>
                    <a:pt x="30" y="27"/>
                  </a:lnTo>
                  <a:lnTo>
                    <a:pt x="37" y="27"/>
                  </a:lnTo>
                  <a:lnTo>
                    <a:pt x="41" y="27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44" y="18"/>
                  </a:lnTo>
                  <a:lnTo>
                    <a:pt x="49" y="16"/>
                  </a:lnTo>
                  <a:lnTo>
                    <a:pt x="50" y="11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42" name="Freeform 1306"/>
            <p:cNvSpPr>
              <a:spLocks/>
            </p:cNvSpPr>
            <p:nvPr/>
          </p:nvSpPr>
          <p:spPr bwMode="auto">
            <a:xfrm>
              <a:off x="3826" y="1748"/>
              <a:ext cx="64" cy="89"/>
            </a:xfrm>
            <a:custGeom>
              <a:avLst/>
              <a:gdLst>
                <a:gd name="T0" fmla="*/ 64 w 64"/>
                <a:gd name="T1" fmla="*/ 7 h 89"/>
                <a:gd name="T2" fmla="*/ 64 w 64"/>
                <a:gd name="T3" fmla="*/ 10 h 89"/>
                <a:gd name="T4" fmla="*/ 62 w 64"/>
                <a:gd name="T5" fmla="*/ 11 h 89"/>
                <a:gd name="T6" fmla="*/ 60 w 64"/>
                <a:gd name="T7" fmla="*/ 18 h 89"/>
                <a:gd name="T8" fmla="*/ 57 w 64"/>
                <a:gd name="T9" fmla="*/ 27 h 89"/>
                <a:gd name="T10" fmla="*/ 60 w 64"/>
                <a:gd name="T11" fmla="*/ 27 h 89"/>
                <a:gd name="T12" fmla="*/ 62 w 64"/>
                <a:gd name="T13" fmla="*/ 35 h 89"/>
                <a:gd name="T14" fmla="*/ 57 w 64"/>
                <a:gd name="T15" fmla="*/ 38 h 89"/>
                <a:gd name="T16" fmla="*/ 56 w 64"/>
                <a:gd name="T17" fmla="*/ 41 h 89"/>
                <a:gd name="T18" fmla="*/ 50 w 64"/>
                <a:gd name="T19" fmla="*/ 45 h 89"/>
                <a:gd name="T20" fmla="*/ 50 w 64"/>
                <a:gd name="T21" fmla="*/ 48 h 89"/>
                <a:gd name="T22" fmla="*/ 44 w 64"/>
                <a:gd name="T23" fmla="*/ 49 h 89"/>
                <a:gd name="T24" fmla="*/ 41 w 64"/>
                <a:gd name="T25" fmla="*/ 56 h 89"/>
                <a:gd name="T26" fmla="*/ 41 w 64"/>
                <a:gd name="T27" fmla="*/ 61 h 89"/>
                <a:gd name="T28" fmla="*/ 39 w 64"/>
                <a:gd name="T29" fmla="*/ 61 h 89"/>
                <a:gd name="T30" fmla="*/ 44 w 64"/>
                <a:gd name="T31" fmla="*/ 65 h 89"/>
                <a:gd name="T32" fmla="*/ 53 w 64"/>
                <a:gd name="T33" fmla="*/ 72 h 89"/>
                <a:gd name="T34" fmla="*/ 56 w 64"/>
                <a:gd name="T35" fmla="*/ 72 h 89"/>
                <a:gd name="T36" fmla="*/ 56 w 64"/>
                <a:gd name="T37" fmla="*/ 75 h 89"/>
                <a:gd name="T38" fmla="*/ 44 w 64"/>
                <a:gd name="T39" fmla="*/ 80 h 89"/>
                <a:gd name="T40" fmla="*/ 39 w 64"/>
                <a:gd name="T41" fmla="*/ 86 h 89"/>
                <a:gd name="T42" fmla="*/ 32 w 64"/>
                <a:gd name="T43" fmla="*/ 89 h 89"/>
                <a:gd name="T44" fmla="*/ 27 w 64"/>
                <a:gd name="T45" fmla="*/ 84 h 89"/>
                <a:gd name="T46" fmla="*/ 26 w 64"/>
                <a:gd name="T47" fmla="*/ 84 h 89"/>
                <a:gd name="T48" fmla="*/ 26 w 64"/>
                <a:gd name="T49" fmla="*/ 89 h 89"/>
                <a:gd name="T50" fmla="*/ 23 w 64"/>
                <a:gd name="T51" fmla="*/ 86 h 89"/>
                <a:gd name="T52" fmla="*/ 19 w 64"/>
                <a:gd name="T53" fmla="*/ 86 h 89"/>
                <a:gd name="T54" fmla="*/ 20 w 64"/>
                <a:gd name="T55" fmla="*/ 82 h 89"/>
                <a:gd name="T56" fmla="*/ 15 w 64"/>
                <a:gd name="T57" fmla="*/ 82 h 89"/>
                <a:gd name="T58" fmla="*/ 16 w 64"/>
                <a:gd name="T59" fmla="*/ 75 h 89"/>
                <a:gd name="T60" fmla="*/ 19 w 64"/>
                <a:gd name="T61" fmla="*/ 73 h 89"/>
                <a:gd name="T62" fmla="*/ 20 w 64"/>
                <a:gd name="T63" fmla="*/ 73 h 89"/>
                <a:gd name="T64" fmla="*/ 16 w 64"/>
                <a:gd name="T65" fmla="*/ 72 h 89"/>
                <a:gd name="T66" fmla="*/ 16 w 64"/>
                <a:gd name="T67" fmla="*/ 65 h 89"/>
                <a:gd name="T68" fmla="*/ 19 w 64"/>
                <a:gd name="T69" fmla="*/ 61 h 89"/>
                <a:gd name="T70" fmla="*/ 16 w 64"/>
                <a:gd name="T71" fmla="*/ 59 h 89"/>
                <a:gd name="T72" fmla="*/ 15 w 64"/>
                <a:gd name="T73" fmla="*/ 59 h 89"/>
                <a:gd name="T74" fmla="*/ 7 w 64"/>
                <a:gd name="T75" fmla="*/ 56 h 89"/>
                <a:gd name="T76" fmla="*/ 7 w 64"/>
                <a:gd name="T77" fmla="*/ 59 h 89"/>
                <a:gd name="T78" fmla="*/ 5 w 64"/>
                <a:gd name="T79" fmla="*/ 59 h 89"/>
                <a:gd name="T80" fmla="*/ 0 w 64"/>
                <a:gd name="T81" fmla="*/ 56 h 89"/>
                <a:gd name="T82" fmla="*/ 5 w 64"/>
                <a:gd name="T83" fmla="*/ 45 h 89"/>
                <a:gd name="T84" fmla="*/ 15 w 64"/>
                <a:gd name="T85" fmla="*/ 38 h 89"/>
                <a:gd name="T86" fmla="*/ 19 w 64"/>
                <a:gd name="T87" fmla="*/ 35 h 89"/>
                <a:gd name="T88" fmla="*/ 20 w 64"/>
                <a:gd name="T89" fmla="*/ 31 h 89"/>
                <a:gd name="T90" fmla="*/ 20 w 64"/>
                <a:gd name="T91" fmla="*/ 24 h 89"/>
                <a:gd name="T92" fmla="*/ 26 w 64"/>
                <a:gd name="T93" fmla="*/ 21 h 89"/>
                <a:gd name="T94" fmla="*/ 30 w 64"/>
                <a:gd name="T95" fmla="*/ 27 h 89"/>
                <a:gd name="T96" fmla="*/ 37 w 64"/>
                <a:gd name="T97" fmla="*/ 27 h 89"/>
                <a:gd name="T98" fmla="*/ 41 w 64"/>
                <a:gd name="T99" fmla="*/ 27 h 89"/>
                <a:gd name="T100" fmla="*/ 39 w 64"/>
                <a:gd name="T101" fmla="*/ 21 h 89"/>
                <a:gd name="T102" fmla="*/ 39 w 64"/>
                <a:gd name="T103" fmla="*/ 20 h 89"/>
                <a:gd name="T104" fmla="*/ 44 w 64"/>
                <a:gd name="T105" fmla="*/ 18 h 89"/>
                <a:gd name="T106" fmla="*/ 49 w 64"/>
                <a:gd name="T107" fmla="*/ 16 h 89"/>
                <a:gd name="T108" fmla="*/ 50 w 64"/>
                <a:gd name="T109" fmla="*/ 11 h 89"/>
                <a:gd name="T110" fmla="*/ 56 w 64"/>
                <a:gd name="T111" fmla="*/ 7 h 89"/>
                <a:gd name="T112" fmla="*/ 56 w 64"/>
                <a:gd name="T113" fmla="*/ 0 h 89"/>
                <a:gd name="T114" fmla="*/ 60 w 64"/>
                <a:gd name="T115" fmla="*/ 3 h 89"/>
                <a:gd name="T116" fmla="*/ 64 w 64"/>
                <a:gd name="T117" fmla="*/ 7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"/>
                <a:gd name="T178" fmla="*/ 0 h 89"/>
                <a:gd name="T179" fmla="*/ 64 w 64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" h="89">
                  <a:moveTo>
                    <a:pt x="64" y="7"/>
                  </a:moveTo>
                  <a:lnTo>
                    <a:pt x="64" y="10"/>
                  </a:lnTo>
                  <a:lnTo>
                    <a:pt x="62" y="11"/>
                  </a:lnTo>
                  <a:lnTo>
                    <a:pt x="60" y="18"/>
                  </a:lnTo>
                  <a:lnTo>
                    <a:pt x="57" y="27"/>
                  </a:lnTo>
                  <a:lnTo>
                    <a:pt x="60" y="27"/>
                  </a:lnTo>
                  <a:lnTo>
                    <a:pt x="62" y="35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41" y="61"/>
                  </a:lnTo>
                  <a:lnTo>
                    <a:pt x="39" y="61"/>
                  </a:lnTo>
                  <a:lnTo>
                    <a:pt x="44" y="65"/>
                  </a:lnTo>
                  <a:lnTo>
                    <a:pt x="53" y="72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44" y="80"/>
                  </a:lnTo>
                  <a:lnTo>
                    <a:pt x="39" y="86"/>
                  </a:lnTo>
                  <a:lnTo>
                    <a:pt x="32" y="89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9"/>
                  </a:lnTo>
                  <a:lnTo>
                    <a:pt x="23" y="86"/>
                  </a:lnTo>
                  <a:lnTo>
                    <a:pt x="19" y="86"/>
                  </a:lnTo>
                  <a:lnTo>
                    <a:pt x="20" y="82"/>
                  </a:lnTo>
                  <a:lnTo>
                    <a:pt x="15" y="82"/>
                  </a:lnTo>
                  <a:lnTo>
                    <a:pt x="16" y="75"/>
                  </a:lnTo>
                  <a:lnTo>
                    <a:pt x="19" y="73"/>
                  </a:lnTo>
                  <a:lnTo>
                    <a:pt x="20" y="73"/>
                  </a:lnTo>
                  <a:lnTo>
                    <a:pt x="16" y="72"/>
                  </a:lnTo>
                  <a:lnTo>
                    <a:pt x="16" y="65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0" y="56"/>
                  </a:lnTo>
                  <a:lnTo>
                    <a:pt x="5" y="45"/>
                  </a:lnTo>
                  <a:lnTo>
                    <a:pt x="15" y="38"/>
                  </a:lnTo>
                  <a:lnTo>
                    <a:pt x="19" y="35"/>
                  </a:lnTo>
                  <a:lnTo>
                    <a:pt x="20" y="31"/>
                  </a:lnTo>
                  <a:lnTo>
                    <a:pt x="20" y="24"/>
                  </a:lnTo>
                  <a:lnTo>
                    <a:pt x="26" y="21"/>
                  </a:lnTo>
                  <a:lnTo>
                    <a:pt x="30" y="27"/>
                  </a:lnTo>
                  <a:lnTo>
                    <a:pt x="37" y="27"/>
                  </a:lnTo>
                  <a:lnTo>
                    <a:pt x="41" y="27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44" y="18"/>
                  </a:lnTo>
                  <a:lnTo>
                    <a:pt x="49" y="16"/>
                  </a:lnTo>
                  <a:lnTo>
                    <a:pt x="50" y="11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2" name="Group 1310"/>
          <p:cNvGrpSpPr>
            <a:grpSpLocks/>
          </p:cNvGrpSpPr>
          <p:nvPr/>
        </p:nvGrpSpPr>
        <p:grpSpPr bwMode="auto">
          <a:xfrm>
            <a:off x="6467123" y="2006600"/>
            <a:ext cx="62089" cy="95956"/>
            <a:chOff x="3860" y="1819"/>
            <a:chExt cx="44" cy="68"/>
          </a:xfrm>
        </p:grpSpPr>
        <p:sp>
          <p:nvSpPr>
            <p:cNvPr id="142539" name="Freeform 1308"/>
            <p:cNvSpPr>
              <a:spLocks/>
            </p:cNvSpPr>
            <p:nvPr/>
          </p:nvSpPr>
          <p:spPr bwMode="auto">
            <a:xfrm>
              <a:off x="3860" y="1819"/>
              <a:ext cx="44" cy="68"/>
            </a:xfrm>
            <a:custGeom>
              <a:avLst/>
              <a:gdLst>
                <a:gd name="T0" fmla="*/ 4 w 44"/>
                <a:gd name="T1" fmla="*/ 15 h 68"/>
                <a:gd name="T2" fmla="*/ 10 w 44"/>
                <a:gd name="T3" fmla="*/ 8 h 68"/>
                <a:gd name="T4" fmla="*/ 21 w 44"/>
                <a:gd name="T5" fmla="*/ 4 h 68"/>
                <a:gd name="T6" fmla="*/ 21 w 44"/>
                <a:gd name="T7" fmla="*/ 0 h 68"/>
                <a:gd name="T8" fmla="*/ 32 w 44"/>
                <a:gd name="T9" fmla="*/ 18 h 68"/>
                <a:gd name="T10" fmla="*/ 41 w 44"/>
                <a:gd name="T11" fmla="*/ 30 h 68"/>
                <a:gd name="T12" fmla="*/ 41 w 44"/>
                <a:gd name="T13" fmla="*/ 40 h 68"/>
                <a:gd name="T14" fmla="*/ 44 w 44"/>
                <a:gd name="T15" fmla="*/ 43 h 68"/>
                <a:gd name="T16" fmla="*/ 44 w 44"/>
                <a:gd name="T17" fmla="*/ 49 h 68"/>
                <a:gd name="T18" fmla="*/ 41 w 44"/>
                <a:gd name="T19" fmla="*/ 56 h 68"/>
                <a:gd name="T20" fmla="*/ 37 w 44"/>
                <a:gd name="T21" fmla="*/ 56 h 68"/>
                <a:gd name="T22" fmla="*/ 34 w 44"/>
                <a:gd name="T23" fmla="*/ 56 h 68"/>
                <a:gd name="T24" fmla="*/ 34 w 44"/>
                <a:gd name="T25" fmla="*/ 60 h 68"/>
                <a:gd name="T26" fmla="*/ 30 w 44"/>
                <a:gd name="T27" fmla="*/ 58 h 68"/>
                <a:gd name="T28" fmla="*/ 30 w 44"/>
                <a:gd name="T29" fmla="*/ 56 h 68"/>
                <a:gd name="T30" fmla="*/ 27 w 44"/>
                <a:gd name="T31" fmla="*/ 60 h 68"/>
                <a:gd name="T32" fmla="*/ 27 w 44"/>
                <a:gd name="T33" fmla="*/ 61 h 68"/>
                <a:gd name="T34" fmla="*/ 25 w 44"/>
                <a:gd name="T35" fmla="*/ 60 h 68"/>
                <a:gd name="T36" fmla="*/ 23 w 44"/>
                <a:gd name="T37" fmla="*/ 61 h 68"/>
                <a:gd name="T38" fmla="*/ 25 w 44"/>
                <a:gd name="T39" fmla="*/ 64 h 68"/>
                <a:gd name="T40" fmla="*/ 23 w 44"/>
                <a:gd name="T41" fmla="*/ 66 h 68"/>
                <a:gd name="T42" fmla="*/ 21 w 44"/>
                <a:gd name="T43" fmla="*/ 64 h 68"/>
                <a:gd name="T44" fmla="*/ 19 w 44"/>
                <a:gd name="T45" fmla="*/ 66 h 68"/>
                <a:gd name="T46" fmla="*/ 14 w 44"/>
                <a:gd name="T47" fmla="*/ 68 h 68"/>
                <a:gd name="T48" fmla="*/ 14 w 44"/>
                <a:gd name="T49" fmla="*/ 60 h 68"/>
                <a:gd name="T50" fmla="*/ 12 w 44"/>
                <a:gd name="T51" fmla="*/ 61 h 68"/>
                <a:gd name="T52" fmla="*/ 10 w 44"/>
                <a:gd name="T53" fmla="*/ 53 h 68"/>
                <a:gd name="T54" fmla="*/ 12 w 44"/>
                <a:gd name="T55" fmla="*/ 51 h 68"/>
                <a:gd name="T56" fmla="*/ 10 w 44"/>
                <a:gd name="T57" fmla="*/ 49 h 68"/>
                <a:gd name="T58" fmla="*/ 10 w 44"/>
                <a:gd name="T59" fmla="*/ 47 h 68"/>
                <a:gd name="T60" fmla="*/ 12 w 44"/>
                <a:gd name="T61" fmla="*/ 46 h 68"/>
                <a:gd name="T62" fmla="*/ 12 w 44"/>
                <a:gd name="T63" fmla="*/ 43 h 68"/>
                <a:gd name="T64" fmla="*/ 10 w 44"/>
                <a:gd name="T65" fmla="*/ 40 h 68"/>
                <a:gd name="T66" fmla="*/ 4 w 44"/>
                <a:gd name="T67" fmla="*/ 32 h 68"/>
                <a:gd name="T68" fmla="*/ 3 w 44"/>
                <a:gd name="T69" fmla="*/ 30 h 68"/>
                <a:gd name="T70" fmla="*/ 3 w 44"/>
                <a:gd name="T71" fmla="*/ 28 h 68"/>
                <a:gd name="T72" fmla="*/ 10 w 44"/>
                <a:gd name="T73" fmla="*/ 30 h 68"/>
                <a:gd name="T74" fmla="*/ 7 w 44"/>
                <a:gd name="T75" fmla="*/ 26 h 68"/>
                <a:gd name="T76" fmla="*/ 4 w 44"/>
                <a:gd name="T77" fmla="*/ 23 h 68"/>
                <a:gd name="T78" fmla="*/ 3 w 44"/>
                <a:gd name="T79" fmla="*/ 19 h 68"/>
                <a:gd name="T80" fmla="*/ 0 w 44"/>
                <a:gd name="T81" fmla="*/ 18 h 68"/>
                <a:gd name="T82" fmla="*/ 4 w 44"/>
                <a:gd name="T83" fmla="*/ 18 h 68"/>
                <a:gd name="T84" fmla="*/ 4 w 44"/>
                <a:gd name="T85" fmla="*/ 15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"/>
                <a:gd name="T130" fmla="*/ 0 h 68"/>
                <a:gd name="T131" fmla="*/ 44 w 44"/>
                <a:gd name="T132" fmla="*/ 68 h 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" h="68">
                  <a:moveTo>
                    <a:pt x="4" y="15"/>
                  </a:moveTo>
                  <a:lnTo>
                    <a:pt x="10" y="8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32" y="18"/>
                  </a:lnTo>
                  <a:lnTo>
                    <a:pt x="41" y="30"/>
                  </a:lnTo>
                  <a:lnTo>
                    <a:pt x="41" y="40"/>
                  </a:lnTo>
                  <a:lnTo>
                    <a:pt x="44" y="43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34" y="60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5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3" y="66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14" y="68"/>
                  </a:lnTo>
                  <a:lnTo>
                    <a:pt x="14" y="60"/>
                  </a:lnTo>
                  <a:lnTo>
                    <a:pt x="12" y="61"/>
                  </a:lnTo>
                  <a:lnTo>
                    <a:pt x="10" y="53"/>
                  </a:lnTo>
                  <a:lnTo>
                    <a:pt x="12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10" y="40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0" y="30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40" name="Freeform 1309"/>
            <p:cNvSpPr>
              <a:spLocks/>
            </p:cNvSpPr>
            <p:nvPr/>
          </p:nvSpPr>
          <p:spPr bwMode="auto">
            <a:xfrm>
              <a:off x="3860" y="1819"/>
              <a:ext cx="44" cy="68"/>
            </a:xfrm>
            <a:custGeom>
              <a:avLst/>
              <a:gdLst>
                <a:gd name="T0" fmla="*/ 4 w 44"/>
                <a:gd name="T1" fmla="*/ 15 h 68"/>
                <a:gd name="T2" fmla="*/ 10 w 44"/>
                <a:gd name="T3" fmla="*/ 8 h 68"/>
                <a:gd name="T4" fmla="*/ 21 w 44"/>
                <a:gd name="T5" fmla="*/ 4 h 68"/>
                <a:gd name="T6" fmla="*/ 21 w 44"/>
                <a:gd name="T7" fmla="*/ 0 h 68"/>
                <a:gd name="T8" fmla="*/ 32 w 44"/>
                <a:gd name="T9" fmla="*/ 18 h 68"/>
                <a:gd name="T10" fmla="*/ 41 w 44"/>
                <a:gd name="T11" fmla="*/ 30 h 68"/>
                <a:gd name="T12" fmla="*/ 41 w 44"/>
                <a:gd name="T13" fmla="*/ 40 h 68"/>
                <a:gd name="T14" fmla="*/ 44 w 44"/>
                <a:gd name="T15" fmla="*/ 43 h 68"/>
                <a:gd name="T16" fmla="*/ 44 w 44"/>
                <a:gd name="T17" fmla="*/ 49 h 68"/>
                <a:gd name="T18" fmla="*/ 41 w 44"/>
                <a:gd name="T19" fmla="*/ 56 h 68"/>
                <a:gd name="T20" fmla="*/ 37 w 44"/>
                <a:gd name="T21" fmla="*/ 56 h 68"/>
                <a:gd name="T22" fmla="*/ 34 w 44"/>
                <a:gd name="T23" fmla="*/ 56 h 68"/>
                <a:gd name="T24" fmla="*/ 34 w 44"/>
                <a:gd name="T25" fmla="*/ 60 h 68"/>
                <a:gd name="T26" fmla="*/ 30 w 44"/>
                <a:gd name="T27" fmla="*/ 58 h 68"/>
                <a:gd name="T28" fmla="*/ 30 w 44"/>
                <a:gd name="T29" fmla="*/ 56 h 68"/>
                <a:gd name="T30" fmla="*/ 27 w 44"/>
                <a:gd name="T31" fmla="*/ 60 h 68"/>
                <a:gd name="T32" fmla="*/ 27 w 44"/>
                <a:gd name="T33" fmla="*/ 61 h 68"/>
                <a:gd name="T34" fmla="*/ 25 w 44"/>
                <a:gd name="T35" fmla="*/ 60 h 68"/>
                <a:gd name="T36" fmla="*/ 23 w 44"/>
                <a:gd name="T37" fmla="*/ 61 h 68"/>
                <a:gd name="T38" fmla="*/ 25 w 44"/>
                <a:gd name="T39" fmla="*/ 64 h 68"/>
                <a:gd name="T40" fmla="*/ 23 w 44"/>
                <a:gd name="T41" fmla="*/ 66 h 68"/>
                <a:gd name="T42" fmla="*/ 21 w 44"/>
                <a:gd name="T43" fmla="*/ 64 h 68"/>
                <a:gd name="T44" fmla="*/ 19 w 44"/>
                <a:gd name="T45" fmla="*/ 66 h 68"/>
                <a:gd name="T46" fmla="*/ 14 w 44"/>
                <a:gd name="T47" fmla="*/ 68 h 68"/>
                <a:gd name="T48" fmla="*/ 14 w 44"/>
                <a:gd name="T49" fmla="*/ 60 h 68"/>
                <a:gd name="T50" fmla="*/ 12 w 44"/>
                <a:gd name="T51" fmla="*/ 61 h 68"/>
                <a:gd name="T52" fmla="*/ 10 w 44"/>
                <a:gd name="T53" fmla="*/ 53 h 68"/>
                <a:gd name="T54" fmla="*/ 12 w 44"/>
                <a:gd name="T55" fmla="*/ 51 h 68"/>
                <a:gd name="T56" fmla="*/ 10 w 44"/>
                <a:gd name="T57" fmla="*/ 49 h 68"/>
                <a:gd name="T58" fmla="*/ 10 w 44"/>
                <a:gd name="T59" fmla="*/ 47 h 68"/>
                <a:gd name="T60" fmla="*/ 12 w 44"/>
                <a:gd name="T61" fmla="*/ 46 h 68"/>
                <a:gd name="T62" fmla="*/ 12 w 44"/>
                <a:gd name="T63" fmla="*/ 43 h 68"/>
                <a:gd name="T64" fmla="*/ 10 w 44"/>
                <a:gd name="T65" fmla="*/ 40 h 68"/>
                <a:gd name="T66" fmla="*/ 4 w 44"/>
                <a:gd name="T67" fmla="*/ 32 h 68"/>
                <a:gd name="T68" fmla="*/ 3 w 44"/>
                <a:gd name="T69" fmla="*/ 30 h 68"/>
                <a:gd name="T70" fmla="*/ 3 w 44"/>
                <a:gd name="T71" fmla="*/ 28 h 68"/>
                <a:gd name="T72" fmla="*/ 10 w 44"/>
                <a:gd name="T73" fmla="*/ 30 h 68"/>
                <a:gd name="T74" fmla="*/ 7 w 44"/>
                <a:gd name="T75" fmla="*/ 26 h 68"/>
                <a:gd name="T76" fmla="*/ 4 w 44"/>
                <a:gd name="T77" fmla="*/ 23 h 68"/>
                <a:gd name="T78" fmla="*/ 3 w 44"/>
                <a:gd name="T79" fmla="*/ 19 h 68"/>
                <a:gd name="T80" fmla="*/ 0 w 44"/>
                <a:gd name="T81" fmla="*/ 18 h 68"/>
                <a:gd name="T82" fmla="*/ 4 w 44"/>
                <a:gd name="T83" fmla="*/ 18 h 68"/>
                <a:gd name="T84" fmla="*/ 4 w 44"/>
                <a:gd name="T85" fmla="*/ 15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"/>
                <a:gd name="T130" fmla="*/ 0 h 68"/>
                <a:gd name="T131" fmla="*/ 44 w 44"/>
                <a:gd name="T132" fmla="*/ 68 h 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" h="68">
                  <a:moveTo>
                    <a:pt x="4" y="15"/>
                  </a:moveTo>
                  <a:lnTo>
                    <a:pt x="10" y="8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32" y="18"/>
                  </a:lnTo>
                  <a:lnTo>
                    <a:pt x="41" y="30"/>
                  </a:lnTo>
                  <a:lnTo>
                    <a:pt x="41" y="40"/>
                  </a:lnTo>
                  <a:lnTo>
                    <a:pt x="44" y="43"/>
                  </a:lnTo>
                  <a:lnTo>
                    <a:pt x="44" y="49"/>
                  </a:lnTo>
                  <a:lnTo>
                    <a:pt x="41" y="56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34" y="60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5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3" y="66"/>
                  </a:lnTo>
                  <a:lnTo>
                    <a:pt x="21" y="64"/>
                  </a:lnTo>
                  <a:lnTo>
                    <a:pt x="19" y="66"/>
                  </a:lnTo>
                  <a:lnTo>
                    <a:pt x="14" y="68"/>
                  </a:lnTo>
                  <a:lnTo>
                    <a:pt x="14" y="60"/>
                  </a:lnTo>
                  <a:lnTo>
                    <a:pt x="12" y="61"/>
                  </a:lnTo>
                  <a:lnTo>
                    <a:pt x="10" y="53"/>
                  </a:lnTo>
                  <a:lnTo>
                    <a:pt x="12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10" y="40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0" y="30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3" name="Group 1313"/>
          <p:cNvGrpSpPr>
            <a:grpSpLocks/>
          </p:cNvGrpSpPr>
          <p:nvPr/>
        </p:nvGrpSpPr>
        <p:grpSpPr bwMode="auto">
          <a:xfrm>
            <a:off x="5161845" y="2219679"/>
            <a:ext cx="25400" cy="25400"/>
            <a:chOff x="2935" y="1970"/>
            <a:chExt cx="18" cy="18"/>
          </a:xfrm>
        </p:grpSpPr>
        <p:sp>
          <p:nvSpPr>
            <p:cNvPr id="142537" name="Freeform 1311"/>
            <p:cNvSpPr>
              <a:spLocks/>
            </p:cNvSpPr>
            <p:nvPr/>
          </p:nvSpPr>
          <p:spPr bwMode="auto">
            <a:xfrm>
              <a:off x="2935" y="1970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2 w 18"/>
                <a:gd name="T3" fmla="*/ 7 h 18"/>
                <a:gd name="T4" fmla="*/ 4 w 18"/>
                <a:gd name="T5" fmla="*/ 0 h 18"/>
                <a:gd name="T6" fmla="*/ 11 w 18"/>
                <a:gd name="T7" fmla="*/ 0 h 18"/>
                <a:gd name="T8" fmla="*/ 13 w 18"/>
                <a:gd name="T9" fmla="*/ 3 h 18"/>
                <a:gd name="T10" fmla="*/ 16 w 18"/>
                <a:gd name="T11" fmla="*/ 3 h 18"/>
                <a:gd name="T12" fmla="*/ 16 w 18"/>
                <a:gd name="T13" fmla="*/ 6 h 18"/>
                <a:gd name="T14" fmla="*/ 11 w 18"/>
                <a:gd name="T15" fmla="*/ 7 h 18"/>
                <a:gd name="T16" fmla="*/ 13 w 18"/>
                <a:gd name="T17" fmla="*/ 10 h 18"/>
                <a:gd name="T18" fmla="*/ 18 w 18"/>
                <a:gd name="T19" fmla="*/ 18 h 18"/>
                <a:gd name="T20" fmla="*/ 11 w 18"/>
                <a:gd name="T21" fmla="*/ 18 h 18"/>
                <a:gd name="T22" fmla="*/ 9 w 18"/>
                <a:gd name="T23" fmla="*/ 14 h 18"/>
                <a:gd name="T24" fmla="*/ 0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0" y="12"/>
                  </a:moveTo>
                  <a:lnTo>
                    <a:pt x="2" y="7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13" y="10"/>
                  </a:lnTo>
                  <a:lnTo>
                    <a:pt x="18" y="18"/>
                  </a:lnTo>
                  <a:lnTo>
                    <a:pt x="11" y="18"/>
                  </a:lnTo>
                  <a:lnTo>
                    <a:pt x="9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38" name="Freeform 1312"/>
            <p:cNvSpPr>
              <a:spLocks/>
            </p:cNvSpPr>
            <p:nvPr/>
          </p:nvSpPr>
          <p:spPr bwMode="auto">
            <a:xfrm>
              <a:off x="2935" y="1970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2 w 18"/>
                <a:gd name="T3" fmla="*/ 7 h 18"/>
                <a:gd name="T4" fmla="*/ 4 w 18"/>
                <a:gd name="T5" fmla="*/ 0 h 18"/>
                <a:gd name="T6" fmla="*/ 11 w 18"/>
                <a:gd name="T7" fmla="*/ 0 h 18"/>
                <a:gd name="T8" fmla="*/ 13 w 18"/>
                <a:gd name="T9" fmla="*/ 3 h 18"/>
                <a:gd name="T10" fmla="*/ 16 w 18"/>
                <a:gd name="T11" fmla="*/ 3 h 18"/>
                <a:gd name="T12" fmla="*/ 16 w 18"/>
                <a:gd name="T13" fmla="*/ 6 h 18"/>
                <a:gd name="T14" fmla="*/ 11 w 18"/>
                <a:gd name="T15" fmla="*/ 7 h 18"/>
                <a:gd name="T16" fmla="*/ 13 w 18"/>
                <a:gd name="T17" fmla="*/ 10 h 18"/>
                <a:gd name="T18" fmla="*/ 18 w 18"/>
                <a:gd name="T19" fmla="*/ 18 h 18"/>
                <a:gd name="T20" fmla="*/ 11 w 18"/>
                <a:gd name="T21" fmla="*/ 18 h 18"/>
                <a:gd name="T22" fmla="*/ 9 w 18"/>
                <a:gd name="T23" fmla="*/ 14 h 18"/>
                <a:gd name="T24" fmla="*/ 0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0" y="12"/>
                  </a:moveTo>
                  <a:lnTo>
                    <a:pt x="2" y="7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13" y="10"/>
                  </a:lnTo>
                  <a:lnTo>
                    <a:pt x="18" y="18"/>
                  </a:lnTo>
                  <a:lnTo>
                    <a:pt x="11" y="18"/>
                  </a:lnTo>
                  <a:lnTo>
                    <a:pt x="9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4" name="Group 1316"/>
          <p:cNvGrpSpPr>
            <a:grpSpLocks/>
          </p:cNvGrpSpPr>
          <p:nvPr/>
        </p:nvGrpSpPr>
        <p:grpSpPr bwMode="auto">
          <a:xfrm>
            <a:off x="6083300" y="2346678"/>
            <a:ext cx="135467" cy="150988"/>
            <a:chOff x="3588" y="2060"/>
            <a:chExt cx="96" cy="107"/>
          </a:xfrm>
        </p:grpSpPr>
        <p:sp>
          <p:nvSpPr>
            <p:cNvPr id="142535" name="Freeform 1314"/>
            <p:cNvSpPr>
              <a:spLocks/>
            </p:cNvSpPr>
            <p:nvPr/>
          </p:nvSpPr>
          <p:spPr bwMode="auto">
            <a:xfrm>
              <a:off x="3588" y="2060"/>
              <a:ext cx="96" cy="107"/>
            </a:xfrm>
            <a:custGeom>
              <a:avLst/>
              <a:gdLst>
                <a:gd name="T0" fmla="*/ 11 w 96"/>
                <a:gd name="T1" fmla="*/ 16 h 107"/>
                <a:gd name="T2" fmla="*/ 15 w 96"/>
                <a:gd name="T3" fmla="*/ 2 h 107"/>
                <a:gd name="T4" fmla="*/ 22 w 96"/>
                <a:gd name="T5" fmla="*/ 0 h 107"/>
                <a:gd name="T6" fmla="*/ 31 w 96"/>
                <a:gd name="T7" fmla="*/ 7 h 107"/>
                <a:gd name="T8" fmla="*/ 31 w 96"/>
                <a:gd name="T9" fmla="*/ 16 h 107"/>
                <a:gd name="T10" fmla="*/ 49 w 96"/>
                <a:gd name="T11" fmla="*/ 20 h 107"/>
                <a:gd name="T12" fmla="*/ 55 w 96"/>
                <a:gd name="T13" fmla="*/ 24 h 107"/>
                <a:gd name="T14" fmla="*/ 56 w 96"/>
                <a:gd name="T15" fmla="*/ 35 h 107"/>
                <a:gd name="T16" fmla="*/ 48 w 96"/>
                <a:gd name="T17" fmla="*/ 35 h 107"/>
                <a:gd name="T18" fmla="*/ 61 w 96"/>
                <a:gd name="T19" fmla="*/ 48 h 107"/>
                <a:gd name="T20" fmla="*/ 68 w 96"/>
                <a:gd name="T21" fmla="*/ 54 h 107"/>
                <a:gd name="T22" fmla="*/ 79 w 96"/>
                <a:gd name="T23" fmla="*/ 66 h 107"/>
                <a:gd name="T24" fmla="*/ 93 w 96"/>
                <a:gd name="T25" fmla="*/ 80 h 107"/>
                <a:gd name="T26" fmla="*/ 96 w 96"/>
                <a:gd name="T27" fmla="*/ 87 h 107"/>
                <a:gd name="T28" fmla="*/ 96 w 96"/>
                <a:gd name="T29" fmla="*/ 97 h 107"/>
                <a:gd name="T30" fmla="*/ 89 w 96"/>
                <a:gd name="T31" fmla="*/ 101 h 107"/>
                <a:gd name="T32" fmla="*/ 79 w 96"/>
                <a:gd name="T33" fmla="*/ 99 h 107"/>
                <a:gd name="T34" fmla="*/ 78 w 96"/>
                <a:gd name="T35" fmla="*/ 107 h 107"/>
                <a:gd name="T36" fmla="*/ 68 w 96"/>
                <a:gd name="T37" fmla="*/ 105 h 107"/>
                <a:gd name="T38" fmla="*/ 71 w 96"/>
                <a:gd name="T39" fmla="*/ 97 h 107"/>
                <a:gd name="T40" fmla="*/ 71 w 96"/>
                <a:gd name="T41" fmla="*/ 84 h 107"/>
                <a:gd name="T42" fmla="*/ 68 w 96"/>
                <a:gd name="T43" fmla="*/ 80 h 107"/>
                <a:gd name="T44" fmla="*/ 61 w 96"/>
                <a:gd name="T45" fmla="*/ 71 h 107"/>
                <a:gd name="T46" fmla="*/ 59 w 96"/>
                <a:gd name="T47" fmla="*/ 65 h 107"/>
                <a:gd name="T48" fmla="*/ 48 w 96"/>
                <a:gd name="T49" fmla="*/ 52 h 107"/>
                <a:gd name="T50" fmla="*/ 38 w 96"/>
                <a:gd name="T51" fmla="*/ 54 h 107"/>
                <a:gd name="T52" fmla="*/ 31 w 96"/>
                <a:gd name="T53" fmla="*/ 56 h 107"/>
                <a:gd name="T54" fmla="*/ 22 w 96"/>
                <a:gd name="T55" fmla="*/ 56 h 107"/>
                <a:gd name="T56" fmla="*/ 15 w 96"/>
                <a:gd name="T57" fmla="*/ 60 h 107"/>
                <a:gd name="T58" fmla="*/ 12 w 96"/>
                <a:gd name="T59" fmla="*/ 49 h 107"/>
                <a:gd name="T60" fmla="*/ 12 w 96"/>
                <a:gd name="T61" fmla="*/ 39 h 107"/>
                <a:gd name="T62" fmla="*/ 7 w 96"/>
                <a:gd name="T63" fmla="*/ 37 h 107"/>
                <a:gd name="T64" fmla="*/ 7 w 96"/>
                <a:gd name="T65" fmla="*/ 30 h 107"/>
                <a:gd name="T66" fmla="*/ 0 w 96"/>
                <a:gd name="T67" fmla="*/ 28 h 107"/>
                <a:gd name="T68" fmla="*/ 1 w 96"/>
                <a:gd name="T69" fmla="*/ 21 h 107"/>
                <a:gd name="T70" fmla="*/ 5 w 96"/>
                <a:gd name="T71" fmla="*/ 17 h 107"/>
                <a:gd name="T72" fmla="*/ 11 w 96"/>
                <a:gd name="T73" fmla="*/ 13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6"/>
                <a:gd name="T112" fmla="*/ 0 h 107"/>
                <a:gd name="T113" fmla="*/ 96 w 96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6" h="107">
                  <a:moveTo>
                    <a:pt x="11" y="13"/>
                  </a:moveTo>
                  <a:lnTo>
                    <a:pt x="11" y="16"/>
                  </a:lnTo>
                  <a:lnTo>
                    <a:pt x="18" y="16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41" y="20"/>
                  </a:lnTo>
                  <a:lnTo>
                    <a:pt x="49" y="20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53" y="35"/>
                  </a:lnTo>
                  <a:lnTo>
                    <a:pt x="48" y="35"/>
                  </a:lnTo>
                  <a:lnTo>
                    <a:pt x="48" y="39"/>
                  </a:lnTo>
                  <a:lnTo>
                    <a:pt x="61" y="48"/>
                  </a:lnTo>
                  <a:lnTo>
                    <a:pt x="64" y="49"/>
                  </a:lnTo>
                  <a:lnTo>
                    <a:pt x="68" y="54"/>
                  </a:lnTo>
                  <a:lnTo>
                    <a:pt x="72" y="60"/>
                  </a:lnTo>
                  <a:lnTo>
                    <a:pt x="79" y="66"/>
                  </a:lnTo>
                  <a:lnTo>
                    <a:pt x="85" y="73"/>
                  </a:lnTo>
                  <a:lnTo>
                    <a:pt x="93" y="80"/>
                  </a:lnTo>
                  <a:lnTo>
                    <a:pt x="93" y="87"/>
                  </a:lnTo>
                  <a:lnTo>
                    <a:pt x="96" y="87"/>
                  </a:lnTo>
                  <a:lnTo>
                    <a:pt x="96" y="93"/>
                  </a:lnTo>
                  <a:lnTo>
                    <a:pt x="96" y="97"/>
                  </a:lnTo>
                  <a:lnTo>
                    <a:pt x="96" y="101"/>
                  </a:lnTo>
                  <a:lnTo>
                    <a:pt x="89" y="101"/>
                  </a:lnTo>
                  <a:lnTo>
                    <a:pt x="85" y="97"/>
                  </a:lnTo>
                  <a:lnTo>
                    <a:pt x="79" y="99"/>
                  </a:lnTo>
                  <a:lnTo>
                    <a:pt x="79" y="105"/>
                  </a:lnTo>
                  <a:lnTo>
                    <a:pt x="78" y="107"/>
                  </a:lnTo>
                  <a:lnTo>
                    <a:pt x="75" y="105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71" y="97"/>
                  </a:lnTo>
                  <a:lnTo>
                    <a:pt x="71" y="87"/>
                  </a:lnTo>
                  <a:lnTo>
                    <a:pt x="71" y="84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4" y="77"/>
                  </a:lnTo>
                  <a:lnTo>
                    <a:pt x="61" y="71"/>
                  </a:lnTo>
                  <a:lnTo>
                    <a:pt x="59" y="66"/>
                  </a:lnTo>
                  <a:lnTo>
                    <a:pt x="59" y="65"/>
                  </a:lnTo>
                  <a:lnTo>
                    <a:pt x="53" y="56"/>
                  </a:lnTo>
                  <a:lnTo>
                    <a:pt x="48" y="52"/>
                  </a:lnTo>
                  <a:lnTo>
                    <a:pt x="41" y="49"/>
                  </a:lnTo>
                  <a:lnTo>
                    <a:pt x="38" y="54"/>
                  </a:lnTo>
                  <a:lnTo>
                    <a:pt x="34" y="54"/>
                  </a:lnTo>
                  <a:lnTo>
                    <a:pt x="31" y="56"/>
                  </a:lnTo>
                  <a:lnTo>
                    <a:pt x="27" y="52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15" y="60"/>
                  </a:lnTo>
                  <a:lnTo>
                    <a:pt x="12" y="58"/>
                  </a:lnTo>
                  <a:lnTo>
                    <a:pt x="12" y="49"/>
                  </a:lnTo>
                  <a:lnTo>
                    <a:pt x="15" y="41"/>
                  </a:lnTo>
                  <a:lnTo>
                    <a:pt x="12" y="39"/>
                  </a:lnTo>
                  <a:lnTo>
                    <a:pt x="11" y="35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1" y="21"/>
                  </a:lnTo>
                  <a:lnTo>
                    <a:pt x="7" y="20"/>
                  </a:lnTo>
                  <a:lnTo>
                    <a:pt x="5" y="17"/>
                  </a:lnTo>
                  <a:lnTo>
                    <a:pt x="7" y="16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36" name="Freeform 1315"/>
            <p:cNvSpPr>
              <a:spLocks/>
            </p:cNvSpPr>
            <p:nvPr/>
          </p:nvSpPr>
          <p:spPr bwMode="auto">
            <a:xfrm>
              <a:off x="3588" y="2060"/>
              <a:ext cx="96" cy="107"/>
            </a:xfrm>
            <a:custGeom>
              <a:avLst/>
              <a:gdLst>
                <a:gd name="T0" fmla="*/ 11 w 96"/>
                <a:gd name="T1" fmla="*/ 16 h 107"/>
                <a:gd name="T2" fmla="*/ 15 w 96"/>
                <a:gd name="T3" fmla="*/ 2 h 107"/>
                <a:gd name="T4" fmla="*/ 22 w 96"/>
                <a:gd name="T5" fmla="*/ 0 h 107"/>
                <a:gd name="T6" fmla="*/ 31 w 96"/>
                <a:gd name="T7" fmla="*/ 7 h 107"/>
                <a:gd name="T8" fmla="*/ 31 w 96"/>
                <a:gd name="T9" fmla="*/ 16 h 107"/>
                <a:gd name="T10" fmla="*/ 49 w 96"/>
                <a:gd name="T11" fmla="*/ 20 h 107"/>
                <a:gd name="T12" fmla="*/ 55 w 96"/>
                <a:gd name="T13" fmla="*/ 24 h 107"/>
                <a:gd name="T14" fmla="*/ 56 w 96"/>
                <a:gd name="T15" fmla="*/ 35 h 107"/>
                <a:gd name="T16" fmla="*/ 48 w 96"/>
                <a:gd name="T17" fmla="*/ 35 h 107"/>
                <a:gd name="T18" fmla="*/ 61 w 96"/>
                <a:gd name="T19" fmla="*/ 48 h 107"/>
                <a:gd name="T20" fmla="*/ 68 w 96"/>
                <a:gd name="T21" fmla="*/ 54 h 107"/>
                <a:gd name="T22" fmla="*/ 79 w 96"/>
                <a:gd name="T23" fmla="*/ 66 h 107"/>
                <a:gd name="T24" fmla="*/ 93 w 96"/>
                <a:gd name="T25" fmla="*/ 80 h 107"/>
                <a:gd name="T26" fmla="*/ 96 w 96"/>
                <a:gd name="T27" fmla="*/ 87 h 107"/>
                <a:gd name="T28" fmla="*/ 96 w 96"/>
                <a:gd name="T29" fmla="*/ 97 h 107"/>
                <a:gd name="T30" fmla="*/ 89 w 96"/>
                <a:gd name="T31" fmla="*/ 101 h 107"/>
                <a:gd name="T32" fmla="*/ 79 w 96"/>
                <a:gd name="T33" fmla="*/ 99 h 107"/>
                <a:gd name="T34" fmla="*/ 78 w 96"/>
                <a:gd name="T35" fmla="*/ 107 h 107"/>
                <a:gd name="T36" fmla="*/ 68 w 96"/>
                <a:gd name="T37" fmla="*/ 105 h 107"/>
                <a:gd name="T38" fmla="*/ 71 w 96"/>
                <a:gd name="T39" fmla="*/ 97 h 107"/>
                <a:gd name="T40" fmla="*/ 71 w 96"/>
                <a:gd name="T41" fmla="*/ 84 h 107"/>
                <a:gd name="T42" fmla="*/ 68 w 96"/>
                <a:gd name="T43" fmla="*/ 80 h 107"/>
                <a:gd name="T44" fmla="*/ 61 w 96"/>
                <a:gd name="T45" fmla="*/ 71 h 107"/>
                <a:gd name="T46" fmla="*/ 59 w 96"/>
                <a:gd name="T47" fmla="*/ 65 h 107"/>
                <a:gd name="T48" fmla="*/ 48 w 96"/>
                <a:gd name="T49" fmla="*/ 52 h 107"/>
                <a:gd name="T50" fmla="*/ 38 w 96"/>
                <a:gd name="T51" fmla="*/ 54 h 107"/>
                <a:gd name="T52" fmla="*/ 31 w 96"/>
                <a:gd name="T53" fmla="*/ 56 h 107"/>
                <a:gd name="T54" fmla="*/ 22 w 96"/>
                <a:gd name="T55" fmla="*/ 56 h 107"/>
                <a:gd name="T56" fmla="*/ 15 w 96"/>
                <a:gd name="T57" fmla="*/ 60 h 107"/>
                <a:gd name="T58" fmla="*/ 12 w 96"/>
                <a:gd name="T59" fmla="*/ 49 h 107"/>
                <a:gd name="T60" fmla="*/ 12 w 96"/>
                <a:gd name="T61" fmla="*/ 39 h 107"/>
                <a:gd name="T62" fmla="*/ 7 w 96"/>
                <a:gd name="T63" fmla="*/ 37 h 107"/>
                <a:gd name="T64" fmla="*/ 7 w 96"/>
                <a:gd name="T65" fmla="*/ 30 h 107"/>
                <a:gd name="T66" fmla="*/ 0 w 96"/>
                <a:gd name="T67" fmla="*/ 28 h 107"/>
                <a:gd name="T68" fmla="*/ 1 w 96"/>
                <a:gd name="T69" fmla="*/ 21 h 107"/>
                <a:gd name="T70" fmla="*/ 5 w 96"/>
                <a:gd name="T71" fmla="*/ 17 h 107"/>
                <a:gd name="T72" fmla="*/ 11 w 96"/>
                <a:gd name="T73" fmla="*/ 13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6"/>
                <a:gd name="T112" fmla="*/ 0 h 107"/>
                <a:gd name="T113" fmla="*/ 96 w 96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6" h="107">
                  <a:moveTo>
                    <a:pt x="11" y="13"/>
                  </a:moveTo>
                  <a:lnTo>
                    <a:pt x="11" y="16"/>
                  </a:lnTo>
                  <a:lnTo>
                    <a:pt x="18" y="16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31" y="7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41" y="20"/>
                  </a:lnTo>
                  <a:lnTo>
                    <a:pt x="49" y="20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53" y="35"/>
                  </a:lnTo>
                  <a:lnTo>
                    <a:pt x="48" y="35"/>
                  </a:lnTo>
                  <a:lnTo>
                    <a:pt x="48" y="39"/>
                  </a:lnTo>
                  <a:lnTo>
                    <a:pt x="61" y="48"/>
                  </a:lnTo>
                  <a:lnTo>
                    <a:pt x="64" y="49"/>
                  </a:lnTo>
                  <a:lnTo>
                    <a:pt x="68" y="54"/>
                  </a:lnTo>
                  <a:lnTo>
                    <a:pt x="72" y="60"/>
                  </a:lnTo>
                  <a:lnTo>
                    <a:pt x="79" y="66"/>
                  </a:lnTo>
                  <a:lnTo>
                    <a:pt x="85" y="73"/>
                  </a:lnTo>
                  <a:lnTo>
                    <a:pt x="93" y="80"/>
                  </a:lnTo>
                  <a:lnTo>
                    <a:pt x="93" y="87"/>
                  </a:lnTo>
                  <a:lnTo>
                    <a:pt x="96" y="87"/>
                  </a:lnTo>
                  <a:lnTo>
                    <a:pt x="96" y="93"/>
                  </a:lnTo>
                  <a:lnTo>
                    <a:pt x="96" y="97"/>
                  </a:lnTo>
                  <a:lnTo>
                    <a:pt x="96" y="101"/>
                  </a:lnTo>
                  <a:lnTo>
                    <a:pt x="89" y="101"/>
                  </a:lnTo>
                  <a:lnTo>
                    <a:pt x="85" y="97"/>
                  </a:lnTo>
                  <a:lnTo>
                    <a:pt x="79" y="99"/>
                  </a:lnTo>
                  <a:lnTo>
                    <a:pt x="79" y="105"/>
                  </a:lnTo>
                  <a:lnTo>
                    <a:pt x="78" y="107"/>
                  </a:lnTo>
                  <a:lnTo>
                    <a:pt x="75" y="105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71" y="97"/>
                  </a:lnTo>
                  <a:lnTo>
                    <a:pt x="71" y="87"/>
                  </a:lnTo>
                  <a:lnTo>
                    <a:pt x="71" y="84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4" y="77"/>
                  </a:lnTo>
                  <a:lnTo>
                    <a:pt x="61" y="71"/>
                  </a:lnTo>
                  <a:lnTo>
                    <a:pt x="59" y="66"/>
                  </a:lnTo>
                  <a:lnTo>
                    <a:pt x="59" y="65"/>
                  </a:lnTo>
                  <a:lnTo>
                    <a:pt x="53" y="56"/>
                  </a:lnTo>
                  <a:lnTo>
                    <a:pt x="48" y="52"/>
                  </a:lnTo>
                  <a:lnTo>
                    <a:pt x="41" y="49"/>
                  </a:lnTo>
                  <a:lnTo>
                    <a:pt x="38" y="54"/>
                  </a:lnTo>
                  <a:lnTo>
                    <a:pt x="34" y="54"/>
                  </a:lnTo>
                  <a:lnTo>
                    <a:pt x="31" y="56"/>
                  </a:lnTo>
                  <a:lnTo>
                    <a:pt x="27" y="52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15" y="60"/>
                  </a:lnTo>
                  <a:lnTo>
                    <a:pt x="12" y="58"/>
                  </a:lnTo>
                  <a:lnTo>
                    <a:pt x="12" y="49"/>
                  </a:lnTo>
                  <a:lnTo>
                    <a:pt x="15" y="41"/>
                  </a:lnTo>
                  <a:lnTo>
                    <a:pt x="12" y="39"/>
                  </a:lnTo>
                  <a:lnTo>
                    <a:pt x="11" y="35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1" y="21"/>
                  </a:lnTo>
                  <a:lnTo>
                    <a:pt x="7" y="20"/>
                  </a:lnTo>
                  <a:lnTo>
                    <a:pt x="5" y="17"/>
                  </a:lnTo>
                  <a:lnTo>
                    <a:pt x="7" y="16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5" name="Group 1319"/>
          <p:cNvGrpSpPr>
            <a:grpSpLocks/>
          </p:cNvGrpSpPr>
          <p:nvPr/>
        </p:nvGrpSpPr>
        <p:grpSpPr bwMode="auto">
          <a:xfrm>
            <a:off x="4960056" y="2136423"/>
            <a:ext cx="22578" cy="31044"/>
            <a:chOff x="2792" y="1911"/>
            <a:chExt cx="16" cy="22"/>
          </a:xfrm>
        </p:grpSpPr>
        <p:sp>
          <p:nvSpPr>
            <p:cNvPr id="142533" name="Freeform 1317"/>
            <p:cNvSpPr>
              <a:spLocks/>
            </p:cNvSpPr>
            <p:nvPr/>
          </p:nvSpPr>
          <p:spPr bwMode="auto">
            <a:xfrm>
              <a:off x="2792" y="1911"/>
              <a:ext cx="16" cy="22"/>
            </a:xfrm>
            <a:custGeom>
              <a:avLst/>
              <a:gdLst>
                <a:gd name="T0" fmla="*/ 8 w 16"/>
                <a:gd name="T1" fmla="*/ 3 h 22"/>
                <a:gd name="T2" fmla="*/ 16 w 16"/>
                <a:gd name="T3" fmla="*/ 0 h 22"/>
                <a:gd name="T4" fmla="*/ 16 w 16"/>
                <a:gd name="T5" fmla="*/ 4 h 22"/>
                <a:gd name="T6" fmla="*/ 16 w 16"/>
                <a:gd name="T7" fmla="*/ 10 h 22"/>
                <a:gd name="T8" fmla="*/ 12 w 16"/>
                <a:gd name="T9" fmla="*/ 14 h 22"/>
                <a:gd name="T10" fmla="*/ 12 w 16"/>
                <a:gd name="T11" fmla="*/ 15 h 22"/>
                <a:gd name="T12" fmla="*/ 9 w 16"/>
                <a:gd name="T13" fmla="*/ 20 h 22"/>
                <a:gd name="T14" fmla="*/ 5 w 16"/>
                <a:gd name="T15" fmla="*/ 20 h 22"/>
                <a:gd name="T16" fmla="*/ 5 w 16"/>
                <a:gd name="T17" fmla="*/ 22 h 22"/>
                <a:gd name="T18" fmla="*/ 0 w 16"/>
                <a:gd name="T19" fmla="*/ 22 h 22"/>
                <a:gd name="T20" fmla="*/ 0 w 16"/>
                <a:gd name="T21" fmla="*/ 18 h 22"/>
                <a:gd name="T22" fmla="*/ 3 w 16"/>
                <a:gd name="T23" fmla="*/ 14 h 22"/>
                <a:gd name="T24" fmla="*/ 5 w 16"/>
                <a:gd name="T25" fmla="*/ 7 h 22"/>
                <a:gd name="T26" fmla="*/ 8 w 16"/>
                <a:gd name="T27" fmla="*/ 3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8" y="3"/>
                  </a:moveTo>
                  <a:lnTo>
                    <a:pt x="16" y="0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5" y="7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34" name="Freeform 1318"/>
            <p:cNvSpPr>
              <a:spLocks/>
            </p:cNvSpPr>
            <p:nvPr/>
          </p:nvSpPr>
          <p:spPr bwMode="auto">
            <a:xfrm>
              <a:off x="2792" y="1911"/>
              <a:ext cx="16" cy="22"/>
            </a:xfrm>
            <a:custGeom>
              <a:avLst/>
              <a:gdLst>
                <a:gd name="T0" fmla="*/ 8 w 16"/>
                <a:gd name="T1" fmla="*/ 3 h 22"/>
                <a:gd name="T2" fmla="*/ 16 w 16"/>
                <a:gd name="T3" fmla="*/ 0 h 22"/>
                <a:gd name="T4" fmla="*/ 16 w 16"/>
                <a:gd name="T5" fmla="*/ 4 h 22"/>
                <a:gd name="T6" fmla="*/ 16 w 16"/>
                <a:gd name="T7" fmla="*/ 10 h 22"/>
                <a:gd name="T8" fmla="*/ 12 w 16"/>
                <a:gd name="T9" fmla="*/ 14 h 22"/>
                <a:gd name="T10" fmla="*/ 12 w 16"/>
                <a:gd name="T11" fmla="*/ 15 h 22"/>
                <a:gd name="T12" fmla="*/ 9 w 16"/>
                <a:gd name="T13" fmla="*/ 20 h 22"/>
                <a:gd name="T14" fmla="*/ 5 w 16"/>
                <a:gd name="T15" fmla="*/ 20 h 22"/>
                <a:gd name="T16" fmla="*/ 5 w 16"/>
                <a:gd name="T17" fmla="*/ 22 h 22"/>
                <a:gd name="T18" fmla="*/ 0 w 16"/>
                <a:gd name="T19" fmla="*/ 22 h 22"/>
                <a:gd name="T20" fmla="*/ 0 w 16"/>
                <a:gd name="T21" fmla="*/ 18 h 22"/>
                <a:gd name="T22" fmla="*/ 3 w 16"/>
                <a:gd name="T23" fmla="*/ 14 h 22"/>
                <a:gd name="T24" fmla="*/ 5 w 16"/>
                <a:gd name="T25" fmla="*/ 7 h 22"/>
                <a:gd name="T26" fmla="*/ 8 w 16"/>
                <a:gd name="T27" fmla="*/ 3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8" y="3"/>
                  </a:moveTo>
                  <a:lnTo>
                    <a:pt x="16" y="0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5" y="7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6" name="Group 1322"/>
          <p:cNvGrpSpPr>
            <a:grpSpLocks/>
          </p:cNvGrpSpPr>
          <p:nvPr/>
        </p:nvGrpSpPr>
        <p:grpSpPr bwMode="auto">
          <a:xfrm>
            <a:off x="6100234" y="2620434"/>
            <a:ext cx="69144" cy="86077"/>
            <a:chOff x="3600" y="2254"/>
            <a:chExt cx="49" cy="61"/>
          </a:xfrm>
        </p:grpSpPr>
        <p:sp>
          <p:nvSpPr>
            <p:cNvPr id="142531" name="Freeform 1320"/>
            <p:cNvSpPr>
              <a:spLocks/>
            </p:cNvSpPr>
            <p:nvPr/>
          </p:nvSpPr>
          <p:spPr bwMode="auto">
            <a:xfrm>
              <a:off x="3600" y="2254"/>
              <a:ext cx="49" cy="61"/>
            </a:xfrm>
            <a:custGeom>
              <a:avLst/>
              <a:gdLst>
                <a:gd name="T0" fmla="*/ 0 w 49"/>
                <a:gd name="T1" fmla="*/ 1 h 61"/>
                <a:gd name="T2" fmla="*/ 1 w 49"/>
                <a:gd name="T3" fmla="*/ 0 h 61"/>
                <a:gd name="T4" fmla="*/ 11 w 49"/>
                <a:gd name="T5" fmla="*/ 5 h 61"/>
                <a:gd name="T6" fmla="*/ 8 w 49"/>
                <a:gd name="T7" fmla="*/ 10 h 61"/>
                <a:gd name="T8" fmla="*/ 14 w 49"/>
                <a:gd name="T9" fmla="*/ 10 h 61"/>
                <a:gd name="T10" fmla="*/ 15 w 49"/>
                <a:gd name="T11" fmla="*/ 5 h 61"/>
                <a:gd name="T12" fmla="*/ 18 w 49"/>
                <a:gd name="T13" fmla="*/ 8 h 61"/>
                <a:gd name="T14" fmla="*/ 20 w 49"/>
                <a:gd name="T15" fmla="*/ 5 h 61"/>
                <a:gd name="T16" fmla="*/ 22 w 49"/>
                <a:gd name="T17" fmla="*/ 5 h 61"/>
                <a:gd name="T18" fmla="*/ 38 w 49"/>
                <a:gd name="T19" fmla="*/ 22 h 61"/>
                <a:gd name="T20" fmla="*/ 38 w 49"/>
                <a:gd name="T21" fmla="*/ 33 h 61"/>
                <a:gd name="T22" fmla="*/ 41 w 49"/>
                <a:gd name="T23" fmla="*/ 39 h 61"/>
                <a:gd name="T24" fmla="*/ 41 w 49"/>
                <a:gd name="T25" fmla="*/ 45 h 61"/>
                <a:gd name="T26" fmla="*/ 44 w 49"/>
                <a:gd name="T27" fmla="*/ 46 h 61"/>
                <a:gd name="T28" fmla="*/ 49 w 49"/>
                <a:gd name="T29" fmla="*/ 61 h 61"/>
                <a:gd name="T30" fmla="*/ 48 w 49"/>
                <a:gd name="T31" fmla="*/ 56 h 61"/>
                <a:gd name="T32" fmla="*/ 41 w 49"/>
                <a:gd name="T33" fmla="*/ 59 h 61"/>
                <a:gd name="T34" fmla="*/ 41 w 49"/>
                <a:gd name="T35" fmla="*/ 61 h 61"/>
                <a:gd name="T36" fmla="*/ 34 w 49"/>
                <a:gd name="T37" fmla="*/ 55 h 61"/>
                <a:gd name="T38" fmla="*/ 25 w 49"/>
                <a:gd name="T39" fmla="*/ 50 h 61"/>
                <a:gd name="T40" fmla="*/ 15 w 49"/>
                <a:gd name="T41" fmla="*/ 42 h 61"/>
                <a:gd name="T42" fmla="*/ 14 w 49"/>
                <a:gd name="T43" fmla="*/ 38 h 61"/>
                <a:gd name="T44" fmla="*/ 7 w 49"/>
                <a:gd name="T45" fmla="*/ 31 h 61"/>
                <a:gd name="T46" fmla="*/ 7 w 49"/>
                <a:gd name="T47" fmla="*/ 27 h 61"/>
                <a:gd name="T48" fmla="*/ 7 w 49"/>
                <a:gd name="T49" fmla="*/ 21 h 61"/>
                <a:gd name="T50" fmla="*/ 4 w 49"/>
                <a:gd name="T51" fmla="*/ 18 h 61"/>
                <a:gd name="T52" fmla="*/ 1 w 49"/>
                <a:gd name="T53" fmla="*/ 10 h 61"/>
                <a:gd name="T54" fmla="*/ 0 w 49"/>
                <a:gd name="T55" fmla="*/ 1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"/>
                <a:gd name="T85" fmla="*/ 0 h 61"/>
                <a:gd name="T86" fmla="*/ 49 w 49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" h="61">
                  <a:moveTo>
                    <a:pt x="0" y="1"/>
                  </a:moveTo>
                  <a:lnTo>
                    <a:pt x="1" y="0"/>
                  </a:lnTo>
                  <a:lnTo>
                    <a:pt x="11" y="5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5" y="5"/>
                  </a:lnTo>
                  <a:lnTo>
                    <a:pt x="18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38" y="22"/>
                  </a:lnTo>
                  <a:lnTo>
                    <a:pt x="38" y="33"/>
                  </a:lnTo>
                  <a:lnTo>
                    <a:pt x="41" y="39"/>
                  </a:lnTo>
                  <a:lnTo>
                    <a:pt x="41" y="45"/>
                  </a:lnTo>
                  <a:lnTo>
                    <a:pt x="44" y="46"/>
                  </a:lnTo>
                  <a:lnTo>
                    <a:pt x="49" y="61"/>
                  </a:lnTo>
                  <a:lnTo>
                    <a:pt x="48" y="56"/>
                  </a:lnTo>
                  <a:lnTo>
                    <a:pt x="41" y="59"/>
                  </a:lnTo>
                  <a:lnTo>
                    <a:pt x="41" y="61"/>
                  </a:lnTo>
                  <a:lnTo>
                    <a:pt x="34" y="55"/>
                  </a:lnTo>
                  <a:lnTo>
                    <a:pt x="25" y="50"/>
                  </a:lnTo>
                  <a:lnTo>
                    <a:pt x="15" y="42"/>
                  </a:lnTo>
                  <a:lnTo>
                    <a:pt x="14" y="38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1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32" name="Freeform 1321"/>
            <p:cNvSpPr>
              <a:spLocks/>
            </p:cNvSpPr>
            <p:nvPr/>
          </p:nvSpPr>
          <p:spPr bwMode="auto">
            <a:xfrm>
              <a:off x="3600" y="2254"/>
              <a:ext cx="49" cy="61"/>
            </a:xfrm>
            <a:custGeom>
              <a:avLst/>
              <a:gdLst>
                <a:gd name="T0" fmla="*/ 0 w 49"/>
                <a:gd name="T1" fmla="*/ 1 h 61"/>
                <a:gd name="T2" fmla="*/ 1 w 49"/>
                <a:gd name="T3" fmla="*/ 0 h 61"/>
                <a:gd name="T4" fmla="*/ 11 w 49"/>
                <a:gd name="T5" fmla="*/ 5 h 61"/>
                <a:gd name="T6" fmla="*/ 8 w 49"/>
                <a:gd name="T7" fmla="*/ 10 h 61"/>
                <a:gd name="T8" fmla="*/ 14 w 49"/>
                <a:gd name="T9" fmla="*/ 10 h 61"/>
                <a:gd name="T10" fmla="*/ 15 w 49"/>
                <a:gd name="T11" fmla="*/ 5 h 61"/>
                <a:gd name="T12" fmla="*/ 18 w 49"/>
                <a:gd name="T13" fmla="*/ 8 h 61"/>
                <a:gd name="T14" fmla="*/ 20 w 49"/>
                <a:gd name="T15" fmla="*/ 5 h 61"/>
                <a:gd name="T16" fmla="*/ 22 w 49"/>
                <a:gd name="T17" fmla="*/ 5 h 61"/>
                <a:gd name="T18" fmla="*/ 38 w 49"/>
                <a:gd name="T19" fmla="*/ 22 h 61"/>
                <a:gd name="T20" fmla="*/ 38 w 49"/>
                <a:gd name="T21" fmla="*/ 33 h 61"/>
                <a:gd name="T22" fmla="*/ 41 w 49"/>
                <a:gd name="T23" fmla="*/ 39 h 61"/>
                <a:gd name="T24" fmla="*/ 41 w 49"/>
                <a:gd name="T25" fmla="*/ 45 h 61"/>
                <a:gd name="T26" fmla="*/ 44 w 49"/>
                <a:gd name="T27" fmla="*/ 46 h 61"/>
                <a:gd name="T28" fmla="*/ 49 w 49"/>
                <a:gd name="T29" fmla="*/ 61 h 61"/>
                <a:gd name="T30" fmla="*/ 48 w 49"/>
                <a:gd name="T31" fmla="*/ 56 h 61"/>
                <a:gd name="T32" fmla="*/ 41 w 49"/>
                <a:gd name="T33" fmla="*/ 59 h 61"/>
                <a:gd name="T34" fmla="*/ 41 w 49"/>
                <a:gd name="T35" fmla="*/ 61 h 61"/>
                <a:gd name="T36" fmla="*/ 34 w 49"/>
                <a:gd name="T37" fmla="*/ 55 h 61"/>
                <a:gd name="T38" fmla="*/ 25 w 49"/>
                <a:gd name="T39" fmla="*/ 50 h 61"/>
                <a:gd name="T40" fmla="*/ 15 w 49"/>
                <a:gd name="T41" fmla="*/ 42 h 61"/>
                <a:gd name="T42" fmla="*/ 14 w 49"/>
                <a:gd name="T43" fmla="*/ 38 h 61"/>
                <a:gd name="T44" fmla="*/ 7 w 49"/>
                <a:gd name="T45" fmla="*/ 31 h 61"/>
                <a:gd name="T46" fmla="*/ 7 w 49"/>
                <a:gd name="T47" fmla="*/ 27 h 61"/>
                <a:gd name="T48" fmla="*/ 7 w 49"/>
                <a:gd name="T49" fmla="*/ 21 h 61"/>
                <a:gd name="T50" fmla="*/ 4 w 49"/>
                <a:gd name="T51" fmla="*/ 18 h 61"/>
                <a:gd name="T52" fmla="*/ 1 w 49"/>
                <a:gd name="T53" fmla="*/ 10 h 61"/>
                <a:gd name="T54" fmla="*/ 0 w 49"/>
                <a:gd name="T55" fmla="*/ 1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"/>
                <a:gd name="T85" fmla="*/ 0 h 61"/>
                <a:gd name="T86" fmla="*/ 49 w 49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" h="61">
                  <a:moveTo>
                    <a:pt x="0" y="1"/>
                  </a:moveTo>
                  <a:lnTo>
                    <a:pt x="1" y="0"/>
                  </a:lnTo>
                  <a:lnTo>
                    <a:pt x="11" y="5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5" y="5"/>
                  </a:lnTo>
                  <a:lnTo>
                    <a:pt x="18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38" y="22"/>
                  </a:lnTo>
                  <a:lnTo>
                    <a:pt x="38" y="33"/>
                  </a:lnTo>
                  <a:lnTo>
                    <a:pt x="41" y="39"/>
                  </a:lnTo>
                  <a:lnTo>
                    <a:pt x="41" y="45"/>
                  </a:lnTo>
                  <a:lnTo>
                    <a:pt x="44" y="46"/>
                  </a:lnTo>
                  <a:lnTo>
                    <a:pt x="49" y="61"/>
                  </a:lnTo>
                  <a:lnTo>
                    <a:pt x="48" y="56"/>
                  </a:lnTo>
                  <a:lnTo>
                    <a:pt x="41" y="59"/>
                  </a:lnTo>
                  <a:lnTo>
                    <a:pt x="41" y="61"/>
                  </a:lnTo>
                  <a:lnTo>
                    <a:pt x="34" y="55"/>
                  </a:lnTo>
                  <a:lnTo>
                    <a:pt x="25" y="50"/>
                  </a:lnTo>
                  <a:lnTo>
                    <a:pt x="15" y="42"/>
                  </a:lnTo>
                  <a:lnTo>
                    <a:pt x="14" y="38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1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7" name="Group 1325"/>
          <p:cNvGrpSpPr>
            <a:grpSpLocks/>
          </p:cNvGrpSpPr>
          <p:nvPr/>
        </p:nvGrpSpPr>
        <p:grpSpPr bwMode="auto">
          <a:xfrm>
            <a:off x="5768622" y="1732845"/>
            <a:ext cx="534812" cy="231422"/>
            <a:chOff x="3365" y="1625"/>
            <a:chExt cx="379" cy="164"/>
          </a:xfrm>
        </p:grpSpPr>
        <p:sp>
          <p:nvSpPr>
            <p:cNvPr id="142529" name="Freeform 1323"/>
            <p:cNvSpPr>
              <a:spLocks/>
            </p:cNvSpPr>
            <p:nvPr/>
          </p:nvSpPr>
          <p:spPr bwMode="auto">
            <a:xfrm>
              <a:off x="3365" y="1625"/>
              <a:ext cx="379" cy="164"/>
            </a:xfrm>
            <a:custGeom>
              <a:avLst/>
              <a:gdLst>
                <a:gd name="T0" fmla="*/ 111 w 379"/>
                <a:gd name="T1" fmla="*/ 0 h 164"/>
                <a:gd name="T2" fmla="*/ 164 w 379"/>
                <a:gd name="T3" fmla="*/ 25 h 164"/>
                <a:gd name="T4" fmla="*/ 195 w 379"/>
                <a:gd name="T5" fmla="*/ 19 h 164"/>
                <a:gd name="T6" fmla="*/ 225 w 379"/>
                <a:gd name="T7" fmla="*/ 28 h 164"/>
                <a:gd name="T8" fmla="*/ 236 w 379"/>
                <a:gd name="T9" fmla="*/ 35 h 164"/>
                <a:gd name="T10" fmla="*/ 260 w 379"/>
                <a:gd name="T11" fmla="*/ 35 h 164"/>
                <a:gd name="T12" fmla="*/ 291 w 379"/>
                <a:gd name="T13" fmla="*/ 12 h 164"/>
                <a:gd name="T14" fmla="*/ 325 w 379"/>
                <a:gd name="T15" fmla="*/ 19 h 164"/>
                <a:gd name="T16" fmla="*/ 324 w 379"/>
                <a:gd name="T17" fmla="*/ 42 h 164"/>
                <a:gd name="T18" fmla="*/ 321 w 379"/>
                <a:gd name="T19" fmla="*/ 49 h 164"/>
                <a:gd name="T20" fmla="*/ 331 w 379"/>
                <a:gd name="T21" fmla="*/ 53 h 164"/>
                <a:gd name="T22" fmla="*/ 342 w 379"/>
                <a:gd name="T23" fmla="*/ 55 h 164"/>
                <a:gd name="T24" fmla="*/ 353 w 379"/>
                <a:gd name="T25" fmla="*/ 47 h 164"/>
                <a:gd name="T26" fmla="*/ 369 w 379"/>
                <a:gd name="T27" fmla="*/ 57 h 164"/>
                <a:gd name="T28" fmla="*/ 379 w 379"/>
                <a:gd name="T29" fmla="*/ 68 h 164"/>
                <a:gd name="T30" fmla="*/ 368 w 379"/>
                <a:gd name="T31" fmla="*/ 68 h 164"/>
                <a:gd name="T32" fmla="*/ 353 w 379"/>
                <a:gd name="T33" fmla="*/ 77 h 164"/>
                <a:gd name="T34" fmla="*/ 351 w 379"/>
                <a:gd name="T35" fmla="*/ 81 h 164"/>
                <a:gd name="T36" fmla="*/ 347 w 379"/>
                <a:gd name="T37" fmla="*/ 78 h 164"/>
                <a:gd name="T38" fmla="*/ 340 w 379"/>
                <a:gd name="T39" fmla="*/ 83 h 164"/>
                <a:gd name="T40" fmla="*/ 331 w 379"/>
                <a:gd name="T41" fmla="*/ 95 h 164"/>
                <a:gd name="T42" fmla="*/ 321 w 379"/>
                <a:gd name="T43" fmla="*/ 105 h 164"/>
                <a:gd name="T44" fmla="*/ 310 w 379"/>
                <a:gd name="T45" fmla="*/ 106 h 164"/>
                <a:gd name="T46" fmla="*/ 296 w 379"/>
                <a:gd name="T47" fmla="*/ 105 h 164"/>
                <a:gd name="T48" fmla="*/ 294 w 379"/>
                <a:gd name="T49" fmla="*/ 116 h 164"/>
                <a:gd name="T50" fmla="*/ 298 w 379"/>
                <a:gd name="T51" fmla="*/ 129 h 164"/>
                <a:gd name="T52" fmla="*/ 290 w 379"/>
                <a:gd name="T53" fmla="*/ 140 h 164"/>
                <a:gd name="T54" fmla="*/ 280 w 379"/>
                <a:gd name="T55" fmla="*/ 150 h 164"/>
                <a:gd name="T56" fmla="*/ 232 w 379"/>
                <a:gd name="T57" fmla="*/ 164 h 164"/>
                <a:gd name="T58" fmla="*/ 220 w 379"/>
                <a:gd name="T59" fmla="*/ 161 h 164"/>
                <a:gd name="T60" fmla="*/ 191 w 379"/>
                <a:gd name="T61" fmla="*/ 157 h 164"/>
                <a:gd name="T62" fmla="*/ 167 w 379"/>
                <a:gd name="T63" fmla="*/ 151 h 164"/>
                <a:gd name="T64" fmla="*/ 141 w 379"/>
                <a:gd name="T65" fmla="*/ 154 h 164"/>
                <a:gd name="T66" fmla="*/ 127 w 379"/>
                <a:gd name="T67" fmla="*/ 157 h 164"/>
                <a:gd name="T68" fmla="*/ 112 w 379"/>
                <a:gd name="T69" fmla="*/ 137 h 164"/>
                <a:gd name="T70" fmla="*/ 105 w 379"/>
                <a:gd name="T71" fmla="*/ 133 h 164"/>
                <a:gd name="T72" fmla="*/ 83 w 379"/>
                <a:gd name="T73" fmla="*/ 122 h 164"/>
                <a:gd name="T74" fmla="*/ 60 w 379"/>
                <a:gd name="T75" fmla="*/ 120 h 164"/>
                <a:gd name="T76" fmla="*/ 46 w 379"/>
                <a:gd name="T77" fmla="*/ 109 h 164"/>
                <a:gd name="T78" fmla="*/ 46 w 379"/>
                <a:gd name="T79" fmla="*/ 101 h 164"/>
                <a:gd name="T80" fmla="*/ 38 w 379"/>
                <a:gd name="T81" fmla="*/ 85 h 164"/>
                <a:gd name="T82" fmla="*/ 28 w 379"/>
                <a:gd name="T83" fmla="*/ 78 h 164"/>
                <a:gd name="T84" fmla="*/ 23 w 379"/>
                <a:gd name="T85" fmla="*/ 73 h 164"/>
                <a:gd name="T86" fmla="*/ 11 w 379"/>
                <a:gd name="T87" fmla="*/ 70 h 164"/>
                <a:gd name="T88" fmla="*/ 5 w 379"/>
                <a:gd name="T89" fmla="*/ 66 h 164"/>
                <a:gd name="T90" fmla="*/ 0 w 379"/>
                <a:gd name="T91" fmla="*/ 57 h 164"/>
                <a:gd name="T92" fmla="*/ 19 w 379"/>
                <a:gd name="T93" fmla="*/ 47 h 164"/>
                <a:gd name="T94" fmla="*/ 26 w 379"/>
                <a:gd name="T95" fmla="*/ 35 h 164"/>
                <a:gd name="T96" fmla="*/ 34 w 379"/>
                <a:gd name="T97" fmla="*/ 29 h 164"/>
                <a:gd name="T98" fmla="*/ 53 w 379"/>
                <a:gd name="T99" fmla="*/ 32 h 164"/>
                <a:gd name="T100" fmla="*/ 68 w 379"/>
                <a:gd name="T101" fmla="*/ 35 h 164"/>
                <a:gd name="T102" fmla="*/ 94 w 379"/>
                <a:gd name="T103" fmla="*/ 38 h 164"/>
                <a:gd name="T104" fmla="*/ 111 w 379"/>
                <a:gd name="T105" fmla="*/ 29 h 164"/>
                <a:gd name="T106" fmla="*/ 104 w 379"/>
                <a:gd name="T107" fmla="*/ 12 h 164"/>
                <a:gd name="T108" fmla="*/ 111 w 379"/>
                <a:gd name="T109" fmla="*/ 4 h 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79"/>
                <a:gd name="T166" fmla="*/ 0 h 164"/>
                <a:gd name="T167" fmla="*/ 379 w 379"/>
                <a:gd name="T168" fmla="*/ 164 h 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79" h="164">
                  <a:moveTo>
                    <a:pt x="111" y="4"/>
                  </a:moveTo>
                  <a:lnTo>
                    <a:pt x="111" y="0"/>
                  </a:lnTo>
                  <a:lnTo>
                    <a:pt x="147" y="8"/>
                  </a:lnTo>
                  <a:lnTo>
                    <a:pt x="164" y="25"/>
                  </a:lnTo>
                  <a:lnTo>
                    <a:pt x="175" y="25"/>
                  </a:lnTo>
                  <a:lnTo>
                    <a:pt x="195" y="19"/>
                  </a:lnTo>
                  <a:lnTo>
                    <a:pt x="204" y="21"/>
                  </a:lnTo>
                  <a:lnTo>
                    <a:pt x="225" y="28"/>
                  </a:lnTo>
                  <a:lnTo>
                    <a:pt x="228" y="32"/>
                  </a:lnTo>
                  <a:lnTo>
                    <a:pt x="236" y="35"/>
                  </a:lnTo>
                  <a:lnTo>
                    <a:pt x="243" y="35"/>
                  </a:lnTo>
                  <a:lnTo>
                    <a:pt x="260" y="35"/>
                  </a:lnTo>
                  <a:lnTo>
                    <a:pt x="284" y="28"/>
                  </a:lnTo>
                  <a:lnTo>
                    <a:pt x="291" y="12"/>
                  </a:lnTo>
                  <a:lnTo>
                    <a:pt x="313" y="19"/>
                  </a:lnTo>
                  <a:lnTo>
                    <a:pt x="325" y="19"/>
                  </a:lnTo>
                  <a:lnTo>
                    <a:pt x="324" y="25"/>
                  </a:lnTo>
                  <a:lnTo>
                    <a:pt x="324" y="42"/>
                  </a:lnTo>
                  <a:lnTo>
                    <a:pt x="324" y="47"/>
                  </a:lnTo>
                  <a:lnTo>
                    <a:pt x="321" y="49"/>
                  </a:lnTo>
                  <a:lnTo>
                    <a:pt x="328" y="55"/>
                  </a:lnTo>
                  <a:lnTo>
                    <a:pt x="331" y="53"/>
                  </a:lnTo>
                  <a:lnTo>
                    <a:pt x="338" y="53"/>
                  </a:lnTo>
                  <a:lnTo>
                    <a:pt x="342" y="55"/>
                  </a:lnTo>
                  <a:lnTo>
                    <a:pt x="347" y="49"/>
                  </a:lnTo>
                  <a:lnTo>
                    <a:pt x="353" y="47"/>
                  </a:lnTo>
                  <a:lnTo>
                    <a:pt x="361" y="50"/>
                  </a:lnTo>
                  <a:lnTo>
                    <a:pt x="369" y="57"/>
                  </a:lnTo>
                  <a:lnTo>
                    <a:pt x="373" y="61"/>
                  </a:lnTo>
                  <a:lnTo>
                    <a:pt x="379" y="68"/>
                  </a:lnTo>
                  <a:lnTo>
                    <a:pt x="376" y="70"/>
                  </a:lnTo>
                  <a:lnTo>
                    <a:pt x="368" y="68"/>
                  </a:lnTo>
                  <a:lnTo>
                    <a:pt x="358" y="70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81"/>
                  </a:lnTo>
                  <a:lnTo>
                    <a:pt x="350" y="81"/>
                  </a:lnTo>
                  <a:lnTo>
                    <a:pt x="347" y="78"/>
                  </a:lnTo>
                  <a:lnTo>
                    <a:pt x="344" y="78"/>
                  </a:lnTo>
                  <a:lnTo>
                    <a:pt x="340" y="83"/>
                  </a:lnTo>
                  <a:lnTo>
                    <a:pt x="340" y="88"/>
                  </a:lnTo>
                  <a:lnTo>
                    <a:pt x="331" y="95"/>
                  </a:lnTo>
                  <a:lnTo>
                    <a:pt x="324" y="95"/>
                  </a:lnTo>
                  <a:lnTo>
                    <a:pt x="321" y="105"/>
                  </a:lnTo>
                  <a:lnTo>
                    <a:pt x="320" y="106"/>
                  </a:lnTo>
                  <a:lnTo>
                    <a:pt x="310" y="106"/>
                  </a:lnTo>
                  <a:lnTo>
                    <a:pt x="301" y="106"/>
                  </a:lnTo>
                  <a:lnTo>
                    <a:pt x="296" y="105"/>
                  </a:lnTo>
                  <a:lnTo>
                    <a:pt x="294" y="109"/>
                  </a:lnTo>
                  <a:lnTo>
                    <a:pt x="294" y="116"/>
                  </a:lnTo>
                  <a:lnTo>
                    <a:pt x="298" y="120"/>
                  </a:lnTo>
                  <a:lnTo>
                    <a:pt x="298" y="129"/>
                  </a:lnTo>
                  <a:lnTo>
                    <a:pt x="291" y="133"/>
                  </a:lnTo>
                  <a:lnTo>
                    <a:pt x="290" y="140"/>
                  </a:lnTo>
                  <a:lnTo>
                    <a:pt x="284" y="145"/>
                  </a:lnTo>
                  <a:lnTo>
                    <a:pt x="280" y="150"/>
                  </a:lnTo>
                  <a:lnTo>
                    <a:pt x="246" y="154"/>
                  </a:lnTo>
                  <a:lnTo>
                    <a:pt x="232" y="164"/>
                  </a:lnTo>
                  <a:lnTo>
                    <a:pt x="225" y="164"/>
                  </a:lnTo>
                  <a:lnTo>
                    <a:pt x="220" y="161"/>
                  </a:lnTo>
                  <a:lnTo>
                    <a:pt x="213" y="161"/>
                  </a:lnTo>
                  <a:lnTo>
                    <a:pt x="191" y="157"/>
                  </a:lnTo>
                  <a:lnTo>
                    <a:pt x="186" y="151"/>
                  </a:lnTo>
                  <a:lnTo>
                    <a:pt x="167" y="151"/>
                  </a:lnTo>
                  <a:lnTo>
                    <a:pt x="164" y="154"/>
                  </a:lnTo>
                  <a:lnTo>
                    <a:pt x="141" y="154"/>
                  </a:lnTo>
                  <a:lnTo>
                    <a:pt x="138" y="157"/>
                  </a:lnTo>
                  <a:lnTo>
                    <a:pt x="127" y="157"/>
                  </a:lnTo>
                  <a:lnTo>
                    <a:pt x="120" y="150"/>
                  </a:lnTo>
                  <a:lnTo>
                    <a:pt x="112" y="137"/>
                  </a:lnTo>
                  <a:lnTo>
                    <a:pt x="108" y="133"/>
                  </a:lnTo>
                  <a:lnTo>
                    <a:pt x="105" y="133"/>
                  </a:lnTo>
                  <a:lnTo>
                    <a:pt x="94" y="129"/>
                  </a:lnTo>
                  <a:lnTo>
                    <a:pt x="83" y="122"/>
                  </a:lnTo>
                  <a:lnTo>
                    <a:pt x="75" y="122"/>
                  </a:lnTo>
                  <a:lnTo>
                    <a:pt x="60" y="120"/>
                  </a:lnTo>
                  <a:lnTo>
                    <a:pt x="48" y="116"/>
                  </a:lnTo>
                  <a:lnTo>
                    <a:pt x="46" y="109"/>
                  </a:lnTo>
                  <a:lnTo>
                    <a:pt x="48" y="106"/>
                  </a:lnTo>
                  <a:lnTo>
                    <a:pt x="46" y="101"/>
                  </a:lnTo>
                  <a:lnTo>
                    <a:pt x="46" y="94"/>
                  </a:lnTo>
                  <a:lnTo>
                    <a:pt x="38" y="85"/>
                  </a:lnTo>
                  <a:lnTo>
                    <a:pt x="30" y="77"/>
                  </a:lnTo>
                  <a:lnTo>
                    <a:pt x="28" y="78"/>
                  </a:lnTo>
                  <a:lnTo>
                    <a:pt x="26" y="74"/>
                  </a:lnTo>
                  <a:lnTo>
                    <a:pt x="23" y="73"/>
                  </a:lnTo>
                  <a:lnTo>
                    <a:pt x="19" y="78"/>
                  </a:lnTo>
                  <a:lnTo>
                    <a:pt x="11" y="70"/>
                  </a:lnTo>
                  <a:lnTo>
                    <a:pt x="7" y="68"/>
                  </a:lnTo>
                  <a:lnTo>
                    <a:pt x="5" y="66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53"/>
                  </a:lnTo>
                  <a:lnTo>
                    <a:pt x="19" y="47"/>
                  </a:lnTo>
                  <a:lnTo>
                    <a:pt x="19" y="42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34" y="29"/>
                  </a:lnTo>
                  <a:lnTo>
                    <a:pt x="48" y="28"/>
                  </a:lnTo>
                  <a:lnTo>
                    <a:pt x="53" y="32"/>
                  </a:lnTo>
                  <a:lnTo>
                    <a:pt x="67" y="29"/>
                  </a:lnTo>
                  <a:lnTo>
                    <a:pt x="68" y="35"/>
                  </a:lnTo>
                  <a:lnTo>
                    <a:pt x="78" y="38"/>
                  </a:lnTo>
                  <a:lnTo>
                    <a:pt x="94" y="38"/>
                  </a:lnTo>
                  <a:lnTo>
                    <a:pt x="115" y="35"/>
                  </a:lnTo>
                  <a:lnTo>
                    <a:pt x="111" y="29"/>
                  </a:lnTo>
                  <a:lnTo>
                    <a:pt x="108" y="23"/>
                  </a:lnTo>
                  <a:lnTo>
                    <a:pt x="104" y="12"/>
                  </a:lnTo>
                  <a:lnTo>
                    <a:pt x="105" y="10"/>
                  </a:lnTo>
                  <a:lnTo>
                    <a:pt x="11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30" name="Freeform 1324"/>
            <p:cNvSpPr>
              <a:spLocks/>
            </p:cNvSpPr>
            <p:nvPr/>
          </p:nvSpPr>
          <p:spPr bwMode="auto">
            <a:xfrm>
              <a:off x="3365" y="1625"/>
              <a:ext cx="379" cy="164"/>
            </a:xfrm>
            <a:custGeom>
              <a:avLst/>
              <a:gdLst>
                <a:gd name="T0" fmla="*/ 111 w 379"/>
                <a:gd name="T1" fmla="*/ 0 h 164"/>
                <a:gd name="T2" fmla="*/ 164 w 379"/>
                <a:gd name="T3" fmla="*/ 25 h 164"/>
                <a:gd name="T4" fmla="*/ 195 w 379"/>
                <a:gd name="T5" fmla="*/ 19 h 164"/>
                <a:gd name="T6" fmla="*/ 225 w 379"/>
                <a:gd name="T7" fmla="*/ 28 h 164"/>
                <a:gd name="T8" fmla="*/ 236 w 379"/>
                <a:gd name="T9" fmla="*/ 35 h 164"/>
                <a:gd name="T10" fmla="*/ 260 w 379"/>
                <a:gd name="T11" fmla="*/ 35 h 164"/>
                <a:gd name="T12" fmla="*/ 291 w 379"/>
                <a:gd name="T13" fmla="*/ 12 h 164"/>
                <a:gd name="T14" fmla="*/ 325 w 379"/>
                <a:gd name="T15" fmla="*/ 19 h 164"/>
                <a:gd name="T16" fmla="*/ 324 w 379"/>
                <a:gd name="T17" fmla="*/ 42 h 164"/>
                <a:gd name="T18" fmla="*/ 321 w 379"/>
                <a:gd name="T19" fmla="*/ 49 h 164"/>
                <a:gd name="T20" fmla="*/ 331 w 379"/>
                <a:gd name="T21" fmla="*/ 53 h 164"/>
                <a:gd name="T22" fmla="*/ 342 w 379"/>
                <a:gd name="T23" fmla="*/ 55 h 164"/>
                <a:gd name="T24" fmla="*/ 353 w 379"/>
                <a:gd name="T25" fmla="*/ 47 h 164"/>
                <a:gd name="T26" fmla="*/ 369 w 379"/>
                <a:gd name="T27" fmla="*/ 57 h 164"/>
                <a:gd name="T28" fmla="*/ 379 w 379"/>
                <a:gd name="T29" fmla="*/ 68 h 164"/>
                <a:gd name="T30" fmla="*/ 368 w 379"/>
                <a:gd name="T31" fmla="*/ 68 h 164"/>
                <a:gd name="T32" fmla="*/ 353 w 379"/>
                <a:gd name="T33" fmla="*/ 77 h 164"/>
                <a:gd name="T34" fmla="*/ 351 w 379"/>
                <a:gd name="T35" fmla="*/ 81 h 164"/>
                <a:gd name="T36" fmla="*/ 347 w 379"/>
                <a:gd name="T37" fmla="*/ 78 h 164"/>
                <a:gd name="T38" fmla="*/ 340 w 379"/>
                <a:gd name="T39" fmla="*/ 83 h 164"/>
                <a:gd name="T40" fmla="*/ 331 w 379"/>
                <a:gd name="T41" fmla="*/ 95 h 164"/>
                <a:gd name="T42" fmla="*/ 321 w 379"/>
                <a:gd name="T43" fmla="*/ 105 h 164"/>
                <a:gd name="T44" fmla="*/ 310 w 379"/>
                <a:gd name="T45" fmla="*/ 106 h 164"/>
                <a:gd name="T46" fmla="*/ 296 w 379"/>
                <a:gd name="T47" fmla="*/ 105 h 164"/>
                <a:gd name="T48" fmla="*/ 294 w 379"/>
                <a:gd name="T49" fmla="*/ 116 h 164"/>
                <a:gd name="T50" fmla="*/ 298 w 379"/>
                <a:gd name="T51" fmla="*/ 129 h 164"/>
                <a:gd name="T52" fmla="*/ 290 w 379"/>
                <a:gd name="T53" fmla="*/ 140 h 164"/>
                <a:gd name="T54" fmla="*/ 280 w 379"/>
                <a:gd name="T55" fmla="*/ 150 h 164"/>
                <a:gd name="T56" fmla="*/ 232 w 379"/>
                <a:gd name="T57" fmla="*/ 164 h 164"/>
                <a:gd name="T58" fmla="*/ 220 w 379"/>
                <a:gd name="T59" fmla="*/ 161 h 164"/>
                <a:gd name="T60" fmla="*/ 191 w 379"/>
                <a:gd name="T61" fmla="*/ 157 h 164"/>
                <a:gd name="T62" fmla="*/ 167 w 379"/>
                <a:gd name="T63" fmla="*/ 151 h 164"/>
                <a:gd name="T64" fmla="*/ 141 w 379"/>
                <a:gd name="T65" fmla="*/ 154 h 164"/>
                <a:gd name="T66" fmla="*/ 127 w 379"/>
                <a:gd name="T67" fmla="*/ 157 h 164"/>
                <a:gd name="T68" fmla="*/ 112 w 379"/>
                <a:gd name="T69" fmla="*/ 137 h 164"/>
                <a:gd name="T70" fmla="*/ 105 w 379"/>
                <a:gd name="T71" fmla="*/ 133 h 164"/>
                <a:gd name="T72" fmla="*/ 83 w 379"/>
                <a:gd name="T73" fmla="*/ 122 h 164"/>
                <a:gd name="T74" fmla="*/ 60 w 379"/>
                <a:gd name="T75" fmla="*/ 120 h 164"/>
                <a:gd name="T76" fmla="*/ 46 w 379"/>
                <a:gd name="T77" fmla="*/ 109 h 164"/>
                <a:gd name="T78" fmla="*/ 46 w 379"/>
                <a:gd name="T79" fmla="*/ 101 h 164"/>
                <a:gd name="T80" fmla="*/ 38 w 379"/>
                <a:gd name="T81" fmla="*/ 85 h 164"/>
                <a:gd name="T82" fmla="*/ 28 w 379"/>
                <a:gd name="T83" fmla="*/ 78 h 164"/>
                <a:gd name="T84" fmla="*/ 23 w 379"/>
                <a:gd name="T85" fmla="*/ 73 h 164"/>
                <a:gd name="T86" fmla="*/ 11 w 379"/>
                <a:gd name="T87" fmla="*/ 70 h 164"/>
                <a:gd name="T88" fmla="*/ 5 w 379"/>
                <a:gd name="T89" fmla="*/ 66 h 164"/>
                <a:gd name="T90" fmla="*/ 0 w 379"/>
                <a:gd name="T91" fmla="*/ 57 h 164"/>
                <a:gd name="T92" fmla="*/ 19 w 379"/>
                <a:gd name="T93" fmla="*/ 47 h 164"/>
                <a:gd name="T94" fmla="*/ 26 w 379"/>
                <a:gd name="T95" fmla="*/ 35 h 164"/>
                <a:gd name="T96" fmla="*/ 34 w 379"/>
                <a:gd name="T97" fmla="*/ 29 h 164"/>
                <a:gd name="T98" fmla="*/ 53 w 379"/>
                <a:gd name="T99" fmla="*/ 32 h 164"/>
                <a:gd name="T100" fmla="*/ 68 w 379"/>
                <a:gd name="T101" fmla="*/ 35 h 164"/>
                <a:gd name="T102" fmla="*/ 94 w 379"/>
                <a:gd name="T103" fmla="*/ 38 h 164"/>
                <a:gd name="T104" fmla="*/ 111 w 379"/>
                <a:gd name="T105" fmla="*/ 29 h 164"/>
                <a:gd name="T106" fmla="*/ 104 w 379"/>
                <a:gd name="T107" fmla="*/ 12 h 164"/>
                <a:gd name="T108" fmla="*/ 111 w 379"/>
                <a:gd name="T109" fmla="*/ 4 h 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79"/>
                <a:gd name="T166" fmla="*/ 0 h 164"/>
                <a:gd name="T167" fmla="*/ 379 w 379"/>
                <a:gd name="T168" fmla="*/ 164 h 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79" h="164">
                  <a:moveTo>
                    <a:pt x="111" y="4"/>
                  </a:moveTo>
                  <a:lnTo>
                    <a:pt x="111" y="0"/>
                  </a:lnTo>
                  <a:lnTo>
                    <a:pt x="147" y="8"/>
                  </a:lnTo>
                  <a:lnTo>
                    <a:pt x="164" y="25"/>
                  </a:lnTo>
                  <a:lnTo>
                    <a:pt x="175" y="25"/>
                  </a:lnTo>
                  <a:lnTo>
                    <a:pt x="195" y="19"/>
                  </a:lnTo>
                  <a:lnTo>
                    <a:pt x="204" y="21"/>
                  </a:lnTo>
                  <a:lnTo>
                    <a:pt x="225" y="28"/>
                  </a:lnTo>
                  <a:lnTo>
                    <a:pt x="228" y="32"/>
                  </a:lnTo>
                  <a:lnTo>
                    <a:pt x="236" y="35"/>
                  </a:lnTo>
                  <a:lnTo>
                    <a:pt x="243" y="35"/>
                  </a:lnTo>
                  <a:lnTo>
                    <a:pt x="260" y="35"/>
                  </a:lnTo>
                  <a:lnTo>
                    <a:pt x="284" y="28"/>
                  </a:lnTo>
                  <a:lnTo>
                    <a:pt x="291" y="12"/>
                  </a:lnTo>
                  <a:lnTo>
                    <a:pt x="313" y="19"/>
                  </a:lnTo>
                  <a:lnTo>
                    <a:pt x="325" y="19"/>
                  </a:lnTo>
                  <a:lnTo>
                    <a:pt x="324" y="25"/>
                  </a:lnTo>
                  <a:lnTo>
                    <a:pt x="324" y="42"/>
                  </a:lnTo>
                  <a:lnTo>
                    <a:pt x="324" y="47"/>
                  </a:lnTo>
                  <a:lnTo>
                    <a:pt x="321" y="49"/>
                  </a:lnTo>
                  <a:lnTo>
                    <a:pt x="328" y="55"/>
                  </a:lnTo>
                  <a:lnTo>
                    <a:pt x="331" y="53"/>
                  </a:lnTo>
                  <a:lnTo>
                    <a:pt x="338" y="53"/>
                  </a:lnTo>
                  <a:lnTo>
                    <a:pt x="342" y="55"/>
                  </a:lnTo>
                  <a:lnTo>
                    <a:pt x="347" y="49"/>
                  </a:lnTo>
                  <a:lnTo>
                    <a:pt x="353" y="47"/>
                  </a:lnTo>
                  <a:lnTo>
                    <a:pt x="361" y="50"/>
                  </a:lnTo>
                  <a:lnTo>
                    <a:pt x="369" y="57"/>
                  </a:lnTo>
                  <a:lnTo>
                    <a:pt x="373" y="61"/>
                  </a:lnTo>
                  <a:lnTo>
                    <a:pt x="379" y="68"/>
                  </a:lnTo>
                  <a:lnTo>
                    <a:pt x="376" y="70"/>
                  </a:lnTo>
                  <a:lnTo>
                    <a:pt x="368" y="68"/>
                  </a:lnTo>
                  <a:lnTo>
                    <a:pt x="358" y="70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81"/>
                  </a:lnTo>
                  <a:lnTo>
                    <a:pt x="350" y="81"/>
                  </a:lnTo>
                  <a:lnTo>
                    <a:pt x="347" y="78"/>
                  </a:lnTo>
                  <a:lnTo>
                    <a:pt x="344" y="78"/>
                  </a:lnTo>
                  <a:lnTo>
                    <a:pt x="340" y="83"/>
                  </a:lnTo>
                  <a:lnTo>
                    <a:pt x="340" y="88"/>
                  </a:lnTo>
                  <a:lnTo>
                    <a:pt x="331" y="95"/>
                  </a:lnTo>
                  <a:lnTo>
                    <a:pt x="324" y="95"/>
                  </a:lnTo>
                  <a:lnTo>
                    <a:pt x="321" y="105"/>
                  </a:lnTo>
                  <a:lnTo>
                    <a:pt x="320" y="106"/>
                  </a:lnTo>
                  <a:lnTo>
                    <a:pt x="310" y="106"/>
                  </a:lnTo>
                  <a:lnTo>
                    <a:pt x="301" y="106"/>
                  </a:lnTo>
                  <a:lnTo>
                    <a:pt x="296" y="105"/>
                  </a:lnTo>
                  <a:lnTo>
                    <a:pt x="294" y="109"/>
                  </a:lnTo>
                  <a:lnTo>
                    <a:pt x="294" y="116"/>
                  </a:lnTo>
                  <a:lnTo>
                    <a:pt x="298" y="120"/>
                  </a:lnTo>
                  <a:lnTo>
                    <a:pt x="298" y="129"/>
                  </a:lnTo>
                  <a:lnTo>
                    <a:pt x="291" y="133"/>
                  </a:lnTo>
                  <a:lnTo>
                    <a:pt x="290" y="140"/>
                  </a:lnTo>
                  <a:lnTo>
                    <a:pt x="284" y="145"/>
                  </a:lnTo>
                  <a:lnTo>
                    <a:pt x="280" y="150"/>
                  </a:lnTo>
                  <a:lnTo>
                    <a:pt x="246" y="154"/>
                  </a:lnTo>
                  <a:lnTo>
                    <a:pt x="232" y="164"/>
                  </a:lnTo>
                  <a:lnTo>
                    <a:pt x="225" y="164"/>
                  </a:lnTo>
                  <a:lnTo>
                    <a:pt x="220" y="161"/>
                  </a:lnTo>
                  <a:lnTo>
                    <a:pt x="213" y="161"/>
                  </a:lnTo>
                  <a:lnTo>
                    <a:pt x="191" y="157"/>
                  </a:lnTo>
                  <a:lnTo>
                    <a:pt x="186" y="151"/>
                  </a:lnTo>
                  <a:lnTo>
                    <a:pt x="167" y="151"/>
                  </a:lnTo>
                  <a:lnTo>
                    <a:pt x="164" y="154"/>
                  </a:lnTo>
                  <a:lnTo>
                    <a:pt x="141" y="154"/>
                  </a:lnTo>
                  <a:lnTo>
                    <a:pt x="138" y="157"/>
                  </a:lnTo>
                  <a:lnTo>
                    <a:pt x="127" y="157"/>
                  </a:lnTo>
                  <a:lnTo>
                    <a:pt x="120" y="150"/>
                  </a:lnTo>
                  <a:lnTo>
                    <a:pt x="112" y="137"/>
                  </a:lnTo>
                  <a:lnTo>
                    <a:pt x="108" y="133"/>
                  </a:lnTo>
                  <a:lnTo>
                    <a:pt x="105" y="133"/>
                  </a:lnTo>
                  <a:lnTo>
                    <a:pt x="94" y="129"/>
                  </a:lnTo>
                  <a:lnTo>
                    <a:pt x="83" y="122"/>
                  </a:lnTo>
                  <a:lnTo>
                    <a:pt x="75" y="122"/>
                  </a:lnTo>
                  <a:lnTo>
                    <a:pt x="60" y="120"/>
                  </a:lnTo>
                  <a:lnTo>
                    <a:pt x="48" y="116"/>
                  </a:lnTo>
                  <a:lnTo>
                    <a:pt x="46" y="109"/>
                  </a:lnTo>
                  <a:lnTo>
                    <a:pt x="48" y="106"/>
                  </a:lnTo>
                  <a:lnTo>
                    <a:pt x="46" y="101"/>
                  </a:lnTo>
                  <a:lnTo>
                    <a:pt x="46" y="94"/>
                  </a:lnTo>
                  <a:lnTo>
                    <a:pt x="38" y="85"/>
                  </a:lnTo>
                  <a:lnTo>
                    <a:pt x="30" y="77"/>
                  </a:lnTo>
                  <a:lnTo>
                    <a:pt x="28" y="78"/>
                  </a:lnTo>
                  <a:lnTo>
                    <a:pt x="26" y="74"/>
                  </a:lnTo>
                  <a:lnTo>
                    <a:pt x="23" y="73"/>
                  </a:lnTo>
                  <a:lnTo>
                    <a:pt x="19" y="78"/>
                  </a:lnTo>
                  <a:lnTo>
                    <a:pt x="11" y="70"/>
                  </a:lnTo>
                  <a:lnTo>
                    <a:pt x="7" y="68"/>
                  </a:lnTo>
                  <a:lnTo>
                    <a:pt x="5" y="66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53"/>
                  </a:lnTo>
                  <a:lnTo>
                    <a:pt x="19" y="47"/>
                  </a:lnTo>
                  <a:lnTo>
                    <a:pt x="19" y="42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34" y="29"/>
                  </a:lnTo>
                  <a:lnTo>
                    <a:pt x="48" y="28"/>
                  </a:lnTo>
                  <a:lnTo>
                    <a:pt x="53" y="32"/>
                  </a:lnTo>
                  <a:lnTo>
                    <a:pt x="67" y="29"/>
                  </a:lnTo>
                  <a:lnTo>
                    <a:pt x="68" y="35"/>
                  </a:lnTo>
                  <a:lnTo>
                    <a:pt x="78" y="38"/>
                  </a:lnTo>
                  <a:lnTo>
                    <a:pt x="94" y="38"/>
                  </a:lnTo>
                  <a:lnTo>
                    <a:pt x="115" y="35"/>
                  </a:lnTo>
                  <a:lnTo>
                    <a:pt x="111" y="29"/>
                  </a:lnTo>
                  <a:lnTo>
                    <a:pt x="108" y="23"/>
                  </a:lnTo>
                  <a:lnTo>
                    <a:pt x="104" y="12"/>
                  </a:lnTo>
                  <a:lnTo>
                    <a:pt x="105" y="10"/>
                  </a:lnTo>
                  <a:lnTo>
                    <a:pt x="11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8" name="Group 1328"/>
          <p:cNvGrpSpPr>
            <a:grpSpLocks/>
          </p:cNvGrpSpPr>
          <p:nvPr/>
        </p:nvGrpSpPr>
        <p:grpSpPr bwMode="auto">
          <a:xfrm>
            <a:off x="5723467" y="2204156"/>
            <a:ext cx="141111" cy="74789"/>
            <a:chOff x="3333" y="1959"/>
            <a:chExt cx="100" cy="53"/>
          </a:xfrm>
        </p:grpSpPr>
        <p:sp>
          <p:nvSpPr>
            <p:cNvPr id="142527" name="Freeform 1326"/>
            <p:cNvSpPr>
              <a:spLocks/>
            </p:cNvSpPr>
            <p:nvPr/>
          </p:nvSpPr>
          <p:spPr bwMode="auto">
            <a:xfrm>
              <a:off x="3333" y="1959"/>
              <a:ext cx="100" cy="53"/>
            </a:xfrm>
            <a:custGeom>
              <a:avLst/>
              <a:gdLst>
                <a:gd name="T0" fmla="*/ 10 w 100"/>
                <a:gd name="T1" fmla="*/ 0 h 53"/>
                <a:gd name="T2" fmla="*/ 17 w 100"/>
                <a:gd name="T3" fmla="*/ 4 h 53"/>
                <a:gd name="T4" fmla="*/ 37 w 100"/>
                <a:gd name="T5" fmla="*/ 12 h 53"/>
                <a:gd name="T6" fmla="*/ 41 w 100"/>
                <a:gd name="T7" fmla="*/ 18 h 53"/>
                <a:gd name="T8" fmla="*/ 44 w 100"/>
                <a:gd name="T9" fmla="*/ 17 h 53"/>
                <a:gd name="T10" fmla="*/ 48 w 100"/>
                <a:gd name="T11" fmla="*/ 17 h 53"/>
                <a:gd name="T12" fmla="*/ 51 w 100"/>
                <a:gd name="T13" fmla="*/ 23 h 53"/>
                <a:gd name="T14" fmla="*/ 58 w 100"/>
                <a:gd name="T15" fmla="*/ 25 h 53"/>
                <a:gd name="T16" fmla="*/ 63 w 100"/>
                <a:gd name="T17" fmla="*/ 23 h 53"/>
                <a:gd name="T18" fmla="*/ 63 w 100"/>
                <a:gd name="T19" fmla="*/ 29 h 53"/>
                <a:gd name="T20" fmla="*/ 67 w 100"/>
                <a:gd name="T21" fmla="*/ 29 h 53"/>
                <a:gd name="T22" fmla="*/ 78 w 100"/>
                <a:gd name="T23" fmla="*/ 33 h 53"/>
                <a:gd name="T24" fmla="*/ 80 w 100"/>
                <a:gd name="T25" fmla="*/ 32 h 53"/>
                <a:gd name="T26" fmla="*/ 88 w 100"/>
                <a:gd name="T27" fmla="*/ 33 h 53"/>
                <a:gd name="T28" fmla="*/ 100 w 100"/>
                <a:gd name="T29" fmla="*/ 33 h 53"/>
                <a:gd name="T30" fmla="*/ 99 w 100"/>
                <a:gd name="T31" fmla="*/ 40 h 53"/>
                <a:gd name="T32" fmla="*/ 100 w 100"/>
                <a:gd name="T33" fmla="*/ 53 h 53"/>
                <a:gd name="T34" fmla="*/ 89 w 100"/>
                <a:gd name="T35" fmla="*/ 53 h 53"/>
                <a:gd name="T36" fmla="*/ 89 w 100"/>
                <a:gd name="T37" fmla="*/ 50 h 53"/>
                <a:gd name="T38" fmla="*/ 85 w 100"/>
                <a:gd name="T39" fmla="*/ 50 h 53"/>
                <a:gd name="T40" fmla="*/ 78 w 100"/>
                <a:gd name="T41" fmla="*/ 50 h 53"/>
                <a:gd name="T42" fmla="*/ 76 w 100"/>
                <a:gd name="T43" fmla="*/ 50 h 53"/>
                <a:gd name="T44" fmla="*/ 71 w 100"/>
                <a:gd name="T45" fmla="*/ 46 h 53"/>
                <a:gd name="T46" fmla="*/ 67 w 100"/>
                <a:gd name="T47" fmla="*/ 49 h 53"/>
                <a:gd name="T48" fmla="*/ 60 w 100"/>
                <a:gd name="T49" fmla="*/ 45 h 53"/>
                <a:gd name="T50" fmla="*/ 58 w 100"/>
                <a:gd name="T51" fmla="*/ 43 h 53"/>
                <a:gd name="T52" fmla="*/ 47 w 100"/>
                <a:gd name="T53" fmla="*/ 40 h 53"/>
                <a:gd name="T54" fmla="*/ 32 w 100"/>
                <a:gd name="T55" fmla="*/ 36 h 53"/>
                <a:gd name="T56" fmla="*/ 24 w 100"/>
                <a:gd name="T57" fmla="*/ 33 h 53"/>
                <a:gd name="T58" fmla="*/ 14 w 100"/>
                <a:gd name="T59" fmla="*/ 29 h 53"/>
                <a:gd name="T60" fmla="*/ 6 w 100"/>
                <a:gd name="T61" fmla="*/ 25 h 53"/>
                <a:gd name="T62" fmla="*/ 0 w 100"/>
                <a:gd name="T63" fmla="*/ 21 h 53"/>
                <a:gd name="T64" fmla="*/ 6 w 100"/>
                <a:gd name="T65" fmla="*/ 18 h 53"/>
                <a:gd name="T66" fmla="*/ 3 w 100"/>
                <a:gd name="T67" fmla="*/ 14 h 53"/>
                <a:gd name="T68" fmla="*/ 6 w 100"/>
                <a:gd name="T69" fmla="*/ 10 h 53"/>
                <a:gd name="T70" fmla="*/ 10 w 100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"/>
                <a:gd name="T109" fmla="*/ 0 h 53"/>
                <a:gd name="T110" fmla="*/ 100 w 100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" h="53">
                  <a:moveTo>
                    <a:pt x="10" y="0"/>
                  </a:moveTo>
                  <a:lnTo>
                    <a:pt x="17" y="4"/>
                  </a:lnTo>
                  <a:lnTo>
                    <a:pt x="37" y="12"/>
                  </a:lnTo>
                  <a:lnTo>
                    <a:pt x="41" y="18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1" y="23"/>
                  </a:lnTo>
                  <a:lnTo>
                    <a:pt x="58" y="25"/>
                  </a:lnTo>
                  <a:lnTo>
                    <a:pt x="63" y="23"/>
                  </a:lnTo>
                  <a:lnTo>
                    <a:pt x="63" y="29"/>
                  </a:lnTo>
                  <a:lnTo>
                    <a:pt x="67" y="29"/>
                  </a:lnTo>
                  <a:lnTo>
                    <a:pt x="78" y="33"/>
                  </a:lnTo>
                  <a:lnTo>
                    <a:pt x="80" y="32"/>
                  </a:lnTo>
                  <a:lnTo>
                    <a:pt x="88" y="33"/>
                  </a:lnTo>
                  <a:lnTo>
                    <a:pt x="100" y="33"/>
                  </a:lnTo>
                  <a:lnTo>
                    <a:pt x="99" y="40"/>
                  </a:lnTo>
                  <a:lnTo>
                    <a:pt x="100" y="53"/>
                  </a:lnTo>
                  <a:lnTo>
                    <a:pt x="89" y="53"/>
                  </a:lnTo>
                  <a:lnTo>
                    <a:pt x="89" y="50"/>
                  </a:lnTo>
                  <a:lnTo>
                    <a:pt x="85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1" y="46"/>
                  </a:lnTo>
                  <a:lnTo>
                    <a:pt x="67" y="49"/>
                  </a:lnTo>
                  <a:lnTo>
                    <a:pt x="60" y="45"/>
                  </a:lnTo>
                  <a:lnTo>
                    <a:pt x="58" y="43"/>
                  </a:lnTo>
                  <a:lnTo>
                    <a:pt x="47" y="40"/>
                  </a:lnTo>
                  <a:lnTo>
                    <a:pt x="32" y="36"/>
                  </a:lnTo>
                  <a:lnTo>
                    <a:pt x="24" y="33"/>
                  </a:lnTo>
                  <a:lnTo>
                    <a:pt x="14" y="29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28" name="Freeform 1327"/>
            <p:cNvSpPr>
              <a:spLocks/>
            </p:cNvSpPr>
            <p:nvPr/>
          </p:nvSpPr>
          <p:spPr bwMode="auto">
            <a:xfrm>
              <a:off x="3333" y="1959"/>
              <a:ext cx="100" cy="53"/>
            </a:xfrm>
            <a:custGeom>
              <a:avLst/>
              <a:gdLst>
                <a:gd name="T0" fmla="*/ 10 w 100"/>
                <a:gd name="T1" fmla="*/ 0 h 53"/>
                <a:gd name="T2" fmla="*/ 17 w 100"/>
                <a:gd name="T3" fmla="*/ 4 h 53"/>
                <a:gd name="T4" fmla="*/ 37 w 100"/>
                <a:gd name="T5" fmla="*/ 12 h 53"/>
                <a:gd name="T6" fmla="*/ 41 w 100"/>
                <a:gd name="T7" fmla="*/ 18 h 53"/>
                <a:gd name="T8" fmla="*/ 44 w 100"/>
                <a:gd name="T9" fmla="*/ 17 h 53"/>
                <a:gd name="T10" fmla="*/ 48 w 100"/>
                <a:gd name="T11" fmla="*/ 17 h 53"/>
                <a:gd name="T12" fmla="*/ 51 w 100"/>
                <a:gd name="T13" fmla="*/ 23 h 53"/>
                <a:gd name="T14" fmla="*/ 58 w 100"/>
                <a:gd name="T15" fmla="*/ 25 h 53"/>
                <a:gd name="T16" fmla="*/ 63 w 100"/>
                <a:gd name="T17" fmla="*/ 23 h 53"/>
                <a:gd name="T18" fmla="*/ 63 w 100"/>
                <a:gd name="T19" fmla="*/ 29 h 53"/>
                <a:gd name="T20" fmla="*/ 67 w 100"/>
                <a:gd name="T21" fmla="*/ 29 h 53"/>
                <a:gd name="T22" fmla="*/ 78 w 100"/>
                <a:gd name="T23" fmla="*/ 33 h 53"/>
                <a:gd name="T24" fmla="*/ 80 w 100"/>
                <a:gd name="T25" fmla="*/ 32 h 53"/>
                <a:gd name="T26" fmla="*/ 88 w 100"/>
                <a:gd name="T27" fmla="*/ 33 h 53"/>
                <a:gd name="T28" fmla="*/ 100 w 100"/>
                <a:gd name="T29" fmla="*/ 33 h 53"/>
                <a:gd name="T30" fmla="*/ 99 w 100"/>
                <a:gd name="T31" fmla="*/ 40 h 53"/>
                <a:gd name="T32" fmla="*/ 100 w 100"/>
                <a:gd name="T33" fmla="*/ 53 h 53"/>
                <a:gd name="T34" fmla="*/ 89 w 100"/>
                <a:gd name="T35" fmla="*/ 53 h 53"/>
                <a:gd name="T36" fmla="*/ 89 w 100"/>
                <a:gd name="T37" fmla="*/ 50 h 53"/>
                <a:gd name="T38" fmla="*/ 85 w 100"/>
                <a:gd name="T39" fmla="*/ 50 h 53"/>
                <a:gd name="T40" fmla="*/ 78 w 100"/>
                <a:gd name="T41" fmla="*/ 50 h 53"/>
                <a:gd name="T42" fmla="*/ 76 w 100"/>
                <a:gd name="T43" fmla="*/ 50 h 53"/>
                <a:gd name="T44" fmla="*/ 71 w 100"/>
                <a:gd name="T45" fmla="*/ 46 h 53"/>
                <a:gd name="T46" fmla="*/ 67 w 100"/>
                <a:gd name="T47" fmla="*/ 49 h 53"/>
                <a:gd name="T48" fmla="*/ 60 w 100"/>
                <a:gd name="T49" fmla="*/ 45 h 53"/>
                <a:gd name="T50" fmla="*/ 58 w 100"/>
                <a:gd name="T51" fmla="*/ 43 h 53"/>
                <a:gd name="T52" fmla="*/ 47 w 100"/>
                <a:gd name="T53" fmla="*/ 40 h 53"/>
                <a:gd name="T54" fmla="*/ 32 w 100"/>
                <a:gd name="T55" fmla="*/ 36 h 53"/>
                <a:gd name="T56" fmla="*/ 24 w 100"/>
                <a:gd name="T57" fmla="*/ 33 h 53"/>
                <a:gd name="T58" fmla="*/ 14 w 100"/>
                <a:gd name="T59" fmla="*/ 29 h 53"/>
                <a:gd name="T60" fmla="*/ 6 w 100"/>
                <a:gd name="T61" fmla="*/ 25 h 53"/>
                <a:gd name="T62" fmla="*/ 0 w 100"/>
                <a:gd name="T63" fmla="*/ 21 h 53"/>
                <a:gd name="T64" fmla="*/ 6 w 100"/>
                <a:gd name="T65" fmla="*/ 18 h 53"/>
                <a:gd name="T66" fmla="*/ 3 w 100"/>
                <a:gd name="T67" fmla="*/ 14 h 53"/>
                <a:gd name="T68" fmla="*/ 6 w 100"/>
                <a:gd name="T69" fmla="*/ 10 h 53"/>
                <a:gd name="T70" fmla="*/ 10 w 100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"/>
                <a:gd name="T109" fmla="*/ 0 h 53"/>
                <a:gd name="T110" fmla="*/ 100 w 100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" h="53">
                  <a:moveTo>
                    <a:pt x="10" y="0"/>
                  </a:moveTo>
                  <a:lnTo>
                    <a:pt x="17" y="4"/>
                  </a:lnTo>
                  <a:lnTo>
                    <a:pt x="37" y="12"/>
                  </a:lnTo>
                  <a:lnTo>
                    <a:pt x="41" y="18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1" y="23"/>
                  </a:lnTo>
                  <a:lnTo>
                    <a:pt x="58" y="25"/>
                  </a:lnTo>
                  <a:lnTo>
                    <a:pt x="63" y="23"/>
                  </a:lnTo>
                  <a:lnTo>
                    <a:pt x="63" y="29"/>
                  </a:lnTo>
                  <a:lnTo>
                    <a:pt x="67" y="29"/>
                  </a:lnTo>
                  <a:lnTo>
                    <a:pt x="78" y="33"/>
                  </a:lnTo>
                  <a:lnTo>
                    <a:pt x="80" y="32"/>
                  </a:lnTo>
                  <a:lnTo>
                    <a:pt x="88" y="33"/>
                  </a:lnTo>
                  <a:lnTo>
                    <a:pt x="100" y="33"/>
                  </a:lnTo>
                  <a:lnTo>
                    <a:pt x="99" y="40"/>
                  </a:lnTo>
                  <a:lnTo>
                    <a:pt x="100" y="53"/>
                  </a:lnTo>
                  <a:lnTo>
                    <a:pt x="89" y="53"/>
                  </a:lnTo>
                  <a:lnTo>
                    <a:pt x="89" y="50"/>
                  </a:lnTo>
                  <a:lnTo>
                    <a:pt x="85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1" y="46"/>
                  </a:lnTo>
                  <a:lnTo>
                    <a:pt x="67" y="49"/>
                  </a:lnTo>
                  <a:lnTo>
                    <a:pt x="60" y="45"/>
                  </a:lnTo>
                  <a:lnTo>
                    <a:pt x="58" y="43"/>
                  </a:lnTo>
                  <a:lnTo>
                    <a:pt x="47" y="40"/>
                  </a:lnTo>
                  <a:lnTo>
                    <a:pt x="32" y="36"/>
                  </a:lnTo>
                  <a:lnTo>
                    <a:pt x="24" y="33"/>
                  </a:lnTo>
                  <a:lnTo>
                    <a:pt x="14" y="29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69" name="Group 1331"/>
          <p:cNvGrpSpPr>
            <a:grpSpLocks/>
          </p:cNvGrpSpPr>
          <p:nvPr/>
        </p:nvGrpSpPr>
        <p:grpSpPr bwMode="auto">
          <a:xfrm>
            <a:off x="5266267" y="2305756"/>
            <a:ext cx="124178" cy="143933"/>
            <a:chOff x="3009" y="2031"/>
            <a:chExt cx="88" cy="102"/>
          </a:xfrm>
        </p:grpSpPr>
        <p:sp>
          <p:nvSpPr>
            <p:cNvPr id="142525" name="Freeform 1329"/>
            <p:cNvSpPr>
              <a:spLocks/>
            </p:cNvSpPr>
            <p:nvPr/>
          </p:nvSpPr>
          <p:spPr bwMode="auto">
            <a:xfrm>
              <a:off x="3009" y="2031"/>
              <a:ext cx="88" cy="102"/>
            </a:xfrm>
            <a:custGeom>
              <a:avLst/>
              <a:gdLst>
                <a:gd name="T0" fmla="*/ 36 w 88"/>
                <a:gd name="T1" fmla="*/ 32 h 102"/>
                <a:gd name="T2" fmla="*/ 36 w 88"/>
                <a:gd name="T3" fmla="*/ 23 h 102"/>
                <a:gd name="T4" fmla="*/ 38 w 88"/>
                <a:gd name="T5" fmla="*/ 19 h 102"/>
                <a:gd name="T6" fmla="*/ 38 w 88"/>
                <a:gd name="T7" fmla="*/ 15 h 102"/>
                <a:gd name="T8" fmla="*/ 43 w 88"/>
                <a:gd name="T9" fmla="*/ 15 h 102"/>
                <a:gd name="T10" fmla="*/ 44 w 88"/>
                <a:gd name="T11" fmla="*/ 15 h 102"/>
                <a:gd name="T12" fmla="*/ 43 w 88"/>
                <a:gd name="T13" fmla="*/ 11 h 102"/>
                <a:gd name="T14" fmla="*/ 40 w 88"/>
                <a:gd name="T15" fmla="*/ 11 h 102"/>
                <a:gd name="T16" fmla="*/ 38 w 88"/>
                <a:gd name="T17" fmla="*/ 2 h 102"/>
                <a:gd name="T18" fmla="*/ 40 w 88"/>
                <a:gd name="T19" fmla="*/ 0 h 102"/>
                <a:gd name="T20" fmla="*/ 43 w 88"/>
                <a:gd name="T21" fmla="*/ 0 h 102"/>
                <a:gd name="T22" fmla="*/ 52 w 88"/>
                <a:gd name="T23" fmla="*/ 12 h 102"/>
                <a:gd name="T24" fmla="*/ 67 w 88"/>
                <a:gd name="T25" fmla="*/ 18 h 102"/>
                <a:gd name="T26" fmla="*/ 75 w 88"/>
                <a:gd name="T27" fmla="*/ 19 h 102"/>
                <a:gd name="T28" fmla="*/ 84 w 88"/>
                <a:gd name="T29" fmla="*/ 29 h 102"/>
                <a:gd name="T30" fmla="*/ 88 w 88"/>
                <a:gd name="T31" fmla="*/ 32 h 102"/>
                <a:gd name="T32" fmla="*/ 84 w 88"/>
                <a:gd name="T33" fmla="*/ 45 h 102"/>
                <a:gd name="T34" fmla="*/ 75 w 88"/>
                <a:gd name="T35" fmla="*/ 57 h 102"/>
                <a:gd name="T36" fmla="*/ 73 w 88"/>
                <a:gd name="T37" fmla="*/ 57 h 102"/>
                <a:gd name="T38" fmla="*/ 70 w 88"/>
                <a:gd name="T39" fmla="*/ 56 h 102"/>
                <a:gd name="T40" fmla="*/ 67 w 88"/>
                <a:gd name="T41" fmla="*/ 61 h 102"/>
                <a:gd name="T42" fmla="*/ 65 w 88"/>
                <a:gd name="T43" fmla="*/ 68 h 102"/>
                <a:gd name="T44" fmla="*/ 67 w 88"/>
                <a:gd name="T45" fmla="*/ 74 h 102"/>
                <a:gd name="T46" fmla="*/ 56 w 88"/>
                <a:gd name="T47" fmla="*/ 77 h 102"/>
                <a:gd name="T48" fmla="*/ 52 w 88"/>
                <a:gd name="T49" fmla="*/ 81 h 102"/>
                <a:gd name="T50" fmla="*/ 52 w 88"/>
                <a:gd name="T51" fmla="*/ 85 h 102"/>
                <a:gd name="T52" fmla="*/ 49 w 88"/>
                <a:gd name="T53" fmla="*/ 88 h 102"/>
                <a:gd name="T54" fmla="*/ 38 w 88"/>
                <a:gd name="T55" fmla="*/ 89 h 102"/>
                <a:gd name="T56" fmla="*/ 38 w 88"/>
                <a:gd name="T57" fmla="*/ 95 h 102"/>
                <a:gd name="T58" fmla="*/ 36 w 88"/>
                <a:gd name="T59" fmla="*/ 98 h 102"/>
                <a:gd name="T60" fmla="*/ 32 w 88"/>
                <a:gd name="T61" fmla="*/ 98 h 102"/>
                <a:gd name="T62" fmla="*/ 20 w 88"/>
                <a:gd name="T63" fmla="*/ 101 h 102"/>
                <a:gd name="T64" fmla="*/ 13 w 88"/>
                <a:gd name="T65" fmla="*/ 102 h 102"/>
                <a:gd name="T66" fmla="*/ 0 w 88"/>
                <a:gd name="T67" fmla="*/ 74 h 102"/>
                <a:gd name="T68" fmla="*/ 36 w 88"/>
                <a:gd name="T69" fmla="*/ 61 h 102"/>
                <a:gd name="T70" fmla="*/ 40 w 88"/>
                <a:gd name="T71" fmla="*/ 39 h 102"/>
                <a:gd name="T72" fmla="*/ 36 w 88"/>
                <a:gd name="T73" fmla="*/ 32 h 1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102"/>
                <a:gd name="T113" fmla="*/ 88 w 88"/>
                <a:gd name="T114" fmla="*/ 102 h 1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102">
                  <a:moveTo>
                    <a:pt x="36" y="32"/>
                  </a:moveTo>
                  <a:lnTo>
                    <a:pt x="36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3" y="11"/>
                  </a:lnTo>
                  <a:lnTo>
                    <a:pt x="40" y="11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2" y="12"/>
                  </a:lnTo>
                  <a:lnTo>
                    <a:pt x="67" y="18"/>
                  </a:lnTo>
                  <a:lnTo>
                    <a:pt x="75" y="19"/>
                  </a:lnTo>
                  <a:lnTo>
                    <a:pt x="84" y="29"/>
                  </a:lnTo>
                  <a:lnTo>
                    <a:pt x="88" y="32"/>
                  </a:lnTo>
                  <a:lnTo>
                    <a:pt x="84" y="45"/>
                  </a:lnTo>
                  <a:lnTo>
                    <a:pt x="75" y="57"/>
                  </a:lnTo>
                  <a:lnTo>
                    <a:pt x="73" y="57"/>
                  </a:lnTo>
                  <a:lnTo>
                    <a:pt x="70" y="56"/>
                  </a:lnTo>
                  <a:lnTo>
                    <a:pt x="67" y="61"/>
                  </a:lnTo>
                  <a:lnTo>
                    <a:pt x="65" y="68"/>
                  </a:lnTo>
                  <a:lnTo>
                    <a:pt x="67" y="74"/>
                  </a:lnTo>
                  <a:lnTo>
                    <a:pt x="56" y="77"/>
                  </a:lnTo>
                  <a:lnTo>
                    <a:pt x="52" y="81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38" y="89"/>
                  </a:lnTo>
                  <a:lnTo>
                    <a:pt x="38" y="95"/>
                  </a:lnTo>
                  <a:lnTo>
                    <a:pt x="36" y="98"/>
                  </a:lnTo>
                  <a:lnTo>
                    <a:pt x="32" y="98"/>
                  </a:lnTo>
                  <a:lnTo>
                    <a:pt x="20" y="101"/>
                  </a:lnTo>
                  <a:lnTo>
                    <a:pt x="13" y="102"/>
                  </a:lnTo>
                  <a:lnTo>
                    <a:pt x="0" y="74"/>
                  </a:lnTo>
                  <a:lnTo>
                    <a:pt x="36" y="61"/>
                  </a:lnTo>
                  <a:lnTo>
                    <a:pt x="40" y="3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26" name="Freeform 1330"/>
            <p:cNvSpPr>
              <a:spLocks/>
            </p:cNvSpPr>
            <p:nvPr/>
          </p:nvSpPr>
          <p:spPr bwMode="auto">
            <a:xfrm>
              <a:off x="3009" y="2031"/>
              <a:ext cx="88" cy="102"/>
            </a:xfrm>
            <a:custGeom>
              <a:avLst/>
              <a:gdLst>
                <a:gd name="T0" fmla="*/ 36 w 88"/>
                <a:gd name="T1" fmla="*/ 32 h 102"/>
                <a:gd name="T2" fmla="*/ 36 w 88"/>
                <a:gd name="T3" fmla="*/ 23 h 102"/>
                <a:gd name="T4" fmla="*/ 38 w 88"/>
                <a:gd name="T5" fmla="*/ 19 h 102"/>
                <a:gd name="T6" fmla="*/ 38 w 88"/>
                <a:gd name="T7" fmla="*/ 15 h 102"/>
                <a:gd name="T8" fmla="*/ 43 w 88"/>
                <a:gd name="T9" fmla="*/ 15 h 102"/>
                <a:gd name="T10" fmla="*/ 44 w 88"/>
                <a:gd name="T11" fmla="*/ 15 h 102"/>
                <a:gd name="T12" fmla="*/ 43 w 88"/>
                <a:gd name="T13" fmla="*/ 11 h 102"/>
                <a:gd name="T14" fmla="*/ 40 w 88"/>
                <a:gd name="T15" fmla="*/ 11 h 102"/>
                <a:gd name="T16" fmla="*/ 38 w 88"/>
                <a:gd name="T17" fmla="*/ 2 h 102"/>
                <a:gd name="T18" fmla="*/ 40 w 88"/>
                <a:gd name="T19" fmla="*/ 0 h 102"/>
                <a:gd name="T20" fmla="*/ 43 w 88"/>
                <a:gd name="T21" fmla="*/ 0 h 102"/>
                <a:gd name="T22" fmla="*/ 52 w 88"/>
                <a:gd name="T23" fmla="*/ 12 h 102"/>
                <a:gd name="T24" fmla="*/ 67 w 88"/>
                <a:gd name="T25" fmla="*/ 18 h 102"/>
                <a:gd name="T26" fmla="*/ 75 w 88"/>
                <a:gd name="T27" fmla="*/ 19 h 102"/>
                <a:gd name="T28" fmla="*/ 84 w 88"/>
                <a:gd name="T29" fmla="*/ 29 h 102"/>
                <a:gd name="T30" fmla="*/ 88 w 88"/>
                <a:gd name="T31" fmla="*/ 32 h 102"/>
                <a:gd name="T32" fmla="*/ 84 w 88"/>
                <a:gd name="T33" fmla="*/ 45 h 102"/>
                <a:gd name="T34" fmla="*/ 75 w 88"/>
                <a:gd name="T35" fmla="*/ 57 h 102"/>
                <a:gd name="T36" fmla="*/ 73 w 88"/>
                <a:gd name="T37" fmla="*/ 57 h 102"/>
                <a:gd name="T38" fmla="*/ 70 w 88"/>
                <a:gd name="T39" fmla="*/ 56 h 102"/>
                <a:gd name="T40" fmla="*/ 67 w 88"/>
                <a:gd name="T41" fmla="*/ 61 h 102"/>
                <a:gd name="T42" fmla="*/ 65 w 88"/>
                <a:gd name="T43" fmla="*/ 68 h 102"/>
                <a:gd name="T44" fmla="*/ 67 w 88"/>
                <a:gd name="T45" fmla="*/ 74 h 102"/>
                <a:gd name="T46" fmla="*/ 56 w 88"/>
                <a:gd name="T47" fmla="*/ 77 h 102"/>
                <a:gd name="T48" fmla="*/ 52 w 88"/>
                <a:gd name="T49" fmla="*/ 81 h 102"/>
                <a:gd name="T50" fmla="*/ 52 w 88"/>
                <a:gd name="T51" fmla="*/ 85 h 102"/>
                <a:gd name="T52" fmla="*/ 49 w 88"/>
                <a:gd name="T53" fmla="*/ 88 h 102"/>
                <a:gd name="T54" fmla="*/ 38 w 88"/>
                <a:gd name="T55" fmla="*/ 89 h 102"/>
                <a:gd name="T56" fmla="*/ 38 w 88"/>
                <a:gd name="T57" fmla="*/ 95 h 102"/>
                <a:gd name="T58" fmla="*/ 36 w 88"/>
                <a:gd name="T59" fmla="*/ 98 h 102"/>
                <a:gd name="T60" fmla="*/ 32 w 88"/>
                <a:gd name="T61" fmla="*/ 98 h 102"/>
                <a:gd name="T62" fmla="*/ 20 w 88"/>
                <a:gd name="T63" fmla="*/ 101 h 102"/>
                <a:gd name="T64" fmla="*/ 13 w 88"/>
                <a:gd name="T65" fmla="*/ 102 h 102"/>
                <a:gd name="T66" fmla="*/ 0 w 88"/>
                <a:gd name="T67" fmla="*/ 74 h 102"/>
                <a:gd name="T68" fmla="*/ 36 w 88"/>
                <a:gd name="T69" fmla="*/ 61 h 102"/>
                <a:gd name="T70" fmla="*/ 40 w 88"/>
                <a:gd name="T71" fmla="*/ 39 h 102"/>
                <a:gd name="T72" fmla="*/ 36 w 88"/>
                <a:gd name="T73" fmla="*/ 32 h 1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102"/>
                <a:gd name="T113" fmla="*/ 88 w 88"/>
                <a:gd name="T114" fmla="*/ 102 h 1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102">
                  <a:moveTo>
                    <a:pt x="36" y="32"/>
                  </a:moveTo>
                  <a:lnTo>
                    <a:pt x="36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3" y="11"/>
                  </a:lnTo>
                  <a:lnTo>
                    <a:pt x="40" y="11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2" y="12"/>
                  </a:lnTo>
                  <a:lnTo>
                    <a:pt x="67" y="18"/>
                  </a:lnTo>
                  <a:lnTo>
                    <a:pt x="75" y="19"/>
                  </a:lnTo>
                  <a:lnTo>
                    <a:pt x="84" y="29"/>
                  </a:lnTo>
                  <a:lnTo>
                    <a:pt x="88" y="32"/>
                  </a:lnTo>
                  <a:lnTo>
                    <a:pt x="84" y="45"/>
                  </a:lnTo>
                  <a:lnTo>
                    <a:pt x="75" y="57"/>
                  </a:lnTo>
                  <a:lnTo>
                    <a:pt x="73" y="57"/>
                  </a:lnTo>
                  <a:lnTo>
                    <a:pt x="70" y="56"/>
                  </a:lnTo>
                  <a:lnTo>
                    <a:pt x="67" y="61"/>
                  </a:lnTo>
                  <a:lnTo>
                    <a:pt x="65" y="68"/>
                  </a:lnTo>
                  <a:lnTo>
                    <a:pt x="67" y="74"/>
                  </a:lnTo>
                  <a:lnTo>
                    <a:pt x="56" y="77"/>
                  </a:lnTo>
                  <a:lnTo>
                    <a:pt x="52" y="81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38" y="89"/>
                  </a:lnTo>
                  <a:lnTo>
                    <a:pt x="38" y="95"/>
                  </a:lnTo>
                  <a:lnTo>
                    <a:pt x="36" y="98"/>
                  </a:lnTo>
                  <a:lnTo>
                    <a:pt x="32" y="98"/>
                  </a:lnTo>
                  <a:lnTo>
                    <a:pt x="20" y="101"/>
                  </a:lnTo>
                  <a:lnTo>
                    <a:pt x="13" y="102"/>
                  </a:lnTo>
                  <a:lnTo>
                    <a:pt x="0" y="74"/>
                  </a:lnTo>
                  <a:lnTo>
                    <a:pt x="36" y="61"/>
                  </a:lnTo>
                  <a:lnTo>
                    <a:pt x="40" y="3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0" name="Group 1334"/>
          <p:cNvGrpSpPr>
            <a:grpSpLocks/>
          </p:cNvGrpSpPr>
          <p:nvPr/>
        </p:nvGrpSpPr>
        <p:grpSpPr bwMode="auto">
          <a:xfrm>
            <a:off x="5403145" y="2082800"/>
            <a:ext cx="266700" cy="246945"/>
            <a:chOff x="3106" y="1873"/>
            <a:chExt cx="189" cy="175"/>
          </a:xfrm>
        </p:grpSpPr>
        <p:sp>
          <p:nvSpPr>
            <p:cNvPr id="142523" name="Freeform 1332"/>
            <p:cNvSpPr>
              <a:spLocks/>
            </p:cNvSpPr>
            <p:nvPr/>
          </p:nvSpPr>
          <p:spPr bwMode="auto">
            <a:xfrm>
              <a:off x="3106" y="1873"/>
              <a:ext cx="189" cy="175"/>
            </a:xfrm>
            <a:custGeom>
              <a:avLst/>
              <a:gdLst>
                <a:gd name="T0" fmla="*/ 155 w 189"/>
                <a:gd name="T1" fmla="*/ 0 h 175"/>
                <a:gd name="T2" fmla="*/ 177 w 189"/>
                <a:gd name="T3" fmla="*/ 13 h 175"/>
                <a:gd name="T4" fmla="*/ 186 w 189"/>
                <a:gd name="T5" fmla="*/ 24 h 175"/>
                <a:gd name="T6" fmla="*/ 166 w 189"/>
                <a:gd name="T7" fmla="*/ 35 h 175"/>
                <a:gd name="T8" fmla="*/ 148 w 189"/>
                <a:gd name="T9" fmla="*/ 32 h 175"/>
                <a:gd name="T10" fmla="*/ 149 w 189"/>
                <a:gd name="T11" fmla="*/ 42 h 175"/>
                <a:gd name="T12" fmla="*/ 155 w 189"/>
                <a:gd name="T13" fmla="*/ 55 h 175"/>
                <a:gd name="T14" fmla="*/ 166 w 189"/>
                <a:gd name="T15" fmla="*/ 62 h 175"/>
                <a:gd name="T16" fmla="*/ 162 w 189"/>
                <a:gd name="T17" fmla="*/ 68 h 175"/>
                <a:gd name="T18" fmla="*/ 162 w 189"/>
                <a:gd name="T19" fmla="*/ 79 h 175"/>
                <a:gd name="T20" fmla="*/ 152 w 189"/>
                <a:gd name="T21" fmla="*/ 91 h 175"/>
                <a:gd name="T22" fmla="*/ 148 w 189"/>
                <a:gd name="T23" fmla="*/ 103 h 175"/>
                <a:gd name="T24" fmla="*/ 136 w 189"/>
                <a:gd name="T25" fmla="*/ 114 h 175"/>
                <a:gd name="T26" fmla="*/ 132 w 189"/>
                <a:gd name="T27" fmla="*/ 119 h 175"/>
                <a:gd name="T28" fmla="*/ 115 w 189"/>
                <a:gd name="T29" fmla="*/ 119 h 175"/>
                <a:gd name="T30" fmla="*/ 111 w 189"/>
                <a:gd name="T31" fmla="*/ 124 h 175"/>
                <a:gd name="T32" fmla="*/ 114 w 189"/>
                <a:gd name="T33" fmla="*/ 136 h 175"/>
                <a:gd name="T34" fmla="*/ 118 w 189"/>
                <a:gd name="T35" fmla="*/ 149 h 175"/>
                <a:gd name="T36" fmla="*/ 125 w 189"/>
                <a:gd name="T37" fmla="*/ 166 h 175"/>
                <a:gd name="T38" fmla="*/ 119 w 189"/>
                <a:gd name="T39" fmla="*/ 166 h 175"/>
                <a:gd name="T40" fmla="*/ 111 w 189"/>
                <a:gd name="T41" fmla="*/ 169 h 175"/>
                <a:gd name="T42" fmla="*/ 99 w 189"/>
                <a:gd name="T43" fmla="*/ 170 h 175"/>
                <a:gd name="T44" fmla="*/ 96 w 189"/>
                <a:gd name="T45" fmla="*/ 172 h 175"/>
                <a:gd name="T46" fmla="*/ 81 w 189"/>
                <a:gd name="T47" fmla="*/ 170 h 175"/>
                <a:gd name="T48" fmla="*/ 77 w 189"/>
                <a:gd name="T49" fmla="*/ 160 h 175"/>
                <a:gd name="T50" fmla="*/ 70 w 189"/>
                <a:gd name="T51" fmla="*/ 153 h 175"/>
                <a:gd name="T52" fmla="*/ 60 w 189"/>
                <a:gd name="T53" fmla="*/ 153 h 175"/>
                <a:gd name="T54" fmla="*/ 47 w 189"/>
                <a:gd name="T55" fmla="*/ 158 h 175"/>
                <a:gd name="T56" fmla="*/ 37 w 189"/>
                <a:gd name="T57" fmla="*/ 153 h 175"/>
                <a:gd name="T58" fmla="*/ 18 w 189"/>
                <a:gd name="T59" fmla="*/ 156 h 175"/>
                <a:gd name="T60" fmla="*/ 11 w 189"/>
                <a:gd name="T61" fmla="*/ 151 h 175"/>
                <a:gd name="T62" fmla="*/ 18 w 189"/>
                <a:gd name="T63" fmla="*/ 142 h 175"/>
                <a:gd name="T64" fmla="*/ 29 w 189"/>
                <a:gd name="T65" fmla="*/ 138 h 175"/>
                <a:gd name="T66" fmla="*/ 30 w 189"/>
                <a:gd name="T67" fmla="*/ 136 h 175"/>
                <a:gd name="T68" fmla="*/ 26 w 189"/>
                <a:gd name="T69" fmla="*/ 131 h 175"/>
                <a:gd name="T70" fmla="*/ 17 w 189"/>
                <a:gd name="T71" fmla="*/ 114 h 175"/>
                <a:gd name="T72" fmla="*/ 0 w 189"/>
                <a:gd name="T73" fmla="*/ 100 h 175"/>
                <a:gd name="T74" fmla="*/ 26 w 189"/>
                <a:gd name="T75" fmla="*/ 104 h 175"/>
                <a:gd name="T76" fmla="*/ 37 w 189"/>
                <a:gd name="T77" fmla="*/ 103 h 175"/>
                <a:gd name="T78" fmla="*/ 63 w 189"/>
                <a:gd name="T79" fmla="*/ 96 h 175"/>
                <a:gd name="T80" fmla="*/ 66 w 189"/>
                <a:gd name="T81" fmla="*/ 81 h 175"/>
                <a:gd name="T82" fmla="*/ 70 w 189"/>
                <a:gd name="T83" fmla="*/ 79 h 175"/>
                <a:gd name="T84" fmla="*/ 78 w 189"/>
                <a:gd name="T85" fmla="*/ 75 h 175"/>
                <a:gd name="T86" fmla="*/ 85 w 189"/>
                <a:gd name="T87" fmla="*/ 75 h 175"/>
                <a:gd name="T88" fmla="*/ 92 w 189"/>
                <a:gd name="T89" fmla="*/ 76 h 175"/>
                <a:gd name="T90" fmla="*/ 96 w 189"/>
                <a:gd name="T91" fmla="*/ 66 h 175"/>
                <a:gd name="T92" fmla="*/ 97 w 189"/>
                <a:gd name="T93" fmla="*/ 55 h 175"/>
                <a:gd name="T94" fmla="*/ 102 w 189"/>
                <a:gd name="T95" fmla="*/ 47 h 175"/>
                <a:gd name="T96" fmla="*/ 104 w 189"/>
                <a:gd name="T97" fmla="*/ 42 h 175"/>
                <a:gd name="T98" fmla="*/ 111 w 189"/>
                <a:gd name="T99" fmla="*/ 35 h 175"/>
                <a:gd name="T100" fmla="*/ 115 w 189"/>
                <a:gd name="T101" fmla="*/ 24 h 175"/>
                <a:gd name="T102" fmla="*/ 115 w 189"/>
                <a:gd name="T103" fmla="*/ 8 h 175"/>
                <a:gd name="T104" fmla="*/ 130 w 189"/>
                <a:gd name="T105" fmla="*/ 3 h 1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9"/>
                <a:gd name="T160" fmla="*/ 0 h 175"/>
                <a:gd name="T161" fmla="*/ 189 w 189"/>
                <a:gd name="T162" fmla="*/ 175 h 1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9" h="175">
                  <a:moveTo>
                    <a:pt x="148" y="3"/>
                  </a:moveTo>
                  <a:lnTo>
                    <a:pt x="155" y="0"/>
                  </a:lnTo>
                  <a:lnTo>
                    <a:pt x="171" y="7"/>
                  </a:lnTo>
                  <a:lnTo>
                    <a:pt x="177" y="13"/>
                  </a:lnTo>
                  <a:lnTo>
                    <a:pt x="189" y="21"/>
                  </a:lnTo>
                  <a:lnTo>
                    <a:pt x="186" y="24"/>
                  </a:lnTo>
                  <a:lnTo>
                    <a:pt x="177" y="30"/>
                  </a:lnTo>
                  <a:lnTo>
                    <a:pt x="166" y="35"/>
                  </a:lnTo>
                  <a:lnTo>
                    <a:pt x="159" y="32"/>
                  </a:lnTo>
                  <a:lnTo>
                    <a:pt x="148" y="32"/>
                  </a:lnTo>
                  <a:lnTo>
                    <a:pt x="143" y="35"/>
                  </a:lnTo>
                  <a:lnTo>
                    <a:pt x="149" y="42"/>
                  </a:lnTo>
                  <a:lnTo>
                    <a:pt x="149" y="53"/>
                  </a:lnTo>
                  <a:lnTo>
                    <a:pt x="155" y="55"/>
                  </a:lnTo>
                  <a:lnTo>
                    <a:pt x="156" y="59"/>
                  </a:lnTo>
                  <a:lnTo>
                    <a:pt x="166" y="62"/>
                  </a:lnTo>
                  <a:lnTo>
                    <a:pt x="166" y="66"/>
                  </a:lnTo>
                  <a:lnTo>
                    <a:pt x="162" y="68"/>
                  </a:lnTo>
                  <a:lnTo>
                    <a:pt x="156" y="72"/>
                  </a:lnTo>
                  <a:lnTo>
                    <a:pt x="162" y="79"/>
                  </a:lnTo>
                  <a:lnTo>
                    <a:pt x="156" y="83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8" y="103"/>
                  </a:lnTo>
                  <a:lnTo>
                    <a:pt x="136" y="108"/>
                  </a:lnTo>
                  <a:lnTo>
                    <a:pt x="136" y="114"/>
                  </a:lnTo>
                  <a:lnTo>
                    <a:pt x="133" y="117"/>
                  </a:lnTo>
                  <a:lnTo>
                    <a:pt x="132" y="119"/>
                  </a:lnTo>
                  <a:lnTo>
                    <a:pt x="118" y="124"/>
                  </a:lnTo>
                  <a:lnTo>
                    <a:pt x="115" y="119"/>
                  </a:lnTo>
                  <a:lnTo>
                    <a:pt x="114" y="121"/>
                  </a:lnTo>
                  <a:lnTo>
                    <a:pt x="111" y="124"/>
                  </a:lnTo>
                  <a:lnTo>
                    <a:pt x="104" y="134"/>
                  </a:lnTo>
                  <a:lnTo>
                    <a:pt x="114" y="136"/>
                  </a:lnTo>
                  <a:lnTo>
                    <a:pt x="114" y="148"/>
                  </a:lnTo>
                  <a:lnTo>
                    <a:pt x="118" y="149"/>
                  </a:lnTo>
                  <a:lnTo>
                    <a:pt x="125" y="163"/>
                  </a:lnTo>
                  <a:lnTo>
                    <a:pt x="125" y="166"/>
                  </a:lnTo>
                  <a:lnTo>
                    <a:pt x="122" y="169"/>
                  </a:lnTo>
                  <a:lnTo>
                    <a:pt x="119" y="166"/>
                  </a:lnTo>
                  <a:lnTo>
                    <a:pt x="115" y="169"/>
                  </a:lnTo>
                  <a:lnTo>
                    <a:pt x="111" y="169"/>
                  </a:lnTo>
                  <a:lnTo>
                    <a:pt x="99" y="169"/>
                  </a:lnTo>
                  <a:lnTo>
                    <a:pt x="99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92" y="175"/>
                  </a:lnTo>
                  <a:lnTo>
                    <a:pt x="81" y="170"/>
                  </a:lnTo>
                  <a:lnTo>
                    <a:pt x="78" y="163"/>
                  </a:lnTo>
                  <a:lnTo>
                    <a:pt x="77" y="160"/>
                  </a:lnTo>
                  <a:lnTo>
                    <a:pt x="71" y="160"/>
                  </a:lnTo>
                  <a:lnTo>
                    <a:pt x="70" y="153"/>
                  </a:lnTo>
                  <a:lnTo>
                    <a:pt x="66" y="151"/>
                  </a:lnTo>
                  <a:lnTo>
                    <a:pt x="60" y="153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1" y="156"/>
                  </a:lnTo>
                  <a:lnTo>
                    <a:pt x="37" y="153"/>
                  </a:lnTo>
                  <a:lnTo>
                    <a:pt x="29" y="156"/>
                  </a:lnTo>
                  <a:lnTo>
                    <a:pt x="18" y="156"/>
                  </a:lnTo>
                  <a:lnTo>
                    <a:pt x="11" y="158"/>
                  </a:lnTo>
                  <a:lnTo>
                    <a:pt x="11" y="151"/>
                  </a:lnTo>
                  <a:lnTo>
                    <a:pt x="15" y="142"/>
                  </a:lnTo>
                  <a:lnTo>
                    <a:pt x="18" y="142"/>
                  </a:lnTo>
                  <a:lnTo>
                    <a:pt x="24" y="138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30" y="136"/>
                  </a:lnTo>
                  <a:lnTo>
                    <a:pt x="30" y="131"/>
                  </a:lnTo>
                  <a:lnTo>
                    <a:pt x="26" y="131"/>
                  </a:lnTo>
                  <a:lnTo>
                    <a:pt x="24" y="121"/>
                  </a:lnTo>
                  <a:lnTo>
                    <a:pt x="17" y="114"/>
                  </a:lnTo>
                  <a:lnTo>
                    <a:pt x="11" y="113"/>
                  </a:lnTo>
                  <a:lnTo>
                    <a:pt x="0" y="100"/>
                  </a:lnTo>
                  <a:lnTo>
                    <a:pt x="17" y="104"/>
                  </a:lnTo>
                  <a:lnTo>
                    <a:pt x="26" y="104"/>
                  </a:lnTo>
                  <a:lnTo>
                    <a:pt x="33" y="104"/>
                  </a:lnTo>
                  <a:lnTo>
                    <a:pt x="37" y="103"/>
                  </a:lnTo>
                  <a:lnTo>
                    <a:pt x="48" y="100"/>
                  </a:lnTo>
                  <a:lnTo>
                    <a:pt x="63" y="96"/>
                  </a:lnTo>
                  <a:lnTo>
                    <a:pt x="63" y="83"/>
                  </a:lnTo>
                  <a:lnTo>
                    <a:pt x="66" y="81"/>
                  </a:lnTo>
                  <a:lnTo>
                    <a:pt x="67" y="79"/>
                  </a:lnTo>
                  <a:lnTo>
                    <a:pt x="70" y="79"/>
                  </a:lnTo>
                  <a:lnTo>
                    <a:pt x="77" y="79"/>
                  </a:lnTo>
                  <a:lnTo>
                    <a:pt x="78" y="75"/>
                  </a:lnTo>
                  <a:lnTo>
                    <a:pt x="81" y="72"/>
                  </a:lnTo>
                  <a:lnTo>
                    <a:pt x="85" y="75"/>
                  </a:lnTo>
                  <a:lnTo>
                    <a:pt x="88" y="75"/>
                  </a:lnTo>
                  <a:lnTo>
                    <a:pt x="92" y="76"/>
                  </a:lnTo>
                  <a:lnTo>
                    <a:pt x="97" y="72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7" y="55"/>
                  </a:lnTo>
                  <a:lnTo>
                    <a:pt x="104" y="52"/>
                  </a:lnTo>
                  <a:lnTo>
                    <a:pt x="102" y="47"/>
                  </a:lnTo>
                  <a:lnTo>
                    <a:pt x="99" y="42"/>
                  </a:lnTo>
                  <a:lnTo>
                    <a:pt x="104" y="42"/>
                  </a:lnTo>
                  <a:lnTo>
                    <a:pt x="114" y="42"/>
                  </a:lnTo>
                  <a:lnTo>
                    <a:pt x="111" y="35"/>
                  </a:lnTo>
                  <a:lnTo>
                    <a:pt x="114" y="32"/>
                  </a:lnTo>
                  <a:lnTo>
                    <a:pt x="115" y="24"/>
                  </a:lnTo>
                  <a:lnTo>
                    <a:pt x="114" y="13"/>
                  </a:lnTo>
                  <a:lnTo>
                    <a:pt x="115" y="8"/>
                  </a:lnTo>
                  <a:lnTo>
                    <a:pt x="122" y="4"/>
                  </a:lnTo>
                  <a:lnTo>
                    <a:pt x="130" y="3"/>
                  </a:lnTo>
                  <a:lnTo>
                    <a:pt x="14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24" name="Freeform 1333"/>
            <p:cNvSpPr>
              <a:spLocks/>
            </p:cNvSpPr>
            <p:nvPr/>
          </p:nvSpPr>
          <p:spPr bwMode="auto">
            <a:xfrm>
              <a:off x="3106" y="1873"/>
              <a:ext cx="189" cy="175"/>
            </a:xfrm>
            <a:custGeom>
              <a:avLst/>
              <a:gdLst>
                <a:gd name="T0" fmla="*/ 155 w 189"/>
                <a:gd name="T1" fmla="*/ 0 h 175"/>
                <a:gd name="T2" fmla="*/ 177 w 189"/>
                <a:gd name="T3" fmla="*/ 13 h 175"/>
                <a:gd name="T4" fmla="*/ 186 w 189"/>
                <a:gd name="T5" fmla="*/ 24 h 175"/>
                <a:gd name="T6" fmla="*/ 166 w 189"/>
                <a:gd name="T7" fmla="*/ 35 h 175"/>
                <a:gd name="T8" fmla="*/ 148 w 189"/>
                <a:gd name="T9" fmla="*/ 32 h 175"/>
                <a:gd name="T10" fmla="*/ 149 w 189"/>
                <a:gd name="T11" fmla="*/ 42 h 175"/>
                <a:gd name="T12" fmla="*/ 155 w 189"/>
                <a:gd name="T13" fmla="*/ 55 h 175"/>
                <a:gd name="T14" fmla="*/ 166 w 189"/>
                <a:gd name="T15" fmla="*/ 62 h 175"/>
                <a:gd name="T16" fmla="*/ 162 w 189"/>
                <a:gd name="T17" fmla="*/ 68 h 175"/>
                <a:gd name="T18" fmla="*/ 162 w 189"/>
                <a:gd name="T19" fmla="*/ 79 h 175"/>
                <a:gd name="T20" fmla="*/ 152 w 189"/>
                <a:gd name="T21" fmla="*/ 91 h 175"/>
                <a:gd name="T22" fmla="*/ 148 w 189"/>
                <a:gd name="T23" fmla="*/ 103 h 175"/>
                <a:gd name="T24" fmla="*/ 136 w 189"/>
                <a:gd name="T25" fmla="*/ 114 h 175"/>
                <a:gd name="T26" fmla="*/ 132 w 189"/>
                <a:gd name="T27" fmla="*/ 119 h 175"/>
                <a:gd name="T28" fmla="*/ 115 w 189"/>
                <a:gd name="T29" fmla="*/ 119 h 175"/>
                <a:gd name="T30" fmla="*/ 111 w 189"/>
                <a:gd name="T31" fmla="*/ 124 h 175"/>
                <a:gd name="T32" fmla="*/ 114 w 189"/>
                <a:gd name="T33" fmla="*/ 136 h 175"/>
                <a:gd name="T34" fmla="*/ 118 w 189"/>
                <a:gd name="T35" fmla="*/ 149 h 175"/>
                <a:gd name="T36" fmla="*/ 125 w 189"/>
                <a:gd name="T37" fmla="*/ 166 h 175"/>
                <a:gd name="T38" fmla="*/ 119 w 189"/>
                <a:gd name="T39" fmla="*/ 166 h 175"/>
                <a:gd name="T40" fmla="*/ 111 w 189"/>
                <a:gd name="T41" fmla="*/ 169 h 175"/>
                <a:gd name="T42" fmla="*/ 99 w 189"/>
                <a:gd name="T43" fmla="*/ 170 h 175"/>
                <a:gd name="T44" fmla="*/ 96 w 189"/>
                <a:gd name="T45" fmla="*/ 172 h 175"/>
                <a:gd name="T46" fmla="*/ 81 w 189"/>
                <a:gd name="T47" fmla="*/ 170 h 175"/>
                <a:gd name="T48" fmla="*/ 77 w 189"/>
                <a:gd name="T49" fmla="*/ 160 h 175"/>
                <a:gd name="T50" fmla="*/ 70 w 189"/>
                <a:gd name="T51" fmla="*/ 153 h 175"/>
                <a:gd name="T52" fmla="*/ 60 w 189"/>
                <a:gd name="T53" fmla="*/ 153 h 175"/>
                <a:gd name="T54" fmla="*/ 47 w 189"/>
                <a:gd name="T55" fmla="*/ 158 h 175"/>
                <a:gd name="T56" fmla="*/ 37 w 189"/>
                <a:gd name="T57" fmla="*/ 153 h 175"/>
                <a:gd name="T58" fmla="*/ 18 w 189"/>
                <a:gd name="T59" fmla="*/ 156 h 175"/>
                <a:gd name="T60" fmla="*/ 11 w 189"/>
                <a:gd name="T61" fmla="*/ 151 h 175"/>
                <a:gd name="T62" fmla="*/ 18 w 189"/>
                <a:gd name="T63" fmla="*/ 142 h 175"/>
                <a:gd name="T64" fmla="*/ 29 w 189"/>
                <a:gd name="T65" fmla="*/ 138 h 175"/>
                <a:gd name="T66" fmla="*/ 30 w 189"/>
                <a:gd name="T67" fmla="*/ 136 h 175"/>
                <a:gd name="T68" fmla="*/ 26 w 189"/>
                <a:gd name="T69" fmla="*/ 131 h 175"/>
                <a:gd name="T70" fmla="*/ 17 w 189"/>
                <a:gd name="T71" fmla="*/ 114 h 175"/>
                <a:gd name="T72" fmla="*/ 0 w 189"/>
                <a:gd name="T73" fmla="*/ 100 h 175"/>
                <a:gd name="T74" fmla="*/ 26 w 189"/>
                <a:gd name="T75" fmla="*/ 104 h 175"/>
                <a:gd name="T76" fmla="*/ 37 w 189"/>
                <a:gd name="T77" fmla="*/ 103 h 175"/>
                <a:gd name="T78" fmla="*/ 63 w 189"/>
                <a:gd name="T79" fmla="*/ 96 h 175"/>
                <a:gd name="T80" fmla="*/ 66 w 189"/>
                <a:gd name="T81" fmla="*/ 81 h 175"/>
                <a:gd name="T82" fmla="*/ 70 w 189"/>
                <a:gd name="T83" fmla="*/ 79 h 175"/>
                <a:gd name="T84" fmla="*/ 78 w 189"/>
                <a:gd name="T85" fmla="*/ 75 h 175"/>
                <a:gd name="T86" fmla="*/ 85 w 189"/>
                <a:gd name="T87" fmla="*/ 75 h 175"/>
                <a:gd name="T88" fmla="*/ 92 w 189"/>
                <a:gd name="T89" fmla="*/ 76 h 175"/>
                <a:gd name="T90" fmla="*/ 96 w 189"/>
                <a:gd name="T91" fmla="*/ 66 h 175"/>
                <a:gd name="T92" fmla="*/ 97 w 189"/>
                <a:gd name="T93" fmla="*/ 55 h 175"/>
                <a:gd name="T94" fmla="*/ 102 w 189"/>
                <a:gd name="T95" fmla="*/ 47 h 175"/>
                <a:gd name="T96" fmla="*/ 104 w 189"/>
                <a:gd name="T97" fmla="*/ 42 h 175"/>
                <a:gd name="T98" fmla="*/ 111 w 189"/>
                <a:gd name="T99" fmla="*/ 35 h 175"/>
                <a:gd name="T100" fmla="*/ 115 w 189"/>
                <a:gd name="T101" fmla="*/ 24 h 175"/>
                <a:gd name="T102" fmla="*/ 115 w 189"/>
                <a:gd name="T103" fmla="*/ 8 h 175"/>
                <a:gd name="T104" fmla="*/ 130 w 189"/>
                <a:gd name="T105" fmla="*/ 3 h 1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9"/>
                <a:gd name="T160" fmla="*/ 0 h 175"/>
                <a:gd name="T161" fmla="*/ 189 w 189"/>
                <a:gd name="T162" fmla="*/ 175 h 1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9" h="175">
                  <a:moveTo>
                    <a:pt x="148" y="3"/>
                  </a:moveTo>
                  <a:lnTo>
                    <a:pt x="155" y="0"/>
                  </a:lnTo>
                  <a:lnTo>
                    <a:pt x="171" y="7"/>
                  </a:lnTo>
                  <a:lnTo>
                    <a:pt x="177" y="13"/>
                  </a:lnTo>
                  <a:lnTo>
                    <a:pt x="189" y="21"/>
                  </a:lnTo>
                  <a:lnTo>
                    <a:pt x="186" y="24"/>
                  </a:lnTo>
                  <a:lnTo>
                    <a:pt x="177" y="30"/>
                  </a:lnTo>
                  <a:lnTo>
                    <a:pt x="166" y="35"/>
                  </a:lnTo>
                  <a:lnTo>
                    <a:pt x="159" y="32"/>
                  </a:lnTo>
                  <a:lnTo>
                    <a:pt x="148" y="32"/>
                  </a:lnTo>
                  <a:lnTo>
                    <a:pt x="143" y="35"/>
                  </a:lnTo>
                  <a:lnTo>
                    <a:pt x="149" y="42"/>
                  </a:lnTo>
                  <a:lnTo>
                    <a:pt x="149" y="53"/>
                  </a:lnTo>
                  <a:lnTo>
                    <a:pt x="155" y="55"/>
                  </a:lnTo>
                  <a:lnTo>
                    <a:pt x="156" y="59"/>
                  </a:lnTo>
                  <a:lnTo>
                    <a:pt x="166" y="62"/>
                  </a:lnTo>
                  <a:lnTo>
                    <a:pt x="166" y="66"/>
                  </a:lnTo>
                  <a:lnTo>
                    <a:pt x="162" y="68"/>
                  </a:lnTo>
                  <a:lnTo>
                    <a:pt x="156" y="72"/>
                  </a:lnTo>
                  <a:lnTo>
                    <a:pt x="162" y="79"/>
                  </a:lnTo>
                  <a:lnTo>
                    <a:pt x="156" y="83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8" y="103"/>
                  </a:lnTo>
                  <a:lnTo>
                    <a:pt x="136" y="108"/>
                  </a:lnTo>
                  <a:lnTo>
                    <a:pt x="136" y="114"/>
                  </a:lnTo>
                  <a:lnTo>
                    <a:pt x="133" y="117"/>
                  </a:lnTo>
                  <a:lnTo>
                    <a:pt x="132" y="119"/>
                  </a:lnTo>
                  <a:lnTo>
                    <a:pt x="118" y="124"/>
                  </a:lnTo>
                  <a:lnTo>
                    <a:pt x="115" y="119"/>
                  </a:lnTo>
                  <a:lnTo>
                    <a:pt x="114" y="121"/>
                  </a:lnTo>
                  <a:lnTo>
                    <a:pt x="111" y="124"/>
                  </a:lnTo>
                  <a:lnTo>
                    <a:pt x="104" y="134"/>
                  </a:lnTo>
                  <a:lnTo>
                    <a:pt x="114" y="136"/>
                  </a:lnTo>
                  <a:lnTo>
                    <a:pt x="114" y="148"/>
                  </a:lnTo>
                  <a:lnTo>
                    <a:pt x="118" y="149"/>
                  </a:lnTo>
                  <a:lnTo>
                    <a:pt x="125" y="163"/>
                  </a:lnTo>
                  <a:lnTo>
                    <a:pt x="125" y="166"/>
                  </a:lnTo>
                  <a:lnTo>
                    <a:pt x="122" y="169"/>
                  </a:lnTo>
                  <a:lnTo>
                    <a:pt x="119" y="166"/>
                  </a:lnTo>
                  <a:lnTo>
                    <a:pt x="115" y="169"/>
                  </a:lnTo>
                  <a:lnTo>
                    <a:pt x="111" y="169"/>
                  </a:lnTo>
                  <a:lnTo>
                    <a:pt x="99" y="169"/>
                  </a:lnTo>
                  <a:lnTo>
                    <a:pt x="99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92" y="175"/>
                  </a:lnTo>
                  <a:lnTo>
                    <a:pt x="81" y="170"/>
                  </a:lnTo>
                  <a:lnTo>
                    <a:pt x="78" y="163"/>
                  </a:lnTo>
                  <a:lnTo>
                    <a:pt x="77" y="160"/>
                  </a:lnTo>
                  <a:lnTo>
                    <a:pt x="71" y="160"/>
                  </a:lnTo>
                  <a:lnTo>
                    <a:pt x="70" y="153"/>
                  </a:lnTo>
                  <a:lnTo>
                    <a:pt x="66" y="151"/>
                  </a:lnTo>
                  <a:lnTo>
                    <a:pt x="60" y="153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1" y="156"/>
                  </a:lnTo>
                  <a:lnTo>
                    <a:pt x="37" y="153"/>
                  </a:lnTo>
                  <a:lnTo>
                    <a:pt x="29" y="156"/>
                  </a:lnTo>
                  <a:lnTo>
                    <a:pt x="18" y="156"/>
                  </a:lnTo>
                  <a:lnTo>
                    <a:pt x="11" y="158"/>
                  </a:lnTo>
                  <a:lnTo>
                    <a:pt x="11" y="151"/>
                  </a:lnTo>
                  <a:lnTo>
                    <a:pt x="15" y="142"/>
                  </a:lnTo>
                  <a:lnTo>
                    <a:pt x="18" y="142"/>
                  </a:lnTo>
                  <a:lnTo>
                    <a:pt x="24" y="138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30" y="136"/>
                  </a:lnTo>
                  <a:lnTo>
                    <a:pt x="30" y="131"/>
                  </a:lnTo>
                  <a:lnTo>
                    <a:pt x="26" y="131"/>
                  </a:lnTo>
                  <a:lnTo>
                    <a:pt x="24" y="121"/>
                  </a:lnTo>
                  <a:lnTo>
                    <a:pt x="17" y="114"/>
                  </a:lnTo>
                  <a:lnTo>
                    <a:pt x="11" y="113"/>
                  </a:lnTo>
                  <a:lnTo>
                    <a:pt x="0" y="100"/>
                  </a:lnTo>
                  <a:lnTo>
                    <a:pt x="17" y="104"/>
                  </a:lnTo>
                  <a:lnTo>
                    <a:pt x="26" y="104"/>
                  </a:lnTo>
                  <a:lnTo>
                    <a:pt x="33" y="104"/>
                  </a:lnTo>
                  <a:lnTo>
                    <a:pt x="37" y="103"/>
                  </a:lnTo>
                  <a:lnTo>
                    <a:pt x="48" y="100"/>
                  </a:lnTo>
                  <a:lnTo>
                    <a:pt x="63" y="96"/>
                  </a:lnTo>
                  <a:lnTo>
                    <a:pt x="63" y="83"/>
                  </a:lnTo>
                  <a:lnTo>
                    <a:pt x="66" y="81"/>
                  </a:lnTo>
                  <a:lnTo>
                    <a:pt x="67" y="79"/>
                  </a:lnTo>
                  <a:lnTo>
                    <a:pt x="70" y="79"/>
                  </a:lnTo>
                  <a:lnTo>
                    <a:pt x="77" y="79"/>
                  </a:lnTo>
                  <a:lnTo>
                    <a:pt x="78" y="75"/>
                  </a:lnTo>
                  <a:lnTo>
                    <a:pt x="81" y="72"/>
                  </a:lnTo>
                  <a:lnTo>
                    <a:pt x="85" y="75"/>
                  </a:lnTo>
                  <a:lnTo>
                    <a:pt x="88" y="75"/>
                  </a:lnTo>
                  <a:lnTo>
                    <a:pt x="92" y="76"/>
                  </a:lnTo>
                  <a:lnTo>
                    <a:pt x="97" y="72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7" y="55"/>
                  </a:lnTo>
                  <a:lnTo>
                    <a:pt x="104" y="52"/>
                  </a:lnTo>
                  <a:lnTo>
                    <a:pt x="102" y="47"/>
                  </a:lnTo>
                  <a:lnTo>
                    <a:pt x="99" y="42"/>
                  </a:lnTo>
                  <a:lnTo>
                    <a:pt x="104" y="42"/>
                  </a:lnTo>
                  <a:lnTo>
                    <a:pt x="114" y="42"/>
                  </a:lnTo>
                  <a:lnTo>
                    <a:pt x="111" y="35"/>
                  </a:lnTo>
                  <a:lnTo>
                    <a:pt x="114" y="32"/>
                  </a:lnTo>
                  <a:lnTo>
                    <a:pt x="115" y="24"/>
                  </a:lnTo>
                  <a:lnTo>
                    <a:pt x="114" y="13"/>
                  </a:lnTo>
                  <a:lnTo>
                    <a:pt x="115" y="8"/>
                  </a:lnTo>
                  <a:lnTo>
                    <a:pt x="122" y="4"/>
                  </a:lnTo>
                  <a:lnTo>
                    <a:pt x="130" y="3"/>
                  </a:lnTo>
                  <a:lnTo>
                    <a:pt x="14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1" name="Group 1337"/>
          <p:cNvGrpSpPr>
            <a:grpSpLocks/>
          </p:cNvGrpSpPr>
          <p:nvPr/>
        </p:nvGrpSpPr>
        <p:grpSpPr bwMode="auto">
          <a:xfrm>
            <a:off x="6424790" y="2415822"/>
            <a:ext cx="80433" cy="107244"/>
            <a:chOff x="3830" y="2109"/>
            <a:chExt cx="57" cy="76"/>
          </a:xfrm>
        </p:grpSpPr>
        <p:sp>
          <p:nvSpPr>
            <p:cNvPr id="142521" name="Freeform 1335"/>
            <p:cNvSpPr>
              <a:spLocks/>
            </p:cNvSpPr>
            <p:nvPr/>
          </p:nvSpPr>
          <p:spPr bwMode="auto">
            <a:xfrm>
              <a:off x="3830" y="2109"/>
              <a:ext cx="57" cy="76"/>
            </a:xfrm>
            <a:custGeom>
              <a:avLst/>
              <a:gdLst>
                <a:gd name="T0" fmla="*/ 57 w 57"/>
                <a:gd name="T1" fmla="*/ 76 h 76"/>
                <a:gd name="T2" fmla="*/ 56 w 57"/>
                <a:gd name="T3" fmla="*/ 71 h 76"/>
                <a:gd name="T4" fmla="*/ 51 w 57"/>
                <a:gd name="T5" fmla="*/ 69 h 76"/>
                <a:gd name="T6" fmla="*/ 49 w 57"/>
                <a:gd name="T7" fmla="*/ 66 h 76"/>
                <a:gd name="T8" fmla="*/ 44 w 57"/>
                <a:gd name="T9" fmla="*/ 63 h 76"/>
                <a:gd name="T10" fmla="*/ 41 w 57"/>
                <a:gd name="T11" fmla="*/ 61 h 76"/>
                <a:gd name="T12" fmla="*/ 40 w 57"/>
                <a:gd name="T13" fmla="*/ 56 h 76"/>
                <a:gd name="T14" fmla="*/ 37 w 57"/>
                <a:gd name="T15" fmla="*/ 58 h 76"/>
                <a:gd name="T16" fmla="*/ 41 w 57"/>
                <a:gd name="T17" fmla="*/ 66 h 76"/>
                <a:gd name="T18" fmla="*/ 40 w 57"/>
                <a:gd name="T19" fmla="*/ 66 h 76"/>
                <a:gd name="T20" fmla="*/ 34 w 57"/>
                <a:gd name="T21" fmla="*/ 61 h 76"/>
                <a:gd name="T22" fmla="*/ 26 w 57"/>
                <a:gd name="T23" fmla="*/ 58 h 76"/>
                <a:gd name="T24" fmla="*/ 23 w 57"/>
                <a:gd name="T25" fmla="*/ 61 h 76"/>
                <a:gd name="T26" fmla="*/ 22 w 57"/>
                <a:gd name="T27" fmla="*/ 61 h 76"/>
                <a:gd name="T28" fmla="*/ 19 w 57"/>
                <a:gd name="T29" fmla="*/ 58 h 76"/>
                <a:gd name="T30" fmla="*/ 15 w 57"/>
                <a:gd name="T31" fmla="*/ 56 h 76"/>
                <a:gd name="T32" fmla="*/ 16 w 57"/>
                <a:gd name="T33" fmla="*/ 52 h 76"/>
                <a:gd name="T34" fmla="*/ 16 w 57"/>
                <a:gd name="T35" fmla="*/ 48 h 76"/>
                <a:gd name="T36" fmla="*/ 15 w 57"/>
                <a:gd name="T37" fmla="*/ 48 h 76"/>
                <a:gd name="T38" fmla="*/ 11 w 57"/>
                <a:gd name="T39" fmla="*/ 52 h 76"/>
                <a:gd name="T40" fmla="*/ 10 w 57"/>
                <a:gd name="T41" fmla="*/ 50 h 76"/>
                <a:gd name="T42" fmla="*/ 5 w 57"/>
                <a:gd name="T43" fmla="*/ 37 h 76"/>
                <a:gd name="T44" fmla="*/ 0 w 57"/>
                <a:gd name="T45" fmla="*/ 28 h 76"/>
                <a:gd name="T46" fmla="*/ 5 w 57"/>
                <a:gd name="T47" fmla="*/ 31 h 76"/>
                <a:gd name="T48" fmla="*/ 8 w 57"/>
                <a:gd name="T49" fmla="*/ 33 h 76"/>
                <a:gd name="T50" fmla="*/ 10 w 57"/>
                <a:gd name="T51" fmla="*/ 31 h 76"/>
                <a:gd name="T52" fmla="*/ 8 w 57"/>
                <a:gd name="T53" fmla="*/ 23 h 76"/>
                <a:gd name="T54" fmla="*/ 8 w 57"/>
                <a:gd name="T55" fmla="*/ 13 h 76"/>
                <a:gd name="T56" fmla="*/ 10 w 57"/>
                <a:gd name="T57" fmla="*/ 0 h 76"/>
                <a:gd name="T58" fmla="*/ 15 w 57"/>
                <a:gd name="T59" fmla="*/ 0 h 76"/>
                <a:gd name="T60" fmla="*/ 23 w 57"/>
                <a:gd name="T61" fmla="*/ 3 h 76"/>
                <a:gd name="T62" fmla="*/ 26 w 57"/>
                <a:gd name="T63" fmla="*/ 0 h 76"/>
                <a:gd name="T64" fmla="*/ 27 w 57"/>
                <a:gd name="T65" fmla="*/ 3 h 76"/>
                <a:gd name="T66" fmla="*/ 27 w 57"/>
                <a:gd name="T67" fmla="*/ 7 h 76"/>
                <a:gd name="T68" fmla="*/ 27 w 57"/>
                <a:gd name="T69" fmla="*/ 13 h 76"/>
                <a:gd name="T70" fmla="*/ 33 w 57"/>
                <a:gd name="T71" fmla="*/ 17 h 76"/>
                <a:gd name="T72" fmla="*/ 33 w 57"/>
                <a:gd name="T73" fmla="*/ 23 h 76"/>
                <a:gd name="T74" fmla="*/ 30 w 57"/>
                <a:gd name="T75" fmla="*/ 31 h 76"/>
                <a:gd name="T76" fmla="*/ 23 w 57"/>
                <a:gd name="T77" fmla="*/ 33 h 76"/>
                <a:gd name="T78" fmla="*/ 22 w 57"/>
                <a:gd name="T79" fmla="*/ 38 h 76"/>
                <a:gd name="T80" fmla="*/ 26 w 57"/>
                <a:gd name="T81" fmla="*/ 45 h 76"/>
                <a:gd name="T82" fmla="*/ 26 w 57"/>
                <a:gd name="T83" fmla="*/ 48 h 76"/>
                <a:gd name="T84" fmla="*/ 26 w 57"/>
                <a:gd name="T85" fmla="*/ 52 h 76"/>
                <a:gd name="T86" fmla="*/ 33 w 57"/>
                <a:gd name="T87" fmla="*/ 56 h 76"/>
                <a:gd name="T88" fmla="*/ 34 w 57"/>
                <a:gd name="T89" fmla="*/ 55 h 76"/>
                <a:gd name="T90" fmla="*/ 34 w 57"/>
                <a:gd name="T91" fmla="*/ 52 h 76"/>
                <a:gd name="T92" fmla="*/ 41 w 57"/>
                <a:gd name="T93" fmla="*/ 52 h 76"/>
                <a:gd name="T94" fmla="*/ 44 w 57"/>
                <a:gd name="T95" fmla="*/ 58 h 76"/>
                <a:gd name="T96" fmla="*/ 46 w 57"/>
                <a:gd name="T97" fmla="*/ 58 h 76"/>
                <a:gd name="T98" fmla="*/ 46 w 57"/>
                <a:gd name="T99" fmla="*/ 56 h 76"/>
                <a:gd name="T100" fmla="*/ 56 w 57"/>
                <a:gd name="T101" fmla="*/ 58 h 76"/>
                <a:gd name="T102" fmla="*/ 51 w 57"/>
                <a:gd name="T103" fmla="*/ 61 h 76"/>
                <a:gd name="T104" fmla="*/ 53 w 57"/>
                <a:gd name="T105" fmla="*/ 65 h 76"/>
                <a:gd name="T106" fmla="*/ 57 w 57"/>
                <a:gd name="T107" fmla="*/ 66 h 76"/>
                <a:gd name="T108" fmla="*/ 57 w 57"/>
                <a:gd name="T109" fmla="*/ 76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"/>
                <a:gd name="T166" fmla="*/ 0 h 76"/>
                <a:gd name="T167" fmla="*/ 57 w 57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" h="76">
                  <a:moveTo>
                    <a:pt x="57" y="76"/>
                  </a:moveTo>
                  <a:lnTo>
                    <a:pt x="56" y="71"/>
                  </a:lnTo>
                  <a:lnTo>
                    <a:pt x="51" y="69"/>
                  </a:lnTo>
                  <a:lnTo>
                    <a:pt x="49" y="66"/>
                  </a:lnTo>
                  <a:lnTo>
                    <a:pt x="44" y="63"/>
                  </a:lnTo>
                  <a:lnTo>
                    <a:pt x="41" y="61"/>
                  </a:lnTo>
                  <a:lnTo>
                    <a:pt x="40" y="56"/>
                  </a:lnTo>
                  <a:lnTo>
                    <a:pt x="37" y="58"/>
                  </a:lnTo>
                  <a:lnTo>
                    <a:pt x="41" y="66"/>
                  </a:lnTo>
                  <a:lnTo>
                    <a:pt x="40" y="66"/>
                  </a:lnTo>
                  <a:lnTo>
                    <a:pt x="34" y="61"/>
                  </a:lnTo>
                  <a:lnTo>
                    <a:pt x="26" y="58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15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0" y="50"/>
                  </a:lnTo>
                  <a:lnTo>
                    <a:pt x="5" y="37"/>
                  </a:lnTo>
                  <a:lnTo>
                    <a:pt x="0" y="28"/>
                  </a:lnTo>
                  <a:lnTo>
                    <a:pt x="5" y="31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8" y="23"/>
                  </a:lnTo>
                  <a:lnTo>
                    <a:pt x="8" y="13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1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26" y="45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3" y="56"/>
                  </a:lnTo>
                  <a:lnTo>
                    <a:pt x="34" y="55"/>
                  </a:lnTo>
                  <a:lnTo>
                    <a:pt x="34" y="52"/>
                  </a:lnTo>
                  <a:lnTo>
                    <a:pt x="41" y="52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6" y="56"/>
                  </a:lnTo>
                  <a:lnTo>
                    <a:pt x="56" y="58"/>
                  </a:lnTo>
                  <a:lnTo>
                    <a:pt x="51" y="61"/>
                  </a:lnTo>
                  <a:lnTo>
                    <a:pt x="53" y="65"/>
                  </a:lnTo>
                  <a:lnTo>
                    <a:pt x="57" y="66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22" name="Freeform 1336"/>
            <p:cNvSpPr>
              <a:spLocks/>
            </p:cNvSpPr>
            <p:nvPr/>
          </p:nvSpPr>
          <p:spPr bwMode="auto">
            <a:xfrm>
              <a:off x="3830" y="2109"/>
              <a:ext cx="57" cy="76"/>
            </a:xfrm>
            <a:custGeom>
              <a:avLst/>
              <a:gdLst>
                <a:gd name="T0" fmla="*/ 57 w 57"/>
                <a:gd name="T1" fmla="*/ 76 h 76"/>
                <a:gd name="T2" fmla="*/ 56 w 57"/>
                <a:gd name="T3" fmla="*/ 71 h 76"/>
                <a:gd name="T4" fmla="*/ 51 w 57"/>
                <a:gd name="T5" fmla="*/ 69 h 76"/>
                <a:gd name="T6" fmla="*/ 49 w 57"/>
                <a:gd name="T7" fmla="*/ 66 h 76"/>
                <a:gd name="T8" fmla="*/ 44 w 57"/>
                <a:gd name="T9" fmla="*/ 63 h 76"/>
                <a:gd name="T10" fmla="*/ 41 w 57"/>
                <a:gd name="T11" fmla="*/ 61 h 76"/>
                <a:gd name="T12" fmla="*/ 40 w 57"/>
                <a:gd name="T13" fmla="*/ 56 h 76"/>
                <a:gd name="T14" fmla="*/ 37 w 57"/>
                <a:gd name="T15" fmla="*/ 58 h 76"/>
                <a:gd name="T16" fmla="*/ 41 w 57"/>
                <a:gd name="T17" fmla="*/ 66 h 76"/>
                <a:gd name="T18" fmla="*/ 40 w 57"/>
                <a:gd name="T19" fmla="*/ 66 h 76"/>
                <a:gd name="T20" fmla="*/ 34 w 57"/>
                <a:gd name="T21" fmla="*/ 61 h 76"/>
                <a:gd name="T22" fmla="*/ 26 w 57"/>
                <a:gd name="T23" fmla="*/ 58 h 76"/>
                <a:gd name="T24" fmla="*/ 23 w 57"/>
                <a:gd name="T25" fmla="*/ 61 h 76"/>
                <a:gd name="T26" fmla="*/ 22 w 57"/>
                <a:gd name="T27" fmla="*/ 61 h 76"/>
                <a:gd name="T28" fmla="*/ 19 w 57"/>
                <a:gd name="T29" fmla="*/ 58 h 76"/>
                <a:gd name="T30" fmla="*/ 15 w 57"/>
                <a:gd name="T31" fmla="*/ 56 h 76"/>
                <a:gd name="T32" fmla="*/ 16 w 57"/>
                <a:gd name="T33" fmla="*/ 52 h 76"/>
                <a:gd name="T34" fmla="*/ 16 w 57"/>
                <a:gd name="T35" fmla="*/ 48 h 76"/>
                <a:gd name="T36" fmla="*/ 15 w 57"/>
                <a:gd name="T37" fmla="*/ 48 h 76"/>
                <a:gd name="T38" fmla="*/ 11 w 57"/>
                <a:gd name="T39" fmla="*/ 52 h 76"/>
                <a:gd name="T40" fmla="*/ 10 w 57"/>
                <a:gd name="T41" fmla="*/ 50 h 76"/>
                <a:gd name="T42" fmla="*/ 5 w 57"/>
                <a:gd name="T43" fmla="*/ 37 h 76"/>
                <a:gd name="T44" fmla="*/ 0 w 57"/>
                <a:gd name="T45" fmla="*/ 28 h 76"/>
                <a:gd name="T46" fmla="*/ 5 w 57"/>
                <a:gd name="T47" fmla="*/ 31 h 76"/>
                <a:gd name="T48" fmla="*/ 8 w 57"/>
                <a:gd name="T49" fmla="*/ 33 h 76"/>
                <a:gd name="T50" fmla="*/ 10 w 57"/>
                <a:gd name="T51" fmla="*/ 31 h 76"/>
                <a:gd name="T52" fmla="*/ 8 w 57"/>
                <a:gd name="T53" fmla="*/ 23 h 76"/>
                <a:gd name="T54" fmla="*/ 8 w 57"/>
                <a:gd name="T55" fmla="*/ 13 h 76"/>
                <a:gd name="T56" fmla="*/ 10 w 57"/>
                <a:gd name="T57" fmla="*/ 0 h 76"/>
                <a:gd name="T58" fmla="*/ 15 w 57"/>
                <a:gd name="T59" fmla="*/ 0 h 76"/>
                <a:gd name="T60" fmla="*/ 23 w 57"/>
                <a:gd name="T61" fmla="*/ 3 h 76"/>
                <a:gd name="T62" fmla="*/ 26 w 57"/>
                <a:gd name="T63" fmla="*/ 0 h 76"/>
                <a:gd name="T64" fmla="*/ 27 w 57"/>
                <a:gd name="T65" fmla="*/ 3 h 76"/>
                <a:gd name="T66" fmla="*/ 27 w 57"/>
                <a:gd name="T67" fmla="*/ 7 h 76"/>
                <a:gd name="T68" fmla="*/ 27 w 57"/>
                <a:gd name="T69" fmla="*/ 13 h 76"/>
                <a:gd name="T70" fmla="*/ 33 w 57"/>
                <a:gd name="T71" fmla="*/ 17 h 76"/>
                <a:gd name="T72" fmla="*/ 33 w 57"/>
                <a:gd name="T73" fmla="*/ 23 h 76"/>
                <a:gd name="T74" fmla="*/ 30 w 57"/>
                <a:gd name="T75" fmla="*/ 31 h 76"/>
                <a:gd name="T76" fmla="*/ 23 w 57"/>
                <a:gd name="T77" fmla="*/ 33 h 76"/>
                <a:gd name="T78" fmla="*/ 22 w 57"/>
                <a:gd name="T79" fmla="*/ 38 h 76"/>
                <a:gd name="T80" fmla="*/ 26 w 57"/>
                <a:gd name="T81" fmla="*/ 45 h 76"/>
                <a:gd name="T82" fmla="*/ 26 w 57"/>
                <a:gd name="T83" fmla="*/ 48 h 76"/>
                <a:gd name="T84" fmla="*/ 26 w 57"/>
                <a:gd name="T85" fmla="*/ 52 h 76"/>
                <a:gd name="T86" fmla="*/ 33 w 57"/>
                <a:gd name="T87" fmla="*/ 56 h 76"/>
                <a:gd name="T88" fmla="*/ 34 w 57"/>
                <a:gd name="T89" fmla="*/ 55 h 76"/>
                <a:gd name="T90" fmla="*/ 34 w 57"/>
                <a:gd name="T91" fmla="*/ 52 h 76"/>
                <a:gd name="T92" fmla="*/ 41 w 57"/>
                <a:gd name="T93" fmla="*/ 52 h 76"/>
                <a:gd name="T94" fmla="*/ 44 w 57"/>
                <a:gd name="T95" fmla="*/ 58 h 76"/>
                <a:gd name="T96" fmla="*/ 46 w 57"/>
                <a:gd name="T97" fmla="*/ 58 h 76"/>
                <a:gd name="T98" fmla="*/ 46 w 57"/>
                <a:gd name="T99" fmla="*/ 56 h 76"/>
                <a:gd name="T100" fmla="*/ 56 w 57"/>
                <a:gd name="T101" fmla="*/ 58 h 76"/>
                <a:gd name="T102" fmla="*/ 51 w 57"/>
                <a:gd name="T103" fmla="*/ 61 h 76"/>
                <a:gd name="T104" fmla="*/ 53 w 57"/>
                <a:gd name="T105" fmla="*/ 65 h 76"/>
                <a:gd name="T106" fmla="*/ 57 w 57"/>
                <a:gd name="T107" fmla="*/ 66 h 76"/>
                <a:gd name="T108" fmla="*/ 57 w 57"/>
                <a:gd name="T109" fmla="*/ 76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"/>
                <a:gd name="T166" fmla="*/ 0 h 76"/>
                <a:gd name="T167" fmla="*/ 57 w 57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" h="76">
                  <a:moveTo>
                    <a:pt x="57" y="76"/>
                  </a:moveTo>
                  <a:lnTo>
                    <a:pt x="56" y="71"/>
                  </a:lnTo>
                  <a:lnTo>
                    <a:pt x="51" y="69"/>
                  </a:lnTo>
                  <a:lnTo>
                    <a:pt x="49" y="66"/>
                  </a:lnTo>
                  <a:lnTo>
                    <a:pt x="44" y="63"/>
                  </a:lnTo>
                  <a:lnTo>
                    <a:pt x="41" y="61"/>
                  </a:lnTo>
                  <a:lnTo>
                    <a:pt x="40" y="56"/>
                  </a:lnTo>
                  <a:lnTo>
                    <a:pt x="37" y="58"/>
                  </a:lnTo>
                  <a:lnTo>
                    <a:pt x="41" y="66"/>
                  </a:lnTo>
                  <a:lnTo>
                    <a:pt x="40" y="66"/>
                  </a:lnTo>
                  <a:lnTo>
                    <a:pt x="34" y="61"/>
                  </a:lnTo>
                  <a:lnTo>
                    <a:pt x="26" y="58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15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0" y="50"/>
                  </a:lnTo>
                  <a:lnTo>
                    <a:pt x="5" y="37"/>
                  </a:lnTo>
                  <a:lnTo>
                    <a:pt x="0" y="28"/>
                  </a:lnTo>
                  <a:lnTo>
                    <a:pt x="5" y="31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8" y="23"/>
                  </a:lnTo>
                  <a:lnTo>
                    <a:pt x="8" y="13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0" y="31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26" y="45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3" y="56"/>
                  </a:lnTo>
                  <a:lnTo>
                    <a:pt x="34" y="55"/>
                  </a:lnTo>
                  <a:lnTo>
                    <a:pt x="34" y="52"/>
                  </a:lnTo>
                  <a:lnTo>
                    <a:pt x="41" y="52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6" y="56"/>
                  </a:lnTo>
                  <a:lnTo>
                    <a:pt x="56" y="58"/>
                  </a:lnTo>
                  <a:lnTo>
                    <a:pt x="51" y="61"/>
                  </a:lnTo>
                  <a:lnTo>
                    <a:pt x="53" y="65"/>
                  </a:lnTo>
                  <a:lnTo>
                    <a:pt x="57" y="66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2" name="Group 1340"/>
          <p:cNvGrpSpPr>
            <a:grpSpLocks/>
          </p:cNvGrpSpPr>
          <p:nvPr/>
        </p:nvGrpSpPr>
        <p:grpSpPr bwMode="auto">
          <a:xfrm>
            <a:off x="6477000" y="2566811"/>
            <a:ext cx="79022" cy="73378"/>
            <a:chOff x="3867" y="2216"/>
            <a:chExt cx="56" cy="52"/>
          </a:xfrm>
        </p:grpSpPr>
        <p:sp>
          <p:nvSpPr>
            <p:cNvPr id="142519" name="Freeform 1338"/>
            <p:cNvSpPr>
              <a:spLocks/>
            </p:cNvSpPr>
            <p:nvPr/>
          </p:nvSpPr>
          <p:spPr bwMode="auto">
            <a:xfrm>
              <a:off x="3867" y="2216"/>
              <a:ext cx="56" cy="52"/>
            </a:xfrm>
            <a:custGeom>
              <a:avLst/>
              <a:gdLst>
                <a:gd name="T0" fmla="*/ 42 w 56"/>
                <a:gd name="T1" fmla="*/ 52 h 52"/>
                <a:gd name="T2" fmla="*/ 38 w 56"/>
                <a:gd name="T3" fmla="*/ 49 h 52"/>
                <a:gd name="T4" fmla="*/ 38 w 56"/>
                <a:gd name="T5" fmla="*/ 48 h 52"/>
                <a:gd name="T6" fmla="*/ 38 w 56"/>
                <a:gd name="T7" fmla="*/ 45 h 52"/>
                <a:gd name="T8" fmla="*/ 37 w 56"/>
                <a:gd name="T9" fmla="*/ 48 h 52"/>
                <a:gd name="T10" fmla="*/ 27 w 56"/>
                <a:gd name="T11" fmla="*/ 45 h 52"/>
                <a:gd name="T12" fmla="*/ 23 w 56"/>
                <a:gd name="T13" fmla="*/ 35 h 52"/>
                <a:gd name="T14" fmla="*/ 26 w 56"/>
                <a:gd name="T15" fmla="*/ 31 h 52"/>
                <a:gd name="T16" fmla="*/ 23 w 56"/>
                <a:gd name="T17" fmla="*/ 27 h 52"/>
                <a:gd name="T18" fmla="*/ 16 w 56"/>
                <a:gd name="T19" fmla="*/ 24 h 52"/>
                <a:gd name="T20" fmla="*/ 19 w 56"/>
                <a:gd name="T21" fmla="*/ 31 h 52"/>
                <a:gd name="T22" fmla="*/ 14 w 56"/>
                <a:gd name="T23" fmla="*/ 28 h 52"/>
                <a:gd name="T24" fmla="*/ 12 w 56"/>
                <a:gd name="T25" fmla="*/ 27 h 52"/>
                <a:gd name="T26" fmla="*/ 12 w 56"/>
                <a:gd name="T27" fmla="*/ 28 h 52"/>
                <a:gd name="T28" fmla="*/ 9 w 56"/>
                <a:gd name="T29" fmla="*/ 28 h 52"/>
                <a:gd name="T30" fmla="*/ 8 w 56"/>
                <a:gd name="T31" fmla="*/ 24 h 52"/>
                <a:gd name="T32" fmla="*/ 3 w 56"/>
                <a:gd name="T33" fmla="*/ 28 h 52"/>
                <a:gd name="T34" fmla="*/ 0 w 56"/>
                <a:gd name="T35" fmla="*/ 35 h 52"/>
                <a:gd name="T36" fmla="*/ 0 w 56"/>
                <a:gd name="T37" fmla="*/ 31 h 52"/>
                <a:gd name="T38" fmla="*/ 0 w 56"/>
                <a:gd name="T39" fmla="*/ 21 h 52"/>
                <a:gd name="T40" fmla="*/ 9 w 56"/>
                <a:gd name="T41" fmla="*/ 20 h 52"/>
                <a:gd name="T42" fmla="*/ 12 w 56"/>
                <a:gd name="T43" fmla="*/ 15 h 52"/>
                <a:gd name="T44" fmla="*/ 19 w 56"/>
                <a:gd name="T45" fmla="*/ 13 h 52"/>
                <a:gd name="T46" fmla="*/ 21 w 56"/>
                <a:gd name="T47" fmla="*/ 17 h 52"/>
                <a:gd name="T48" fmla="*/ 19 w 56"/>
                <a:gd name="T49" fmla="*/ 20 h 52"/>
                <a:gd name="T50" fmla="*/ 19 w 56"/>
                <a:gd name="T51" fmla="*/ 21 h 52"/>
                <a:gd name="T52" fmla="*/ 26 w 56"/>
                <a:gd name="T53" fmla="*/ 17 h 52"/>
                <a:gd name="T54" fmla="*/ 27 w 56"/>
                <a:gd name="T55" fmla="*/ 13 h 52"/>
                <a:gd name="T56" fmla="*/ 33 w 56"/>
                <a:gd name="T57" fmla="*/ 15 h 52"/>
                <a:gd name="T58" fmla="*/ 33 w 56"/>
                <a:gd name="T59" fmla="*/ 9 h 52"/>
                <a:gd name="T60" fmla="*/ 34 w 56"/>
                <a:gd name="T61" fmla="*/ 11 h 52"/>
                <a:gd name="T62" fmla="*/ 37 w 56"/>
                <a:gd name="T63" fmla="*/ 9 h 52"/>
                <a:gd name="T64" fmla="*/ 42 w 56"/>
                <a:gd name="T65" fmla="*/ 9 h 52"/>
                <a:gd name="T66" fmla="*/ 38 w 56"/>
                <a:gd name="T67" fmla="*/ 0 h 52"/>
                <a:gd name="T68" fmla="*/ 46 w 56"/>
                <a:gd name="T69" fmla="*/ 4 h 52"/>
                <a:gd name="T70" fmla="*/ 50 w 56"/>
                <a:gd name="T71" fmla="*/ 7 h 52"/>
                <a:gd name="T72" fmla="*/ 50 w 56"/>
                <a:gd name="T73" fmla="*/ 13 h 52"/>
                <a:gd name="T74" fmla="*/ 49 w 56"/>
                <a:gd name="T75" fmla="*/ 15 h 52"/>
                <a:gd name="T76" fmla="*/ 53 w 56"/>
                <a:gd name="T77" fmla="*/ 15 h 52"/>
                <a:gd name="T78" fmla="*/ 53 w 56"/>
                <a:gd name="T79" fmla="*/ 24 h 52"/>
                <a:gd name="T80" fmla="*/ 56 w 56"/>
                <a:gd name="T81" fmla="*/ 31 h 52"/>
                <a:gd name="T82" fmla="*/ 50 w 56"/>
                <a:gd name="T83" fmla="*/ 32 h 52"/>
                <a:gd name="T84" fmla="*/ 53 w 56"/>
                <a:gd name="T85" fmla="*/ 41 h 52"/>
                <a:gd name="T86" fmla="*/ 50 w 56"/>
                <a:gd name="T87" fmla="*/ 41 h 52"/>
                <a:gd name="T88" fmla="*/ 46 w 56"/>
                <a:gd name="T89" fmla="*/ 31 h 52"/>
                <a:gd name="T90" fmla="*/ 38 w 56"/>
                <a:gd name="T91" fmla="*/ 37 h 52"/>
                <a:gd name="T92" fmla="*/ 44 w 56"/>
                <a:gd name="T93" fmla="*/ 42 h 52"/>
                <a:gd name="T94" fmla="*/ 42 w 56"/>
                <a:gd name="T95" fmla="*/ 52 h 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"/>
                <a:gd name="T145" fmla="*/ 0 h 52"/>
                <a:gd name="T146" fmla="*/ 56 w 56"/>
                <a:gd name="T147" fmla="*/ 52 h 5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" h="52">
                  <a:moveTo>
                    <a:pt x="42" y="52"/>
                  </a:moveTo>
                  <a:lnTo>
                    <a:pt x="38" y="49"/>
                  </a:lnTo>
                  <a:lnTo>
                    <a:pt x="38" y="48"/>
                  </a:lnTo>
                  <a:lnTo>
                    <a:pt x="38" y="45"/>
                  </a:lnTo>
                  <a:lnTo>
                    <a:pt x="37" y="48"/>
                  </a:lnTo>
                  <a:lnTo>
                    <a:pt x="27" y="45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23" y="27"/>
                  </a:lnTo>
                  <a:lnTo>
                    <a:pt x="16" y="24"/>
                  </a:lnTo>
                  <a:lnTo>
                    <a:pt x="19" y="31"/>
                  </a:lnTo>
                  <a:lnTo>
                    <a:pt x="14" y="28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9" y="28"/>
                  </a:lnTo>
                  <a:lnTo>
                    <a:pt x="8" y="24"/>
                  </a:lnTo>
                  <a:lnTo>
                    <a:pt x="3" y="28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9" y="13"/>
                  </a:lnTo>
                  <a:lnTo>
                    <a:pt x="21" y="17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26" y="17"/>
                  </a:lnTo>
                  <a:lnTo>
                    <a:pt x="27" y="13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49" y="15"/>
                  </a:lnTo>
                  <a:lnTo>
                    <a:pt x="53" y="15"/>
                  </a:lnTo>
                  <a:lnTo>
                    <a:pt x="53" y="24"/>
                  </a:lnTo>
                  <a:lnTo>
                    <a:pt x="56" y="31"/>
                  </a:lnTo>
                  <a:lnTo>
                    <a:pt x="50" y="32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46" y="31"/>
                  </a:lnTo>
                  <a:lnTo>
                    <a:pt x="38" y="37"/>
                  </a:lnTo>
                  <a:lnTo>
                    <a:pt x="44" y="42"/>
                  </a:lnTo>
                  <a:lnTo>
                    <a:pt x="42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20" name="Freeform 1339"/>
            <p:cNvSpPr>
              <a:spLocks/>
            </p:cNvSpPr>
            <p:nvPr/>
          </p:nvSpPr>
          <p:spPr bwMode="auto">
            <a:xfrm>
              <a:off x="3867" y="2216"/>
              <a:ext cx="56" cy="52"/>
            </a:xfrm>
            <a:custGeom>
              <a:avLst/>
              <a:gdLst>
                <a:gd name="T0" fmla="*/ 42 w 56"/>
                <a:gd name="T1" fmla="*/ 52 h 52"/>
                <a:gd name="T2" fmla="*/ 38 w 56"/>
                <a:gd name="T3" fmla="*/ 49 h 52"/>
                <a:gd name="T4" fmla="*/ 38 w 56"/>
                <a:gd name="T5" fmla="*/ 48 h 52"/>
                <a:gd name="T6" fmla="*/ 38 w 56"/>
                <a:gd name="T7" fmla="*/ 45 h 52"/>
                <a:gd name="T8" fmla="*/ 37 w 56"/>
                <a:gd name="T9" fmla="*/ 48 h 52"/>
                <a:gd name="T10" fmla="*/ 27 w 56"/>
                <a:gd name="T11" fmla="*/ 45 h 52"/>
                <a:gd name="T12" fmla="*/ 23 w 56"/>
                <a:gd name="T13" fmla="*/ 35 h 52"/>
                <a:gd name="T14" fmla="*/ 26 w 56"/>
                <a:gd name="T15" fmla="*/ 31 h 52"/>
                <a:gd name="T16" fmla="*/ 23 w 56"/>
                <a:gd name="T17" fmla="*/ 27 h 52"/>
                <a:gd name="T18" fmla="*/ 16 w 56"/>
                <a:gd name="T19" fmla="*/ 24 h 52"/>
                <a:gd name="T20" fmla="*/ 19 w 56"/>
                <a:gd name="T21" fmla="*/ 31 h 52"/>
                <a:gd name="T22" fmla="*/ 14 w 56"/>
                <a:gd name="T23" fmla="*/ 28 h 52"/>
                <a:gd name="T24" fmla="*/ 12 w 56"/>
                <a:gd name="T25" fmla="*/ 27 h 52"/>
                <a:gd name="T26" fmla="*/ 12 w 56"/>
                <a:gd name="T27" fmla="*/ 28 h 52"/>
                <a:gd name="T28" fmla="*/ 9 w 56"/>
                <a:gd name="T29" fmla="*/ 28 h 52"/>
                <a:gd name="T30" fmla="*/ 8 w 56"/>
                <a:gd name="T31" fmla="*/ 24 h 52"/>
                <a:gd name="T32" fmla="*/ 3 w 56"/>
                <a:gd name="T33" fmla="*/ 28 h 52"/>
                <a:gd name="T34" fmla="*/ 0 w 56"/>
                <a:gd name="T35" fmla="*/ 35 h 52"/>
                <a:gd name="T36" fmla="*/ 0 w 56"/>
                <a:gd name="T37" fmla="*/ 31 h 52"/>
                <a:gd name="T38" fmla="*/ 0 w 56"/>
                <a:gd name="T39" fmla="*/ 21 h 52"/>
                <a:gd name="T40" fmla="*/ 9 w 56"/>
                <a:gd name="T41" fmla="*/ 20 h 52"/>
                <a:gd name="T42" fmla="*/ 12 w 56"/>
                <a:gd name="T43" fmla="*/ 15 h 52"/>
                <a:gd name="T44" fmla="*/ 19 w 56"/>
                <a:gd name="T45" fmla="*/ 13 h 52"/>
                <a:gd name="T46" fmla="*/ 21 w 56"/>
                <a:gd name="T47" fmla="*/ 17 h 52"/>
                <a:gd name="T48" fmla="*/ 19 w 56"/>
                <a:gd name="T49" fmla="*/ 20 h 52"/>
                <a:gd name="T50" fmla="*/ 19 w 56"/>
                <a:gd name="T51" fmla="*/ 21 h 52"/>
                <a:gd name="T52" fmla="*/ 26 w 56"/>
                <a:gd name="T53" fmla="*/ 17 h 52"/>
                <a:gd name="T54" fmla="*/ 27 w 56"/>
                <a:gd name="T55" fmla="*/ 13 h 52"/>
                <a:gd name="T56" fmla="*/ 33 w 56"/>
                <a:gd name="T57" fmla="*/ 15 h 52"/>
                <a:gd name="T58" fmla="*/ 33 w 56"/>
                <a:gd name="T59" fmla="*/ 9 h 52"/>
                <a:gd name="T60" fmla="*/ 34 w 56"/>
                <a:gd name="T61" fmla="*/ 11 h 52"/>
                <a:gd name="T62" fmla="*/ 37 w 56"/>
                <a:gd name="T63" fmla="*/ 9 h 52"/>
                <a:gd name="T64" fmla="*/ 42 w 56"/>
                <a:gd name="T65" fmla="*/ 9 h 52"/>
                <a:gd name="T66" fmla="*/ 38 w 56"/>
                <a:gd name="T67" fmla="*/ 0 h 52"/>
                <a:gd name="T68" fmla="*/ 46 w 56"/>
                <a:gd name="T69" fmla="*/ 4 h 52"/>
                <a:gd name="T70" fmla="*/ 50 w 56"/>
                <a:gd name="T71" fmla="*/ 7 h 52"/>
                <a:gd name="T72" fmla="*/ 50 w 56"/>
                <a:gd name="T73" fmla="*/ 13 h 52"/>
                <a:gd name="T74" fmla="*/ 49 w 56"/>
                <a:gd name="T75" fmla="*/ 15 h 52"/>
                <a:gd name="T76" fmla="*/ 53 w 56"/>
                <a:gd name="T77" fmla="*/ 15 h 52"/>
                <a:gd name="T78" fmla="*/ 53 w 56"/>
                <a:gd name="T79" fmla="*/ 24 h 52"/>
                <a:gd name="T80" fmla="*/ 56 w 56"/>
                <a:gd name="T81" fmla="*/ 31 h 52"/>
                <a:gd name="T82" fmla="*/ 50 w 56"/>
                <a:gd name="T83" fmla="*/ 32 h 52"/>
                <a:gd name="T84" fmla="*/ 53 w 56"/>
                <a:gd name="T85" fmla="*/ 41 h 52"/>
                <a:gd name="T86" fmla="*/ 50 w 56"/>
                <a:gd name="T87" fmla="*/ 41 h 52"/>
                <a:gd name="T88" fmla="*/ 46 w 56"/>
                <a:gd name="T89" fmla="*/ 31 h 52"/>
                <a:gd name="T90" fmla="*/ 38 w 56"/>
                <a:gd name="T91" fmla="*/ 37 h 52"/>
                <a:gd name="T92" fmla="*/ 44 w 56"/>
                <a:gd name="T93" fmla="*/ 42 h 52"/>
                <a:gd name="T94" fmla="*/ 42 w 56"/>
                <a:gd name="T95" fmla="*/ 52 h 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"/>
                <a:gd name="T145" fmla="*/ 0 h 52"/>
                <a:gd name="T146" fmla="*/ 56 w 56"/>
                <a:gd name="T147" fmla="*/ 52 h 5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" h="52">
                  <a:moveTo>
                    <a:pt x="42" y="52"/>
                  </a:moveTo>
                  <a:lnTo>
                    <a:pt x="38" y="49"/>
                  </a:lnTo>
                  <a:lnTo>
                    <a:pt x="38" y="48"/>
                  </a:lnTo>
                  <a:lnTo>
                    <a:pt x="38" y="45"/>
                  </a:lnTo>
                  <a:lnTo>
                    <a:pt x="37" y="48"/>
                  </a:lnTo>
                  <a:lnTo>
                    <a:pt x="27" y="45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23" y="27"/>
                  </a:lnTo>
                  <a:lnTo>
                    <a:pt x="16" y="24"/>
                  </a:lnTo>
                  <a:lnTo>
                    <a:pt x="19" y="31"/>
                  </a:lnTo>
                  <a:lnTo>
                    <a:pt x="14" y="28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9" y="28"/>
                  </a:lnTo>
                  <a:lnTo>
                    <a:pt x="8" y="24"/>
                  </a:lnTo>
                  <a:lnTo>
                    <a:pt x="3" y="28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9" y="13"/>
                  </a:lnTo>
                  <a:lnTo>
                    <a:pt x="21" y="17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26" y="17"/>
                  </a:lnTo>
                  <a:lnTo>
                    <a:pt x="27" y="13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49" y="15"/>
                  </a:lnTo>
                  <a:lnTo>
                    <a:pt x="53" y="15"/>
                  </a:lnTo>
                  <a:lnTo>
                    <a:pt x="53" y="24"/>
                  </a:lnTo>
                  <a:lnTo>
                    <a:pt x="56" y="31"/>
                  </a:lnTo>
                  <a:lnTo>
                    <a:pt x="50" y="32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46" y="31"/>
                  </a:lnTo>
                  <a:lnTo>
                    <a:pt x="38" y="37"/>
                  </a:lnTo>
                  <a:lnTo>
                    <a:pt x="44" y="42"/>
                  </a:lnTo>
                  <a:lnTo>
                    <a:pt x="42" y="5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3" name="Group 1343"/>
          <p:cNvGrpSpPr>
            <a:grpSpLocks/>
          </p:cNvGrpSpPr>
          <p:nvPr/>
        </p:nvGrpSpPr>
        <p:grpSpPr bwMode="auto">
          <a:xfrm>
            <a:off x="6471356" y="2531534"/>
            <a:ext cx="18345" cy="26812"/>
            <a:chOff x="3863" y="2191"/>
            <a:chExt cx="13" cy="19"/>
          </a:xfrm>
        </p:grpSpPr>
        <p:sp>
          <p:nvSpPr>
            <p:cNvPr id="142517" name="Freeform 1341"/>
            <p:cNvSpPr>
              <a:spLocks/>
            </p:cNvSpPr>
            <p:nvPr/>
          </p:nvSpPr>
          <p:spPr bwMode="auto">
            <a:xfrm>
              <a:off x="3863" y="2191"/>
              <a:ext cx="13" cy="19"/>
            </a:xfrm>
            <a:custGeom>
              <a:avLst/>
              <a:gdLst>
                <a:gd name="T0" fmla="*/ 0 w 13"/>
                <a:gd name="T1" fmla="*/ 19 h 19"/>
                <a:gd name="T2" fmla="*/ 0 w 13"/>
                <a:gd name="T3" fmla="*/ 7 h 19"/>
                <a:gd name="T4" fmla="*/ 0 w 13"/>
                <a:gd name="T5" fmla="*/ 0 h 19"/>
                <a:gd name="T6" fmla="*/ 4 w 13"/>
                <a:gd name="T7" fmla="*/ 0 h 19"/>
                <a:gd name="T8" fmla="*/ 7 w 13"/>
                <a:gd name="T9" fmla="*/ 5 h 19"/>
                <a:gd name="T10" fmla="*/ 9 w 13"/>
                <a:gd name="T11" fmla="*/ 2 h 19"/>
                <a:gd name="T12" fmla="*/ 13 w 13"/>
                <a:gd name="T13" fmla="*/ 5 h 19"/>
                <a:gd name="T14" fmla="*/ 13 w 13"/>
                <a:gd name="T15" fmla="*/ 8 h 19"/>
                <a:gd name="T16" fmla="*/ 11 w 13"/>
                <a:gd name="T17" fmla="*/ 11 h 19"/>
                <a:gd name="T18" fmla="*/ 0 w 13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0" y="19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9" y="2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18" name="Freeform 1342"/>
            <p:cNvSpPr>
              <a:spLocks/>
            </p:cNvSpPr>
            <p:nvPr/>
          </p:nvSpPr>
          <p:spPr bwMode="auto">
            <a:xfrm>
              <a:off x="3863" y="2191"/>
              <a:ext cx="13" cy="19"/>
            </a:xfrm>
            <a:custGeom>
              <a:avLst/>
              <a:gdLst>
                <a:gd name="T0" fmla="*/ 0 w 13"/>
                <a:gd name="T1" fmla="*/ 19 h 19"/>
                <a:gd name="T2" fmla="*/ 0 w 13"/>
                <a:gd name="T3" fmla="*/ 7 h 19"/>
                <a:gd name="T4" fmla="*/ 0 w 13"/>
                <a:gd name="T5" fmla="*/ 0 h 19"/>
                <a:gd name="T6" fmla="*/ 4 w 13"/>
                <a:gd name="T7" fmla="*/ 0 h 19"/>
                <a:gd name="T8" fmla="*/ 7 w 13"/>
                <a:gd name="T9" fmla="*/ 5 h 19"/>
                <a:gd name="T10" fmla="*/ 9 w 13"/>
                <a:gd name="T11" fmla="*/ 2 h 19"/>
                <a:gd name="T12" fmla="*/ 13 w 13"/>
                <a:gd name="T13" fmla="*/ 5 h 19"/>
                <a:gd name="T14" fmla="*/ 13 w 13"/>
                <a:gd name="T15" fmla="*/ 8 h 19"/>
                <a:gd name="T16" fmla="*/ 11 w 13"/>
                <a:gd name="T17" fmla="*/ 11 h 19"/>
                <a:gd name="T18" fmla="*/ 0 w 13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0" y="19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9" y="2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4" name="Group 1346"/>
          <p:cNvGrpSpPr>
            <a:grpSpLocks/>
          </p:cNvGrpSpPr>
          <p:nvPr/>
        </p:nvGrpSpPr>
        <p:grpSpPr bwMode="auto">
          <a:xfrm>
            <a:off x="6389512" y="2538589"/>
            <a:ext cx="42333" cy="50800"/>
            <a:chOff x="3805" y="2196"/>
            <a:chExt cx="30" cy="36"/>
          </a:xfrm>
        </p:grpSpPr>
        <p:sp>
          <p:nvSpPr>
            <p:cNvPr id="142515" name="Freeform 1344"/>
            <p:cNvSpPr>
              <a:spLocks/>
            </p:cNvSpPr>
            <p:nvPr/>
          </p:nvSpPr>
          <p:spPr bwMode="auto">
            <a:xfrm>
              <a:off x="3805" y="2196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7 w 30"/>
                <a:gd name="T3" fmla="*/ 30 h 36"/>
                <a:gd name="T4" fmla="*/ 11 w 30"/>
                <a:gd name="T5" fmla="*/ 28 h 36"/>
                <a:gd name="T6" fmla="*/ 17 w 30"/>
                <a:gd name="T7" fmla="*/ 20 h 36"/>
                <a:gd name="T8" fmla="*/ 21 w 30"/>
                <a:gd name="T9" fmla="*/ 14 h 36"/>
                <a:gd name="T10" fmla="*/ 25 w 30"/>
                <a:gd name="T11" fmla="*/ 13 h 36"/>
                <a:gd name="T12" fmla="*/ 25 w 30"/>
                <a:gd name="T13" fmla="*/ 6 h 36"/>
                <a:gd name="T14" fmla="*/ 28 w 30"/>
                <a:gd name="T15" fmla="*/ 0 h 36"/>
                <a:gd name="T16" fmla="*/ 28 w 30"/>
                <a:gd name="T17" fmla="*/ 4 h 36"/>
                <a:gd name="T18" fmla="*/ 28 w 30"/>
                <a:gd name="T19" fmla="*/ 6 h 36"/>
                <a:gd name="T20" fmla="*/ 30 w 30"/>
                <a:gd name="T21" fmla="*/ 13 h 36"/>
                <a:gd name="T22" fmla="*/ 25 w 30"/>
                <a:gd name="T23" fmla="*/ 14 h 36"/>
                <a:gd name="T24" fmla="*/ 25 w 30"/>
                <a:gd name="T25" fmla="*/ 20 h 36"/>
                <a:gd name="T26" fmla="*/ 21 w 30"/>
                <a:gd name="T27" fmla="*/ 21 h 36"/>
                <a:gd name="T28" fmla="*/ 17 w 30"/>
                <a:gd name="T29" fmla="*/ 28 h 36"/>
                <a:gd name="T30" fmla="*/ 11 w 30"/>
                <a:gd name="T31" fmla="*/ 30 h 36"/>
                <a:gd name="T32" fmla="*/ 6 w 30"/>
                <a:gd name="T33" fmla="*/ 34 h 36"/>
                <a:gd name="T34" fmla="*/ 0 w 30"/>
                <a:gd name="T35" fmla="*/ 36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6"/>
                <a:gd name="T56" fmla="*/ 30 w 30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6">
                  <a:moveTo>
                    <a:pt x="0" y="36"/>
                  </a:moveTo>
                  <a:lnTo>
                    <a:pt x="7" y="30"/>
                  </a:lnTo>
                  <a:lnTo>
                    <a:pt x="11" y="28"/>
                  </a:lnTo>
                  <a:lnTo>
                    <a:pt x="17" y="20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30" y="13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1" y="21"/>
                  </a:lnTo>
                  <a:lnTo>
                    <a:pt x="17" y="28"/>
                  </a:lnTo>
                  <a:lnTo>
                    <a:pt x="11" y="30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16" name="Freeform 1345"/>
            <p:cNvSpPr>
              <a:spLocks/>
            </p:cNvSpPr>
            <p:nvPr/>
          </p:nvSpPr>
          <p:spPr bwMode="auto">
            <a:xfrm>
              <a:off x="3805" y="2196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7 w 30"/>
                <a:gd name="T3" fmla="*/ 30 h 36"/>
                <a:gd name="T4" fmla="*/ 11 w 30"/>
                <a:gd name="T5" fmla="*/ 28 h 36"/>
                <a:gd name="T6" fmla="*/ 17 w 30"/>
                <a:gd name="T7" fmla="*/ 20 h 36"/>
                <a:gd name="T8" fmla="*/ 21 w 30"/>
                <a:gd name="T9" fmla="*/ 14 h 36"/>
                <a:gd name="T10" fmla="*/ 25 w 30"/>
                <a:gd name="T11" fmla="*/ 13 h 36"/>
                <a:gd name="T12" fmla="*/ 25 w 30"/>
                <a:gd name="T13" fmla="*/ 6 h 36"/>
                <a:gd name="T14" fmla="*/ 28 w 30"/>
                <a:gd name="T15" fmla="*/ 0 h 36"/>
                <a:gd name="T16" fmla="*/ 28 w 30"/>
                <a:gd name="T17" fmla="*/ 4 h 36"/>
                <a:gd name="T18" fmla="*/ 28 w 30"/>
                <a:gd name="T19" fmla="*/ 6 h 36"/>
                <a:gd name="T20" fmla="*/ 30 w 30"/>
                <a:gd name="T21" fmla="*/ 13 h 36"/>
                <a:gd name="T22" fmla="*/ 25 w 30"/>
                <a:gd name="T23" fmla="*/ 14 h 36"/>
                <a:gd name="T24" fmla="*/ 25 w 30"/>
                <a:gd name="T25" fmla="*/ 20 h 36"/>
                <a:gd name="T26" fmla="*/ 21 w 30"/>
                <a:gd name="T27" fmla="*/ 21 h 36"/>
                <a:gd name="T28" fmla="*/ 17 w 30"/>
                <a:gd name="T29" fmla="*/ 28 h 36"/>
                <a:gd name="T30" fmla="*/ 11 w 30"/>
                <a:gd name="T31" fmla="*/ 30 h 36"/>
                <a:gd name="T32" fmla="*/ 6 w 30"/>
                <a:gd name="T33" fmla="*/ 34 h 36"/>
                <a:gd name="T34" fmla="*/ 0 w 30"/>
                <a:gd name="T35" fmla="*/ 36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6"/>
                <a:gd name="T56" fmla="*/ 30 w 30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6">
                  <a:moveTo>
                    <a:pt x="0" y="36"/>
                  </a:moveTo>
                  <a:lnTo>
                    <a:pt x="7" y="30"/>
                  </a:lnTo>
                  <a:lnTo>
                    <a:pt x="11" y="28"/>
                  </a:lnTo>
                  <a:lnTo>
                    <a:pt x="17" y="20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30" y="13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1" y="21"/>
                  </a:lnTo>
                  <a:lnTo>
                    <a:pt x="17" y="28"/>
                  </a:lnTo>
                  <a:lnTo>
                    <a:pt x="11" y="30"/>
                  </a:lnTo>
                  <a:lnTo>
                    <a:pt x="6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5" name="Group 1349"/>
          <p:cNvGrpSpPr>
            <a:grpSpLocks/>
          </p:cNvGrpSpPr>
          <p:nvPr/>
        </p:nvGrpSpPr>
        <p:grpSpPr bwMode="auto">
          <a:xfrm>
            <a:off x="6509456" y="2520245"/>
            <a:ext cx="26811" cy="26812"/>
            <a:chOff x="3890" y="2183"/>
            <a:chExt cx="19" cy="19"/>
          </a:xfrm>
        </p:grpSpPr>
        <p:sp>
          <p:nvSpPr>
            <p:cNvPr id="142513" name="Freeform 1347"/>
            <p:cNvSpPr>
              <a:spLocks/>
            </p:cNvSpPr>
            <p:nvPr/>
          </p:nvSpPr>
          <p:spPr bwMode="auto">
            <a:xfrm>
              <a:off x="3890" y="2183"/>
              <a:ext cx="19" cy="19"/>
            </a:xfrm>
            <a:custGeom>
              <a:avLst/>
              <a:gdLst>
                <a:gd name="T0" fmla="*/ 19 w 19"/>
                <a:gd name="T1" fmla="*/ 19 h 19"/>
                <a:gd name="T2" fmla="*/ 14 w 19"/>
                <a:gd name="T3" fmla="*/ 16 h 19"/>
                <a:gd name="T4" fmla="*/ 10 w 19"/>
                <a:gd name="T5" fmla="*/ 10 h 19"/>
                <a:gd name="T6" fmla="*/ 4 w 19"/>
                <a:gd name="T7" fmla="*/ 9 h 19"/>
                <a:gd name="T8" fmla="*/ 0 w 19"/>
                <a:gd name="T9" fmla="*/ 2 h 19"/>
                <a:gd name="T10" fmla="*/ 11 w 19"/>
                <a:gd name="T11" fmla="*/ 0 h 19"/>
                <a:gd name="T12" fmla="*/ 14 w 19"/>
                <a:gd name="T13" fmla="*/ 2 h 19"/>
                <a:gd name="T14" fmla="*/ 16 w 19"/>
                <a:gd name="T15" fmla="*/ 5 h 19"/>
                <a:gd name="T16" fmla="*/ 14 w 19"/>
                <a:gd name="T17" fmla="*/ 9 h 19"/>
                <a:gd name="T18" fmla="*/ 19 w 19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9"/>
                <a:gd name="T32" fmla="*/ 19 w 19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9">
                  <a:moveTo>
                    <a:pt x="19" y="19"/>
                  </a:moveTo>
                  <a:lnTo>
                    <a:pt x="14" y="16"/>
                  </a:lnTo>
                  <a:lnTo>
                    <a:pt x="10" y="10"/>
                  </a:lnTo>
                  <a:lnTo>
                    <a:pt x="4" y="9"/>
                  </a:lnTo>
                  <a:lnTo>
                    <a:pt x="0" y="2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4" y="9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14" name="Freeform 1348"/>
            <p:cNvSpPr>
              <a:spLocks/>
            </p:cNvSpPr>
            <p:nvPr/>
          </p:nvSpPr>
          <p:spPr bwMode="auto">
            <a:xfrm>
              <a:off x="3890" y="2183"/>
              <a:ext cx="19" cy="19"/>
            </a:xfrm>
            <a:custGeom>
              <a:avLst/>
              <a:gdLst>
                <a:gd name="T0" fmla="*/ 19 w 19"/>
                <a:gd name="T1" fmla="*/ 19 h 19"/>
                <a:gd name="T2" fmla="*/ 14 w 19"/>
                <a:gd name="T3" fmla="*/ 16 h 19"/>
                <a:gd name="T4" fmla="*/ 10 w 19"/>
                <a:gd name="T5" fmla="*/ 10 h 19"/>
                <a:gd name="T6" fmla="*/ 4 w 19"/>
                <a:gd name="T7" fmla="*/ 9 h 19"/>
                <a:gd name="T8" fmla="*/ 0 w 19"/>
                <a:gd name="T9" fmla="*/ 2 h 19"/>
                <a:gd name="T10" fmla="*/ 11 w 19"/>
                <a:gd name="T11" fmla="*/ 0 h 19"/>
                <a:gd name="T12" fmla="*/ 14 w 19"/>
                <a:gd name="T13" fmla="*/ 2 h 19"/>
                <a:gd name="T14" fmla="*/ 16 w 19"/>
                <a:gd name="T15" fmla="*/ 5 h 19"/>
                <a:gd name="T16" fmla="*/ 14 w 19"/>
                <a:gd name="T17" fmla="*/ 9 h 19"/>
                <a:gd name="T18" fmla="*/ 19 w 19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9"/>
                <a:gd name="T32" fmla="*/ 19 w 19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9">
                  <a:moveTo>
                    <a:pt x="19" y="19"/>
                  </a:moveTo>
                  <a:lnTo>
                    <a:pt x="14" y="16"/>
                  </a:lnTo>
                  <a:lnTo>
                    <a:pt x="10" y="10"/>
                  </a:lnTo>
                  <a:lnTo>
                    <a:pt x="4" y="9"/>
                  </a:lnTo>
                  <a:lnTo>
                    <a:pt x="0" y="2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4" y="9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6" name="Group 1352"/>
          <p:cNvGrpSpPr>
            <a:grpSpLocks/>
          </p:cNvGrpSpPr>
          <p:nvPr/>
        </p:nvGrpSpPr>
        <p:grpSpPr bwMode="auto">
          <a:xfrm>
            <a:off x="6481234" y="2547056"/>
            <a:ext cx="18344" cy="33867"/>
            <a:chOff x="3870" y="2202"/>
            <a:chExt cx="13" cy="24"/>
          </a:xfrm>
        </p:grpSpPr>
        <p:sp>
          <p:nvSpPr>
            <p:cNvPr id="142511" name="Freeform 1350"/>
            <p:cNvSpPr>
              <a:spLocks/>
            </p:cNvSpPr>
            <p:nvPr/>
          </p:nvSpPr>
          <p:spPr bwMode="auto">
            <a:xfrm>
              <a:off x="3870" y="2202"/>
              <a:ext cx="13" cy="24"/>
            </a:xfrm>
            <a:custGeom>
              <a:avLst/>
              <a:gdLst>
                <a:gd name="T0" fmla="*/ 9 w 13"/>
                <a:gd name="T1" fmla="*/ 24 h 24"/>
                <a:gd name="T2" fmla="*/ 5 w 13"/>
                <a:gd name="T3" fmla="*/ 19 h 24"/>
                <a:gd name="T4" fmla="*/ 2 w 13"/>
                <a:gd name="T5" fmla="*/ 19 h 24"/>
                <a:gd name="T6" fmla="*/ 0 w 13"/>
                <a:gd name="T7" fmla="*/ 13 h 24"/>
                <a:gd name="T8" fmla="*/ 5 w 13"/>
                <a:gd name="T9" fmla="*/ 11 h 24"/>
                <a:gd name="T10" fmla="*/ 9 w 13"/>
                <a:gd name="T11" fmla="*/ 1 h 24"/>
                <a:gd name="T12" fmla="*/ 11 w 13"/>
                <a:gd name="T13" fmla="*/ 0 h 24"/>
                <a:gd name="T14" fmla="*/ 13 w 13"/>
                <a:gd name="T15" fmla="*/ 1 h 24"/>
                <a:gd name="T16" fmla="*/ 11 w 13"/>
                <a:gd name="T17" fmla="*/ 8 h 24"/>
                <a:gd name="T18" fmla="*/ 9 w 13"/>
                <a:gd name="T19" fmla="*/ 17 h 24"/>
                <a:gd name="T20" fmla="*/ 11 w 13"/>
                <a:gd name="T21" fmla="*/ 24 h 24"/>
                <a:gd name="T22" fmla="*/ 9 w 13"/>
                <a:gd name="T23" fmla="*/ 24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24"/>
                <a:gd name="T38" fmla="*/ 13 w 13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24">
                  <a:moveTo>
                    <a:pt x="9" y="24"/>
                  </a:moveTo>
                  <a:lnTo>
                    <a:pt x="5" y="19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1" y="8"/>
                  </a:lnTo>
                  <a:lnTo>
                    <a:pt x="9" y="17"/>
                  </a:lnTo>
                  <a:lnTo>
                    <a:pt x="11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12" name="Freeform 1351"/>
            <p:cNvSpPr>
              <a:spLocks/>
            </p:cNvSpPr>
            <p:nvPr/>
          </p:nvSpPr>
          <p:spPr bwMode="auto">
            <a:xfrm>
              <a:off x="3870" y="2202"/>
              <a:ext cx="13" cy="24"/>
            </a:xfrm>
            <a:custGeom>
              <a:avLst/>
              <a:gdLst>
                <a:gd name="T0" fmla="*/ 9 w 13"/>
                <a:gd name="T1" fmla="*/ 24 h 24"/>
                <a:gd name="T2" fmla="*/ 5 w 13"/>
                <a:gd name="T3" fmla="*/ 19 h 24"/>
                <a:gd name="T4" fmla="*/ 2 w 13"/>
                <a:gd name="T5" fmla="*/ 19 h 24"/>
                <a:gd name="T6" fmla="*/ 0 w 13"/>
                <a:gd name="T7" fmla="*/ 13 h 24"/>
                <a:gd name="T8" fmla="*/ 5 w 13"/>
                <a:gd name="T9" fmla="*/ 11 h 24"/>
                <a:gd name="T10" fmla="*/ 9 w 13"/>
                <a:gd name="T11" fmla="*/ 1 h 24"/>
                <a:gd name="T12" fmla="*/ 11 w 13"/>
                <a:gd name="T13" fmla="*/ 0 h 24"/>
                <a:gd name="T14" fmla="*/ 13 w 13"/>
                <a:gd name="T15" fmla="*/ 1 h 24"/>
                <a:gd name="T16" fmla="*/ 11 w 13"/>
                <a:gd name="T17" fmla="*/ 8 h 24"/>
                <a:gd name="T18" fmla="*/ 9 w 13"/>
                <a:gd name="T19" fmla="*/ 17 h 24"/>
                <a:gd name="T20" fmla="*/ 11 w 13"/>
                <a:gd name="T21" fmla="*/ 24 h 24"/>
                <a:gd name="T22" fmla="*/ 9 w 13"/>
                <a:gd name="T23" fmla="*/ 24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"/>
                <a:gd name="T37" fmla="*/ 0 h 24"/>
                <a:gd name="T38" fmla="*/ 13 w 13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" h="24">
                  <a:moveTo>
                    <a:pt x="9" y="24"/>
                  </a:moveTo>
                  <a:lnTo>
                    <a:pt x="5" y="19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1" y="8"/>
                  </a:lnTo>
                  <a:lnTo>
                    <a:pt x="9" y="17"/>
                  </a:lnTo>
                  <a:lnTo>
                    <a:pt x="11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7" name="Group 1355"/>
          <p:cNvGrpSpPr>
            <a:grpSpLocks/>
          </p:cNvGrpSpPr>
          <p:nvPr/>
        </p:nvGrpSpPr>
        <p:grpSpPr bwMode="auto">
          <a:xfrm>
            <a:off x="6512278" y="2538590"/>
            <a:ext cx="16933" cy="23988"/>
            <a:chOff x="3892" y="2196"/>
            <a:chExt cx="12" cy="17"/>
          </a:xfrm>
        </p:grpSpPr>
        <p:sp>
          <p:nvSpPr>
            <p:cNvPr id="142509" name="Freeform 1353"/>
            <p:cNvSpPr>
              <a:spLocks/>
            </p:cNvSpPr>
            <p:nvPr/>
          </p:nvSpPr>
          <p:spPr bwMode="auto">
            <a:xfrm>
              <a:off x="3892" y="2196"/>
              <a:ext cx="12" cy="17"/>
            </a:xfrm>
            <a:custGeom>
              <a:avLst/>
              <a:gdLst>
                <a:gd name="T0" fmla="*/ 9 w 12"/>
                <a:gd name="T1" fmla="*/ 17 h 17"/>
                <a:gd name="T2" fmla="*/ 5 w 12"/>
                <a:gd name="T3" fmla="*/ 6 h 17"/>
                <a:gd name="T4" fmla="*/ 2 w 12"/>
                <a:gd name="T5" fmla="*/ 6 h 17"/>
                <a:gd name="T6" fmla="*/ 0 w 12"/>
                <a:gd name="T7" fmla="*/ 0 h 17"/>
                <a:gd name="T8" fmla="*/ 2 w 12"/>
                <a:gd name="T9" fmla="*/ 2 h 17"/>
                <a:gd name="T10" fmla="*/ 8 w 12"/>
                <a:gd name="T11" fmla="*/ 2 h 17"/>
                <a:gd name="T12" fmla="*/ 8 w 12"/>
                <a:gd name="T13" fmla="*/ 6 h 17"/>
                <a:gd name="T14" fmla="*/ 12 w 12"/>
                <a:gd name="T15" fmla="*/ 14 h 17"/>
                <a:gd name="T16" fmla="*/ 9 w 12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7"/>
                <a:gd name="T29" fmla="*/ 12 w 12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7">
                  <a:moveTo>
                    <a:pt x="9" y="17"/>
                  </a:moveTo>
                  <a:lnTo>
                    <a:pt x="5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10" name="Freeform 1354"/>
            <p:cNvSpPr>
              <a:spLocks/>
            </p:cNvSpPr>
            <p:nvPr/>
          </p:nvSpPr>
          <p:spPr bwMode="auto">
            <a:xfrm>
              <a:off x="3892" y="2196"/>
              <a:ext cx="12" cy="17"/>
            </a:xfrm>
            <a:custGeom>
              <a:avLst/>
              <a:gdLst>
                <a:gd name="T0" fmla="*/ 9 w 12"/>
                <a:gd name="T1" fmla="*/ 17 h 17"/>
                <a:gd name="T2" fmla="*/ 5 w 12"/>
                <a:gd name="T3" fmla="*/ 6 h 17"/>
                <a:gd name="T4" fmla="*/ 2 w 12"/>
                <a:gd name="T5" fmla="*/ 6 h 17"/>
                <a:gd name="T6" fmla="*/ 0 w 12"/>
                <a:gd name="T7" fmla="*/ 0 h 17"/>
                <a:gd name="T8" fmla="*/ 2 w 12"/>
                <a:gd name="T9" fmla="*/ 2 h 17"/>
                <a:gd name="T10" fmla="*/ 8 w 12"/>
                <a:gd name="T11" fmla="*/ 2 h 17"/>
                <a:gd name="T12" fmla="*/ 8 w 12"/>
                <a:gd name="T13" fmla="*/ 6 h 17"/>
                <a:gd name="T14" fmla="*/ 12 w 12"/>
                <a:gd name="T15" fmla="*/ 14 h 17"/>
                <a:gd name="T16" fmla="*/ 9 w 12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7"/>
                <a:gd name="T29" fmla="*/ 12 w 12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7">
                  <a:moveTo>
                    <a:pt x="9" y="17"/>
                  </a:moveTo>
                  <a:lnTo>
                    <a:pt x="5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8" name="Group 1358"/>
          <p:cNvGrpSpPr>
            <a:grpSpLocks/>
          </p:cNvGrpSpPr>
          <p:nvPr/>
        </p:nvGrpSpPr>
        <p:grpSpPr bwMode="auto">
          <a:xfrm>
            <a:off x="6496756" y="2542822"/>
            <a:ext cx="8467" cy="28222"/>
            <a:chOff x="3881" y="2199"/>
            <a:chExt cx="6" cy="20"/>
          </a:xfrm>
        </p:grpSpPr>
        <p:sp>
          <p:nvSpPr>
            <p:cNvPr id="142507" name="Freeform 1356"/>
            <p:cNvSpPr>
              <a:spLocks/>
            </p:cNvSpPr>
            <p:nvPr/>
          </p:nvSpPr>
          <p:spPr bwMode="auto">
            <a:xfrm>
              <a:off x="3881" y="2199"/>
              <a:ext cx="6" cy="20"/>
            </a:xfrm>
            <a:custGeom>
              <a:avLst/>
              <a:gdLst>
                <a:gd name="T0" fmla="*/ 2 w 6"/>
                <a:gd name="T1" fmla="*/ 20 h 20"/>
                <a:gd name="T2" fmla="*/ 0 w 6"/>
                <a:gd name="T3" fmla="*/ 20 h 20"/>
                <a:gd name="T4" fmla="*/ 5 w 6"/>
                <a:gd name="T5" fmla="*/ 9 h 20"/>
                <a:gd name="T6" fmla="*/ 6 w 6"/>
                <a:gd name="T7" fmla="*/ 0 h 20"/>
                <a:gd name="T8" fmla="*/ 6 w 6"/>
                <a:gd name="T9" fmla="*/ 11 h 20"/>
                <a:gd name="T10" fmla="*/ 5 w 6"/>
                <a:gd name="T11" fmla="*/ 13 h 20"/>
                <a:gd name="T12" fmla="*/ 2 w 6"/>
                <a:gd name="T13" fmla="*/ 2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0"/>
                <a:gd name="T23" fmla="*/ 6 w 6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0">
                  <a:moveTo>
                    <a:pt x="2" y="20"/>
                  </a:moveTo>
                  <a:lnTo>
                    <a:pt x="0" y="20"/>
                  </a:lnTo>
                  <a:lnTo>
                    <a:pt x="5" y="9"/>
                  </a:lnTo>
                  <a:lnTo>
                    <a:pt x="6" y="0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08" name="Freeform 1357"/>
            <p:cNvSpPr>
              <a:spLocks/>
            </p:cNvSpPr>
            <p:nvPr/>
          </p:nvSpPr>
          <p:spPr bwMode="auto">
            <a:xfrm>
              <a:off x="3881" y="2199"/>
              <a:ext cx="6" cy="20"/>
            </a:xfrm>
            <a:custGeom>
              <a:avLst/>
              <a:gdLst>
                <a:gd name="T0" fmla="*/ 2 w 6"/>
                <a:gd name="T1" fmla="*/ 20 h 20"/>
                <a:gd name="T2" fmla="*/ 0 w 6"/>
                <a:gd name="T3" fmla="*/ 20 h 20"/>
                <a:gd name="T4" fmla="*/ 5 w 6"/>
                <a:gd name="T5" fmla="*/ 9 h 20"/>
                <a:gd name="T6" fmla="*/ 6 w 6"/>
                <a:gd name="T7" fmla="*/ 0 h 20"/>
                <a:gd name="T8" fmla="*/ 6 w 6"/>
                <a:gd name="T9" fmla="*/ 11 h 20"/>
                <a:gd name="T10" fmla="*/ 5 w 6"/>
                <a:gd name="T11" fmla="*/ 13 h 20"/>
                <a:gd name="T12" fmla="*/ 2 w 6"/>
                <a:gd name="T13" fmla="*/ 2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0"/>
                <a:gd name="T23" fmla="*/ 6 w 6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0">
                  <a:moveTo>
                    <a:pt x="2" y="20"/>
                  </a:moveTo>
                  <a:lnTo>
                    <a:pt x="0" y="20"/>
                  </a:lnTo>
                  <a:lnTo>
                    <a:pt x="5" y="9"/>
                  </a:lnTo>
                  <a:lnTo>
                    <a:pt x="6" y="0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79" name="Group 1361"/>
          <p:cNvGrpSpPr>
            <a:grpSpLocks/>
          </p:cNvGrpSpPr>
          <p:nvPr/>
        </p:nvGrpSpPr>
        <p:grpSpPr bwMode="auto">
          <a:xfrm>
            <a:off x="6505223" y="2562578"/>
            <a:ext cx="14111" cy="7056"/>
            <a:chOff x="3887" y="2213"/>
            <a:chExt cx="10" cy="5"/>
          </a:xfrm>
        </p:grpSpPr>
        <p:sp>
          <p:nvSpPr>
            <p:cNvPr id="142505" name="Freeform 1359"/>
            <p:cNvSpPr>
              <a:spLocks/>
            </p:cNvSpPr>
            <p:nvPr/>
          </p:nvSpPr>
          <p:spPr bwMode="auto">
            <a:xfrm>
              <a:off x="3887" y="2213"/>
              <a:ext cx="10" cy="5"/>
            </a:xfrm>
            <a:custGeom>
              <a:avLst/>
              <a:gdLst>
                <a:gd name="T0" fmla="*/ 7 w 10"/>
                <a:gd name="T1" fmla="*/ 5 h 5"/>
                <a:gd name="T2" fmla="*/ 0 w 10"/>
                <a:gd name="T3" fmla="*/ 3 h 5"/>
                <a:gd name="T4" fmla="*/ 3 w 10"/>
                <a:gd name="T5" fmla="*/ 2 h 5"/>
                <a:gd name="T6" fmla="*/ 7 w 10"/>
                <a:gd name="T7" fmla="*/ 0 h 5"/>
                <a:gd name="T8" fmla="*/ 10 w 10"/>
                <a:gd name="T9" fmla="*/ 2 h 5"/>
                <a:gd name="T10" fmla="*/ 7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7" y="5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06" name="Freeform 1360"/>
            <p:cNvSpPr>
              <a:spLocks/>
            </p:cNvSpPr>
            <p:nvPr/>
          </p:nvSpPr>
          <p:spPr bwMode="auto">
            <a:xfrm>
              <a:off x="3887" y="2213"/>
              <a:ext cx="10" cy="5"/>
            </a:xfrm>
            <a:custGeom>
              <a:avLst/>
              <a:gdLst>
                <a:gd name="T0" fmla="*/ 7 w 10"/>
                <a:gd name="T1" fmla="*/ 5 h 5"/>
                <a:gd name="T2" fmla="*/ 0 w 10"/>
                <a:gd name="T3" fmla="*/ 3 h 5"/>
                <a:gd name="T4" fmla="*/ 3 w 10"/>
                <a:gd name="T5" fmla="*/ 2 h 5"/>
                <a:gd name="T6" fmla="*/ 7 w 10"/>
                <a:gd name="T7" fmla="*/ 0 h 5"/>
                <a:gd name="T8" fmla="*/ 10 w 10"/>
                <a:gd name="T9" fmla="*/ 2 h 5"/>
                <a:gd name="T10" fmla="*/ 7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7" y="5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0" name="Group 1364"/>
          <p:cNvGrpSpPr>
            <a:grpSpLocks/>
          </p:cNvGrpSpPr>
          <p:nvPr/>
        </p:nvGrpSpPr>
        <p:grpSpPr bwMode="auto">
          <a:xfrm>
            <a:off x="4957234" y="2181578"/>
            <a:ext cx="366889" cy="280812"/>
            <a:chOff x="2790" y="1943"/>
            <a:chExt cx="260" cy="199"/>
          </a:xfrm>
        </p:grpSpPr>
        <p:sp>
          <p:nvSpPr>
            <p:cNvPr id="142503" name="Freeform 1362"/>
            <p:cNvSpPr>
              <a:spLocks/>
            </p:cNvSpPr>
            <p:nvPr/>
          </p:nvSpPr>
          <p:spPr bwMode="auto">
            <a:xfrm>
              <a:off x="2790" y="1943"/>
              <a:ext cx="260" cy="199"/>
            </a:xfrm>
            <a:custGeom>
              <a:avLst/>
              <a:gdLst>
                <a:gd name="T0" fmla="*/ 18 w 260"/>
                <a:gd name="T1" fmla="*/ 38 h 199"/>
                <a:gd name="T2" fmla="*/ 30 w 260"/>
                <a:gd name="T3" fmla="*/ 30 h 199"/>
                <a:gd name="T4" fmla="*/ 37 w 260"/>
                <a:gd name="T5" fmla="*/ 23 h 199"/>
                <a:gd name="T6" fmla="*/ 28 w 260"/>
                <a:gd name="T7" fmla="*/ 10 h 199"/>
                <a:gd name="T8" fmla="*/ 44 w 260"/>
                <a:gd name="T9" fmla="*/ 5 h 199"/>
                <a:gd name="T10" fmla="*/ 65 w 260"/>
                <a:gd name="T11" fmla="*/ 2 h 199"/>
                <a:gd name="T12" fmla="*/ 99 w 260"/>
                <a:gd name="T13" fmla="*/ 19 h 199"/>
                <a:gd name="T14" fmla="*/ 108 w 260"/>
                <a:gd name="T15" fmla="*/ 23 h 199"/>
                <a:gd name="T16" fmla="*/ 122 w 260"/>
                <a:gd name="T17" fmla="*/ 38 h 199"/>
                <a:gd name="T18" fmla="*/ 154 w 260"/>
                <a:gd name="T19" fmla="*/ 40 h 199"/>
                <a:gd name="T20" fmla="*/ 163 w 260"/>
                <a:gd name="T21" fmla="*/ 45 h 199"/>
                <a:gd name="T22" fmla="*/ 170 w 260"/>
                <a:gd name="T23" fmla="*/ 54 h 199"/>
                <a:gd name="T24" fmla="*/ 175 w 260"/>
                <a:gd name="T25" fmla="*/ 58 h 199"/>
                <a:gd name="T26" fmla="*/ 178 w 260"/>
                <a:gd name="T27" fmla="*/ 64 h 199"/>
                <a:gd name="T28" fmla="*/ 186 w 260"/>
                <a:gd name="T29" fmla="*/ 72 h 199"/>
                <a:gd name="T30" fmla="*/ 184 w 260"/>
                <a:gd name="T31" fmla="*/ 75 h 199"/>
                <a:gd name="T32" fmla="*/ 189 w 260"/>
                <a:gd name="T33" fmla="*/ 83 h 199"/>
                <a:gd name="T34" fmla="*/ 197 w 260"/>
                <a:gd name="T35" fmla="*/ 94 h 199"/>
                <a:gd name="T36" fmla="*/ 202 w 260"/>
                <a:gd name="T37" fmla="*/ 96 h 199"/>
                <a:gd name="T38" fmla="*/ 209 w 260"/>
                <a:gd name="T39" fmla="*/ 105 h 199"/>
                <a:gd name="T40" fmla="*/ 216 w 260"/>
                <a:gd name="T41" fmla="*/ 115 h 199"/>
                <a:gd name="T42" fmla="*/ 255 w 260"/>
                <a:gd name="T43" fmla="*/ 120 h 199"/>
                <a:gd name="T44" fmla="*/ 255 w 260"/>
                <a:gd name="T45" fmla="*/ 149 h 199"/>
                <a:gd name="T46" fmla="*/ 178 w 260"/>
                <a:gd name="T47" fmla="*/ 171 h 199"/>
                <a:gd name="T48" fmla="*/ 152 w 260"/>
                <a:gd name="T49" fmla="*/ 199 h 199"/>
                <a:gd name="T50" fmla="*/ 129 w 260"/>
                <a:gd name="T51" fmla="*/ 179 h 199"/>
                <a:gd name="T52" fmla="*/ 115 w 260"/>
                <a:gd name="T53" fmla="*/ 182 h 199"/>
                <a:gd name="T54" fmla="*/ 114 w 260"/>
                <a:gd name="T55" fmla="*/ 189 h 199"/>
                <a:gd name="T56" fmla="*/ 99 w 260"/>
                <a:gd name="T57" fmla="*/ 182 h 199"/>
                <a:gd name="T58" fmla="*/ 81 w 260"/>
                <a:gd name="T59" fmla="*/ 158 h 199"/>
                <a:gd name="T60" fmla="*/ 65 w 260"/>
                <a:gd name="T61" fmla="*/ 145 h 199"/>
                <a:gd name="T62" fmla="*/ 58 w 260"/>
                <a:gd name="T63" fmla="*/ 127 h 199"/>
                <a:gd name="T64" fmla="*/ 47 w 260"/>
                <a:gd name="T65" fmla="*/ 103 h 199"/>
                <a:gd name="T66" fmla="*/ 33 w 260"/>
                <a:gd name="T67" fmla="*/ 92 h 199"/>
                <a:gd name="T68" fmla="*/ 26 w 260"/>
                <a:gd name="T69" fmla="*/ 79 h 199"/>
                <a:gd name="T70" fmla="*/ 10 w 260"/>
                <a:gd name="T71" fmla="*/ 54 h 199"/>
                <a:gd name="T72" fmla="*/ 0 w 260"/>
                <a:gd name="T73" fmla="*/ 51 h 199"/>
                <a:gd name="T74" fmla="*/ 2 w 260"/>
                <a:gd name="T75" fmla="*/ 36 h 1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0"/>
                <a:gd name="T115" fmla="*/ 0 h 199"/>
                <a:gd name="T116" fmla="*/ 260 w 260"/>
                <a:gd name="T117" fmla="*/ 199 h 1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0" h="199">
                  <a:moveTo>
                    <a:pt x="2" y="36"/>
                  </a:moveTo>
                  <a:lnTo>
                    <a:pt x="18" y="3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5" y="27"/>
                  </a:lnTo>
                  <a:lnTo>
                    <a:pt x="37" y="23"/>
                  </a:lnTo>
                  <a:lnTo>
                    <a:pt x="40" y="2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44" y="5"/>
                  </a:lnTo>
                  <a:lnTo>
                    <a:pt x="54" y="0"/>
                  </a:lnTo>
                  <a:lnTo>
                    <a:pt x="65" y="2"/>
                  </a:lnTo>
                  <a:lnTo>
                    <a:pt x="89" y="15"/>
                  </a:lnTo>
                  <a:lnTo>
                    <a:pt x="99" y="19"/>
                  </a:lnTo>
                  <a:lnTo>
                    <a:pt x="101" y="20"/>
                  </a:lnTo>
                  <a:lnTo>
                    <a:pt x="108" y="23"/>
                  </a:lnTo>
                  <a:lnTo>
                    <a:pt x="108" y="33"/>
                  </a:lnTo>
                  <a:lnTo>
                    <a:pt x="122" y="38"/>
                  </a:lnTo>
                  <a:lnTo>
                    <a:pt x="145" y="38"/>
                  </a:lnTo>
                  <a:lnTo>
                    <a:pt x="154" y="40"/>
                  </a:lnTo>
                  <a:lnTo>
                    <a:pt x="156" y="45"/>
                  </a:lnTo>
                  <a:lnTo>
                    <a:pt x="163" y="45"/>
                  </a:lnTo>
                  <a:lnTo>
                    <a:pt x="166" y="51"/>
                  </a:lnTo>
                  <a:lnTo>
                    <a:pt x="170" y="54"/>
                  </a:lnTo>
                  <a:lnTo>
                    <a:pt x="170" y="58"/>
                  </a:lnTo>
                  <a:lnTo>
                    <a:pt x="175" y="58"/>
                  </a:lnTo>
                  <a:lnTo>
                    <a:pt x="175" y="60"/>
                  </a:lnTo>
                  <a:lnTo>
                    <a:pt x="178" y="64"/>
                  </a:lnTo>
                  <a:lnTo>
                    <a:pt x="184" y="65"/>
                  </a:lnTo>
                  <a:lnTo>
                    <a:pt x="186" y="72"/>
                  </a:lnTo>
                  <a:lnTo>
                    <a:pt x="186" y="75"/>
                  </a:lnTo>
                  <a:lnTo>
                    <a:pt x="184" y="75"/>
                  </a:lnTo>
                  <a:lnTo>
                    <a:pt x="186" y="79"/>
                  </a:lnTo>
                  <a:lnTo>
                    <a:pt x="189" y="83"/>
                  </a:lnTo>
                  <a:lnTo>
                    <a:pt x="193" y="88"/>
                  </a:lnTo>
                  <a:lnTo>
                    <a:pt x="197" y="94"/>
                  </a:lnTo>
                  <a:lnTo>
                    <a:pt x="200" y="94"/>
                  </a:lnTo>
                  <a:lnTo>
                    <a:pt x="202" y="96"/>
                  </a:lnTo>
                  <a:lnTo>
                    <a:pt x="204" y="100"/>
                  </a:lnTo>
                  <a:lnTo>
                    <a:pt x="209" y="105"/>
                  </a:lnTo>
                  <a:lnTo>
                    <a:pt x="214" y="110"/>
                  </a:lnTo>
                  <a:lnTo>
                    <a:pt x="216" y="115"/>
                  </a:lnTo>
                  <a:lnTo>
                    <a:pt x="252" y="121"/>
                  </a:lnTo>
                  <a:lnTo>
                    <a:pt x="255" y="120"/>
                  </a:lnTo>
                  <a:lnTo>
                    <a:pt x="260" y="127"/>
                  </a:lnTo>
                  <a:lnTo>
                    <a:pt x="255" y="149"/>
                  </a:lnTo>
                  <a:lnTo>
                    <a:pt x="219" y="162"/>
                  </a:lnTo>
                  <a:lnTo>
                    <a:pt x="178" y="171"/>
                  </a:lnTo>
                  <a:lnTo>
                    <a:pt x="159" y="196"/>
                  </a:lnTo>
                  <a:lnTo>
                    <a:pt x="152" y="199"/>
                  </a:lnTo>
                  <a:lnTo>
                    <a:pt x="152" y="189"/>
                  </a:lnTo>
                  <a:lnTo>
                    <a:pt x="129" y="179"/>
                  </a:lnTo>
                  <a:lnTo>
                    <a:pt x="119" y="182"/>
                  </a:lnTo>
                  <a:lnTo>
                    <a:pt x="115" y="182"/>
                  </a:lnTo>
                  <a:lnTo>
                    <a:pt x="114" y="182"/>
                  </a:lnTo>
                  <a:lnTo>
                    <a:pt x="114" y="189"/>
                  </a:lnTo>
                  <a:lnTo>
                    <a:pt x="107" y="194"/>
                  </a:lnTo>
                  <a:lnTo>
                    <a:pt x="99" y="182"/>
                  </a:lnTo>
                  <a:lnTo>
                    <a:pt x="92" y="175"/>
                  </a:lnTo>
                  <a:lnTo>
                    <a:pt x="81" y="158"/>
                  </a:lnTo>
                  <a:lnTo>
                    <a:pt x="74" y="148"/>
                  </a:lnTo>
                  <a:lnTo>
                    <a:pt x="65" y="145"/>
                  </a:lnTo>
                  <a:lnTo>
                    <a:pt x="58" y="134"/>
                  </a:lnTo>
                  <a:lnTo>
                    <a:pt x="58" y="127"/>
                  </a:lnTo>
                  <a:lnTo>
                    <a:pt x="58" y="121"/>
                  </a:lnTo>
                  <a:lnTo>
                    <a:pt x="47" y="103"/>
                  </a:lnTo>
                  <a:lnTo>
                    <a:pt x="37" y="99"/>
                  </a:lnTo>
                  <a:lnTo>
                    <a:pt x="33" y="92"/>
                  </a:lnTo>
                  <a:lnTo>
                    <a:pt x="35" y="90"/>
                  </a:lnTo>
                  <a:lnTo>
                    <a:pt x="26" y="79"/>
                  </a:lnTo>
                  <a:lnTo>
                    <a:pt x="17" y="64"/>
                  </a:lnTo>
                  <a:lnTo>
                    <a:pt x="10" y="54"/>
                  </a:lnTo>
                  <a:lnTo>
                    <a:pt x="5" y="51"/>
                  </a:lnTo>
                  <a:lnTo>
                    <a:pt x="0" y="51"/>
                  </a:lnTo>
                  <a:lnTo>
                    <a:pt x="2" y="43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04" name="Freeform 1363"/>
            <p:cNvSpPr>
              <a:spLocks/>
            </p:cNvSpPr>
            <p:nvPr/>
          </p:nvSpPr>
          <p:spPr bwMode="auto">
            <a:xfrm>
              <a:off x="2790" y="1943"/>
              <a:ext cx="260" cy="199"/>
            </a:xfrm>
            <a:custGeom>
              <a:avLst/>
              <a:gdLst>
                <a:gd name="T0" fmla="*/ 18 w 260"/>
                <a:gd name="T1" fmla="*/ 38 h 199"/>
                <a:gd name="T2" fmla="*/ 30 w 260"/>
                <a:gd name="T3" fmla="*/ 30 h 199"/>
                <a:gd name="T4" fmla="*/ 37 w 260"/>
                <a:gd name="T5" fmla="*/ 23 h 199"/>
                <a:gd name="T6" fmla="*/ 28 w 260"/>
                <a:gd name="T7" fmla="*/ 10 h 199"/>
                <a:gd name="T8" fmla="*/ 44 w 260"/>
                <a:gd name="T9" fmla="*/ 5 h 199"/>
                <a:gd name="T10" fmla="*/ 65 w 260"/>
                <a:gd name="T11" fmla="*/ 2 h 199"/>
                <a:gd name="T12" fmla="*/ 99 w 260"/>
                <a:gd name="T13" fmla="*/ 19 h 199"/>
                <a:gd name="T14" fmla="*/ 108 w 260"/>
                <a:gd name="T15" fmla="*/ 23 h 199"/>
                <a:gd name="T16" fmla="*/ 122 w 260"/>
                <a:gd name="T17" fmla="*/ 38 h 199"/>
                <a:gd name="T18" fmla="*/ 154 w 260"/>
                <a:gd name="T19" fmla="*/ 40 h 199"/>
                <a:gd name="T20" fmla="*/ 163 w 260"/>
                <a:gd name="T21" fmla="*/ 45 h 199"/>
                <a:gd name="T22" fmla="*/ 170 w 260"/>
                <a:gd name="T23" fmla="*/ 54 h 199"/>
                <a:gd name="T24" fmla="*/ 175 w 260"/>
                <a:gd name="T25" fmla="*/ 58 h 199"/>
                <a:gd name="T26" fmla="*/ 178 w 260"/>
                <a:gd name="T27" fmla="*/ 64 h 199"/>
                <a:gd name="T28" fmla="*/ 186 w 260"/>
                <a:gd name="T29" fmla="*/ 72 h 199"/>
                <a:gd name="T30" fmla="*/ 184 w 260"/>
                <a:gd name="T31" fmla="*/ 75 h 199"/>
                <a:gd name="T32" fmla="*/ 189 w 260"/>
                <a:gd name="T33" fmla="*/ 83 h 199"/>
                <a:gd name="T34" fmla="*/ 197 w 260"/>
                <a:gd name="T35" fmla="*/ 94 h 199"/>
                <a:gd name="T36" fmla="*/ 202 w 260"/>
                <a:gd name="T37" fmla="*/ 96 h 199"/>
                <a:gd name="T38" fmla="*/ 209 w 260"/>
                <a:gd name="T39" fmla="*/ 105 h 199"/>
                <a:gd name="T40" fmla="*/ 216 w 260"/>
                <a:gd name="T41" fmla="*/ 115 h 199"/>
                <a:gd name="T42" fmla="*/ 255 w 260"/>
                <a:gd name="T43" fmla="*/ 120 h 199"/>
                <a:gd name="T44" fmla="*/ 255 w 260"/>
                <a:gd name="T45" fmla="*/ 149 h 199"/>
                <a:gd name="T46" fmla="*/ 178 w 260"/>
                <a:gd name="T47" fmla="*/ 171 h 199"/>
                <a:gd name="T48" fmla="*/ 152 w 260"/>
                <a:gd name="T49" fmla="*/ 199 h 199"/>
                <a:gd name="T50" fmla="*/ 129 w 260"/>
                <a:gd name="T51" fmla="*/ 179 h 199"/>
                <a:gd name="T52" fmla="*/ 115 w 260"/>
                <a:gd name="T53" fmla="*/ 182 h 199"/>
                <a:gd name="T54" fmla="*/ 114 w 260"/>
                <a:gd name="T55" fmla="*/ 189 h 199"/>
                <a:gd name="T56" fmla="*/ 99 w 260"/>
                <a:gd name="T57" fmla="*/ 182 h 199"/>
                <a:gd name="T58" fmla="*/ 81 w 260"/>
                <a:gd name="T59" fmla="*/ 158 h 199"/>
                <a:gd name="T60" fmla="*/ 65 w 260"/>
                <a:gd name="T61" fmla="*/ 145 h 199"/>
                <a:gd name="T62" fmla="*/ 58 w 260"/>
                <a:gd name="T63" fmla="*/ 127 h 199"/>
                <a:gd name="T64" fmla="*/ 47 w 260"/>
                <a:gd name="T65" fmla="*/ 103 h 199"/>
                <a:gd name="T66" fmla="*/ 33 w 260"/>
                <a:gd name="T67" fmla="*/ 92 h 199"/>
                <a:gd name="T68" fmla="*/ 26 w 260"/>
                <a:gd name="T69" fmla="*/ 79 h 199"/>
                <a:gd name="T70" fmla="*/ 10 w 260"/>
                <a:gd name="T71" fmla="*/ 54 h 199"/>
                <a:gd name="T72" fmla="*/ 0 w 260"/>
                <a:gd name="T73" fmla="*/ 51 h 199"/>
                <a:gd name="T74" fmla="*/ 2 w 260"/>
                <a:gd name="T75" fmla="*/ 36 h 1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0"/>
                <a:gd name="T115" fmla="*/ 0 h 199"/>
                <a:gd name="T116" fmla="*/ 260 w 260"/>
                <a:gd name="T117" fmla="*/ 199 h 1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0" h="199">
                  <a:moveTo>
                    <a:pt x="2" y="36"/>
                  </a:moveTo>
                  <a:lnTo>
                    <a:pt x="18" y="3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5" y="27"/>
                  </a:lnTo>
                  <a:lnTo>
                    <a:pt x="37" y="23"/>
                  </a:lnTo>
                  <a:lnTo>
                    <a:pt x="40" y="2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44" y="5"/>
                  </a:lnTo>
                  <a:lnTo>
                    <a:pt x="54" y="0"/>
                  </a:lnTo>
                  <a:lnTo>
                    <a:pt x="65" y="2"/>
                  </a:lnTo>
                  <a:lnTo>
                    <a:pt x="89" y="15"/>
                  </a:lnTo>
                  <a:lnTo>
                    <a:pt x="99" y="19"/>
                  </a:lnTo>
                  <a:lnTo>
                    <a:pt x="101" y="20"/>
                  </a:lnTo>
                  <a:lnTo>
                    <a:pt x="108" y="23"/>
                  </a:lnTo>
                  <a:lnTo>
                    <a:pt x="108" y="33"/>
                  </a:lnTo>
                  <a:lnTo>
                    <a:pt x="122" y="38"/>
                  </a:lnTo>
                  <a:lnTo>
                    <a:pt x="145" y="38"/>
                  </a:lnTo>
                  <a:lnTo>
                    <a:pt x="154" y="40"/>
                  </a:lnTo>
                  <a:lnTo>
                    <a:pt x="156" y="45"/>
                  </a:lnTo>
                  <a:lnTo>
                    <a:pt x="163" y="45"/>
                  </a:lnTo>
                  <a:lnTo>
                    <a:pt x="166" y="51"/>
                  </a:lnTo>
                  <a:lnTo>
                    <a:pt x="170" y="54"/>
                  </a:lnTo>
                  <a:lnTo>
                    <a:pt x="170" y="58"/>
                  </a:lnTo>
                  <a:lnTo>
                    <a:pt x="175" y="58"/>
                  </a:lnTo>
                  <a:lnTo>
                    <a:pt x="175" y="60"/>
                  </a:lnTo>
                  <a:lnTo>
                    <a:pt x="178" y="64"/>
                  </a:lnTo>
                  <a:lnTo>
                    <a:pt x="184" y="65"/>
                  </a:lnTo>
                  <a:lnTo>
                    <a:pt x="186" y="72"/>
                  </a:lnTo>
                  <a:lnTo>
                    <a:pt x="186" y="75"/>
                  </a:lnTo>
                  <a:lnTo>
                    <a:pt x="184" y="75"/>
                  </a:lnTo>
                  <a:lnTo>
                    <a:pt x="186" y="79"/>
                  </a:lnTo>
                  <a:lnTo>
                    <a:pt x="189" y="83"/>
                  </a:lnTo>
                  <a:lnTo>
                    <a:pt x="193" y="88"/>
                  </a:lnTo>
                  <a:lnTo>
                    <a:pt x="197" y="94"/>
                  </a:lnTo>
                  <a:lnTo>
                    <a:pt x="200" y="94"/>
                  </a:lnTo>
                  <a:lnTo>
                    <a:pt x="202" y="96"/>
                  </a:lnTo>
                  <a:lnTo>
                    <a:pt x="204" y="100"/>
                  </a:lnTo>
                  <a:lnTo>
                    <a:pt x="209" y="105"/>
                  </a:lnTo>
                  <a:lnTo>
                    <a:pt x="214" y="110"/>
                  </a:lnTo>
                  <a:lnTo>
                    <a:pt x="216" y="115"/>
                  </a:lnTo>
                  <a:lnTo>
                    <a:pt x="252" y="121"/>
                  </a:lnTo>
                  <a:lnTo>
                    <a:pt x="255" y="120"/>
                  </a:lnTo>
                  <a:lnTo>
                    <a:pt x="260" y="127"/>
                  </a:lnTo>
                  <a:lnTo>
                    <a:pt x="255" y="149"/>
                  </a:lnTo>
                  <a:lnTo>
                    <a:pt x="219" y="162"/>
                  </a:lnTo>
                  <a:lnTo>
                    <a:pt x="178" y="171"/>
                  </a:lnTo>
                  <a:lnTo>
                    <a:pt x="159" y="196"/>
                  </a:lnTo>
                  <a:lnTo>
                    <a:pt x="152" y="199"/>
                  </a:lnTo>
                  <a:lnTo>
                    <a:pt x="152" y="189"/>
                  </a:lnTo>
                  <a:lnTo>
                    <a:pt x="129" y="179"/>
                  </a:lnTo>
                  <a:lnTo>
                    <a:pt x="119" y="182"/>
                  </a:lnTo>
                  <a:lnTo>
                    <a:pt x="115" y="182"/>
                  </a:lnTo>
                  <a:lnTo>
                    <a:pt x="114" y="182"/>
                  </a:lnTo>
                  <a:lnTo>
                    <a:pt x="114" y="189"/>
                  </a:lnTo>
                  <a:lnTo>
                    <a:pt x="107" y="194"/>
                  </a:lnTo>
                  <a:lnTo>
                    <a:pt x="99" y="182"/>
                  </a:lnTo>
                  <a:lnTo>
                    <a:pt x="92" y="175"/>
                  </a:lnTo>
                  <a:lnTo>
                    <a:pt x="81" y="158"/>
                  </a:lnTo>
                  <a:lnTo>
                    <a:pt x="74" y="148"/>
                  </a:lnTo>
                  <a:lnTo>
                    <a:pt x="65" y="145"/>
                  </a:lnTo>
                  <a:lnTo>
                    <a:pt x="58" y="134"/>
                  </a:lnTo>
                  <a:lnTo>
                    <a:pt x="58" y="127"/>
                  </a:lnTo>
                  <a:lnTo>
                    <a:pt x="58" y="121"/>
                  </a:lnTo>
                  <a:lnTo>
                    <a:pt x="47" y="103"/>
                  </a:lnTo>
                  <a:lnTo>
                    <a:pt x="37" y="99"/>
                  </a:lnTo>
                  <a:lnTo>
                    <a:pt x="33" y="92"/>
                  </a:lnTo>
                  <a:lnTo>
                    <a:pt x="35" y="90"/>
                  </a:lnTo>
                  <a:lnTo>
                    <a:pt x="26" y="79"/>
                  </a:lnTo>
                  <a:lnTo>
                    <a:pt x="17" y="64"/>
                  </a:lnTo>
                  <a:lnTo>
                    <a:pt x="10" y="54"/>
                  </a:lnTo>
                  <a:lnTo>
                    <a:pt x="5" y="51"/>
                  </a:lnTo>
                  <a:lnTo>
                    <a:pt x="0" y="51"/>
                  </a:lnTo>
                  <a:lnTo>
                    <a:pt x="2" y="43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1" name="Group 1367"/>
          <p:cNvGrpSpPr>
            <a:grpSpLocks/>
          </p:cNvGrpSpPr>
          <p:nvPr/>
        </p:nvGrpSpPr>
        <p:grpSpPr bwMode="auto">
          <a:xfrm>
            <a:off x="5743223" y="2566812"/>
            <a:ext cx="38100" cy="64911"/>
            <a:chOff x="3347" y="2216"/>
            <a:chExt cx="27" cy="46"/>
          </a:xfrm>
        </p:grpSpPr>
        <p:sp>
          <p:nvSpPr>
            <p:cNvPr id="142501" name="Freeform 1365"/>
            <p:cNvSpPr>
              <a:spLocks/>
            </p:cNvSpPr>
            <p:nvPr/>
          </p:nvSpPr>
          <p:spPr bwMode="auto">
            <a:xfrm>
              <a:off x="3347" y="2216"/>
              <a:ext cx="27" cy="46"/>
            </a:xfrm>
            <a:custGeom>
              <a:avLst/>
              <a:gdLst>
                <a:gd name="T0" fmla="*/ 11 w 27"/>
                <a:gd name="T1" fmla="*/ 46 h 46"/>
                <a:gd name="T2" fmla="*/ 7 w 27"/>
                <a:gd name="T3" fmla="*/ 39 h 46"/>
                <a:gd name="T4" fmla="*/ 5 w 27"/>
                <a:gd name="T5" fmla="*/ 28 h 46"/>
                <a:gd name="T6" fmla="*/ 0 w 27"/>
                <a:gd name="T7" fmla="*/ 20 h 46"/>
                <a:gd name="T8" fmla="*/ 3 w 27"/>
                <a:gd name="T9" fmla="*/ 20 h 46"/>
                <a:gd name="T10" fmla="*/ 5 w 27"/>
                <a:gd name="T11" fmla="*/ 11 h 46"/>
                <a:gd name="T12" fmla="*/ 3 w 27"/>
                <a:gd name="T13" fmla="*/ 10 h 46"/>
                <a:gd name="T14" fmla="*/ 5 w 27"/>
                <a:gd name="T15" fmla="*/ 7 h 46"/>
                <a:gd name="T16" fmla="*/ 7 w 27"/>
                <a:gd name="T17" fmla="*/ 3 h 46"/>
                <a:gd name="T18" fmla="*/ 5 w 27"/>
                <a:gd name="T19" fmla="*/ 0 h 46"/>
                <a:gd name="T20" fmla="*/ 16 w 27"/>
                <a:gd name="T21" fmla="*/ 7 h 46"/>
                <a:gd name="T22" fmla="*/ 16 w 27"/>
                <a:gd name="T23" fmla="*/ 10 h 46"/>
                <a:gd name="T24" fmla="*/ 22 w 27"/>
                <a:gd name="T25" fmla="*/ 15 h 46"/>
                <a:gd name="T26" fmla="*/ 27 w 27"/>
                <a:gd name="T27" fmla="*/ 27 h 46"/>
                <a:gd name="T28" fmla="*/ 25 w 27"/>
                <a:gd name="T29" fmla="*/ 39 h 46"/>
                <a:gd name="T30" fmla="*/ 11 w 27"/>
                <a:gd name="T31" fmla="*/ 46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46"/>
                <a:gd name="T50" fmla="*/ 27 w 27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46">
                  <a:moveTo>
                    <a:pt x="11" y="46"/>
                  </a:moveTo>
                  <a:lnTo>
                    <a:pt x="7" y="39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5" y="7"/>
                  </a:lnTo>
                  <a:lnTo>
                    <a:pt x="7" y="3"/>
                  </a:lnTo>
                  <a:lnTo>
                    <a:pt x="5" y="0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22" y="15"/>
                  </a:lnTo>
                  <a:lnTo>
                    <a:pt x="27" y="27"/>
                  </a:lnTo>
                  <a:lnTo>
                    <a:pt x="25" y="39"/>
                  </a:lnTo>
                  <a:lnTo>
                    <a:pt x="11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02" name="Freeform 1366"/>
            <p:cNvSpPr>
              <a:spLocks/>
            </p:cNvSpPr>
            <p:nvPr/>
          </p:nvSpPr>
          <p:spPr bwMode="auto">
            <a:xfrm>
              <a:off x="3347" y="2216"/>
              <a:ext cx="27" cy="46"/>
            </a:xfrm>
            <a:custGeom>
              <a:avLst/>
              <a:gdLst>
                <a:gd name="T0" fmla="*/ 11 w 27"/>
                <a:gd name="T1" fmla="*/ 46 h 46"/>
                <a:gd name="T2" fmla="*/ 7 w 27"/>
                <a:gd name="T3" fmla="*/ 39 h 46"/>
                <a:gd name="T4" fmla="*/ 5 w 27"/>
                <a:gd name="T5" fmla="*/ 28 h 46"/>
                <a:gd name="T6" fmla="*/ 0 w 27"/>
                <a:gd name="T7" fmla="*/ 20 h 46"/>
                <a:gd name="T8" fmla="*/ 3 w 27"/>
                <a:gd name="T9" fmla="*/ 20 h 46"/>
                <a:gd name="T10" fmla="*/ 5 w 27"/>
                <a:gd name="T11" fmla="*/ 11 h 46"/>
                <a:gd name="T12" fmla="*/ 3 w 27"/>
                <a:gd name="T13" fmla="*/ 10 h 46"/>
                <a:gd name="T14" fmla="*/ 5 w 27"/>
                <a:gd name="T15" fmla="*/ 7 h 46"/>
                <a:gd name="T16" fmla="*/ 7 w 27"/>
                <a:gd name="T17" fmla="*/ 3 h 46"/>
                <a:gd name="T18" fmla="*/ 5 w 27"/>
                <a:gd name="T19" fmla="*/ 0 h 46"/>
                <a:gd name="T20" fmla="*/ 16 w 27"/>
                <a:gd name="T21" fmla="*/ 7 h 46"/>
                <a:gd name="T22" fmla="*/ 16 w 27"/>
                <a:gd name="T23" fmla="*/ 10 h 46"/>
                <a:gd name="T24" fmla="*/ 22 w 27"/>
                <a:gd name="T25" fmla="*/ 15 h 46"/>
                <a:gd name="T26" fmla="*/ 27 w 27"/>
                <a:gd name="T27" fmla="*/ 27 h 46"/>
                <a:gd name="T28" fmla="*/ 25 w 27"/>
                <a:gd name="T29" fmla="*/ 39 h 46"/>
                <a:gd name="T30" fmla="*/ 11 w 27"/>
                <a:gd name="T31" fmla="*/ 46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46"/>
                <a:gd name="T50" fmla="*/ 27 w 27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46">
                  <a:moveTo>
                    <a:pt x="11" y="46"/>
                  </a:moveTo>
                  <a:lnTo>
                    <a:pt x="7" y="39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5" y="7"/>
                  </a:lnTo>
                  <a:lnTo>
                    <a:pt x="7" y="3"/>
                  </a:lnTo>
                  <a:lnTo>
                    <a:pt x="5" y="0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22" y="15"/>
                  </a:lnTo>
                  <a:lnTo>
                    <a:pt x="27" y="27"/>
                  </a:lnTo>
                  <a:lnTo>
                    <a:pt x="25" y="39"/>
                  </a:lnTo>
                  <a:lnTo>
                    <a:pt x="11" y="4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2" name="Group 1370"/>
          <p:cNvGrpSpPr>
            <a:grpSpLocks/>
          </p:cNvGrpSpPr>
          <p:nvPr/>
        </p:nvGrpSpPr>
        <p:grpSpPr bwMode="auto">
          <a:xfrm>
            <a:off x="4967111" y="2088444"/>
            <a:ext cx="108656" cy="91723"/>
            <a:chOff x="2797" y="1877"/>
            <a:chExt cx="77" cy="65"/>
          </a:xfrm>
        </p:grpSpPr>
        <p:sp>
          <p:nvSpPr>
            <p:cNvPr id="142499" name="Freeform 1368"/>
            <p:cNvSpPr>
              <a:spLocks/>
            </p:cNvSpPr>
            <p:nvPr/>
          </p:nvSpPr>
          <p:spPr bwMode="auto">
            <a:xfrm>
              <a:off x="2797" y="1877"/>
              <a:ext cx="77" cy="65"/>
            </a:xfrm>
            <a:custGeom>
              <a:avLst/>
              <a:gdLst>
                <a:gd name="T0" fmla="*/ 3 w 77"/>
                <a:gd name="T1" fmla="*/ 17 h 65"/>
                <a:gd name="T2" fmla="*/ 4 w 77"/>
                <a:gd name="T3" fmla="*/ 19 h 65"/>
                <a:gd name="T4" fmla="*/ 10 w 77"/>
                <a:gd name="T5" fmla="*/ 17 h 65"/>
                <a:gd name="T6" fmla="*/ 11 w 77"/>
                <a:gd name="T7" fmla="*/ 16 h 65"/>
                <a:gd name="T8" fmla="*/ 11 w 77"/>
                <a:gd name="T9" fmla="*/ 12 h 65"/>
                <a:gd name="T10" fmla="*/ 11 w 77"/>
                <a:gd name="T11" fmla="*/ 6 h 65"/>
                <a:gd name="T12" fmla="*/ 14 w 77"/>
                <a:gd name="T13" fmla="*/ 6 h 65"/>
                <a:gd name="T14" fmla="*/ 17 w 77"/>
                <a:gd name="T15" fmla="*/ 9 h 65"/>
                <a:gd name="T16" fmla="*/ 23 w 77"/>
                <a:gd name="T17" fmla="*/ 9 h 65"/>
                <a:gd name="T18" fmla="*/ 30 w 77"/>
                <a:gd name="T19" fmla="*/ 6 h 65"/>
                <a:gd name="T20" fmla="*/ 39 w 77"/>
                <a:gd name="T21" fmla="*/ 9 h 65"/>
                <a:gd name="T22" fmla="*/ 48 w 77"/>
                <a:gd name="T23" fmla="*/ 9 h 65"/>
                <a:gd name="T24" fmla="*/ 58 w 77"/>
                <a:gd name="T25" fmla="*/ 2 h 65"/>
                <a:gd name="T26" fmla="*/ 64 w 77"/>
                <a:gd name="T27" fmla="*/ 2 h 65"/>
                <a:gd name="T28" fmla="*/ 70 w 77"/>
                <a:gd name="T29" fmla="*/ 2 h 65"/>
                <a:gd name="T30" fmla="*/ 74 w 77"/>
                <a:gd name="T31" fmla="*/ 0 h 65"/>
                <a:gd name="T32" fmla="*/ 77 w 77"/>
                <a:gd name="T33" fmla="*/ 2 h 65"/>
                <a:gd name="T34" fmla="*/ 74 w 77"/>
                <a:gd name="T35" fmla="*/ 6 h 65"/>
                <a:gd name="T36" fmla="*/ 67 w 77"/>
                <a:gd name="T37" fmla="*/ 10 h 65"/>
                <a:gd name="T38" fmla="*/ 67 w 77"/>
                <a:gd name="T39" fmla="*/ 16 h 65"/>
                <a:gd name="T40" fmla="*/ 67 w 77"/>
                <a:gd name="T41" fmla="*/ 21 h 65"/>
                <a:gd name="T42" fmla="*/ 67 w 77"/>
                <a:gd name="T43" fmla="*/ 30 h 65"/>
                <a:gd name="T44" fmla="*/ 64 w 77"/>
                <a:gd name="T45" fmla="*/ 37 h 65"/>
                <a:gd name="T46" fmla="*/ 56 w 77"/>
                <a:gd name="T47" fmla="*/ 44 h 65"/>
                <a:gd name="T48" fmla="*/ 39 w 77"/>
                <a:gd name="T49" fmla="*/ 52 h 65"/>
                <a:gd name="T50" fmla="*/ 28 w 77"/>
                <a:gd name="T51" fmla="*/ 60 h 65"/>
                <a:gd name="T52" fmla="*/ 17 w 77"/>
                <a:gd name="T53" fmla="*/ 65 h 65"/>
                <a:gd name="T54" fmla="*/ 11 w 77"/>
                <a:gd name="T55" fmla="*/ 65 h 65"/>
                <a:gd name="T56" fmla="*/ 10 w 77"/>
                <a:gd name="T57" fmla="*/ 65 h 65"/>
                <a:gd name="T58" fmla="*/ 7 w 77"/>
                <a:gd name="T59" fmla="*/ 62 h 65"/>
                <a:gd name="T60" fmla="*/ 0 w 77"/>
                <a:gd name="T61" fmla="*/ 62 h 65"/>
                <a:gd name="T62" fmla="*/ 4 w 77"/>
                <a:gd name="T63" fmla="*/ 56 h 65"/>
                <a:gd name="T64" fmla="*/ 4 w 77"/>
                <a:gd name="T65" fmla="*/ 55 h 65"/>
                <a:gd name="T66" fmla="*/ 7 w 77"/>
                <a:gd name="T67" fmla="*/ 49 h 65"/>
                <a:gd name="T68" fmla="*/ 7 w 77"/>
                <a:gd name="T69" fmla="*/ 48 h 65"/>
                <a:gd name="T70" fmla="*/ 11 w 77"/>
                <a:gd name="T71" fmla="*/ 44 h 65"/>
                <a:gd name="T72" fmla="*/ 11 w 77"/>
                <a:gd name="T73" fmla="*/ 38 h 65"/>
                <a:gd name="T74" fmla="*/ 11 w 77"/>
                <a:gd name="T75" fmla="*/ 34 h 65"/>
                <a:gd name="T76" fmla="*/ 3 w 77"/>
                <a:gd name="T77" fmla="*/ 37 h 65"/>
                <a:gd name="T78" fmla="*/ 3 w 77"/>
                <a:gd name="T79" fmla="*/ 31 h 65"/>
                <a:gd name="T80" fmla="*/ 3 w 77"/>
                <a:gd name="T81" fmla="*/ 27 h 65"/>
                <a:gd name="T82" fmla="*/ 0 w 77"/>
                <a:gd name="T83" fmla="*/ 23 h 65"/>
                <a:gd name="T84" fmla="*/ 3 w 77"/>
                <a:gd name="T85" fmla="*/ 17 h 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5"/>
                <a:gd name="T131" fmla="*/ 77 w 77"/>
                <a:gd name="T132" fmla="*/ 65 h 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5">
                  <a:moveTo>
                    <a:pt x="3" y="17"/>
                  </a:moveTo>
                  <a:lnTo>
                    <a:pt x="4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30" y="6"/>
                  </a:lnTo>
                  <a:lnTo>
                    <a:pt x="39" y="9"/>
                  </a:lnTo>
                  <a:lnTo>
                    <a:pt x="48" y="9"/>
                  </a:lnTo>
                  <a:lnTo>
                    <a:pt x="58" y="2"/>
                  </a:lnTo>
                  <a:lnTo>
                    <a:pt x="64" y="2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7" y="2"/>
                  </a:lnTo>
                  <a:lnTo>
                    <a:pt x="74" y="6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21"/>
                  </a:lnTo>
                  <a:lnTo>
                    <a:pt x="67" y="30"/>
                  </a:lnTo>
                  <a:lnTo>
                    <a:pt x="64" y="37"/>
                  </a:lnTo>
                  <a:lnTo>
                    <a:pt x="56" y="44"/>
                  </a:lnTo>
                  <a:lnTo>
                    <a:pt x="39" y="52"/>
                  </a:lnTo>
                  <a:lnTo>
                    <a:pt x="28" y="60"/>
                  </a:lnTo>
                  <a:lnTo>
                    <a:pt x="17" y="65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38"/>
                  </a:lnTo>
                  <a:lnTo>
                    <a:pt x="11" y="34"/>
                  </a:lnTo>
                  <a:lnTo>
                    <a:pt x="3" y="37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500" name="Freeform 1369"/>
            <p:cNvSpPr>
              <a:spLocks/>
            </p:cNvSpPr>
            <p:nvPr/>
          </p:nvSpPr>
          <p:spPr bwMode="auto">
            <a:xfrm>
              <a:off x="2797" y="1877"/>
              <a:ext cx="77" cy="65"/>
            </a:xfrm>
            <a:custGeom>
              <a:avLst/>
              <a:gdLst>
                <a:gd name="T0" fmla="*/ 3 w 77"/>
                <a:gd name="T1" fmla="*/ 17 h 65"/>
                <a:gd name="T2" fmla="*/ 4 w 77"/>
                <a:gd name="T3" fmla="*/ 19 h 65"/>
                <a:gd name="T4" fmla="*/ 10 w 77"/>
                <a:gd name="T5" fmla="*/ 17 h 65"/>
                <a:gd name="T6" fmla="*/ 11 w 77"/>
                <a:gd name="T7" fmla="*/ 16 h 65"/>
                <a:gd name="T8" fmla="*/ 11 w 77"/>
                <a:gd name="T9" fmla="*/ 12 h 65"/>
                <a:gd name="T10" fmla="*/ 11 w 77"/>
                <a:gd name="T11" fmla="*/ 6 h 65"/>
                <a:gd name="T12" fmla="*/ 14 w 77"/>
                <a:gd name="T13" fmla="*/ 6 h 65"/>
                <a:gd name="T14" fmla="*/ 17 w 77"/>
                <a:gd name="T15" fmla="*/ 9 h 65"/>
                <a:gd name="T16" fmla="*/ 23 w 77"/>
                <a:gd name="T17" fmla="*/ 9 h 65"/>
                <a:gd name="T18" fmla="*/ 30 w 77"/>
                <a:gd name="T19" fmla="*/ 6 h 65"/>
                <a:gd name="T20" fmla="*/ 39 w 77"/>
                <a:gd name="T21" fmla="*/ 9 h 65"/>
                <a:gd name="T22" fmla="*/ 48 w 77"/>
                <a:gd name="T23" fmla="*/ 9 h 65"/>
                <a:gd name="T24" fmla="*/ 58 w 77"/>
                <a:gd name="T25" fmla="*/ 2 h 65"/>
                <a:gd name="T26" fmla="*/ 64 w 77"/>
                <a:gd name="T27" fmla="*/ 2 h 65"/>
                <a:gd name="T28" fmla="*/ 70 w 77"/>
                <a:gd name="T29" fmla="*/ 2 h 65"/>
                <a:gd name="T30" fmla="*/ 74 w 77"/>
                <a:gd name="T31" fmla="*/ 0 h 65"/>
                <a:gd name="T32" fmla="*/ 77 w 77"/>
                <a:gd name="T33" fmla="*/ 2 h 65"/>
                <a:gd name="T34" fmla="*/ 74 w 77"/>
                <a:gd name="T35" fmla="*/ 6 h 65"/>
                <a:gd name="T36" fmla="*/ 67 w 77"/>
                <a:gd name="T37" fmla="*/ 10 h 65"/>
                <a:gd name="T38" fmla="*/ 67 w 77"/>
                <a:gd name="T39" fmla="*/ 16 h 65"/>
                <a:gd name="T40" fmla="*/ 67 w 77"/>
                <a:gd name="T41" fmla="*/ 21 h 65"/>
                <a:gd name="T42" fmla="*/ 67 w 77"/>
                <a:gd name="T43" fmla="*/ 30 h 65"/>
                <a:gd name="T44" fmla="*/ 64 w 77"/>
                <a:gd name="T45" fmla="*/ 37 h 65"/>
                <a:gd name="T46" fmla="*/ 56 w 77"/>
                <a:gd name="T47" fmla="*/ 44 h 65"/>
                <a:gd name="T48" fmla="*/ 39 w 77"/>
                <a:gd name="T49" fmla="*/ 52 h 65"/>
                <a:gd name="T50" fmla="*/ 28 w 77"/>
                <a:gd name="T51" fmla="*/ 60 h 65"/>
                <a:gd name="T52" fmla="*/ 17 w 77"/>
                <a:gd name="T53" fmla="*/ 65 h 65"/>
                <a:gd name="T54" fmla="*/ 11 w 77"/>
                <a:gd name="T55" fmla="*/ 65 h 65"/>
                <a:gd name="T56" fmla="*/ 10 w 77"/>
                <a:gd name="T57" fmla="*/ 65 h 65"/>
                <a:gd name="T58" fmla="*/ 7 w 77"/>
                <a:gd name="T59" fmla="*/ 62 h 65"/>
                <a:gd name="T60" fmla="*/ 0 w 77"/>
                <a:gd name="T61" fmla="*/ 62 h 65"/>
                <a:gd name="T62" fmla="*/ 4 w 77"/>
                <a:gd name="T63" fmla="*/ 56 h 65"/>
                <a:gd name="T64" fmla="*/ 4 w 77"/>
                <a:gd name="T65" fmla="*/ 55 h 65"/>
                <a:gd name="T66" fmla="*/ 7 w 77"/>
                <a:gd name="T67" fmla="*/ 49 h 65"/>
                <a:gd name="T68" fmla="*/ 7 w 77"/>
                <a:gd name="T69" fmla="*/ 48 h 65"/>
                <a:gd name="T70" fmla="*/ 11 w 77"/>
                <a:gd name="T71" fmla="*/ 44 h 65"/>
                <a:gd name="T72" fmla="*/ 11 w 77"/>
                <a:gd name="T73" fmla="*/ 38 h 65"/>
                <a:gd name="T74" fmla="*/ 11 w 77"/>
                <a:gd name="T75" fmla="*/ 34 h 65"/>
                <a:gd name="T76" fmla="*/ 3 w 77"/>
                <a:gd name="T77" fmla="*/ 37 h 65"/>
                <a:gd name="T78" fmla="*/ 3 w 77"/>
                <a:gd name="T79" fmla="*/ 31 h 65"/>
                <a:gd name="T80" fmla="*/ 3 w 77"/>
                <a:gd name="T81" fmla="*/ 27 h 65"/>
                <a:gd name="T82" fmla="*/ 0 w 77"/>
                <a:gd name="T83" fmla="*/ 23 h 65"/>
                <a:gd name="T84" fmla="*/ 3 w 77"/>
                <a:gd name="T85" fmla="*/ 17 h 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5"/>
                <a:gd name="T131" fmla="*/ 77 w 77"/>
                <a:gd name="T132" fmla="*/ 65 h 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5">
                  <a:moveTo>
                    <a:pt x="3" y="17"/>
                  </a:moveTo>
                  <a:lnTo>
                    <a:pt x="4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30" y="6"/>
                  </a:lnTo>
                  <a:lnTo>
                    <a:pt x="39" y="9"/>
                  </a:lnTo>
                  <a:lnTo>
                    <a:pt x="48" y="9"/>
                  </a:lnTo>
                  <a:lnTo>
                    <a:pt x="58" y="2"/>
                  </a:lnTo>
                  <a:lnTo>
                    <a:pt x="64" y="2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7" y="2"/>
                  </a:lnTo>
                  <a:lnTo>
                    <a:pt x="74" y="6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21"/>
                  </a:lnTo>
                  <a:lnTo>
                    <a:pt x="67" y="30"/>
                  </a:lnTo>
                  <a:lnTo>
                    <a:pt x="64" y="37"/>
                  </a:lnTo>
                  <a:lnTo>
                    <a:pt x="56" y="44"/>
                  </a:lnTo>
                  <a:lnTo>
                    <a:pt x="39" y="52"/>
                  </a:lnTo>
                  <a:lnTo>
                    <a:pt x="28" y="60"/>
                  </a:lnTo>
                  <a:lnTo>
                    <a:pt x="17" y="65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38"/>
                  </a:lnTo>
                  <a:lnTo>
                    <a:pt x="11" y="34"/>
                  </a:lnTo>
                  <a:lnTo>
                    <a:pt x="3" y="37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3" name="Group 1373"/>
          <p:cNvGrpSpPr>
            <a:grpSpLocks/>
          </p:cNvGrpSpPr>
          <p:nvPr/>
        </p:nvGrpSpPr>
        <p:grpSpPr bwMode="auto">
          <a:xfrm>
            <a:off x="6040967" y="2380545"/>
            <a:ext cx="142522" cy="254000"/>
            <a:chOff x="3558" y="2084"/>
            <a:chExt cx="101" cy="180"/>
          </a:xfrm>
        </p:grpSpPr>
        <p:sp>
          <p:nvSpPr>
            <p:cNvPr id="142497" name="Freeform 1371"/>
            <p:cNvSpPr>
              <a:spLocks/>
            </p:cNvSpPr>
            <p:nvPr/>
          </p:nvSpPr>
          <p:spPr bwMode="auto">
            <a:xfrm>
              <a:off x="3558" y="2084"/>
              <a:ext cx="101" cy="180"/>
            </a:xfrm>
            <a:custGeom>
              <a:avLst/>
              <a:gdLst>
                <a:gd name="T0" fmla="*/ 30 w 101"/>
                <a:gd name="T1" fmla="*/ 5 h 180"/>
                <a:gd name="T2" fmla="*/ 37 w 101"/>
                <a:gd name="T3" fmla="*/ 7 h 180"/>
                <a:gd name="T4" fmla="*/ 37 w 101"/>
                <a:gd name="T5" fmla="*/ 13 h 180"/>
                <a:gd name="T6" fmla="*/ 42 w 101"/>
                <a:gd name="T7" fmla="*/ 15 h 180"/>
                <a:gd name="T8" fmla="*/ 42 w 101"/>
                <a:gd name="T9" fmla="*/ 25 h 180"/>
                <a:gd name="T10" fmla="*/ 45 w 101"/>
                <a:gd name="T11" fmla="*/ 36 h 180"/>
                <a:gd name="T12" fmla="*/ 53 w 101"/>
                <a:gd name="T13" fmla="*/ 32 h 180"/>
                <a:gd name="T14" fmla="*/ 61 w 101"/>
                <a:gd name="T15" fmla="*/ 32 h 180"/>
                <a:gd name="T16" fmla="*/ 68 w 101"/>
                <a:gd name="T17" fmla="*/ 31 h 180"/>
                <a:gd name="T18" fmla="*/ 78 w 101"/>
                <a:gd name="T19" fmla="*/ 28 h 180"/>
                <a:gd name="T20" fmla="*/ 90 w 101"/>
                <a:gd name="T21" fmla="*/ 41 h 180"/>
                <a:gd name="T22" fmla="*/ 91 w 101"/>
                <a:gd name="T23" fmla="*/ 48 h 180"/>
                <a:gd name="T24" fmla="*/ 98 w 101"/>
                <a:gd name="T25" fmla="*/ 56 h 180"/>
                <a:gd name="T26" fmla="*/ 101 w 101"/>
                <a:gd name="T27" fmla="*/ 60 h 180"/>
                <a:gd name="T28" fmla="*/ 101 w 101"/>
                <a:gd name="T29" fmla="*/ 73 h 180"/>
                <a:gd name="T30" fmla="*/ 97 w 101"/>
                <a:gd name="T31" fmla="*/ 77 h 180"/>
                <a:gd name="T32" fmla="*/ 90 w 101"/>
                <a:gd name="T33" fmla="*/ 77 h 180"/>
                <a:gd name="T34" fmla="*/ 71 w 101"/>
                <a:gd name="T35" fmla="*/ 77 h 180"/>
                <a:gd name="T36" fmla="*/ 64 w 101"/>
                <a:gd name="T37" fmla="*/ 90 h 180"/>
                <a:gd name="T38" fmla="*/ 73 w 101"/>
                <a:gd name="T39" fmla="*/ 109 h 180"/>
                <a:gd name="T40" fmla="*/ 57 w 101"/>
                <a:gd name="T41" fmla="*/ 98 h 180"/>
                <a:gd name="T42" fmla="*/ 48 w 101"/>
                <a:gd name="T43" fmla="*/ 88 h 180"/>
                <a:gd name="T44" fmla="*/ 37 w 101"/>
                <a:gd name="T45" fmla="*/ 98 h 180"/>
                <a:gd name="T46" fmla="*/ 32 w 101"/>
                <a:gd name="T47" fmla="*/ 114 h 180"/>
                <a:gd name="T48" fmla="*/ 27 w 101"/>
                <a:gd name="T49" fmla="*/ 129 h 180"/>
                <a:gd name="T50" fmla="*/ 37 w 101"/>
                <a:gd name="T51" fmla="*/ 139 h 180"/>
                <a:gd name="T52" fmla="*/ 41 w 101"/>
                <a:gd name="T53" fmla="*/ 147 h 180"/>
                <a:gd name="T54" fmla="*/ 53 w 101"/>
                <a:gd name="T55" fmla="*/ 167 h 180"/>
                <a:gd name="T56" fmla="*/ 64 w 101"/>
                <a:gd name="T57" fmla="*/ 175 h 180"/>
                <a:gd name="T58" fmla="*/ 60 w 101"/>
                <a:gd name="T59" fmla="*/ 178 h 180"/>
                <a:gd name="T60" fmla="*/ 55 w 101"/>
                <a:gd name="T61" fmla="*/ 180 h 180"/>
                <a:gd name="T62" fmla="*/ 53 w 101"/>
                <a:gd name="T63" fmla="*/ 175 h 180"/>
                <a:gd name="T64" fmla="*/ 41 w 101"/>
                <a:gd name="T65" fmla="*/ 171 h 180"/>
                <a:gd name="T66" fmla="*/ 32 w 101"/>
                <a:gd name="T67" fmla="*/ 160 h 180"/>
                <a:gd name="T68" fmla="*/ 22 w 101"/>
                <a:gd name="T69" fmla="*/ 147 h 180"/>
                <a:gd name="T70" fmla="*/ 20 w 101"/>
                <a:gd name="T71" fmla="*/ 153 h 180"/>
                <a:gd name="T72" fmla="*/ 16 w 101"/>
                <a:gd name="T73" fmla="*/ 143 h 180"/>
                <a:gd name="T74" fmla="*/ 20 w 101"/>
                <a:gd name="T75" fmla="*/ 131 h 180"/>
                <a:gd name="T76" fmla="*/ 22 w 101"/>
                <a:gd name="T77" fmla="*/ 126 h 180"/>
                <a:gd name="T78" fmla="*/ 27 w 101"/>
                <a:gd name="T79" fmla="*/ 111 h 180"/>
                <a:gd name="T80" fmla="*/ 26 w 101"/>
                <a:gd name="T81" fmla="*/ 91 h 180"/>
                <a:gd name="T82" fmla="*/ 13 w 101"/>
                <a:gd name="T83" fmla="*/ 73 h 180"/>
                <a:gd name="T84" fmla="*/ 16 w 101"/>
                <a:gd name="T85" fmla="*/ 63 h 180"/>
                <a:gd name="T86" fmla="*/ 18 w 101"/>
                <a:gd name="T87" fmla="*/ 56 h 180"/>
                <a:gd name="T88" fmla="*/ 13 w 101"/>
                <a:gd name="T89" fmla="*/ 45 h 180"/>
                <a:gd name="T90" fmla="*/ 2 w 101"/>
                <a:gd name="T91" fmla="*/ 28 h 180"/>
                <a:gd name="T92" fmla="*/ 0 w 101"/>
                <a:gd name="T93" fmla="*/ 25 h 180"/>
                <a:gd name="T94" fmla="*/ 2 w 101"/>
                <a:gd name="T95" fmla="*/ 17 h 180"/>
                <a:gd name="T96" fmla="*/ 7 w 101"/>
                <a:gd name="T97" fmla="*/ 11 h 180"/>
                <a:gd name="T98" fmla="*/ 16 w 101"/>
                <a:gd name="T99" fmla="*/ 5 h 180"/>
                <a:gd name="T100" fmla="*/ 22 w 101"/>
                <a:gd name="T101" fmla="*/ 3 h 1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"/>
                <a:gd name="T154" fmla="*/ 0 h 180"/>
                <a:gd name="T155" fmla="*/ 101 w 101"/>
                <a:gd name="T156" fmla="*/ 180 h 1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" h="180">
                  <a:moveTo>
                    <a:pt x="30" y="0"/>
                  </a:moveTo>
                  <a:lnTo>
                    <a:pt x="30" y="5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4" y="11"/>
                  </a:lnTo>
                  <a:lnTo>
                    <a:pt x="37" y="13"/>
                  </a:lnTo>
                  <a:lnTo>
                    <a:pt x="41" y="11"/>
                  </a:lnTo>
                  <a:lnTo>
                    <a:pt x="42" y="15"/>
                  </a:lnTo>
                  <a:lnTo>
                    <a:pt x="45" y="17"/>
                  </a:lnTo>
                  <a:lnTo>
                    <a:pt x="42" y="25"/>
                  </a:lnTo>
                  <a:lnTo>
                    <a:pt x="42" y="34"/>
                  </a:lnTo>
                  <a:lnTo>
                    <a:pt x="45" y="36"/>
                  </a:lnTo>
                  <a:lnTo>
                    <a:pt x="50" y="32"/>
                  </a:lnTo>
                  <a:lnTo>
                    <a:pt x="53" y="32"/>
                  </a:lnTo>
                  <a:lnTo>
                    <a:pt x="57" y="28"/>
                  </a:lnTo>
                  <a:lnTo>
                    <a:pt x="61" y="32"/>
                  </a:lnTo>
                  <a:lnTo>
                    <a:pt x="64" y="31"/>
                  </a:lnTo>
                  <a:lnTo>
                    <a:pt x="68" y="31"/>
                  </a:lnTo>
                  <a:lnTo>
                    <a:pt x="71" y="25"/>
                  </a:lnTo>
                  <a:lnTo>
                    <a:pt x="78" y="28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91" y="48"/>
                  </a:lnTo>
                  <a:lnTo>
                    <a:pt x="94" y="53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101" y="60"/>
                  </a:lnTo>
                  <a:lnTo>
                    <a:pt x="101" y="63"/>
                  </a:lnTo>
                  <a:lnTo>
                    <a:pt x="101" y="73"/>
                  </a:lnTo>
                  <a:lnTo>
                    <a:pt x="98" y="77"/>
                  </a:lnTo>
                  <a:lnTo>
                    <a:pt x="97" y="77"/>
                  </a:lnTo>
                  <a:lnTo>
                    <a:pt x="91" y="75"/>
                  </a:lnTo>
                  <a:lnTo>
                    <a:pt x="90" y="77"/>
                  </a:lnTo>
                  <a:lnTo>
                    <a:pt x="80" y="75"/>
                  </a:lnTo>
                  <a:lnTo>
                    <a:pt x="71" y="77"/>
                  </a:lnTo>
                  <a:lnTo>
                    <a:pt x="71" y="86"/>
                  </a:lnTo>
                  <a:lnTo>
                    <a:pt x="64" y="90"/>
                  </a:lnTo>
                  <a:lnTo>
                    <a:pt x="67" y="97"/>
                  </a:lnTo>
                  <a:lnTo>
                    <a:pt x="73" y="109"/>
                  </a:lnTo>
                  <a:lnTo>
                    <a:pt x="68" y="104"/>
                  </a:lnTo>
                  <a:lnTo>
                    <a:pt x="57" y="98"/>
                  </a:lnTo>
                  <a:lnTo>
                    <a:pt x="45" y="97"/>
                  </a:lnTo>
                  <a:lnTo>
                    <a:pt x="48" y="88"/>
                  </a:lnTo>
                  <a:lnTo>
                    <a:pt x="37" y="90"/>
                  </a:lnTo>
                  <a:lnTo>
                    <a:pt x="37" y="98"/>
                  </a:lnTo>
                  <a:lnTo>
                    <a:pt x="37" y="104"/>
                  </a:lnTo>
                  <a:lnTo>
                    <a:pt x="32" y="114"/>
                  </a:lnTo>
                  <a:lnTo>
                    <a:pt x="30" y="124"/>
                  </a:lnTo>
                  <a:lnTo>
                    <a:pt x="27" y="129"/>
                  </a:lnTo>
                  <a:lnTo>
                    <a:pt x="30" y="142"/>
                  </a:lnTo>
                  <a:lnTo>
                    <a:pt x="37" y="139"/>
                  </a:lnTo>
                  <a:lnTo>
                    <a:pt x="39" y="147"/>
                  </a:lnTo>
                  <a:lnTo>
                    <a:pt x="41" y="147"/>
                  </a:lnTo>
                  <a:lnTo>
                    <a:pt x="45" y="164"/>
                  </a:lnTo>
                  <a:lnTo>
                    <a:pt x="53" y="167"/>
                  </a:lnTo>
                  <a:lnTo>
                    <a:pt x="60" y="167"/>
                  </a:lnTo>
                  <a:lnTo>
                    <a:pt x="64" y="175"/>
                  </a:lnTo>
                  <a:lnTo>
                    <a:pt x="61" y="175"/>
                  </a:lnTo>
                  <a:lnTo>
                    <a:pt x="60" y="178"/>
                  </a:lnTo>
                  <a:lnTo>
                    <a:pt x="57" y="175"/>
                  </a:lnTo>
                  <a:lnTo>
                    <a:pt x="55" y="180"/>
                  </a:lnTo>
                  <a:lnTo>
                    <a:pt x="50" y="180"/>
                  </a:lnTo>
                  <a:lnTo>
                    <a:pt x="53" y="175"/>
                  </a:lnTo>
                  <a:lnTo>
                    <a:pt x="42" y="170"/>
                  </a:lnTo>
                  <a:lnTo>
                    <a:pt x="41" y="171"/>
                  </a:lnTo>
                  <a:lnTo>
                    <a:pt x="37" y="164"/>
                  </a:lnTo>
                  <a:lnTo>
                    <a:pt x="32" y="160"/>
                  </a:lnTo>
                  <a:lnTo>
                    <a:pt x="26" y="152"/>
                  </a:lnTo>
                  <a:lnTo>
                    <a:pt x="22" y="147"/>
                  </a:lnTo>
                  <a:lnTo>
                    <a:pt x="20" y="150"/>
                  </a:lnTo>
                  <a:lnTo>
                    <a:pt x="20" y="153"/>
                  </a:lnTo>
                  <a:lnTo>
                    <a:pt x="18" y="152"/>
                  </a:lnTo>
                  <a:lnTo>
                    <a:pt x="16" y="143"/>
                  </a:lnTo>
                  <a:lnTo>
                    <a:pt x="18" y="135"/>
                  </a:lnTo>
                  <a:lnTo>
                    <a:pt x="20" y="131"/>
                  </a:lnTo>
                  <a:lnTo>
                    <a:pt x="20" y="129"/>
                  </a:lnTo>
                  <a:lnTo>
                    <a:pt x="22" y="126"/>
                  </a:lnTo>
                  <a:lnTo>
                    <a:pt x="22" y="122"/>
                  </a:lnTo>
                  <a:lnTo>
                    <a:pt x="27" y="111"/>
                  </a:lnTo>
                  <a:lnTo>
                    <a:pt x="30" y="104"/>
                  </a:lnTo>
                  <a:lnTo>
                    <a:pt x="26" y="91"/>
                  </a:lnTo>
                  <a:lnTo>
                    <a:pt x="26" y="86"/>
                  </a:lnTo>
                  <a:lnTo>
                    <a:pt x="13" y="73"/>
                  </a:lnTo>
                  <a:lnTo>
                    <a:pt x="13" y="69"/>
                  </a:lnTo>
                  <a:lnTo>
                    <a:pt x="16" y="63"/>
                  </a:lnTo>
                  <a:lnTo>
                    <a:pt x="16" y="58"/>
                  </a:lnTo>
                  <a:lnTo>
                    <a:pt x="18" y="56"/>
                  </a:lnTo>
                  <a:lnTo>
                    <a:pt x="16" y="49"/>
                  </a:lnTo>
                  <a:lnTo>
                    <a:pt x="13" y="45"/>
                  </a:lnTo>
                  <a:lnTo>
                    <a:pt x="4" y="32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98" name="Freeform 1372"/>
            <p:cNvSpPr>
              <a:spLocks/>
            </p:cNvSpPr>
            <p:nvPr/>
          </p:nvSpPr>
          <p:spPr bwMode="auto">
            <a:xfrm>
              <a:off x="3558" y="2084"/>
              <a:ext cx="101" cy="180"/>
            </a:xfrm>
            <a:custGeom>
              <a:avLst/>
              <a:gdLst>
                <a:gd name="T0" fmla="*/ 30 w 101"/>
                <a:gd name="T1" fmla="*/ 5 h 180"/>
                <a:gd name="T2" fmla="*/ 37 w 101"/>
                <a:gd name="T3" fmla="*/ 7 h 180"/>
                <a:gd name="T4" fmla="*/ 37 w 101"/>
                <a:gd name="T5" fmla="*/ 13 h 180"/>
                <a:gd name="T6" fmla="*/ 42 w 101"/>
                <a:gd name="T7" fmla="*/ 15 h 180"/>
                <a:gd name="T8" fmla="*/ 42 w 101"/>
                <a:gd name="T9" fmla="*/ 25 h 180"/>
                <a:gd name="T10" fmla="*/ 45 w 101"/>
                <a:gd name="T11" fmla="*/ 36 h 180"/>
                <a:gd name="T12" fmla="*/ 53 w 101"/>
                <a:gd name="T13" fmla="*/ 32 h 180"/>
                <a:gd name="T14" fmla="*/ 61 w 101"/>
                <a:gd name="T15" fmla="*/ 32 h 180"/>
                <a:gd name="T16" fmla="*/ 68 w 101"/>
                <a:gd name="T17" fmla="*/ 31 h 180"/>
                <a:gd name="T18" fmla="*/ 78 w 101"/>
                <a:gd name="T19" fmla="*/ 28 h 180"/>
                <a:gd name="T20" fmla="*/ 90 w 101"/>
                <a:gd name="T21" fmla="*/ 41 h 180"/>
                <a:gd name="T22" fmla="*/ 91 w 101"/>
                <a:gd name="T23" fmla="*/ 48 h 180"/>
                <a:gd name="T24" fmla="*/ 98 w 101"/>
                <a:gd name="T25" fmla="*/ 56 h 180"/>
                <a:gd name="T26" fmla="*/ 101 w 101"/>
                <a:gd name="T27" fmla="*/ 60 h 180"/>
                <a:gd name="T28" fmla="*/ 101 w 101"/>
                <a:gd name="T29" fmla="*/ 73 h 180"/>
                <a:gd name="T30" fmla="*/ 97 w 101"/>
                <a:gd name="T31" fmla="*/ 77 h 180"/>
                <a:gd name="T32" fmla="*/ 90 w 101"/>
                <a:gd name="T33" fmla="*/ 77 h 180"/>
                <a:gd name="T34" fmla="*/ 71 w 101"/>
                <a:gd name="T35" fmla="*/ 77 h 180"/>
                <a:gd name="T36" fmla="*/ 64 w 101"/>
                <a:gd name="T37" fmla="*/ 90 h 180"/>
                <a:gd name="T38" fmla="*/ 73 w 101"/>
                <a:gd name="T39" fmla="*/ 109 h 180"/>
                <a:gd name="T40" fmla="*/ 57 w 101"/>
                <a:gd name="T41" fmla="*/ 98 h 180"/>
                <a:gd name="T42" fmla="*/ 48 w 101"/>
                <a:gd name="T43" fmla="*/ 88 h 180"/>
                <a:gd name="T44" fmla="*/ 37 w 101"/>
                <a:gd name="T45" fmla="*/ 98 h 180"/>
                <a:gd name="T46" fmla="*/ 32 w 101"/>
                <a:gd name="T47" fmla="*/ 114 h 180"/>
                <a:gd name="T48" fmla="*/ 27 w 101"/>
                <a:gd name="T49" fmla="*/ 129 h 180"/>
                <a:gd name="T50" fmla="*/ 37 w 101"/>
                <a:gd name="T51" fmla="*/ 139 h 180"/>
                <a:gd name="T52" fmla="*/ 41 w 101"/>
                <a:gd name="T53" fmla="*/ 147 h 180"/>
                <a:gd name="T54" fmla="*/ 53 w 101"/>
                <a:gd name="T55" fmla="*/ 167 h 180"/>
                <a:gd name="T56" fmla="*/ 64 w 101"/>
                <a:gd name="T57" fmla="*/ 175 h 180"/>
                <a:gd name="T58" fmla="*/ 60 w 101"/>
                <a:gd name="T59" fmla="*/ 178 h 180"/>
                <a:gd name="T60" fmla="*/ 55 w 101"/>
                <a:gd name="T61" fmla="*/ 180 h 180"/>
                <a:gd name="T62" fmla="*/ 53 w 101"/>
                <a:gd name="T63" fmla="*/ 175 h 180"/>
                <a:gd name="T64" fmla="*/ 41 w 101"/>
                <a:gd name="T65" fmla="*/ 171 h 180"/>
                <a:gd name="T66" fmla="*/ 32 w 101"/>
                <a:gd name="T67" fmla="*/ 160 h 180"/>
                <a:gd name="T68" fmla="*/ 22 w 101"/>
                <a:gd name="T69" fmla="*/ 147 h 180"/>
                <a:gd name="T70" fmla="*/ 20 w 101"/>
                <a:gd name="T71" fmla="*/ 153 h 180"/>
                <a:gd name="T72" fmla="*/ 16 w 101"/>
                <a:gd name="T73" fmla="*/ 143 h 180"/>
                <a:gd name="T74" fmla="*/ 20 w 101"/>
                <a:gd name="T75" fmla="*/ 131 h 180"/>
                <a:gd name="T76" fmla="*/ 22 w 101"/>
                <a:gd name="T77" fmla="*/ 126 h 180"/>
                <a:gd name="T78" fmla="*/ 27 w 101"/>
                <a:gd name="T79" fmla="*/ 111 h 180"/>
                <a:gd name="T80" fmla="*/ 26 w 101"/>
                <a:gd name="T81" fmla="*/ 91 h 180"/>
                <a:gd name="T82" fmla="*/ 13 w 101"/>
                <a:gd name="T83" fmla="*/ 73 h 180"/>
                <a:gd name="T84" fmla="*/ 16 w 101"/>
                <a:gd name="T85" fmla="*/ 63 h 180"/>
                <a:gd name="T86" fmla="*/ 18 w 101"/>
                <a:gd name="T87" fmla="*/ 56 h 180"/>
                <a:gd name="T88" fmla="*/ 13 w 101"/>
                <a:gd name="T89" fmla="*/ 45 h 180"/>
                <a:gd name="T90" fmla="*/ 2 w 101"/>
                <a:gd name="T91" fmla="*/ 28 h 180"/>
                <a:gd name="T92" fmla="*/ 0 w 101"/>
                <a:gd name="T93" fmla="*/ 25 h 180"/>
                <a:gd name="T94" fmla="*/ 2 w 101"/>
                <a:gd name="T95" fmla="*/ 17 h 180"/>
                <a:gd name="T96" fmla="*/ 7 w 101"/>
                <a:gd name="T97" fmla="*/ 11 h 180"/>
                <a:gd name="T98" fmla="*/ 16 w 101"/>
                <a:gd name="T99" fmla="*/ 5 h 180"/>
                <a:gd name="T100" fmla="*/ 22 w 101"/>
                <a:gd name="T101" fmla="*/ 3 h 1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"/>
                <a:gd name="T154" fmla="*/ 0 h 180"/>
                <a:gd name="T155" fmla="*/ 101 w 101"/>
                <a:gd name="T156" fmla="*/ 180 h 1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" h="180">
                  <a:moveTo>
                    <a:pt x="30" y="0"/>
                  </a:moveTo>
                  <a:lnTo>
                    <a:pt x="30" y="5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4" y="11"/>
                  </a:lnTo>
                  <a:lnTo>
                    <a:pt x="37" y="13"/>
                  </a:lnTo>
                  <a:lnTo>
                    <a:pt x="41" y="11"/>
                  </a:lnTo>
                  <a:lnTo>
                    <a:pt x="42" y="15"/>
                  </a:lnTo>
                  <a:lnTo>
                    <a:pt x="45" y="17"/>
                  </a:lnTo>
                  <a:lnTo>
                    <a:pt x="42" y="25"/>
                  </a:lnTo>
                  <a:lnTo>
                    <a:pt x="42" y="34"/>
                  </a:lnTo>
                  <a:lnTo>
                    <a:pt x="45" y="36"/>
                  </a:lnTo>
                  <a:lnTo>
                    <a:pt x="50" y="32"/>
                  </a:lnTo>
                  <a:lnTo>
                    <a:pt x="53" y="32"/>
                  </a:lnTo>
                  <a:lnTo>
                    <a:pt x="57" y="28"/>
                  </a:lnTo>
                  <a:lnTo>
                    <a:pt x="61" y="32"/>
                  </a:lnTo>
                  <a:lnTo>
                    <a:pt x="64" y="31"/>
                  </a:lnTo>
                  <a:lnTo>
                    <a:pt x="68" y="31"/>
                  </a:lnTo>
                  <a:lnTo>
                    <a:pt x="71" y="25"/>
                  </a:lnTo>
                  <a:lnTo>
                    <a:pt x="78" y="28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91" y="48"/>
                  </a:lnTo>
                  <a:lnTo>
                    <a:pt x="94" y="53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101" y="60"/>
                  </a:lnTo>
                  <a:lnTo>
                    <a:pt x="101" y="63"/>
                  </a:lnTo>
                  <a:lnTo>
                    <a:pt x="101" y="73"/>
                  </a:lnTo>
                  <a:lnTo>
                    <a:pt x="98" y="77"/>
                  </a:lnTo>
                  <a:lnTo>
                    <a:pt x="97" y="77"/>
                  </a:lnTo>
                  <a:lnTo>
                    <a:pt x="91" y="75"/>
                  </a:lnTo>
                  <a:lnTo>
                    <a:pt x="90" y="77"/>
                  </a:lnTo>
                  <a:lnTo>
                    <a:pt x="80" y="75"/>
                  </a:lnTo>
                  <a:lnTo>
                    <a:pt x="71" y="77"/>
                  </a:lnTo>
                  <a:lnTo>
                    <a:pt x="71" y="86"/>
                  </a:lnTo>
                  <a:lnTo>
                    <a:pt x="64" y="90"/>
                  </a:lnTo>
                  <a:lnTo>
                    <a:pt x="67" y="97"/>
                  </a:lnTo>
                  <a:lnTo>
                    <a:pt x="73" y="109"/>
                  </a:lnTo>
                  <a:lnTo>
                    <a:pt x="68" y="104"/>
                  </a:lnTo>
                  <a:lnTo>
                    <a:pt x="57" y="98"/>
                  </a:lnTo>
                  <a:lnTo>
                    <a:pt x="45" y="97"/>
                  </a:lnTo>
                  <a:lnTo>
                    <a:pt x="48" y="88"/>
                  </a:lnTo>
                  <a:lnTo>
                    <a:pt x="37" y="90"/>
                  </a:lnTo>
                  <a:lnTo>
                    <a:pt x="37" y="98"/>
                  </a:lnTo>
                  <a:lnTo>
                    <a:pt x="37" y="104"/>
                  </a:lnTo>
                  <a:lnTo>
                    <a:pt x="32" y="114"/>
                  </a:lnTo>
                  <a:lnTo>
                    <a:pt x="30" y="124"/>
                  </a:lnTo>
                  <a:lnTo>
                    <a:pt x="27" y="129"/>
                  </a:lnTo>
                  <a:lnTo>
                    <a:pt x="30" y="142"/>
                  </a:lnTo>
                  <a:lnTo>
                    <a:pt x="37" y="139"/>
                  </a:lnTo>
                  <a:lnTo>
                    <a:pt x="39" y="147"/>
                  </a:lnTo>
                  <a:lnTo>
                    <a:pt x="41" y="147"/>
                  </a:lnTo>
                  <a:lnTo>
                    <a:pt x="45" y="164"/>
                  </a:lnTo>
                  <a:lnTo>
                    <a:pt x="53" y="167"/>
                  </a:lnTo>
                  <a:lnTo>
                    <a:pt x="60" y="167"/>
                  </a:lnTo>
                  <a:lnTo>
                    <a:pt x="64" y="175"/>
                  </a:lnTo>
                  <a:lnTo>
                    <a:pt x="61" y="175"/>
                  </a:lnTo>
                  <a:lnTo>
                    <a:pt x="60" y="178"/>
                  </a:lnTo>
                  <a:lnTo>
                    <a:pt x="57" y="175"/>
                  </a:lnTo>
                  <a:lnTo>
                    <a:pt x="55" y="180"/>
                  </a:lnTo>
                  <a:lnTo>
                    <a:pt x="50" y="180"/>
                  </a:lnTo>
                  <a:lnTo>
                    <a:pt x="53" y="175"/>
                  </a:lnTo>
                  <a:lnTo>
                    <a:pt x="42" y="170"/>
                  </a:lnTo>
                  <a:lnTo>
                    <a:pt x="41" y="171"/>
                  </a:lnTo>
                  <a:lnTo>
                    <a:pt x="37" y="164"/>
                  </a:lnTo>
                  <a:lnTo>
                    <a:pt x="32" y="160"/>
                  </a:lnTo>
                  <a:lnTo>
                    <a:pt x="26" y="152"/>
                  </a:lnTo>
                  <a:lnTo>
                    <a:pt x="22" y="147"/>
                  </a:lnTo>
                  <a:lnTo>
                    <a:pt x="20" y="150"/>
                  </a:lnTo>
                  <a:lnTo>
                    <a:pt x="20" y="153"/>
                  </a:lnTo>
                  <a:lnTo>
                    <a:pt x="18" y="152"/>
                  </a:lnTo>
                  <a:lnTo>
                    <a:pt x="16" y="143"/>
                  </a:lnTo>
                  <a:lnTo>
                    <a:pt x="18" y="135"/>
                  </a:lnTo>
                  <a:lnTo>
                    <a:pt x="20" y="131"/>
                  </a:lnTo>
                  <a:lnTo>
                    <a:pt x="20" y="129"/>
                  </a:lnTo>
                  <a:lnTo>
                    <a:pt x="22" y="126"/>
                  </a:lnTo>
                  <a:lnTo>
                    <a:pt x="22" y="122"/>
                  </a:lnTo>
                  <a:lnTo>
                    <a:pt x="27" y="111"/>
                  </a:lnTo>
                  <a:lnTo>
                    <a:pt x="30" y="104"/>
                  </a:lnTo>
                  <a:lnTo>
                    <a:pt x="26" y="91"/>
                  </a:lnTo>
                  <a:lnTo>
                    <a:pt x="26" y="86"/>
                  </a:lnTo>
                  <a:lnTo>
                    <a:pt x="13" y="73"/>
                  </a:lnTo>
                  <a:lnTo>
                    <a:pt x="13" y="69"/>
                  </a:lnTo>
                  <a:lnTo>
                    <a:pt x="16" y="63"/>
                  </a:lnTo>
                  <a:lnTo>
                    <a:pt x="16" y="58"/>
                  </a:lnTo>
                  <a:lnTo>
                    <a:pt x="18" y="56"/>
                  </a:lnTo>
                  <a:lnTo>
                    <a:pt x="16" y="49"/>
                  </a:lnTo>
                  <a:lnTo>
                    <a:pt x="13" y="45"/>
                  </a:lnTo>
                  <a:lnTo>
                    <a:pt x="4" y="32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4" name="Group 1376"/>
          <p:cNvGrpSpPr>
            <a:grpSpLocks/>
          </p:cNvGrpSpPr>
          <p:nvPr/>
        </p:nvGrpSpPr>
        <p:grpSpPr bwMode="auto">
          <a:xfrm>
            <a:off x="5242279" y="2286000"/>
            <a:ext cx="86077" cy="66323"/>
            <a:chOff x="2992" y="2017"/>
            <a:chExt cx="61" cy="47"/>
          </a:xfrm>
        </p:grpSpPr>
        <p:sp>
          <p:nvSpPr>
            <p:cNvPr id="142495" name="Freeform 1374"/>
            <p:cNvSpPr>
              <a:spLocks/>
            </p:cNvSpPr>
            <p:nvPr/>
          </p:nvSpPr>
          <p:spPr bwMode="auto">
            <a:xfrm>
              <a:off x="2992" y="2017"/>
              <a:ext cx="61" cy="47"/>
            </a:xfrm>
            <a:custGeom>
              <a:avLst/>
              <a:gdLst>
                <a:gd name="T0" fmla="*/ 0 w 61"/>
                <a:gd name="T1" fmla="*/ 22 h 47"/>
                <a:gd name="T2" fmla="*/ 2 w 61"/>
                <a:gd name="T3" fmla="*/ 19 h 47"/>
                <a:gd name="T4" fmla="*/ 2 w 61"/>
                <a:gd name="T5" fmla="*/ 25 h 47"/>
                <a:gd name="T6" fmla="*/ 5 w 61"/>
                <a:gd name="T7" fmla="*/ 26 h 47"/>
                <a:gd name="T8" fmla="*/ 6 w 61"/>
                <a:gd name="T9" fmla="*/ 28 h 47"/>
                <a:gd name="T10" fmla="*/ 14 w 61"/>
                <a:gd name="T11" fmla="*/ 28 h 47"/>
                <a:gd name="T12" fmla="*/ 17 w 61"/>
                <a:gd name="T13" fmla="*/ 26 h 47"/>
                <a:gd name="T14" fmla="*/ 30 w 61"/>
                <a:gd name="T15" fmla="*/ 26 h 47"/>
                <a:gd name="T16" fmla="*/ 36 w 61"/>
                <a:gd name="T17" fmla="*/ 25 h 47"/>
                <a:gd name="T18" fmla="*/ 42 w 61"/>
                <a:gd name="T19" fmla="*/ 19 h 47"/>
                <a:gd name="T20" fmla="*/ 49 w 61"/>
                <a:gd name="T21" fmla="*/ 11 h 47"/>
                <a:gd name="T22" fmla="*/ 55 w 61"/>
                <a:gd name="T23" fmla="*/ 4 h 47"/>
                <a:gd name="T24" fmla="*/ 57 w 61"/>
                <a:gd name="T25" fmla="*/ 0 h 47"/>
                <a:gd name="T26" fmla="*/ 60 w 61"/>
                <a:gd name="T27" fmla="*/ 3 h 47"/>
                <a:gd name="T28" fmla="*/ 60 w 61"/>
                <a:gd name="T29" fmla="*/ 7 h 47"/>
                <a:gd name="T30" fmla="*/ 60 w 61"/>
                <a:gd name="T31" fmla="*/ 14 h 47"/>
                <a:gd name="T32" fmla="*/ 57 w 61"/>
                <a:gd name="T33" fmla="*/ 14 h 47"/>
                <a:gd name="T34" fmla="*/ 55 w 61"/>
                <a:gd name="T35" fmla="*/ 15 h 47"/>
                <a:gd name="T36" fmla="*/ 57 w 61"/>
                <a:gd name="T37" fmla="*/ 25 h 47"/>
                <a:gd name="T38" fmla="*/ 60 w 61"/>
                <a:gd name="T39" fmla="*/ 25 h 47"/>
                <a:gd name="T40" fmla="*/ 61 w 61"/>
                <a:gd name="T41" fmla="*/ 28 h 47"/>
                <a:gd name="T42" fmla="*/ 60 w 61"/>
                <a:gd name="T43" fmla="*/ 28 h 47"/>
                <a:gd name="T44" fmla="*/ 55 w 61"/>
                <a:gd name="T45" fmla="*/ 28 h 47"/>
                <a:gd name="T46" fmla="*/ 55 w 61"/>
                <a:gd name="T47" fmla="*/ 33 h 47"/>
                <a:gd name="T48" fmla="*/ 53 w 61"/>
                <a:gd name="T49" fmla="*/ 37 h 47"/>
                <a:gd name="T50" fmla="*/ 53 w 61"/>
                <a:gd name="T51" fmla="*/ 46 h 47"/>
                <a:gd name="T52" fmla="*/ 50 w 61"/>
                <a:gd name="T53" fmla="*/ 47 h 47"/>
                <a:gd name="T54" fmla="*/ 14 w 61"/>
                <a:gd name="T55" fmla="*/ 42 h 47"/>
                <a:gd name="T56" fmla="*/ 12 w 61"/>
                <a:gd name="T57" fmla="*/ 37 h 47"/>
                <a:gd name="T58" fmla="*/ 6 w 61"/>
                <a:gd name="T59" fmla="*/ 31 h 47"/>
                <a:gd name="T60" fmla="*/ 2 w 61"/>
                <a:gd name="T61" fmla="*/ 26 h 47"/>
                <a:gd name="T62" fmla="*/ 0 w 61"/>
                <a:gd name="T63" fmla="*/ 22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"/>
                <a:gd name="T97" fmla="*/ 0 h 47"/>
                <a:gd name="T98" fmla="*/ 61 w 61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" h="47">
                  <a:moveTo>
                    <a:pt x="0" y="22"/>
                  </a:moveTo>
                  <a:lnTo>
                    <a:pt x="2" y="19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14" y="28"/>
                  </a:lnTo>
                  <a:lnTo>
                    <a:pt x="17" y="26"/>
                  </a:lnTo>
                  <a:lnTo>
                    <a:pt x="30" y="26"/>
                  </a:lnTo>
                  <a:lnTo>
                    <a:pt x="36" y="25"/>
                  </a:lnTo>
                  <a:lnTo>
                    <a:pt x="42" y="19"/>
                  </a:lnTo>
                  <a:lnTo>
                    <a:pt x="49" y="11"/>
                  </a:lnTo>
                  <a:lnTo>
                    <a:pt x="55" y="4"/>
                  </a:lnTo>
                  <a:lnTo>
                    <a:pt x="57" y="0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4"/>
                  </a:lnTo>
                  <a:lnTo>
                    <a:pt x="55" y="15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55" y="28"/>
                  </a:lnTo>
                  <a:lnTo>
                    <a:pt x="55" y="33"/>
                  </a:lnTo>
                  <a:lnTo>
                    <a:pt x="53" y="37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14" y="42"/>
                  </a:lnTo>
                  <a:lnTo>
                    <a:pt x="12" y="37"/>
                  </a:lnTo>
                  <a:lnTo>
                    <a:pt x="6" y="31"/>
                  </a:lnTo>
                  <a:lnTo>
                    <a:pt x="2" y="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96" name="Freeform 1375"/>
            <p:cNvSpPr>
              <a:spLocks/>
            </p:cNvSpPr>
            <p:nvPr/>
          </p:nvSpPr>
          <p:spPr bwMode="auto">
            <a:xfrm>
              <a:off x="2992" y="2017"/>
              <a:ext cx="61" cy="47"/>
            </a:xfrm>
            <a:custGeom>
              <a:avLst/>
              <a:gdLst>
                <a:gd name="T0" fmla="*/ 0 w 61"/>
                <a:gd name="T1" fmla="*/ 22 h 47"/>
                <a:gd name="T2" fmla="*/ 2 w 61"/>
                <a:gd name="T3" fmla="*/ 19 h 47"/>
                <a:gd name="T4" fmla="*/ 2 w 61"/>
                <a:gd name="T5" fmla="*/ 25 h 47"/>
                <a:gd name="T6" fmla="*/ 5 w 61"/>
                <a:gd name="T7" fmla="*/ 26 h 47"/>
                <a:gd name="T8" fmla="*/ 6 w 61"/>
                <a:gd name="T9" fmla="*/ 28 h 47"/>
                <a:gd name="T10" fmla="*/ 14 w 61"/>
                <a:gd name="T11" fmla="*/ 28 h 47"/>
                <a:gd name="T12" fmla="*/ 17 w 61"/>
                <a:gd name="T13" fmla="*/ 26 h 47"/>
                <a:gd name="T14" fmla="*/ 30 w 61"/>
                <a:gd name="T15" fmla="*/ 26 h 47"/>
                <a:gd name="T16" fmla="*/ 36 w 61"/>
                <a:gd name="T17" fmla="*/ 25 h 47"/>
                <a:gd name="T18" fmla="*/ 42 w 61"/>
                <a:gd name="T19" fmla="*/ 19 h 47"/>
                <a:gd name="T20" fmla="*/ 49 w 61"/>
                <a:gd name="T21" fmla="*/ 11 h 47"/>
                <a:gd name="T22" fmla="*/ 55 w 61"/>
                <a:gd name="T23" fmla="*/ 4 h 47"/>
                <a:gd name="T24" fmla="*/ 57 w 61"/>
                <a:gd name="T25" fmla="*/ 0 h 47"/>
                <a:gd name="T26" fmla="*/ 60 w 61"/>
                <a:gd name="T27" fmla="*/ 3 h 47"/>
                <a:gd name="T28" fmla="*/ 60 w 61"/>
                <a:gd name="T29" fmla="*/ 7 h 47"/>
                <a:gd name="T30" fmla="*/ 60 w 61"/>
                <a:gd name="T31" fmla="*/ 14 h 47"/>
                <a:gd name="T32" fmla="*/ 57 w 61"/>
                <a:gd name="T33" fmla="*/ 14 h 47"/>
                <a:gd name="T34" fmla="*/ 55 w 61"/>
                <a:gd name="T35" fmla="*/ 15 h 47"/>
                <a:gd name="T36" fmla="*/ 57 w 61"/>
                <a:gd name="T37" fmla="*/ 25 h 47"/>
                <a:gd name="T38" fmla="*/ 60 w 61"/>
                <a:gd name="T39" fmla="*/ 25 h 47"/>
                <a:gd name="T40" fmla="*/ 61 w 61"/>
                <a:gd name="T41" fmla="*/ 28 h 47"/>
                <a:gd name="T42" fmla="*/ 60 w 61"/>
                <a:gd name="T43" fmla="*/ 28 h 47"/>
                <a:gd name="T44" fmla="*/ 55 w 61"/>
                <a:gd name="T45" fmla="*/ 28 h 47"/>
                <a:gd name="T46" fmla="*/ 55 w 61"/>
                <a:gd name="T47" fmla="*/ 33 h 47"/>
                <a:gd name="T48" fmla="*/ 53 w 61"/>
                <a:gd name="T49" fmla="*/ 37 h 47"/>
                <a:gd name="T50" fmla="*/ 53 w 61"/>
                <a:gd name="T51" fmla="*/ 46 h 47"/>
                <a:gd name="T52" fmla="*/ 50 w 61"/>
                <a:gd name="T53" fmla="*/ 47 h 47"/>
                <a:gd name="T54" fmla="*/ 14 w 61"/>
                <a:gd name="T55" fmla="*/ 42 h 47"/>
                <a:gd name="T56" fmla="*/ 12 w 61"/>
                <a:gd name="T57" fmla="*/ 37 h 47"/>
                <a:gd name="T58" fmla="*/ 6 w 61"/>
                <a:gd name="T59" fmla="*/ 31 h 47"/>
                <a:gd name="T60" fmla="*/ 2 w 61"/>
                <a:gd name="T61" fmla="*/ 26 h 47"/>
                <a:gd name="T62" fmla="*/ 0 w 61"/>
                <a:gd name="T63" fmla="*/ 22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"/>
                <a:gd name="T97" fmla="*/ 0 h 47"/>
                <a:gd name="T98" fmla="*/ 61 w 61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" h="47">
                  <a:moveTo>
                    <a:pt x="0" y="22"/>
                  </a:moveTo>
                  <a:lnTo>
                    <a:pt x="2" y="19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14" y="28"/>
                  </a:lnTo>
                  <a:lnTo>
                    <a:pt x="17" y="26"/>
                  </a:lnTo>
                  <a:lnTo>
                    <a:pt x="30" y="26"/>
                  </a:lnTo>
                  <a:lnTo>
                    <a:pt x="36" y="25"/>
                  </a:lnTo>
                  <a:lnTo>
                    <a:pt x="42" y="19"/>
                  </a:lnTo>
                  <a:lnTo>
                    <a:pt x="49" y="11"/>
                  </a:lnTo>
                  <a:lnTo>
                    <a:pt x="55" y="4"/>
                  </a:lnTo>
                  <a:lnTo>
                    <a:pt x="57" y="0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4"/>
                  </a:lnTo>
                  <a:lnTo>
                    <a:pt x="55" y="15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55" y="28"/>
                  </a:lnTo>
                  <a:lnTo>
                    <a:pt x="55" y="33"/>
                  </a:lnTo>
                  <a:lnTo>
                    <a:pt x="53" y="37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14" y="42"/>
                  </a:lnTo>
                  <a:lnTo>
                    <a:pt x="12" y="37"/>
                  </a:lnTo>
                  <a:lnTo>
                    <a:pt x="6" y="31"/>
                  </a:lnTo>
                  <a:lnTo>
                    <a:pt x="2" y="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5" name="Group 1379"/>
          <p:cNvGrpSpPr>
            <a:grpSpLocks/>
          </p:cNvGrpSpPr>
          <p:nvPr/>
        </p:nvGrpSpPr>
        <p:grpSpPr bwMode="auto">
          <a:xfrm>
            <a:off x="6115756" y="2329745"/>
            <a:ext cx="136878" cy="256822"/>
            <a:chOff x="3611" y="2048"/>
            <a:chExt cx="97" cy="182"/>
          </a:xfrm>
        </p:grpSpPr>
        <p:sp>
          <p:nvSpPr>
            <p:cNvPr id="142493" name="Freeform 1377"/>
            <p:cNvSpPr>
              <a:spLocks/>
            </p:cNvSpPr>
            <p:nvPr/>
          </p:nvSpPr>
          <p:spPr bwMode="auto">
            <a:xfrm>
              <a:off x="3611" y="2048"/>
              <a:ext cx="97" cy="182"/>
            </a:xfrm>
            <a:custGeom>
              <a:avLst/>
              <a:gdLst>
                <a:gd name="T0" fmla="*/ 2 w 97"/>
                <a:gd name="T1" fmla="*/ 11 h 182"/>
                <a:gd name="T2" fmla="*/ 8 w 97"/>
                <a:gd name="T3" fmla="*/ 11 h 182"/>
                <a:gd name="T4" fmla="*/ 15 w 97"/>
                <a:gd name="T5" fmla="*/ 8 h 182"/>
                <a:gd name="T6" fmla="*/ 23 w 97"/>
                <a:gd name="T7" fmla="*/ 8 h 182"/>
                <a:gd name="T8" fmla="*/ 30 w 97"/>
                <a:gd name="T9" fmla="*/ 2 h 182"/>
                <a:gd name="T10" fmla="*/ 41 w 97"/>
                <a:gd name="T11" fmla="*/ 4 h 182"/>
                <a:gd name="T12" fmla="*/ 55 w 97"/>
                <a:gd name="T13" fmla="*/ 5 h 182"/>
                <a:gd name="T14" fmla="*/ 62 w 97"/>
                <a:gd name="T15" fmla="*/ 23 h 182"/>
                <a:gd name="T16" fmla="*/ 71 w 97"/>
                <a:gd name="T17" fmla="*/ 23 h 182"/>
                <a:gd name="T18" fmla="*/ 64 w 97"/>
                <a:gd name="T19" fmla="*/ 25 h 182"/>
                <a:gd name="T20" fmla="*/ 59 w 97"/>
                <a:gd name="T21" fmla="*/ 29 h 182"/>
                <a:gd name="T22" fmla="*/ 55 w 97"/>
                <a:gd name="T23" fmla="*/ 40 h 182"/>
                <a:gd name="T24" fmla="*/ 48 w 97"/>
                <a:gd name="T25" fmla="*/ 44 h 182"/>
                <a:gd name="T26" fmla="*/ 55 w 97"/>
                <a:gd name="T27" fmla="*/ 67 h 182"/>
                <a:gd name="T28" fmla="*/ 71 w 97"/>
                <a:gd name="T29" fmla="*/ 85 h 182"/>
                <a:gd name="T30" fmla="*/ 77 w 97"/>
                <a:gd name="T31" fmla="*/ 89 h 182"/>
                <a:gd name="T32" fmla="*/ 86 w 97"/>
                <a:gd name="T33" fmla="*/ 100 h 182"/>
                <a:gd name="T34" fmla="*/ 89 w 97"/>
                <a:gd name="T35" fmla="*/ 107 h 182"/>
                <a:gd name="T36" fmla="*/ 96 w 97"/>
                <a:gd name="T37" fmla="*/ 128 h 182"/>
                <a:gd name="T38" fmla="*/ 96 w 97"/>
                <a:gd name="T39" fmla="*/ 133 h 182"/>
                <a:gd name="T40" fmla="*/ 97 w 97"/>
                <a:gd name="T41" fmla="*/ 137 h 182"/>
                <a:gd name="T42" fmla="*/ 97 w 97"/>
                <a:gd name="T43" fmla="*/ 144 h 182"/>
                <a:gd name="T44" fmla="*/ 86 w 97"/>
                <a:gd name="T45" fmla="*/ 154 h 182"/>
                <a:gd name="T46" fmla="*/ 79 w 97"/>
                <a:gd name="T47" fmla="*/ 158 h 182"/>
                <a:gd name="T48" fmla="*/ 66 w 97"/>
                <a:gd name="T49" fmla="*/ 165 h 182"/>
                <a:gd name="T50" fmla="*/ 59 w 97"/>
                <a:gd name="T51" fmla="*/ 167 h 182"/>
                <a:gd name="T52" fmla="*/ 52 w 97"/>
                <a:gd name="T53" fmla="*/ 175 h 182"/>
                <a:gd name="T54" fmla="*/ 44 w 97"/>
                <a:gd name="T55" fmla="*/ 169 h 182"/>
                <a:gd name="T56" fmla="*/ 44 w 97"/>
                <a:gd name="T57" fmla="*/ 162 h 182"/>
                <a:gd name="T58" fmla="*/ 38 w 97"/>
                <a:gd name="T59" fmla="*/ 161 h 182"/>
                <a:gd name="T60" fmla="*/ 56 w 97"/>
                <a:gd name="T61" fmla="*/ 154 h 182"/>
                <a:gd name="T62" fmla="*/ 55 w 97"/>
                <a:gd name="T63" fmla="*/ 145 h 182"/>
                <a:gd name="T64" fmla="*/ 66 w 97"/>
                <a:gd name="T65" fmla="*/ 141 h 182"/>
                <a:gd name="T66" fmla="*/ 74 w 97"/>
                <a:gd name="T67" fmla="*/ 137 h 182"/>
                <a:gd name="T68" fmla="*/ 73 w 97"/>
                <a:gd name="T69" fmla="*/ 117 h 182"/>
                <a:gd name="T70" fmla="*/ 73 w 97"/>
                <a:gd name="T71" fmla="*/ 109 h 182"/>
                <a:gd name="T72" fmla="*/ 73 w 97"/>
                <a:gd name="T73" fmla="*/ 100 h 182"/>
                <a:gd name="T74" fmla="*/ 71 w 97"/>
                <a:gd name="T75" fmla="*/ 92 h 182"/>
                <a:gd name="T76" fmla="*/ 56 w 97"/>
                <a:gd name="T77" fmla="*/ 78 h 182"/>
                <a:gd name="T78" fmla="*/ 45 w 97"/>
                <a:gd name="T79" fmla="*/ 67 h 182"/>
                <a:gd name="T80" fmla="*/ 38 w 97"/>
                <a:gd name="T81" fmla="*/ 60 h 182"/>
                <a:gd name="T82" fmla="*/ 25 w 97"/>
                <a:gd name="T83" fmla="*/ 47 h 182"/>
                <a:gd name="T84" fmla="*/ 33 w 97"/>
                <a:gd name="T85" fmla="*/ 47 h 182"/>
                <a:gd name="T86" fmla="*/ 32 w 97"/>
                <a:gd name="T87" fmla="*/ 36 h 182"/>
                <a:gd name="T88" fmla="*/ 27 w 97"/>
                <a:gd name="T89" fmla="*/ 32 h 182"/>
                <a:gd name="T90" fmla="*/ 8 w 97"/>
                <a:gd name="T91" fmla="*/ 28 h 182"/>
                <a:gd name="T92" fmla="*/ 8 w 97"/>
                <a:gd name="T93" fmla="*/ 19 h 182"/>
                <a:gd name="T94" fmla="*/ 0 w 97"/>
                <a:gd name="T95" fmla="*/ 12 h 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182"/>
                <a:gd name="T146" fmla="*/ 97 w 97"/>
                <a:gd name="T147" fmla="*/ 182 h 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182">
                  <a:moveTo>
                    <a:pt x="0" y="12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9" y="12"/>
                  </a:lnTo>
                  <a:lnTo>
                    <a:pt x="23" y="8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41" y="4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2" y="12"/>
                  </a:lnTo>
                  <a:lnTo>
                    <a:pt x="62" y="23"/>
                  </a:lnTo>
                  <a:lnTo>
                    <a:pt x="68" y="22"/>
                  </a:lnTo>
                  <a:lnTo>
                    <a:pt x="71" y="23"/>
                  </a:lnTo>
                  <a:lnTo>
                    <a:pt x="68" y="25"/>
                  </a:lnTo>
                  <a:lnTo>
                    <a:pt x="64" y="25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2" y="43"/>
                  </a:lnTo>
                  <a:lnTo>
                    <a:pt x="48" y="44"/>
                  </a:lnTo>
                  <a:lnTo>
                    <a:pt x="45" y="56"/>
                  </a:lnTo>
                  <a:lnTo>
                    <a:pt x="55" y="67"/>
                  </a:lnTo>
                  <a:lnTo>
                    <a:pt x="59" y="74"/>
                  </a:lnTo>
                  <a:lnTo>
                    <a:pt x="71" y="85"/>
                  </a:lnTo>
                  <a:lnTo>
                    <a:pt x="74" y="88"/>
                  </a:lnTo>
                  <a:lnTo>
                    <a:pt x="77" y="89"/>
                  </a:lnTo>
                  <a:lnTo>
                    <a:pt x="82" y="94"/>
                  </a:lnTo>
                  <a:lnTo>
                    <a:pt x="86" y="100"/>
                  </a:lnTo>
                  <a:lnTo>
                    <a:pt x="89" y="100"/>
                  </a:lnTo>
                  <a:lnTo>
                    <a:pt x="89" y="107"/>
                  </a:lnTo>
                  <a:lnTo>
                    <a:pt x="96" y="123"/>
                  </a:lnTo>
                  <a:lnTo>
                    <a:pt x="96" y="128"/>
                  </a:lnTo>
                  <a:lnTo>
                    <a:pt x="97" y="130"/>
                  </a:lnTo>
                  <a:lnTo>
                    <a:pt x="96" y="133"/>
                  </a:lnTo>
                  <a:lnTo>
                    <a:pt x="96" y="134"/>
                  </a:lnTo>
                  <a:lnTo>
                    <a:pt x="97" y="137"/>
                  </a:lnTo>
                  <a:lnTo>
                    <a:pt x="96" y="141"/>
                  </a:lnTo>
                  <a:lnTo>
                    <a:pt x="97" y="144"/>
                  </a:lnTo>
                  <a:lnTo>
                    <a:pt x="93" y="150"/>
                  </a:lnTo>
                  <a:lnTo>
                    <a:pt x="86" y="154"/>
                  </a:lnTo>
                  <a:lnTo>
                    <a:pt x="82" y="154"/>
                  </a:lnTo>
                  <a:lnTo>
                    <a:pt x="79" y="158"/>
                  </a:lnTo>
                  <a:lnTo>
                    <a:pt x="68" y="162"/>
                  </a:lnTo>
                  <a:lnTo>
                    <a:pt x="66" y="165"/>
                  </a:lnTo>
                  <a:lnTo>
                    <a:pt x="64" y="172"/>
                  </a:lnTo>
                  <a:lnTo>
                    <a:pt x="59" y="167"/>
                  </a:lnTo>
                  <a:lnTo>
                    <a:pt x="59" y="175"/>
                  </a:lnTo>
                  <a:lnTo>
                    <a:pt x="52" y="175"/>
                  </a:lnTo>
                  <a:lnTo>
                    <a:pt x="44" y="182"/>
                  </a:lnTo>
                  <a:lnTo>
                    <a:pt x="44" y="169"/>
                  </a:lnTo>
                  <a:lnTo>
                    <a:pt x="45" y="167"/>
                  </a:lnTo>
                  <a:lnTo>
                    <a:pt x="44" y="162"/>
                  </a:lnTo>
                  <a:lnTo>
                    <a:pt x="41" y="162"/>
                  </a:lnTo>
                  <a:lnTo>
                    <a:pt x="38" y="161"/>
                  </a:lnTo>
                  <a:lnTo>
                    <a:pt x="50" y="155"/>
                  </a:lnTo>
                  <a:lnTo>
                    <a:pt x="56" y="154"/>
                  </a:lnTo>
                  <a:lnTo>
                    <a:pt x="56" y="150"/>
                  </a:lnTo>
                  <a:lnTo>
                    <a:pt x="55" y="145"/>
                  </a:lnTo>
                  <a:lnTo>
                    <a:pt x="59" y="144"/>
                  </a:lnTo>
                  <a:lnTo>
                    <a:pt x="66" y="141"/>
                  </a:lnTo>
                  <a:lnTo>
                    <a:pt x="71" y="140"/>
                  </a:lnTo>
                  <a:lnTo>
                    <a:pt x="74" y="137"/>
                  </a:lnTo>
                  <a:lnTo>
                    <a:pt x="74" y="128"/>
                  </a:lnTo>
                  <a:lnTo>
                    <a:pt x="73" y="117"/>
                  </a:lnTo>
                  <a:lnTo>
                    <a:pt x="73" y="113"/>
                  </a:lnTo>
                  <a:lnTo>
                    <a:pt x="73" y="109"/>
                  </a:lnTo>
                  <a:lnTo>
                    <a:pt x="73" y="105"/>
                  </a:lnTo>
                  <a:lnTo>
                    <a:pt x="73" y="100"/>
                  </a:lnTo>
                  <a:lnTo>
                    <a:pt x="71" y="100"/>
                  </a:lnTo>
                  <a:lnTo>
                    <a:pt x="71" y="92"/>
                  </a:lnTo>
                  <a:lnTo>
                    <a:pt x="62" y="85"/>
                  </a:lnTo>
                  <a:lnTo>
                    <a:pt x="56" y="78"/>
                  </a:lnTo>
                  <a:lnTo>
                    <a:pt x="50" y="72"/>
                  </a:lnTo>
                  <a:lnTo>
                    <a:pt x="45" y="67"/>
                  </a:lnTo>
                  <a:lnTo>
                    <a:pt x="41" y="61"/>
                  </a:lnTo>
                  <a:lnTo>
                    <a:pt x="38" y="60"/>
                  </a:lnTo>
                  <a:lnTo>
                    <a:pt x="25" y="51"/>
                  </a:lnTo>
                  <a:lnTo>
                    <a:pt x="25" y="47"/>
                  </a:lnTo>
                  <a:lnTo>
                    <a:pt x="30" y="47"/>
                  </a:lnTo>
                  <a:lnTo>
                    <a:pt x="33" y="47"/>
                  </a:lnTo>
                  <a:lnTo>
                    <a:pt x="33" y="40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7" y="32"/>
                  </a:lnTo>
                  <a:lnTo>
                    <a:pt x="18" y="32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94" name="Freeform 1378"/>
            <p:cNvSpPr>
              <a:spLocks/>
            </p:cNvSpPr>
            <p:nvPr/>
          </p:nvSpPr>
          <p:spPr bwMode="auto">
            <a:xfrm>
              <a:off x="3611" y="2048"/>
              <a:ext cx="97" cy="182"/>
            </a:xfrm>
            <a:custGeom>
              <a:avLst/>
              <a:gdLst>
                <a:gd name="T0" fmla="*/ 2 w 97"/>
                <a:gd name="T1" fmla="*/ 11 h 182"/>
                <a:gd name="T2" fmla="*/ 8 w 97"/>
                <a:gd name="T3" fmla="*/ 11 h 182"/>
                <a:gd name="T4" fmla="*/ 15 w 97"/>
                <a:gd name="T5" fmla="*/ 8 h 182"/>
                <a:gd name="T6" fmla="*/ 23 w 97"/>
                <a:gd name="T7" fmla="*/ 8 h 182"/>
                <a:gd name="T8" fmla="*/ 30 w 97"/>
                <a:gd name="T9" fmla="*/ 2 h 182"/>
                <a:gd name="T10" fmla="*/ 41 w 97"/>
                <a:gd name="T11" fmla="*/ 4 h 182"/>
                <a:gd name="T12" fmla="*/ 55 w 97"/>
                <a:gd name="T13" fmla="*/ 5 h 182"/>
                <a:gd name="T14" fmla="*/ 62 w 97"/>
                <a:gd name="T15" fmla="*/ 23 h 182"/>
                <a:gd name="T16" fmla="*/ 71 w 97"/>
                <a:gd name="T17" fmla="*/ 23 h 182"/>
                <a:gd name="T18" fmla="*/ 64 w 97"/>
                <a:gd name="T19" fmla="*/ 25 h 182"/>
                <a:gd name="T20" fmla="*/ 59 w 97"/>
                <a:gd name="T21" fmla="*/ 29 h 182"/>
                <a:gd name="T22" fmla="*/ 55 w 97"/>
                <a:gd name="T23" fmla="*/ 40 h 182"/>
                <a:gd name="T24" fmla="*/ 48 w 97"/>
                <a:gd name="T25" fmla="*/ 44 h 182"/>
                <a:gd name="T26" fmla="*/ 55 w 97"/>
                <a:gd name="T27" fmla="*/ 67 h 182"/>
                <a:gd name="T28" fmla="*/ 71 w 97"/>
                <a:gd name="T29" fmla="*/ 85 h 182"/>
                <a:gd name="T30" fmla="*/ 77 w 97"/>
                <a:gd name="T31" fmla="*/ 89 h 182"/>
                <a:gd name="T32" fmla="*/ 86 w 97"/>
                <a:gd name="T33" fmla="*/ 100 h 182"/>
                <a:gd name="T34" fmla="*/ 89 w 97"/>
                <a:gd name="T35" fmla="*/ 107 h 182"/>
                <a:gd name="T36" fmla="*/ 96 w 97"/>
                <a:gd name="T37" fmla="*/ 128 h 182"/>
                <a:gd name="T38" fmla="*/ 96 w 97"/>
                <a:gd name="T39" fmla="*/ 133 h 182"/>
                <a:gd name="T40" fmla="*/ 97 w 97"/>
                <a:gd name="T41" fmla="*/ 137 h 182"/>
                <a:gd name="T42" fmla="*/ 97 w 97"/>
                <a:gd name="T43" fmla="*/ 144 h 182"/>
                <a:gd name="T44" fmla="*/ 86 w 97"/>
                <a:gd name="T45" fmla="*/ 154 h 182"/>
                <a:gd name="T46" fmla="*/ 79 w 97"/>
                <a:gd name="T47" fmla="*/ 158 h 182"/>
                <a:gd name="T48" fmla="*/ 66 w 97"/>
                <a:gd name="T49" fmla="*/ 165 h 182"/>
                <a:gd name="T50" fmla="*/ 59 w 97"/>
                <a:gd name="T51" fmla="*/ 167 h 182"/>
                <a:gd name="T52" fmla="*/ 52 w 97"/>
                <a:gd name="T53" fmla="*/ 175 h 182"/>
                <a:gd name="T54" fmla="*/ 44 w 97"/>
                <a:gd name="T55" fmla="*/ 169 h 182"/>
                <a:gd name="T56" fmla="*/ 44 w 97"/>
                <a:gd name="T57" fmla="*/ 162 h 182"/>
                <a:gd name="T58" fmla="*/ 38 w 97"/>
                <a:gd name="T59" fmla="*/ 161 h 182"/>
                <a:gd name="T60" fmla="*/ 56 w 97"/>
                <a:gd name="T61" fmla="*/ 154 h 182"/>
                <a:gd name="T62" fmla="*/ 55 w 97"/>
                <a:gd name="T63" fmla="*/ 145 h 182"/>
                <a:gd name="T64" fmla="*/ 66 w 97"/>
                <a:gd name="T65" fmla="*/ 141 h 182"/>
                <a:gd name="T66" fmla="*/ 74 w 97"/>
                <a:gd name="T67" fmla="*/ 137 h 182"/>
                <a:gd name="T68" fmla="*/ 73 w 97"/>
                <a:gd name="T69" fmla="*/ 117 h 182"/>
                <a:gd name="T70" fmla="*/ 73 w 97"/>
                <a:gd name="T71" fmla="*/ 109 h 182"/>
                <a:gd name="T72" fmla="*/ 73 w 97"/>
                <a:gd name="T73" fmla="*/ 100 h 182"/>
                <a:gd name="T74" fmla="*/ 71 w 97"/>
                <a:gd name="T75" fmla="*/ 92 h 182"/>
                <a:gd name="T76" fmla="*/ 56 w 97"/>
                <a:gd name="T77" fmla="*/ 78 h 182"/>
                <a:gd name="T78" fmla="*/ 45 w 97"/>
                <a:gd name="T79" fmla="*/ 67 h 182"/>
                <a:gd name="T80" fmla="*/ 38 w 97"/>
                <a:gd name="T81" fmla="*/ 60 h 182"/>
                <a:gd name="T82" fmla="*/ 25 w 97"/>
                <a:gd name="T83" fmla="*/ 47 h 182"/>
                <a:gd name="T84" fmla="*/ 33 w 97"/>
                <a:gd name="T85" fmla="*/ 47 h 182"/>
                <a:gd name="T86" fmla="*/ 32 w 97"/>
                <a:gd name="T87" fmla="*/ 36 h 182"/>
                <a:gd name="T88" fmla="*/ 27 w 97"/>
                <a:gd name="T89" fmla="*/ 32 h 182"/>
                <a:gd name="T90" fmla="*/ 8 w 97"/>
                <a:gd name="T91" fmla="*/ 28 h 182"/>
                <a:gd name="T92" fmla="*/ 8 w 97"/>
                <a:gd name="T93" fmla="*/ 19 h 182"/>
                <a:gd name="T94" fmla="*/ 0 w 97"/>
                <a:gd name="T95" fmla="*/ 12 h 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182"/>
                <a:gd name="T146" fmla="*/ 97 w 97"/>
                <a:gd name="T147" fmla="*/ 182 h 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182">
                  <a:moveTo>
                    <a:pt x="0" y="12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9" y="12"/>
                  </a:lnTo>
                  <a:lnTo>
                    <a:pt x="23" y="8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41" y="4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2" y="12"/>
                  </a:lnTo>
                  <a:lnTo>
                    <a:pt x="62" y="23"/>
                  </a:lnTo>
                  <a:lnTo>
                    <a:pt x="68" y="22"/>
                  </a:lnTo>
                  <a:lnTo>
                    <a:pt x="71" y="23"/>
                  </a:lnTo>
                  <a:lnTo>
                    <a:pt x="68" y="25"/>
                  </a:lnTo>
                  <a:lnTo>
                    <a:pt x="64" y="25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2" y="43"/>
                  </a:lnTo>
                  <a:lnTo>
                    <a:pt x="48" y="44"/>
                  </a:lnTo>
                  <a:lnTo>
                    <a:pt x="45" y="56"/>
                  </a:lnTo>
                  <a:lnTo>
                    <a:pt x="55" y="67"/>
                  </a:lnTo>
                  <a:lnTo>
                    <a:pt x="59" y="74"/>
                  </a:lnTo>
                  <a:lnTo>
                    <a:pt x="71" y="85"/>
                  </a:lnTo>
                  <a:lnTo>
                    <a:pt x="74" y="88"/>
                  </a:lnTo>
                  <a:lnTo>
                    <a:pt x="77" y="89"/>
                  </a:lnTo>
                  <a:lnTo>
                    <a:pt x="82" y="94"/>
                  </a:lnTo>
                  <a:lnTo>
                    <a:pt x="86" y="100"/>
                  </a:lnTo>
                  <a:lnTo>
                    <a:pt x="89" y="100"/>
                  </a:lnTo>
                  <a:lnTo>
                    <a:pt x="89" y="107"/>
                  </a:lnTo>
                  <a:lnTo>
                    <a:pt x="96" y="123"/>
                  </a:lnTo>
                  <a:lnTo>
                    <a:pt x="96" y="128"/>
                  </a:lnTo>
                  <a:lnTo>
                    <a:pt x="97" y="130"/>
                  </a:lnTo>
                  <a:lnTo>
                    <a:pt x="96" y="133"/>
                  </a:lnTo>
                  <a:lnTo>
                    <a:pt x="96" y="134"/>
                  </a:lnTo>
                  <a:lnTo>
                    <a:pt x="97" y="137"/>
                  </a:lnTo>
                  <a:lnTo>
                    <a:pt x="96" y="141"/>
                  </a:lnTo>
                  <a:lnTo>
                    <a:pt x="97" y="144"/>
                  </a:lnTo>
                  <a:lnTo>
                    <a:pt x="93" y="150"/>
                  </a:lnTo>
                  <a:lnTo>
                    <a:pt x="86" y="154"/>
                  </a:lnTo>
                  <a:lnTo>
                    <a:pt x="82" y="154"/>
                  </a:lnTo>
                  <a:lnTo>
                    <a:pt x="79" y="158"/>
                  </a:lnTo>
                  <a:lnTo>
                    <a:pt x="68" y="162"/>
                  </a:lnTo>
                  <a:lnTo>
                    <a:pt x="66" y="165"/>
                  </a:lnTo>
                  <a:lnTo>
                    <a:pt x="64" y="172"/>
                  </a:lnTo>
                  <a:lnTo>
                    <a:pt x="59" y="167"/>
                  </a:lnTo>
                  <a:lnTo>
                    <a:pt x="59" y="175"/>
                  </a:lnTo>
                  <a:lnTo>
                    <a:pt x="52" y="175"/>
                  </a:lnTo>
                  <a:lnTo>
                    <a:pt x="44" y="182"/>
                  </a:lnTo>
                  <a:lnTo>
                    <a:pt x="44" y="169"/>
                  </a:lnTo>
                  <a:lnTo>
                    <a:pt x="45" y="167"/>
                  </a:lnTo>
                  <a:lnTo>
                    <a:pt x="44" y="162"/>
                  </a:lnTo>
                  <a:lnTo>
                    <a:pt x="41" y="162"/>
                  </a:lnTo>
                  <a:lnTo>
                    <a:pt x="38" y="161"/>
                  </a:lnTo>
                  <a:lnTo>
                    <a:pt x="50" y="155"/>
                  </a:lnTo>
                  <a:lnTo>
                    <a:pt x="56" y="154"/>
                  </a:lnTo>
                  <a:lnTo>
                    <a:pt x="56" y="150"/>
                  </a:lnTo>
                  <a:lnTo>
                    <a:pt x="55" y="145"/>
                  </a:lnTo>
                  <a:lnTo>
                    <a:pt x="59" y="144"/>
                  </a:lnTo>
                  <a:lnTo>
                    <a:pt x="66" y="141"/>
                  </a:lnTo>
                  <a:lnTo>
                    <a:pt x="71" y="140"/>
                  </a:lnTo>
                  <a:lnTo>
                    <a:pt x="74" y="137"/>
                  </a:lnTo>
                  <a:lnTo>
                    <a:pt x="74" y="128"/>
                  </a:lnTo>
                  <a:lnTo>
                    <a:pt x="73" y="117"/>
                  </a:lnTo>
                  <a:lnTo>
                    <a:pt x="73" y="113"/>
                  </a:lnTo>
                  <a:lnTo>
                    <a:pt x="73" y="109"/>
                  </a:lnTo>
                  <a:lnTo>
                    <a:pt x="73" y="105"/>
                  </a:lnTo>
                  <a:lnTo>
                    <a:pt x="73" y="100"/>
                  </a:lnTo>
                  <a:lnTo>
                    <a:pt x="71" y="100"/>
                  </a:lnTo>
                  <a:lnTo>
                    <a:pt x="71" y="92"/>
                  </a:lnTo>
                  <a:lnTo>
                    <a:pt x="62" y="85"/>
                  </a:lnTo>
                  <a:lnTo>
                    <a:pt x="56" y="78"/>
                  </a:lnTo>
                  <a:lnTo>
                    <a:pt x="50" y="72"/>
                  </a:lnTo>
                  <a:lnTo>
                    <a:pt x="45" y="67"/>
                  </a:lnTo>
                  <a:lnTo>
                    <a:pt x="41" y="61"/>
                  </a:lnTo>
                  <a:lnTo>
                    <a:pt x="38" y="60"/>
                  </a:lnTo>
                  <a:lnTo>
                    <a:pt x="25" y="51"/>
                  </a:lnTo>
                  <a:lnTo>
                    <a:pt x="25" y="47"/>
                  </a:lnTo>
                  <a:lnTo>
                    <a:pt x="30" y="47"/>
                  </a:lnTo>
                  <a:lnTo>
                    <a:pt x="33" y="47"/>
                  </a:lnTo>
                  <a:lnTo>
                    <a:pt x="33" y="40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7" y="32"/>
                  </a:lnTo>
                  <a:lnTo>
                    <a:pt x="18" y="32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6" name="Group 1385"/>
          <p:cNvGrpSpPr>
            <a:grpSpLocks/>
          </p:cNvGrpSpPr>
          <p:nvPr/>
        </p:nvGrpSpPr>
        <p:grpSpPr bwMode="auto">
          <a:xfrm>
            <a:off x="6266745" y="2611967"/>
            <a:ext cx="162277" cy="107244"/>
            <a:chOff x="3718" y="2248"/>
            <a:chExt cx="115" cy="76"/>
          </a:xfrm>
        </p:grpSpPr>
        <p:sp>
          <p:nvSpPr>
            <p:cNvPr id="142491" name="Freeform 1383"/>
            <p:cNvSpPr>
              <a:spLocks/>
            </p:cNvSpPr>
            <p:nvPr/>
          </p:nvSpPr>
          <p:spPr bwMode="auto">
            <a:xfrm>
              <a:off x="3718" y="2248"/>
              <a:ext cx="115" cy="76"/>
            </a:xfrm>
            <a:custGeom>
              <a:avLst/>
              <a:gdLst>
                <a:gd name="T0" fmla="*/ 55 w 115"/>
                <a:gd name="T1" fmla="*/ 28 h 76"/>
                <a:gd name="T2" fmla="*/ 57 w 115"/>
                <a:gd name="T3" fmla="*/ 37 h 76"/>
                <a:gd name="T4" fmla="*/ 62 w 115"/>
                <a:gd name="T5" fmla="*/ 33 h 76"/>
                <a:gd name="T6" fmla="*/ 67 w 115"/>
                <a:gd name="T7" fmla="*/ 33 h 76"/>
                <a:gd name="T8" fmla="*/ 62 w 115"/>
                <a:gd name="T9" fmla="*/ 28 h 76"/>
                <a:gd name="T10" fmla="*/ 64 w 115"/>
                <a:gd name="T11" fmla="*/ 26 h 76"/>
                <a:gd name="T12" fmla="*/ 67 w 115"/>
                <a:gd name="T13" fmla="*/ 20 h 76"/>
                <a:gd name="T14" fmla="*/ 71 w 115"/>
                <a:gd name="T15" fmla="*/ 17 h 76"/>
                <a:gd name="T16" fmla="*/ 74 w 115"/>
                <a:gd name="T17" fmla="*/ 20 h 76"/>
                <a:gd name="T18" fmla="*/ 78 w 115"/>
                <a:gd name="T19" fmla="*/ 9 h 76"/>
                <a:gd name="T20" fmla="*/ 82 w 115"/>
                <a:gd name="T21" fmla="*/ 0 h 76"/>
                <a:gd name="T22" fmla="*/ 86 w 115"/>
                <a:gd name="T23" fmla="*/ 3 h 76"/>
                <a:gd name="T24" fmla="*/ 86 w 115"/>
                <a:gd name="T25" fmla="*/ 7 h 76"/>
                <a:gd name="T26" fmla="*/ 87 w 115"/>
                <a:gd name="T27" fmla="*/ 3 h 76"/>
                <a:gd name="T28" fmla="*/ 90 w 115"/>
                <a:gd name="T29" fmla="*/ 3 h 76"/>
                <a:gd name="T30" fmla="*/ 90 w 115"/>
                <a:gd name="T31" fmla="*/ 7 h 76"/>
                <a:gd name="T32" fmla="*/ 94 w 115"/>
                <a:gd name="T33" fmla="*/ 7 h 76"/>
                <a:gd name="T34" fmla="*/ 94 w 115"/>
                <a:gd name="T35" fmla="*/ 10 h 76"/>
                <a:gd name="T36" fmla="*/ 97 w 115"/>
                <a:gd name="T37" fmla="*/ 13 h 76"/>
                <a:gd name="T38" fmla="*/ 98 w 115"/>
                <a:gd name="T39" fmla="*/ 13 h 76"/>
                <a:gd name="T40" fmla="*/ 98 w 115"/>
                <a:gd name="T41" fmla="*/ 16 h 76"/>
                <a:gd name="T42" fmla="*/ 97 w 115"/>
                <a:gd name="T43" fmla="*/ 17 h 76"/>
                <a:gd name="T44" fmla="*/ 101 w 115"/>
                <a:gd name="T45" fmla="*/ 17 h 76"/>
                <a:gd name="T46" fmla="*/ 104 w 115"/>
                <a:gd name="T47" fmla="*/ 16 h 76"/>
                <a:gd name="T48" fmla="*/ 110 w 115"/>
                <a:gd name="T49" fmla="*/ 20 h 76"/>
                <a:gd name="T50" fmla="*/ 115 w 115"/>
                <a:gd name="T51" fmla="*/ 20 h 76"/>
                <a:gd name="T52" fmla="*/ 115 w 115"/>
                <a:gd name="T53" fmla="*/ 24 h 76"/>
                <a:gd name="T54" fmla="*/ 110 w 115"/>
                <a:gd name="T55" fmla="*/ 24 h 76"/>
                <a:gd name="T56" fmla="*/ 105 w 115"/>
                <a:gd name="T57" fmla="*/ 26 h 76"/>
                <a:gd name="T58" fmla="*/ 104 w 115"/>
                <a:gd name="T59" fmla="*/ 26 h 76"/>
                <a:gd name="T60" fmla="*/ 101 w 115"/>
                <a:gd name="T61" fmla="*/ 26 h 76"/>
                <a:gd name="T62" fmla="*/ 108 w 115"/>
                <a:gd name="T63" fmla="*/ 33 h 76"/>
                <a:gd name="T64" fmla="*/ 98 w 115"/>
                <a:gd name="T65" fmla="*/ 35 h 76"/>
                <a:gd name="T66" fmla="*/ 97 w 115"/>
                <a:gd name="T67" fmla="*/ 33 h 76"/>
                <a:gd name="T68" fmla="*/ 94 w 115"/>
                <a:gd name="T69" fmla="*/ 35 h 76"/>
                <a:gd name="T70" fmla="*/ 97 w 115"/>
                <a:gd name="T71" fmla="*/ 38 h 76"/>
                <a:gd name="T72" fmla="*/ 75 w 115"/>
                <a:gd name="T73" fmla="*/ 37 h 76"/>
                <a:gd name="T74" fmla="*/ 71 w 115"/>
                <a:gd name="T75" fmla="*/ 51 h 76"/>
                <a:gd name="T76" fmla="*/ 64 w 115"/>
                <a:gd name="T77" fmla="*/ 52 h 76"/>
                <a:gd name="T78" fmla="*/ 62 w 115"/>
                <a:gd name="T79" fmla="*/ 65 h 76"/>
                <a:gd name="T80" fmla="*/ 50 w 115"/>
                <a:gd name="T81" fmla="*/ 72 h 76"/>
                <a:gd name="T82" fmla="*/ 38 w 115"/>
                <a:gd name="T83" fmla="*/ 76 h 76"/>
                <a:gd name="T84" fmla="*/ 23 w 115"/>
                <a:gd name="T85" fmla="*/ 74 h 76"/>
                <a:gd name="T86" fmla="*/ 16 w 115"/>
                <a:gd name="T87" fmla="*/ 74 h 76"/>
                <a:gd name="T88" fmla="*/ 3 w 115"/>
                <a:gd name="T89" fmla="*/ 70 h 76"/>
                <a:gd name="T90" fmla="*/ 0 w 115"/>
                <a:gd name="T91" fmla="*/ 63 h 76"/>
                <a:gd name="T92" fmla="*/ 7 w 115"/>
                <a:gd name="T93" fmla="*/ 63 h 76"/>
                <a:gd name="T94" fmla="*/ 11 w 115"/>
                <a:gd name="T95" fmla="*/ 65 h 76"/>
                <a:gd name="T96" fmla="*/ 14 w 115"/>
                <a:gd name="T97" fmla="*/ 65 h 76"/>
                <a:gd name="T98" fmla="*/ 16 w 115"/>
                <a:gd name="T99" fmla="*/ 59 h 76"/>
                <a:gd name="T100" fmla="*/ 18 w 115"/>
                <a:gd name="T101" fmla="*/ 52 h 76"/>
                <a:gd name="T102" fmla="*/ 26 w 115"/>
                <a:gd name="T103" fmla="*/ 51 h 76"/>
                <a:gd name="T104" fmla="*/ 38 w 115"/>
                <a:gd name="T105" fmla="*/ 45 h 76"/>
                <a:gd name="T106" fmla="*/ 53 w 115"/>
                <a:gd name="T107" fmla="*/ 31 h 76"/>
                <a:gd name="T108" fmla="*/ 55 w 115"/>
                <a:gd name="T109" fmla="*/ 28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5"/>
                <a:gd name="T166" fmla="*/ 0 h 76"/>
                <a:gd name="T167" fmla="*/ 115 w 11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5" h="76">
                  <a:moveTo>
                    <a:pt x="55" y="28"/>
                  </a:moveTo>
                  <a:lnTo>
                    <a:pt x="57" y="37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62" y="28"/>
                  </a:lnTo>
                  <a:lnTo>
                    <a:pt x="64" y="26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4" y="20"/>
                  </a:lnTo>
                  <a:lnTo>
                    <a:pt x="78" y="9"/>
                  </a:lnTo>
                  <a:lnTo>
                    <a:pt x="82" y="0"/>
                  </a:lnTo>
                  <a:lnTo>
                    <a:pt x="86" y="3"/>
                  </a:lnTo>
                  <a:lnTo>
                    <a:pt x="86" y="7"/>
                  </a:lnTo>
                  <a:lnTo>
                    <a:pt x="87" y="3"/>
                  </a:lnTo>
                  <a:lnTo>
                    <a:pt x="90" y="3"/>
                  </a:lnTo>
                  <a:lnTo>
                    <a:pt x="90" y="7"/>
                  </a:lnTo>
                  <a:lnTo>
                    <a:pt x="94" y="7"/>
                  </a:lnTo>
                  <a:lnTo>
                    <a:pt x="94" y="10"/>
                  </a:lnTo>
                  <a:lnTo>
                    <a:pt x="97" y="13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17"/>
                  </a:lnTo>
                  <a:lnTo>
                    <a:pt x="101" y="17"/>
                  </a:lnTo>
                  <a:lnTo>
                    <a:pt x="104" y="16"/>
                  </a:lnTo>
                  <a:lnTo>
                    <a:pt x="110" y="20"/>
                  </a:lnTo>
                  <a:lnTo>
                    <a:pt x="115" y="20"/>
                  </a:lnTo>
                  <a:lnTo>
                    <a:pt x="115" y="24"/>
                  </a:lnTo>
                  <a:lnTo>
                    <a:pt x="110" y="24"/>
                  </a:lnTo>
                  <a:lnTo>
                    <a:pt x="105" y="26"/>
                  </a:lnTo>
                  <a:lnTo>
                    <a:pt x="104" y="26"/>
                  </a:lnTo>
                  <a:lnTo>
                    <a:pt x="101" y="26"/>
                  </a:lnTo>
                  <a:lnTo>
                    <a:pt x="108" y="33"/>
                  </a:lnTo>
                  <a:lnTo>
                    <a:pt x="98" y="35"/>
                  </a:lnTo>
                  <a:lnTo>
                    <a:pt x="97" y="33"/>
                  </a:lnTo>
                  <a:lnTo>
                    <a:pt x="94" y="35"/>
                  </a:lnTo>
                  <a:lnTo>
                    <a:pt x="97" y="38"/>
                  </a:lnTo>
                  <a:lnTo>
                    <a:pt x="75" y="37"/>
                  </a:lnTo>
                  <a:lnTo>
                    <a:pt x="71" y="51"/>
                  </a:lnTo>
                  <a:lnTo>
                    <a:pt x="64" y="52"/>
                  </a:lnTo>
                  <a:lnTo>
                    <a:pt x="62" y="65"/>
                  </a:lnTo>
                  <a:lnTo>
                    <a:pt x="50" y="72"/>
                  </a:lnTo>
                  <a:lnTo>
                    <a:pt x="38" y="76"/>
                  </a:lnTo>
                  <a:lnTo>
                    <a:pt x="23" y="74"/>
                  </a:lnTo>
                  <a:lnTo>
                    <a:pt x="16" y="74"/>
                  </a:lnTo>
                  <a:lnTo>
                    <a:pt x="3" y="70"/>
                  </a:lnTo>
                  <a:lnTo>
                    <a:pt x="0" y="63"/>
                  </a:lnTo>
                  <a:lnTo>
                    <a:pt x="7" y="63"/>
                  </a:lnTo>
                  <a:lnTo>
                    <a:pt x="11" y="65"/>
                  </a:lnTo>
                  <a:lnTo>
                    <a:pt x="14" y="65"/>
                  </a:lnTo>
                  <a:lnTo>
                    <a:pt x="16" y="59"/>
                  </a:lnTo>
                  <a:lnTo>
                    <a:pt x="18" y="52"/>
                  </a:lnTo>
                  <a:lnTo>
                    <a:pt x="26" y="51"/>
                  </a:lnTo>
                  <a:lnTo>
                    <a:pt x="38" y="45"/>
                  </a:lnTo>
                  <a:lnTo>
                    <a:pt x="53" y="31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92" name="Freeform 1384"/>
            <p:cNvSpPr>
              <a:spLocks/>
            </p:cNvSpPr>
            <p:nvPr/>
          </p:nvSpPr>
          <p:spPr bwMode="auto">
            <a:xfrm>
              <a:off x="3718" y="2248"/>
              <a:ext cx="115" cy="76"/>
            </a:xfrm>
            <a:custGeom>
              <a:avLst/>
              <a:gdLst>
                <a:gd name="T0" fmla="*/ 55 w 115"/>
                <a:gd name="T1" fmla="*/ 28 h 76"/>
                <a:gd name="T2" fmla="*/ 57 w 115"/>
                <a:gd name="T3" fmla="*/ 37 h 76"/>
                <a:gd name="T4" fmla="*/ 62 w 115"/>
                <a:gd name="T5" fmla="*/ 33 h 76"/>
                <a:gd name="T6" fmla="*/ 67 w 115"/>
                <a:gd name="T7" fmla="*/ 33 h 76"/>
                <a:gd name="T8" fmla="*/ 62 w 115"/>
                <a:gd name="T9" fmla="*/ 28 h 76"/>
                <a:gd name="T10" fmla="*/ 64 w 115"/>
                <a:gd name="T11" fmla="*/ 26 h 76"/>
                <a:gd name="T12" fmla="*/ 67 w 115"/>
                <a:gd name="T13" fmla="*/ 20 h 76"/>
                <a:gd name="T14" fmla="*/ 71 w 115"/>
                <a:gd name="T15" fmla="*/ 17 h 76"/>
                <a:gd name="T16" fmla="*/ 74 w 115"/>
                <a:gd name="T17" fmla="*/ 20 h 76"/>
                <a:gd name="T18" fmla="*/ 78 w 115"/>
                <a:gd name="T19" fmla="*/ 9 h 76"/>
                <a:gd name="T20" fmla="*/ 82 w 115"/>
                <a:gd name="T21" fmla="*/ 0 h 76"/>
                <a:gd name="T22" fmla="*/ 86 w 115"/>
                <a:gd name="T23" fmla="*/ 3 h 76"/>
                <a:gd name="T24" fmla="*/ 86 w 115"/>
                <a:gd name="T25" fmla="*/ 7 h 76"/>
                <a:gd name="T26" fmla="*/ 87 w 115"/>
                <a:gd name="T27" fmla="*/ 3 h 76"/>
                <a:gd name="T28" fmla="*/ 90 w 115"/>
                <a:gd name="T29" fmla="*/ 3 h 76"/>
                <a:gd name="T30" fmla="*/ 90 w 115"/>
                <a:gd name="T31" fmla="*/ 7 h 76"/>
                <a:gd name="T32" fmla="*/ 94 w 115"/>
                <a:gd name="T33" fmla="*/ 7 h 76"/>
                <a:gd name="T34" fmla="*/ 94 w 115"/>
                <a:gd name="T35" fmla="*/ 10 h 76"/>
                <a:gd name="T36" fmla="*/ 97 w 115"/>
                <a:gd name="T37" fmla="*/ 13 h 76"/>
                <a:gd name="T38" fmla="*/ 98 w 115"/>
                <a:gd name="T39" fmla="*/ 13 h 76"/>
                <a:gd name="T40" fmla="*/ 98 w 115"/>
                <a:gd name="T41" fmla="*/ 16 h 76"/>
                <a:gd name="T42" fmla="*/ 97 w 115"/>
                <a:gd name="T43" fmla="*/ 17 h 76"/>
                <a:gd name="T44" fmla="*/ 101 w 115"/>
                <a:gd name="T45" fmla="*/ 17 h 76"/>
                <a:gd name="T46" fmla="*/ 104 w 115"/>
                <a:gd name="T47" fmla="*/ 16 h 76"/>
                <a:gd name="T48" fmla="*/ 110 w 115"/>
                <a:gd name="T49" fmla="*/ 20 h 76"/>
                <a:gd name="T50" fmla="*/ 115 w 115"/>
                <a:gd name="T51" fmla="*/ 20 h 76"/>
                <a:gd name="T52" fmla="*/ 115 w 115"/>
                <a:gd name="T53" fmla="*/ 24 h 76"/>
                <a:gd name="T54" fmla="*/ 110 w 115"/>
                <a:gd name="T55" fmla="*/ 24 h 76"/>
                <a:gd name="T56" fmla="*/ 105 w 115"/>
                <a:gd name="T57" fmla="*/ 26 h 76"/>
                <a:gd name="T58" fmla="*/ 104 w 115"/>
                <a:gd name="T59" fmla="*/ 26 h 76"/>
                <a:gd name="T60" fmla="*/ 101 w 115"/>
                <a:gd name="T61" fmla="*/ 26 h 76"/>
                <a:gd name="T62" fmla="*/ 108 w 115"/>
                <a:gd name="T63" fmla="*/ 33 h 76"/>
                <a:gd name="T64" fmla="*/ 98 w 115"/>
                <a:gd name="T65" fmla="*/ 35 h 76"/>
                <a:gd name="T66" fmla="*/ 97 w 115"/>
                <a:gd name="T67" fmla="*/ 33 h 76"/>
                <a:gd name="T68" fmla="*/ 94 w 115"/>
                <a:gd name="T69" fmla="*/ 35 h 76"/>
                <a:gd name="T70" fmla="*/ 97 w 115"/>
                <a:gd name="T71" fmla="*/ 38 h 76"/>
                <a:gd name="T72" fmla="*/ 75 w 115"/>
                <a:gd name="T73" fmla="*/ 37 h 76"/>
                <a:gd name="T74" fmla="*/ 71 w 115"/>
                <a:gd name="T75" fmla="*/ 51 h 76"/>
                <a:gd name="T76" fmla="*/ 64 w 115"/>
                <a:gd name="T77" fmla="*/ 52 h 76"/>
                <a:gd name="T78" fmla="*/ 62 w 115"/>
                <a:gd name="T79" fmla="*/ 65 h 76"/>
                <a:gd name="T80" fmla="*/ 50 w 115"/>
                <a:gd name="T81" fmla="*/ 72 h 76"/>
                <a:gd name="T82" fmla="*/ 38 w 115"/>
                <a:gd name="T83" fmla="*/ 76 h 76"/>
                <a:gd name="T84" fmla="*/ 23 w 115"/>
                <a:gd name="T85" fmla="*/ 74 h 76"/>
                <a:gd name="T86" fmla="*/ 16 w 115"/>
                <a:gd name="T87" fmla="*/ 74 h 76"/>
                <a:gd name="T88" fmla="*/ 3 w 115"/>
                <a:gd name="T89" fmla="*/ 70 h 76"/>
                <a:gd name="T90" fmla="*/ 0 w 115"/>
                <a:gd name="T91" fmla="*/ 63 h 76"/>
                <a:gd name="T92" fmla="*/ 7 w 115"/>
                <a:gd name="T93" fmla="*/ 63 h 76"/>
                <a:gd name="T94" fmla="*/ 11 w 115"/>
                <a:gd name="T95" fmla="*/ 65 h 76"/>
                <a:gd name="T96" fmla="*/ 14 w 115"/>
                <a:gd name="T97" fmla="*/ 65 h 76"/>
                <a:gd name="T98" fmla="*/ 16 w 115"/>
                <a:gd name="T99" fmla="*/ 59 h 76"/>
                <a:gd name="T100" fmla="*/ 18 w 115"/>
                <a:gd name="T101" fmla="*/ 52 h 76"/>
                <a:gd name="T102" fmla="*/ 26 w 115"/>
                <a:gd name="T103" fmla="*/ 51 h 76"/>
                <a:gd name="T104" fmla="*/ 38 w 115"/>
                <a:gd name="T105" fmla="*/ 45 h 76"/>
                <a:gd name="T106" fmla="*/ 53 w 115"/>
                <a:gd name="T107" fmla="*/ 31 h 76"/>
                <a:gd name="T108" fmla="*/ 55 w 115"/>
                <a:gd name="T109" fmla="*/ 28 h 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5"/>
                <a:gd name="T166" fmla="*/ 0 h 76"/>
                <a:gd name="T167" fmla="*/ 115 w 115"/>
                <a:gd name="T168" fmla="*/ 76 h 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5" h="76">
                  <a:moveTo>
                    <a:pt x="55" y="28"/>
                  </a:moveTo>
                  <a:lnTo>
                    <a:pt x="57" y="37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62" y="28"/>
                  </a:lnTo>
                  <a:lnTo>
                    <a:pt x="64" y="26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4" y="20"/>
                  </a:lnTo>
                  <a:lnTo>
                    <a:pt x="78" y="9"/>
                  </a:lnTo>
                  <a:lnTo>
                    <a:pt x="82" y="0"/>
                  </a:lnTo>
                  <a:lnTo>
                    <a:pt x="86" y="3"/>
                  </a:lnTo>
                  <a:lnTo>
                    <a:pt x="86" y="7"/>
                  </a:lnTo>
                  <a:lnTo>
                    <a:pt x="87" y="3"/>
                  </a:lnTo>
                  <a:lnTo>
                    <a:pt x="90" y="3"/>
                  </a:lnTo>
                  <a:lnTo>
                    <a:pt x="90" y="7"/>
                  </a:lnTo>
                  <a:lnTo>
                    <a:pt x="94" y="7"/>
                  </a:lnTo>
                  <a:lnTo>
                    <a:pt x="94" y="10"/>
                  </a:lnTo>
                  <a:lnTo>
                    <a:pt x="97" y="13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17"/>
                  </a:lnTo>
                  <a:lnTo>
                    <a:pt x="101" y="17"/>
                  </a:lnTo>
                  <a:lnTo>
                    <a:pt x="104" y="16"/>
                  </a:lnTo>
                  <a:lnTo>
                    <a:pt x="110" y="20"/>
                  </a:lnTo>
                  <a:lnTo>
                    <a:pt x="115" y="20"/>
                  </a:lnTo>
                  <a:lnTo>
                    <a:pt x="115" y="24"/>
                  </a:lnTo>
                  <a:lnTo>
                    <a:pt x="110" y="24"/>
                  </a:lnTo>
                  <a:lnTo>
                    <a:pt x="105" y="26"/>
                  </a:lnTo>
                  <a:lnTo>
                    <a:pt x="104" y="26"/>
                  </a:lnTo>
                  <a:lnTo>
                    <a:pt x="101" y="26"/>
                  </a:lnTo>
                  <a:lnTo>
                    <a:pt x="108" y="33"/>
                  </a:lnTo>
                  <a:lnTo>
                    <a:pt x="98" y="35"/>
                  </a:lnTo>
                  <a:lnTo>
                    <a:pt x="97" y="33"/>
                  </a:lnTo>
                  <a:lnTo>
                    <a:pt x="94" y="35"/>
                  </a:lnTo>
                  <a:lnTo>
                    <a:pt x="97" y="38"/>
                  </a:lnTo>
                  <a:lnTo>
                    <a:pt x="75" y="37"/>
                  </a:lnTo>
                  <a:lnTo>
                    <a:pt x="71" y="51"/>
                  </a:lnTo>
                  <a:lnTo>
                    <a:pt x="64" y="52"/>
                  </a:lnTo>
                  <a:lnTo>
                    <a:pt x="62" y="65"/>
                  </a:lnTo>
                  <a:lnTo>
                    <a:pt x="50" y="72"/>
                  </a:lnTo>
                  <a:lnTo>
                    <a:pt x="38" y="76"/>
                  </a:lnTo>
                  <a:lnTo>
                    <a:pt x="23" y="74"/>
                  </a:lnTo>
                  <a:lnTo>
                    <a:pt x="16" y="74"/>
                  </a:lnTo>
                  <a:lnTo>
                    <a:pt x="3" y="70"/>
                  </a:lnTo>
                  <a:lnTo>
                    <a:pt x="0" y="63"/>
                  </a:lnTo>
                  <a:lnTo>
                    <a:pt x="7" y="63"/>
                  </a:lnTo>
                  <a:lnTo>
                    <a:pt x="11" y="65"/>
                  </a:lnTo>
                  <a:lnTo>
                    <a:pt x="14" y="65"/>
                  </a:lnTo>
                  <a:lnTo>
                    <a:pt x="16" y="59"/>
                  </a:lnTo>
                  <a:lnTo>
                    <a:pt x="18" y="52"/>
                  </a:lnTo>
                  <a:lnTo>
                    <a:pt x="26" y="51"/>
                  </a:lnTo>
                  <a:lnTo>
                    <a:pt x="38" y="45"/>
                  </a:lnTo>
                  <a:lnTo>
                    <a:pt x="53" y="31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7" name="Group 1388"/>
          <p:cNvGrpSpPr>
            <a:grpSpLocks/>
          </p:cNvGrpSpPr>
          <p:nvPr/>
        </p:nvGrpSpPr>
        <p:grpSpPr bwMode="auto">
          <a:xfrm>
            <a:off x="6158089" y="2700867"/>
            <a:ext cx="8467" cy="9878"/>
            <a:chOff x="3641" y="2311"/>
            <a:chExt cx="6" cy="7"/>
          </a:xfrm>
        </p:grpSpPr>
        <p:sp>
          <p:nvSpPr>
            <p:cNvPr id="142489" name="Freeform 1386"/>
            <p:cNvSpPr>
              <a:spLocks/>
            </p:cNvSpPr>
            <p:nvPr/>
          </p:nvSpPr>
          <p:spPr bwMode="auto">
            <a:xfrm>
              <a:off x="3641" y="2311"/>
              <a:ext cx="6" cy="7"/>
            </a:xfrm>
            <a:custGeom>
              <a:avLst/>
              <a:gdLst>
                <a:gd name="T0" fmla="*/ 6 w 6"/>
                <a:gd name="T1" fmla="*/ 0 h 7"/>
                <a:gd name="T2" fmla="*/ 4 w 6"/>
                <a:gd name="T3" fmla="*/ 4 h 7"/>
                <a:gd name="T4" fmla="*/ 3 w 6"/>
                <a:gd name="T5" fmla="*/ 7 h 7"/>
                <a:gd name="T6" fmla="*/ 0 w 6"/>
                <a:gd name="T7" fmla="*/ 4 h 7"/>
                <a:gd name="T8" fmla="*/ 0 w 6"/>
                <a:gd name="T9" fmla="*/ 2 h 7"/>
                <a:gd name="T10" fmla="*/ 6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0"/>
                  </a:moveTo>
                  <a:lnTo>
                    <a:pt x="4" y="4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90" name="Freeform 1387"/>
            <p:cNvSpPr>
              <a:spLocks/>
            </p:cNvSpPr>
            <p:nvPr/>
          </p:nvSpPr>
          <p:spPr bwMode="auto">
            <a:xfrm>
              <a:off x="3641" y="2311"/>
              <a:ext cx="6" cy="7"/>
            </a:xfrm>
            <a:custGeom>
              <a:avLst/>
              <a:gdLst>
                <a:gd name="T0" fmla="*/ 6 w 6"/>
                <a:gd name="T1" fmla="*/ 0 h 7"/>
                <a:gd name="T2" fmla="*/ 4 w 6"/>
                <a:gd name="T3" fmla="*/ 4 h 7"/>
                <a:gd name="T4" fmla="*/ 3 w 6"/>
                <a:gd name="T5" fmla="*/ 7 h 7"/>
                <a:gd name="T6" fmla="*/ 0 w 6"/>
                <a:gd name="T7" fmla="*/ 4 h 7"/>
                <a:gd name="T8" fmla="*/ 0 w 6"/>
                <a:gd name="T9" fmla="*/ 2 h 7"/>
                <a:gd name="T10" fmla="*/ 6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0"/>
                  </a:moveTo>
                  <a:lnTo>
                    <a:pt x="4" y="4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8" name="Group 1391"/>
          <p:cNvGrpSpPr>
            <a:grpSpLocks/>
          </p:cNvGrpSpPr>
          <p:nvPr/>
        </p:nvGrpSpPr>
        <p:grpSpPr bwMode="auto">
          <a:xfrm>
            <a:off x="5106811" y="2434167"/>
            <a:ext cx="73378" cy="77611"/>
            <a:chOff x="2896" y="2122"/>
            <a:chExt cx="52" cy="55"/>
          </a:xfrm>
        </p:grpSpPr>
        <p:sp>
          <p:nvSpPr>
            <p:cNvPr id="142487" name="Freeform 1389"/>
            <p:cNvSpPr>
              <a:spLocks/>
            </p:cNvSpPr>
            <p:nvPr/>
          </p:nvSpPr>
          <p:spPr bwMode="auto">
            <a:xfrm>
              <a:off x="2896" y="2122"/>
              <a:ext cx="52" cy="55"/>
            </a:xfrm>
            <a:custGeom>
              <a:avLst/>
              <a:gdLst>
                <a:gd name="T0" fmla="*/ 8 w 52"/>
                <a:gd name="T1" fmla="*/ 55 h 55"/>
                <a:gd name="T2" fmla="*/ 7 w 52"/>
                <a:gd name="T3" fmla="*/ 49 h 55"/>
                <a:gd name="T4" fmla="*/ 5 w 52"/>
                <a:gd name="T5" fmla="*/ 37 h 55"/>
                <a:gd name="T6" fmla="*/ 0 w 52"/>
                <a:gd name="T7" fmla="*/ 25 h 55"/>
                <a:gd name="T8" fmla="*/ 0 w 52"/>
                <a:gd name="T9" fmla="*/ 20 h 55"/>
                <a:gd name="T10" fmla="*/ 0 w 52"/>
                <a:gd name="T11" fmla="*/ 15 h 55"/>
                <a:gd name="T12" fmla="*/ 7 w 52"/>
                <a:gd name="T13" fmla="*/ 11 h 55"/>
                <a:gd name="T14" fmla="*/ 7 w 52"/>
                <a:gd name="T15" fmla="*/ 3 h 55"/>
                <a:gd name="T16" fmla="*/ 8 w 52"/>
                <a:gd name="T17" fmla="*/ 3 h 55"/>
                <a:gd name="T18" fmla="*/ 13 w 52"/>
                <a:gd name="T19" fmla="*/ 3 h 55"/>
                <a:gd name="T20" fmla="*/ 23 w 52"/>
                <a:gd name="T21" fmla="*/ 0 h 55"/>
                <a:gd name="T22" fmla="*/ 46 w 52"/>
                <a:gd name="T23" fmla="*/ 11 h 55"/>
                <a:gd name="T24" fmla="*/ 46 w 52"/>
                <a:gd name="T25" fmla="*/ 20 h 55"/>
                <a:gd name="T26" fmla="*/ 52 w 52"/>
                <a:gd name="T27" fmla="*/ 18 h 55"/>
                <a:gd name="T28" fmla="*/ 48 w 52"/>
                <a:gd name="T29" fmla="*/ 28 h 55"/>
                <a:gd name="T30" fmla="*/ 41 w 52"/>
                <a:gd name="T31" fmla="*/ 35 h 55"/>
                <a:gd name="T32" fmla="*/ 41 w 52"/>
                <a:gd name="T33" fmla="*/ 41 h 55"/>
                <a:gd name="T34" fmla="*/ 50 w 52"/>
                <a:gd name="T35" fmla="*/ 37 h 55"/>
                <a:gd name="T36" fmla="*/ 50 w 52"/>
                <a:gd name="T37" fmla="*/ 38 h 55"/>
                <a:gd name="T38" fmla="*/ 43 w 52"/>
                <a:gd name="T39" fmla="*/ 43 h 55"/>
                <a:gd name="T40" fmla="*/ 34 w 52"/>
                <a:gd name="T41" fmla="*/ 45 h 55"/>
                <a:gd name="T42" fmla="*/ 8 w 52"/>
                <a:gd name="T43" fmla="*/ 5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55"/>
                <a:gd name="T68" fmla="*/ 52 w 52"/>
                <a:gd name="T69" fmla="*/ 55 h 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55">
                  <a:moveTo>
                    <a:pt x="8" y="55"/>
                  </a:moveTo>
                  <a:lnTo>
                    <a:pt x="7" y="49"/>
                  </a:lnTo>
                  <a:lnTo>
                    <a:pt x="5" y="37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7" y="11"/>
                  </a:lnTo>
                  <a:lnTo>
                    <a:pt x="7" y="3"/>
                  </a:lnTo>
                  <a:lnTo>
                    <a:pt x="8" y="3"/>
                  </a:lnTo>
                  <a:lnTo>
                    <a:pt x="13" y="3"/>
                  </a:lnTo>
                  <a:lnTo>
                    <a:pt x="23" y="0"/>
                  </a:lnTo>
                  <a:lnTo>
                    <a:pt x="46" y="11"/>
                  </a:lnTo>
                  <a:lnTo>
                    <a:pt x="46" y="20"/>
                  </a:lnTo>
                  <a:lnTo>
                    <a:pt x="52" y="18"/>
                  </a:lnTo>
                  <a:lnTo>
                    <a:pt x="48" y="28"/>
                  </a:lnTo>
                  <a:lnTo>
                    <a:pt x="41" y="35"/>
                  </a:lnTo>
                  <a:lnTo>
                    <a:pt x="41" y="41"/>
                  </a:lnTo>
                  <a:lnTo>
                    <a:pt x="50" y="37"/>
                  </a:lnTo>
                  <a:lnTo>
                    <a:pt x="50" y="38"/>
                  </a:lnTo>
                  <a:lnTo>
                    <a:pt x="43" y="43"/>
                  </a:lnTo>
                  <a:lnTo>
                    <a:pt x="34" y="45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88" name="Freeform 1390"/>
            <p:cNvSpPr>
              <a:spLocks/>
            </p:cNvSpPr>
            <p:nvPr/>
          </p:nvSpPr>
          <p:spPr bwMode="auto">
            <a:xfrm>
              <a:off x="2896" y="2122"/>
              <a:ext cx="52" cy="55"/>
            </a:xfrm>
            <a:custGeom>
              <a:avLst/>
              <a:gdLst>
                <a:gd name="T0" fmla="*/ 8 w 52"/>
                <a:gd name="T1" fmla="*/ 55 h 55"/>
                <a:gd name="T2" fmla="*/ 7 w 52"/>
                <a:gd name="T3" fmla="*/ 49 h 55"/>
                <a:gd name="T4" fmla="*/ 5 w 52"/>
                <a:gd name="T5" fmla="*/ 37 h 55"/>
                <a:gd name="T6" fmla="*/ 0 w 52"/>
                <a:gd name="T7" fmla="*/ 25 h 55"/>
                <a:gd name="T8" fmla="*/ 0 w 52"/>
                <a:gd name="T9" fmla="*/ 20 h 55"/>
                <a:gd name="T10" fmla="*/ 0 w 52"/>
                <a:gd name="T11" fmla="*/ 15 h 55"/>
                <a:gd name="T12" fmla="*/ 7 w 52"/>
                <a:gd name="T13" fmla="*/ 11 h 55"/>
                <a:gd name="T14" fmla="*/ 7 w 52"/>
                <a:gd name="T15" fmla="*/ 3 h 55"/>
                <a:gd name="T16" fmla="*/ 8 w 52"/>
                <a:gd name="T17" fmla="*/ 3 h 55"/>
                <a:gd name="T18" fmla="*/ 13 w 52"/>
                <a:gd name="T19" fmla="*/ 3 h 55"/>
                <a:gd name="T20" fmla="*/ 23 w 52"/>
                <a:gd name="T21" fmla="*/ 0 h 55"/>
                <a:gd name="T22" fmla="*/ 46 w 52"/>
                <a:gd name="T23" fmla="*/ 11 h 55"/>
                <a:gd name="T24" fmla="*/ 46 w 52"/>
                <a:gd name="T25" fmla="*/ 20 h 55"/>
                <a:gd name="T26" fmla="*/ 52 w 52"/>
                <a:gd name="T27" fmla="*/ 18 h 55"/>
                <a:gd name="T28" fmla="*/ 48 w 52"/>
                <a:gd name="T29" fmla="*/ 28 h 55"/>
                <a:gd name="T30" fmla="*/ 41 w 52"/>
                <a:gd name="T31" fmla="*/ 35 h 55"/>
                <a:gd name="T32" fmla="*/ 41 w 52"/>
                <a:gd name="T33" fmla="*/ 41 h 55"/>
                <a:gd name="T34" fmla="*/ 50 w 52"/>
                <a:gd name="T35" fmla="*/ 37 h 55"/>
                <a:gd name="T36" fmla="*/ 50 w 52"/>
                <a:gd name="T37" fmla="*/ 38 h 55"/>
                <a:gd name="T38" fmla="*/ 43 w 52"/>
                <a:gd name="T39" fmla="*/ 43 h 55"/>
                <a:gd name="T40" fmla="*/ 34 w 52"/>
                <a:gd name="T41" fmla="*/ 45 h 55"/>
                <a:gd name="T42" fmla="*/ 8 w 52"/>
                <a:gd name="T43" fmla="*/ 5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55"/>
                <a:gd name="T68" fmla="*/ 52 w 52"/>
                <a:gd name="T69" fmla="*/ 55 h 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55">
                  <a:moveTo>
                    <a:pt x="8" y="55"/>
                  </a:moveTo>
                  <a:lnTo>
                    <a:pt x="7" y="49"/>
                  </a:lnTo>
                  <a:lnTo>
                    <a:pt x="5" y="37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7" y="11"/>
                  </a:lnTo>
                  <a:lnTo>
                    <a:pt x="7" y="3"/>
                  </a:lnTo>
                  <a:lnTo>
                    <a:pt x="8" y="3"/>
                  </a:lnTo>
                  <a:lnTo>
                    <a:pt x="13" y="3"/>
                  </a:lnTo>
                  <a:lnTo>
                    <a:pt x="23" y="0"/>
                  </a:lnTo>
                  <a:lnTo>
                    <a:pt x="46" y="11"/>
                  </a:lnTo>
                  <a:lnTo>
                    <a:pt x="46" y="20"/>
                  </a:lnTo>
                  <a:lnTo>
                    <a:pt x="52" y="18"/>
                  </a:lnTo>
                  <a:lnTo>
                    <a:pt x="48" y="28"/>
                  </a:lnTo>
                  <a:lnTo>
                    <a:pt x="41" y="35"/>
                  </a:lnTo>
                  <a:lnTo>
                    <a:pt x="41" y="41"/>
                  </a:lnTo>
                  <a:lnTo>
                    <a:pt x="50" y="37"/>
                  </a:lnTo>
                  <a:lnTo>
                    <a:pt x="50" y="38"/>
                  </a:lnTo>
                  <a:lnTo>
                    <a:pt x="43" y="43"/>
                  </a:lnTo>
                  <a:lnTo>
                    <a:pt x="34" y="45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89" name="Group 1394"/>
          <p:cNvGrpSpPr>
            <a:grpSpLocks/>
          </p:cNvGrpSpPr>
          <p:nvPr/>
        </p:nvGrpSpPr>
        <p:grpSpPr bwMode="auto">
          <a:xfrm>
            <a:off x="5118101" y="2410178"/>
            <a:ext cx="166511" cy="107244"/>
            <a:chOff x="2904" y="2105"/>
            <a:chExt cx="118" cy="76"/>
          </a:xfrm>
        </p:grpSpPr>
        <p:sp>
          <p:nvSpPr>
            <p:cNvPr id="142485" name="Freeform 1392"/>
            <p:cNvSpPr>
              <a:spLocks/>
            </p:cNvSpPr>
            <p:nvPr/>
          </p:nvSpPr>
          <p:spPr bwMode="auto">
            <a:xfrm>
              <a:off x="2904" y="2105"/>
              <a:ext cx="118" cy="76"/>
            </a:xfrm>
            <a:custGeom>
              <a:avLst/>
              <a:gdLst>
                <a:gd name="T0" fmla="*/ 104 w 118"/>
                <a:gd name="T1" fmla="*/ 0 h 76"/>
                <a:gd name="T2" fmla="*/ 118 w 118"/>
                <a:gd name="T3" fmla="*/ 28 h 76"/>
                <a:gd name="T4" fmla="*/ 108 w 118"/>
                <a:gd name="T5" fmla="*/ 32 h 76"/>
                <a:gd name="T6" fmla="*/ 107 w 118"/>
                <a:gd name="T7" fmla="*/ 39 h 76"/>
                <a:gd name="T8" fmla="*/ 107 w 118"/>
                <a:gd name="T9" fmla="*/ 42 h 76"/>
                <a:gd name="T10" fmla="*/ 77 w 118"/>
                <a:gd name="T11" fmla="*/ 52 h 76"/>
                <a:gd name="T12" fmla="*/ 70 w 118"/>
                <a:gd name="T13" fmla="*/ 55 h 76"/>
                <a:gd name="T14" fmla="*/ 64 w 118"/>
                <a:gd name="T15" fmla="*/ 60 h 76"/>
                <a:gd name="T16" fmla="*/ 59 w 118"/>
                <a:gd name="T17" fmla="*/ 60 h 76"/>
                <a:gd name="T18" fmla="*/ 56 w 118"/>
                <a:gd name="T19" fmla="*/ 60 h 76"/>
                <a:gd name="T20" fmla="*/ 44 w 118"/>
                <a:gd name="T21" fmla="*/ 67 h 76"/>
                <a:gd name="T22" fmla="*/ 29 w 118"/>
                <a:gd name="T23" fmla="*/ 69 h 76"/>
                <a:gd name="T24" fmla="*/ 22 w 118"/>
                <a:gd name="T25" fmla="*/ 71 h 76"/>
                <a:gd name="T26" fmla="*/ 22 w 118"/>
                <a:gd name="T27" fmla="*/ 76 h 76"/>
                <a:gd name="T28" fmla="*/ 15 w 118"/>
                <a:gd name="T29" fmla="*/ 76 h 76"/>
                <a:gd name="T30" fmla="*/ 5 w 118"/>
                <a:gd name="T31" fmla="*/ 76 h 76"/>
                <a:gd name="T32" fmla="*/ 0 w 118"/>
                <a:gd name="T33" fmla="*/ 73 h 76"/>
                <a:gd name="T34" fmla="*/ 26 w 118"/>
                <a:gd name="T35" fmla="*/ 63 h 76"/>
                <a:gd name="T36" fmla="*/ 35 w 118"/>
                <a:gd name="T37" fmla="*/ 60 h 76"/>
                <a:gd name="T38" fmla="*/ 41 w 118"/>
                <a:gd name="T39" fmla="*/ 56 h 76"/>
                <a:gd name="T40" fmla="*/ 41 w 118"/>
                <a:gd name="T41" fmla="*/ 55 h 76"/>
                <a:gd name="T42" fmla="*/ 33 w 118"/>
                <a:gd name="T43" fmla="*/ 59 h 76"/>
                <a:gd name="T44" fmla="*/ 33 w 118"/>
                <a:gd name="T45" fmla="*/ 52 h 76"/>
                <a:gd name="T46" fmla="*/ 40 w 118"/>
                <a:gd name="T47" fmla="*/ 45 h 76"/>
                <a:gd name="T48" fmla="*/ 44 w 118"/>
                <a:gd name="T49" fmla="*/ 35 h 76"/>
                <a:gd name="T50" fmla="*/ 64 w 118"/>
                <a:gd name="T51" fmla="*/ 10 h 76"/>
                <a:gd name="T52" fmla="*/ 104 w 118"/>
                <a:gd name="T53" fmla="*/ 0 h 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8"/>
                <a:gd name="T82" fmla="*/ 0 h 76"/>
                <a:gd name="T83" fmla="*/ 118 w 118"/>
                <a:gd name="T84" fmla="*/ 76 h 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8" h="76">
                  <a:moveTo>
                    <a:pt x="104" y="0"/>
                  </a:moveTo>
                  <a:lnTo>
                    <a:pt x="118" y="28"/>
                  </a:lnTo>
                  <a:lnTo>
                    <a:pt x="108" y="32"/>
                  </a:lnTo>
                  <a:lnTo>
                    <a:pt x="107" y="39"/>
                  </a:lnTo>
                  <a:lnTo>
                    <a:pt x="107" y="42"/>
                  </a:lnTo>
                  <a:lnTo>
                    <a:pt x="77" y="52"/>
                  </a:lnTo>
                  <a:lnTo>
                    <a:pt x="70" y="55"/>
                  </a:lnTo>
                  <a:lnTo>
                    <a:pt x="64" y="60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44" y="67"/>
                  </a:lnTo>
                  <a:lnTo>
                    <a:pt x="29" y="69"/>
                  </a:lnTo>
                  <a:lnTo>
                    <a:pt x="22" y="71"/>
                  </a:lnTo>
                  <a:lnTo>
                    <a:pt x="22" y="76"/>
                  </a:lnTo>
                  <a:lnTo>
                    <a:pt x="15" y="76"/>
                  </a:lnTo>
                  <a:lnTo>
                    <a:pt x="5" y="76"/>
                  </a:lnTo>
                  <a:lnTo>
                    <a:pt x="0" y="73"/>
                  </a:lnTo>
                  <a:lnTo>
                    <a:pt x="26" y="63"/>
                  </a:lnTo>
                  <a:lnTo>
                    <a:pt x="35" y="60"/>
                  </a:lnTo>
                  <a:lnTo>
                    <a:pt x="41" y="56"/>
                  </a:lnTo>
                  <a:lnTo>
                    <a:pt x="41" y="55"/>
                  </a:lnTo>
                  <a:lnTo>
                    <a:pt x="33" y="59"/>
                  </a:lnTo>
                  <a:lnTo>
                    <a:pt x="33" y="52"/>
                  </a:lnTo>
                  <a:lnTo>
                    <a:pt x="40" y="45"/>
                  </a:lnTo>
                  <a:lnTo>
                    <a:pt x="44" y="35"/>
                  </a:lnTo>
                  <a:lnTo>
                    <a:pt x="64" y="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86" name="Freeform 1393"/>
            <p:cNvSpPr>
              <a:spLocks/>
            </p:cNvSpPr>
            <p:nvPr/>
          </p:nvSpPr>
          <p:spPr bwMode="auto">
            <a:xfrm>
              <a:off x="2904" y="2105"/>
              <a:ext cx="118" cy="76"/>
            </a:xfrm>
            <a:custGeom>
              <a:avLst/>
              <a:gdLst>
                <a:gd name="T0" fmla="*/ 104 w 118"/>
                <a:gd name="T1" fmla="*/ 0 h 76"/>
                <a:gd name="T2" fmla="*/ 118 w 118"/>
                <a:gd name="T3" fmla="*/ 28 h 76"/>
                <a:gd name="T4" fmla="*/ 108 w 118"/>
                <a:gd name="T5" fmla="*/ 32 h 76"/>
                <a:gd name="T6" fmla="*/ 107 w 118"/>
                <a:gd name="T7" fmla="*/ 39 h 76"/>
                <a:gd name="T8" fmla="*/ 107 w 118"/>
                <a:gd name="T9" fmla="*/ 42 h 76"/>
                <a:gd name="T10" fmla="*/ 77 w 118"/>
                <a:gd name="T11" fmla="*/ 52 h 76"/>
                <a:gd name="T12" fmla="*/ 70 w 118"/>
                <a:gd name="T13" fmla="*/ 55 h 76"/>
                <a:gd name="T14" fmla="*/ 64 w 118"/>
                <a:gd name="T15" fmla="*/ 60 h 76"/>
                <a:gd name="T16" fmla="*/ 59 w 118"/>
                <a:gd name="T17" fmla="*/ 60 h 76"/>
                <a:gd name="T18" fmla="*/ 56 w 118"/>
                <a:gd name="T19" fmla="*/ 60 h 76"/>
                <a:gd name="T20" fmla="*/ 44 w 118"/>
                <a:gd name="T21" fmla="*/ 67 h 76"/>
                <a:gd name="T22" fmla="*/ 29 w 118"/>
                <a:gd name="T23" fmla="*/ 69 h 76"/>
                <a:gd name="T24" fmla="*/ 22 w 118"/>
                <a:gd name="T25" fmla="*/ 71 h 76"/>
                <a:gd name="T26" fmla="*/ 22 w 118"/>
                <a:gd name="T27" fmla="*/ 76 h 76"/>
                <a:gd name="T28" fmla="*/ 15 w 118"/>
                <a:gd name="T29" fmla="*/ 76 h 76"/>
                <a:gd name="T30" fmla="*/ 5 w 118"/>
                <a:gd name="T31" fmla="*/ 76 h 76"/>
                <a:gd name="T32" fmla="*/ 0 w 118"/>
                <a:gd name="T33" fmla="*/ 73 h 76"/>
                <a:gd name="T34" fmla="*/ 26 w 118"/>
                <a:gd name="T35" fmla="*/ 63 h 76"/>
                <a:gd name="T36" fmla="*/ 35 w 118"/>
                <a:gd name="T37" fmla="*/ 60 h 76"/>
                <a:gd name="T38" fmla="*/ 41 w 118"/>
                <a:gd name="T39" fmla="*/ 56 h 76"/>
                <a:gd name="T40" fmla="*/ 41 w 118"/>
                <a:gd name="T41" fmla="*/ 55 h 76"/>
                <a:gd name="T42" fmla="*/ 33 w 118"/>
                <a:gd name="T43" fmla="*/ 59 h 76"/>
                <a:gd name="T44" fmla="*/ 33 w 118"/>
                <a:gd name="T45" fmla="*/ 52 h 76"/>
                <a:gd name="T46" fmla="*/ 40 w 118"/>
                <a:gd name="T47" fmla="*/ 45 h 76"/>
                <a:gd name="T48" fmla="*/ 44 w 118"/>
                <a:gd name="T49" fmla="*/ 35 h 76"/>
                <a:gd name="T50" fmla="*/ 64 w 118"/>
                <a:gd name="T51" fmla="*/ 10 h 76"/>
                <a:gd name="T52" fmla="*/ 104 w 118"/>
                <a:gd name="T53" fmla="*/ 0 h 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8"/>
                <a:gd name="T82" fmla="*/ 0 h 76"/>
                <a:gd name="T83" fmla="*/ 118 w 118"/>
                <a:gd name="T84" fmla="*/ 76 h 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8" h="76">
                  <a:moveTo>
                    <a:pt x="104" y="0"/>
                  </a:moveTo>
                  <a:lnTo>
                    <a:pt x="118" y="28"/>
                  </a:lnTo>
                  <a:lnTo>
                    <a:pt x="108" y="32"/>
                  </a:lnTo>
                  <a:lnTo>
                    <a:pt x="107" y="39"/>
                  </a:lnTo>
                  <a:lnTo>
                    <a:pt x="107" y="42"/>
                  </a:lnTo>
                  <a:lnTo>
                    <a:pt x="77" y="52"/>
                  </a:lnTo>
                  <a:lnTo>
                    <a:pt x="70" y="55"/>
                  </a:lnTo>
                  <a:lnTo>
                    <a:pt x="64" y="60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44" y="67"/>
                  </a:lnTo>
                  <a:lnTo>
                    <a:pt x="29" y="69"/>
                  </a:lnTo>
                  <a:lnTo>
                    <a:pt x="22" y="71"/>
                  </a:lnTo>
                  <a:lnTo>
                    <a:pt x="22" y="76"/>
                  </a:lnTo>
                  <a:lnTo>
                    <a:pt x="15" y="76"/>
                  </a:lnTo>
                  <a:lnTo>
                    <a:pt x="5" y="76"/>
                  </a:lnTo>
                  <a:lnTo>
                    <a:pt x="0" y="73"/>
                  </a:lnTo>
                  <a:lnTo>
                    <a:pt x="26" y="63"/>
                  </a:lnTo>
                  <a:lnTo>
                    <a:pt x="35" y="60"/>
                  </a:lnTo>
                  <a:lnTo>
                    <a:pt x="41" y="56"/>
                  </a:lnTo>
                  <a:lnTo>
                    <a:pt x="41" y="55"/>
                  </a:lnTo>
                  <a:lnTo>
                    <a:pt x="33" y="59"/>
                  </a:lnTo>
                  <a:lnTo>
                    <a:pt x="33" y="52"/>
                  </a:lnTo>
                  <a:lnTo>
                    <a:pt x="40" y="45"/>
                  </a:lnTo>
                  <a:lnTo>
                    <a:pt x="44" y="35"/>
                  </a:lnTo>
                  <a:lnTo>
                    <a:pt x="64" y="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0" name="Group 1397"/>
          <p:cNvGrpSpPr>
            <a:grpSpLocks/>
          </p:cNvGrpSpPr>
          <p:nvPr/>
        </p:nvGrpSpPr>
        <p:grpSpPr bwMode="auto">
          <a:xfrm>
            <a:off x="6231467" y="2389011"/>
            <a:ext cx="40923" cy="33867"/>
            <a:chOff x="3693" y="2090"/>
            <a:chExt cx="29" cy="24"/>
          </a:xfrm>
        </p:grpSpPr>
        <p:sp>
          <p:nvSpPr>
            <p:cNvPr id="142483" name="Freeform 1395"/>
            <p:cNvSpPr>
              <a:spLocks/>
            </p:cNvSpPr>
            <p:nvPr/>
          </p:nvSpPr>
          <p:spPr bwMode="auto">
            <a:xfrm>
              <a:off x="3693" y="2090"/>
              <a:ext cx="29" cy="24"/>
            </a:xfrm>
            <a:custGeom>
              <a:avLst/>
              <a:gdLst>
                <a:gd name="T0" fmla="*/ 10 w 29"/>
                <a:gd name="T1" fmla="*/ 1 h 24"/>
                <a:gd name="T2" fmla="*/ 8 w 29"/>
                <a:gd name="T3" fmla="*/ 1 h 24"/>
                <a:gd name="T4" fmla="*/ 8 w 29"/>
                <a:gd name="T5" fmla="*/ 7 h 24"/>
                <a:gd name="T6" fmla="*/ 0 w 29"/>
                <a:gd name="T7" fmla="*/ 11 h 24"/>
                <a:gd name="T8" fmla="*/ 0 w 29"/>
                <a:gd name="T9" fmla="*/ 19 h 24"/>
                <a:gd name="T10" fmla="*/ 11 w 29"/>
                <a:gd name="T11" fmla="*/ 24 h 24"/>
                <a:gd name="T12" fmla="*/ 16 w 29"/>
                <a:gd name="T13" fmla="*/ 19 h 24"/>
                <a:gd name="T14" fmla="*/ 23 w 29"/>
                <a:gd name="T15" fmla="*/ 18 h 24"/>
                <a:gd name="T16" fmla="*/ 23 w 29"/>
                <a:gd name="T17" fmla="*/ 11 h 24"/>
                <a:gd name="T18" fmla="*/ 29 w 29"/>
                <a:gd name="T19" fmla="*/ 7 h 24"/>
                <a:gd name="T20" fmla="*/ 29 w 29"/>
                <a:gd name="T21" fmla="*/ 1 h 24"/>
                <a:gd name="T22" fmla="*/ 26 w 29"/>
                <a:gd name="T23" fmla="*/ 0 h 24"/>
                <a:gd name="T24" fmla="*/ 23 w 29"/>
                <a:gd name="T25" fmla="*/ 1 h 24"/>
                <a:gd name="T26" fmla="*/ 11 w 29"/>
                <a:gd name="T27" fmla="*/ 1 h 24"/>
                <a:gd name="T28" fmla="*/ 10 w 29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24"/>
                <a:gd name="T47" fmla="*/ 29 w 2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24">
                  <a:moveTo>
                    <a:pt x="10" y="1"/>
                  </a:moveTo>
                  <a:lnTo>
                    <a:pt x="8" y="1"/>
                  </a:lnTo>
                  <a:lnTo>
                    <a:pt x="8" y="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1" y="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84" name="Freeform 1396"/>
            <p:cNvSpPr>
              <a:spLocks/>
            </p:cNvSpPr>
            <p:nvPr/>
          </p:nvSpPr>
          <p:spPr bwMode="auto">
            <a:xfrm>
              <a:off x="3693" y="2090"/>
              <a:ext cx="29" cy="24"/>
            </a:xfrm>
            <a:custGeom>
              <a:avLst/>
              <a:gdLst>
                <a:gd name="T0" fmla="*/ 10 w 29"/>
                <a:gd name="T1" fmla="*/ 1 h 24"/>
                <a:gd name="T2" fmla="*/ 8 w 29"/>
                <a:gd name="T3" fmla="*/ 1 h 24"/>
                <a:gd name="T4" fmla="*/ 8 w 29"/>
                <a:gd name="T5" fmla="*/ 7 h 24"/>
                <a:gd name="T6" fmla="*/ 0 w 29"/>
                <a:gd name="T7" fmla="*/ 11 h 24"/>
                <a:gd name="T8" fmla="*/ 0 w 29"/>
                <a:gd name="T9" fmla="*/ 19 h 24"/>
                <a:gd name="T10" fmla="*/ 11 w 29"/>
                <a:gd name="T11" fmla="*/ 24 h 24"/>
                <a:gd name="T12" fmla="*/ 16 w 29"/>
                <a:gd name="T13" fmla="*/ 19 h 24"/>
                <a:gd name="T14" fmla="*/ 23 w 29"/>
                <a:gd name="T15" fmla="*/ 18 h 24"/>
                <a:gd name="T16" fmla="*/ 23 w 29"/>
                <a:gd name="T17" fmla="*/ 11 h 24"/>
                <a:gd name="T18" fmla="*/ 29 w 29"/>
                <a:gd name="T19" fmla="*/ 7 h 24"/>
                <a:gd name="T20" fmla="*/ 29 w 29"/>
                <a:gd name="T21" fmla="*/ 1 h 24"/>
                <a:gd name="T22" fmla="*/ 26 w 29"/>
                <a:gd name="T23" fmla="*/ 0 h 24"/>
                <a:gd name="T24" fmla="*/ 23 w 29"/>
                <a:gd name="T25" fmla="*/ 1 h 24"/>
                <a:gd name="T26" fmla="*/ 11 w 29"/>
                <a:gd name="T27" fmla="*/ 1 h 24"/>
                <a:gd name="T28" fmla="*/ 10 w 29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24"/>
                <a:gd name="T47" fmla="*/ 29 w 2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24">
                  <a:moveTo>
                    <a:pt x="10" y="1"/>
                  </a:moveTo>
                  <a:lnTo>
                    <a:pt x="8" y="1"/>
                  </a:lnTo>
                  <a:lnTo>
                    <a:pt x="8" y="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1" y="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1" name="Group 1400"/>
          <p:cNvGrpSpPr>
            <a:grpSpLocks/>
          </p:cNvGrpSpPr>
          <p:nvPr/>
        </p:nvGrpSpPr>
        <p:grpSpPr bwMode="auto">
          <a:xfrm>
            <a:off x="5658556" y="2650067"/>
            <a:ext cx="7056" cy="5644"/>
            <a:chOff x="3287" y="2275"/>
            <a:chExt cx="5" cy="4"/>
          </a:xfrm>
        </p:grpSpPr>
        <p:sp>
          <p:nvSpPr>
            <p:cNvPr id="142481" name="Freeform 1398"/>
            <p:cNvSpPr>
              <a:spLocks/>
            </p:cNvSpPr>
            <p:nvPr/>
          </p:nvSpPr>
          <p:spPr bwMode="auto">
            <a:xfrm>
              <a:off x="3287" y="2275"/>
              <a:ext cx="5" cy="4"/>
            </a:xfrm>
            <a:custGeom>
              <a:avLst/>
              <a:gdLst>
                <a:gd name="T0" fmla="*/ 3 w 5"/>
                <a:gd name="T1" fmla="*/ 1 h 4"/>
                <a:gd name="T2" fmla="*/ 5 w 5"/>
                <a:gd name="T3" fmla="*/ 4 h 4"/>
                <a:gd name="T4" fmla="*/ 3 w 5"/>
                <a:gd name="T5" fmla="*/ 4 h 4"/>
                <a:gd name="T6" fmla="*/ 0 w 5"/>
                <a:gd name="T7" fmla="*/ 4 h 4"/>
                <a:gd name="T8" fmla="*/ 0 w 5"/>
                <a:gd name="T9" fmla="*/ 0 h 4"/>
                <a:gd name="T10" fmla="*/ 3 w 5"/>
                <a:gd name="T11" fmla="*/ 0 h 4"/>
                <a:gd name="T12" fmla="*/ 3 w 5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3" y="1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82" name="Freeform 1399"/>
            <p:cNvSpPr>
              <a:spLocks/>
            </p:cNvSpPr>
            <p:nvPr/>
          </p:nvSpPr>
          <p:spPr bwMode="auto">
            <a:xfrm>
              <a:off x="3287" y="2275"/>
              <a:ext cx="5" cy="4"/>
            </a:xfrm>
            <a:custGeom>
              <a:avLst/>
              <a:gdLst>
                <a:gd name="T0" fmla="*/ 3 w 5"/>
                <a:gd name="T1" fmla="*/ 1 h 4"/>
                <a:gd name="T2" fmla="*/ 5 w 5"/>
                <a:gd name="T3" fmla="*/ 4 h 4"/>
                <a:gd name="T4" fmla="*/ 3 w 5"/>
                <a:gd name="T5" fmla="*/ 4 h 4"/>
                <a:gd name="T6" fmla="*/ 0 w 5"/>
                <a:gd name="T7" fmla="*/ 4 h 4"/>
                <a:gd name="T8" fmla="*/ 0 w 5"/>
                <a:gd name="T9" fmla="*/ 0 h 4"/>
                <a:gd name="T10" fmla="*/ 3 w 5"/>
                <a:gd name="T11" fmla="*/ 0 h 4"/>
                <a:gd name="T12" fmla="*/ 3 w 5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3" y="1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2" name="Group 1403"/>
          <p:cNvGrpSpPr>
            <a:grpSpLocks/>
          </p:cNvGrpSpPr>
          <p:nvPr/>
        </p:nvGrpSpPr>
        <p:grpSpPr bwMode="auto">
          <a:xfrm>
            <a:off x="5112456" y="1704623"/>
            <a:ext cx="647700" cy="309034"/>
            <a:chOff x="2900" y="1605"/>
            <a:chExt cx="459" cy="219"/>
          </a:xfrm>
        </p:grpSpPr>
        <p:sp>
          <p:nvSpPr>
            <p:cNvPr id="142479" name="Freeform 1401"/>
            <p:cNvSpPr>
              <a:spLocks/>
            </p:cNvSpPr>
            <p:nvPr/>
          </p:nvSpPr>
          <p:spPr bwMode="auto">
            <a:xfrm>
              <a:off x="2900" y="1605"/>
              <a:ext cx="459" cy="219"/>
            </a:xfrm>
            <a:custGeom>
              <a:avLst/>
              <a:gdLst>
                <a:gd name="T0" fmla="*/ 457 w 459"/>
                <a:gd name="T1" fmla="*/ 88 h 219"/>
                <a:gd name="T2" fmla="*/ 444 w 459"/>
                <a:gd name="T3" fmla="*/ 93 h 219"/>
                <a:gd name="T4" fmla="*/ 444 w 459"/>
                <a:gd name="T5" fmla="*/ 114 h 219"/>
                <a:gd name="T6" fmla="*/ 417 w 459"/>
                <a:gd name="T7" fmla="*/ 137 h 219"/>
                <a:gd name="T8" fmla="*/ 417 w 459"/>
                <a:gd name="T9" fmla="*/ 144 h 219"/>
                <a:gd name="T10" fmla="*/ 392 w 459"/>
                <a:gd name="T11" fmla="*/ 150 h 219"/>
                <a:gd name="T12" fmla="*/ 409 w 459"/>
                <a:gd name="T13" fmla="*/ 174 h 219"/>
                <a:gd name="T14" fmla="*/ 397 w 459"/>
                <a:gd name="T15" fmla="*/ 191 h 219"/>
                <a:gd name="T16" fmla="*/ 346 w 459"/>
                <a:gd name="T17" fmla="*/ 182 h 219"/>
                <a:gd name="T18" fmla="*/ 331 w 459"/>
                <a:gd name="T19" fmla="*/ 177 h 219"/>
                <a:gd name="T20" fmla="*/ 283 w 459"/>
                <a:gd name="T21" fmla="*/ 204 h 219"/>
                <a:gd name="T22" fmla="*/ 272 w 459"/>
                <a:gd name="T23" fmla="*/ 210 h 219"/>
                <a:gd name="T24" fmla="*/ 257 w 459"/>
                <a:gd name="T25" fmla="*/ 212 h 219"/>
                <a:gd name="T26" fmla="*/ 238 w 459"/>
                <a:gd name="T27" fmla="*/ 206 h 219"/>
                <a:gd name="T28" fmla="*/ 232 w 459"/>
                <a:gd name="T29" fmla="*/ 193 h 219"/>
                <a:gd name="T30" fmla="*/ 221 w 459"/>
                <a:gd name="T31" fmla="*/ 185 h 219"/>
                <a:gd name="T32" fmla="*/ 187 w 459"/>
                <a:gd name="T33" fmla="*/ 181 h 219"/>
                <a:gd name="T34" fmla="*/ 164 w 459"/>
                <a:gd name="T35" fmla="*/ 171 h 219"/>
                <a:gd name="T36" fmla="*/ 168 w 459"/>
                <a:gd name="T37" fmla="*/ 157 h 219"/>
                <a:gd name="T38" fmla="*/ 171 w 459"/>
                <a:gd name="T39" fmla="*/ 136 h 219"/>
                <a:gd name="T40" fmla="*/ 165 w 459"/>
                <a:gd name="T41" fmla="*/ 136 h 219"/>
                <a:gd name="T42" fmla="*/ 127 w 459"/>
                <a:gd name="T43" fmla="*/ 146 h 219"/>
                <a:gd name="T44" fmla="*/ 120 w 459"/>
                <a:gd name="T45" fmla="*/ 177 h 219"/>
                <a:gd name="T46" fmla="*/ 120 w 459"/>
                <a:gd name="T47" fmla="*/ 210 h 219"/>
                <a:gd name="T48" fmla="*/ 98 w 459"/>
                <a:gd name="T49" fmla="*/ 202 h 219"/>
                <a:gd name="T50" fmla="*/ 81 w 459"/>
                <a:gd name="T51" fmla="*/ 208 h 219"/>
                <a:gd name="T52" fmla="*/ 81 w 459"/>
                <a:gd name="T53" fmla="*/ 208 h 219"/>
                <a:gd name="T54" fmla="*/ 81 w 459"/>
                <a:gd name="T55" fmla="*/ 193 h 219"/>
                <a:gd name="T56" fmla="*/ 67 w 459"/>
                <a:gd name="T57" fmla="*/ 191 h 219"/>
                <a:gd name="T58" fmla="*/ 51 w 459"/>
                <a:gd name="T59" fmla="*/ 170 h 219"/>
                <a:gd name="T60" fmla="*/ 64 w 459"/>
                <a:gd name="T61" fmla="*/ 170 h 219"/>
                <a:gd name="T62" fmla="*/ 63 w 459"/>
                <a:gd name="T63" fmla="*/ 159 h 219"/>
                <a:gd name="T64" fmla="*/ 78 w 459"/>
                <a:gd name="T65" fmla="*/ 153 h 219"/>
                <a:gd name="T66" fmla="*/ 67 w 459"/>
                <a:gd name="T67" fmla="*/ 136 h 219"/>
                <a:gd name="T68" fmla="*/ 51 w 459"/>
                <a:gd name="T69" fmla="*/ 133 h 219"/>
                <a:gd name="T70" fmla="*/ 37 w 459"/>
                <a:gd name="T71" fmla="*/ 142 h 219"/>
                <a:gd name="T72" fmla="*/ 12 w 459"/>
                <a:gd name="T73" fmla="*/ 105 h 219"/>
                <a:gd name="T74" fmla="*/ 14 w 459"/>
                <a:gd name="T75" fmla="*/ 67 h 219"/>
                <a:gd name="T76" fmla="*/ 67 w 459"/>
                <a:gd name="T77" fmla="*/ 70 h 219"/>
                <a:gd name="T78" fmla="*/ 133 w 459"/>
                <a:gd name="T79" fmla="*/ 58 h 219"/>
                <a:gd name="T80" fmla="*/ 193 w 459"/>
                <a:gd name="T81" fmla="*/ 7 h 219"/>
                <a:gd name="T82" fmla="*/ 260 w 459"/>
                <a:gd name="T83" fmla="*/ 0 h 219"/>
                <a:gd name="T84" fmla="*/ 321 w 459"/>
                <a:gd name="T85" fmla="*/ 15 h 219"/>
                <a:gd name="T86" fmla="*/ 385 w 459"/>
                <a:gd name="T87" fmla="*/ 62 h 219"/>
                <a:gd name="T88" fmla="*/ 439 w 459"/>
                <a:gd name="T89" fmla="*/ 76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9"/>
                <a:gd name="T136" fmla="*/ 0 h 219"/>
                <a:gd name="T137" fmla="*/ 459 w 459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9" h="219">
                  <a:moveTo>
                    <a:pt x="459" y="80"/>
                  </a:moveTo>
                  <a:lnTo>
                    <a:pt x="457" y="88"/>
                  </a:lnTo>
                  <a:lnTo>
                    <a:pt x="451" y="90"/>
                  </a:lnTo>
                  <a:lnTo>
                    <a:pt x="444" y="93"/>
                  </a:lnTo>
                  <a:lnTo>
                    <a:pt x="450" y="109"/>
                  </a:lnTo>
                  <a:lnTo>
                    <a:pt x="444" y="114"/>
                  </a:lnTo>
                  <a:lnTo>
                    <a:pt x="420" y="114"/>
                  </a:lnTo>
                  <a:lnTo>
                    <a:pt x="417" y="137"/>
                  </a:lnTo>
                  <a:lnTo>
                    <a:pt x="421" y="140"/>
                  </a:lnTo>
                  <a:lnTo>
                    <a:pt x="417" y="144"/>
                  </a:lnTo>
                  <a:lnTo>
                    <a:pt x="410" y="142"/>
                  </a:lnTo>
                  <a:lnTo>
                    <a:pt x="392" y="150"/>
                  </a:lnTo>
                  <a:lnTo>
                    <a:pt x="397" y="150"/>
                  </a:lnTo>
                  <a:lnTo>
                    <a:pt x="409" y="174"/>
                  </a:lnTo>
                  <a:lnTo>
                    <a:pt x="406" y="193"/>
                  </a:lnTo>
                  <a:lnTo>
                    <a:pt x="397" y="191"/>
                  </a:lnTo>
                  <a:lnTo>
                    <a:pt x="397" y="187"/>
                  </a:lnTo>
                  <a:lnTo>
                    <a:pt x="346" y="182"/>
                  </a:lnTo>
                  <a:lnTo>
                    <a:pt x="346" y="178"/>
                  </a:lnTo>
                  <a:lnTo>
                    <a:pt x="331" y="177"/>
                  </a:lnTo>
                  <a:lnTo>
                    <a:pt x="298" y="193"/>
                  </a:lnTo>
                  <a:lnTo>
                    <a:pt x="283" y="204"/>
                  </a:lnTo>
                  <a:lnTo>
                    <a:pt x="273" y="204"/>
                  </a:lnTo>
                  <a:lnTo>
                    <a:pt x="272" y="210"/>
                  </a:lnTo>
                  <a:lnTo>
                    <a:pt x="265" y="219"/>
                  </a:lnTo>
                  <a:lnTo>
                    <a:pt x="257" y="212"/>
                  </a:lnTo>
                  <a:lnTo>
                    <a:pt x="264" y="210"/>
                  </a:lnTo>
                  <a:lnTo>
                    <a:pt x="238" y="206"/>
                  </a:lnTo>
                  <a:lnTo>
                    <a:pt x="227" y="202"/>
                  </a:lnTo>
                  <a:lnTo>
                    <a:pt x="232" y="193"/>
                  </a:lnTo>
                  <a:lnTo>
                    <a:pt x="221" y="193"/>
                  </a:lnTo>
                  <a:lnTo>
                    <a:pt x="221" y="185"/>
                  </a:lnTo>
                  <a:lnTo>
                    <a:pt x="213" y="182"/>
                  </a:lnTo>
                  <a:lnTo>
                    <a:pt x="187" y="181"/>
                  </a:lnTo>
                  <a:lnTo>
                    <a:pt x="172" y="174"/>
                  </a:lnTo>
                  <a:lnTo>
                    <a:pt x="164" y="171"/>
                  </a:lnTo>
                  <a:lnTo>
                    <a:pt x="164" y="165"/>
                  </a:lnTo>
                  <a:lnTo>
                    <a:pt x="168" y="157"/>
                  </a:lnTo>
                  <a:lnTo>
                    <a:pt x="168" y="149"/>
                  </a:lnTo>
                  <a:lnTo>
                    <a:pt x="171" y="136"/>
                  </a:lnTo>
                  <a:lnTo>
                    <a:pt x="168" y="133"/>
                  </a:lnTo>
                  <a:lnTo>
                    <a:pt x="165" y="136"/>
                  </a:lnTo>
                  <a:lnTo>
                    <a:pt x="142" y="144"/>
                  </a:lnTo>
                  <a:lnTo>
                    <a:pt x="127" y="146"/>
                  </a:lnTo>
                  <a:lnTo>
                    <a:pt x="120" y="157"/>
                  </a:lnTo>
                  <a:lnTo>
                    <a:pt x="120" y="177"/>
                  </a:lnTo>
                  <a:lnTo>
                    <a:pt x="120" y="193"/>
                  </a:lnTo>
                  <a:lnTo>
                    <a:pt x="120" y="210"/>
                  </a:lnTo>
                  <a:lnTo>
                    <a:pt x="105" y="206"/>
                  </a:lnTo>
                  <a:lnTo>
                    <a:pt x="98" y="202"/>
                  </a:lnTo>
                  <a:lnTo>
                    <a:pt x="87" y="199"/>
                  </a:lnTo>
                  <a:lnTo>
                    <a:pt x="81" y="208"/>
                  </a:lnTo>
                  <a:lnTo>
                    <a:pt x="87" y="216"/>
                  </a:lnTo>
                  <a:lnTo>
                    <a:pt x="81" y="208"/>
                  </a:lnTo>
                  <a:lnTo>
                    <a:pt x="81" y="198"/>
                  </a:lnTo>
                  <a:lnTo>
                    <a:pt x="81" y="193"/>
                  </a:lnTo>
                  <a:lnTo>
                    <a:pt x="74" y="191"/>
                  </a:lnTo>
                  <a:lnTo>
                    <a:pt x="67" y="191"/>
                  </a:lnTo>
                  <a:lnTo>
                    <a:pt x="57" y="174"/>
                  </a:lnTo>
                  <a:lnTo>
                    <a:pt x="51" y="170"/>
                  </a:lnTo>
                  <a:lnTo>
                    <a:pt x="57" y="170"/>
                  </a:lnTo>
                  <a:lnTo>
                    <a:pt x="64" y="170"/>
                  </a:lnTo>
                  <a:lnTo>
                    <a:pt x="57" y="164"/>
                  </a:lnTo>
                  <a:lnTo>
                    <a:pt x="63" y="159"/>
                  </a:lnTo>
                  <a:lnTo>
                    <a:pt x="85" y="157"/>
                  </a:lnTo>
                  <a:lnTo>
                    <a:pt x="78" y="153"/>
                  </a:lnTo>
                  <a:lnTo>
                    <a:pt x="78" y="133"/>
                  </a:lnTo>
                  <a:lnTo>
                    <a:pt x="67" y="136"/>
                  </a:lnTo>
                  <a:lnTo>
                    <a:pt x="63" y="131"/>
                  </a:lnTo>
                  <a:lnTo>
                    <a:pt x="51" y="133"/>
                  </a:lnTo>
                  <a:lnTo>
                    <a:pt x="46" y="137"/>
                  </a:lnTo>
                  <a:lnTo>
                    <a:pt x="37" y="142"/>
                  </a:lnTo>
                  <a:lnTo>
                    <a:pt x="26" y="142"/>
                  </a:lnTo>
                  <a:lnTo>
                    <a:pt x="12" y="105"/>
                  </a:lnTo>
                  <a:lnTo>
                    <a:pt x="0" y="105"/>
                  </a:lnTo>
                  <a:lnTo>
                    <a:pt x="14" y="67"/>
                  </a:lnTo>
                  <a:lnTo>
                    <a:pt x="39" y="62"/>
                  </a:lnTo>
                  <a:lnTo>
                    <a:pt x="67" y="70"/>
                  </a:lnTo>
                  <a:lnTo>
                    <a:pt x="142" y="77"/>
                  </a:lnTo>
                  <a:lnTo>
                    <a:pt x="133" y="58"/>
                  </a:lnTo>
                  <a:lnTo>
                    <a:pt x="142" y="15"/>
                  </a:lnTo>
                  <a:lnTo>
                    <a:pt x="193" y="7"/>
                  </a:lnTo>
                  <a:lnTo>
                    <a:pt x="227" y="8"/>
                  </a:lnTo>
                  <a:lnTo>
                    <a:pt x="260" y="0"/>
                  </a:lnTo>
                  <a:lnTo>
                    <a:pt x="284" y="20"/>
                  </a:lnTo>
                  <a:lnTo>
                    <a:pt x="321" y="15"/>
                  </a:lnTo>
                  <a:lnTo>
                    <a:pt x="360" y="39"/>
                  </a:lnTo>
                  <a:lnTo>
                    <a:pt x="385" y="62"/>
                  </a:lnTo>
                  <a:lnTo>
                    <a:pt x="417" y="67"/>
                  </a:lnTo>
                  <a:lnTo>
                    <a:pt x="439" y="76"/>
                  </a:lnTo>
                  <a:lnTo>
                    <a:pt x="459" y="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80" name="Freeform 1402"/>
            <p:cNvSpPr>
              <a:spLocks/>
            </p:cNvSpPr>
            <p:nvPr/>
          </p:nvSpPr>
          <p:spPr bwMode="auto">
            <a:xfrm>
              <a:off x="2900" y="1605"/>
              <a:ext cx="459" cy="219"/>
            </a:xfrm>
            <a:custGeom>
              <a:avLst/>
              <a:gdLst>
                <a:gd name="T0" fmla="*/ 457 w 459"/>
                <a:gd name="T1" fmla="*/ 88 h 219"/>
                <a:gd name="T2" fmla="*/ 444 w 459"/>
                <a:gd name="T3" fmla="*/ 93 h 219"/>
                <a:gd name="T4" fmla="*/ 444 w 459"/>
                <a:gd name="T5" fmla="*/ 114 h 219"/>
                <a:gd name="T6" fmla="*/ 417 w 459"/>
                <a:gd name="T7" fmla="*/ 137 h 219"/>
                <a:gd name="T8" fmla="*/ 417 w 459"/>
                <a:gd name="T9" fmla="*/ 144 h 219"/>
                <a:gd name="T10" fmla="*/ 392 w 459"/>
                <a:gd name="T11" fmla="*/ 150 h 219"/>
                <a:gd name="T12" fmla="*/ 409 w 459"/>
                <a:gd name="T13" fmla="*/ 174 h 219"/>
                <a:gd name="T14" fmla="*/ 397 w 459"/>
                <a:gd name="T15" fmla="*/ 191 h 219"/>
                <a:gd name="T16" fmla="*/ 346 w 459"/>
                <a:gd name="T17" fmla="*/ 182 h 219"/>
                <a:gd name="T18" fmla="*/ 331 w 459"/>
                <a:gd name="T19" fmla="*/ 177 h 219"/>
                <a:gd name="T20" fmla="*/ 283 w 459"/>
                <a:gd name="T21" fmla="*/ 204 h 219"/>
                <a:gd name="T22" fmla="*/ 272 w 459"/>
                <a:gd name="T23" fmla="*/ 210 h 219"/>
                <a:gd name="T24" fmla="*/ 257 w 459"/>
                <a:gd name="T25" fmla="*/ 212 h 219"/>
                <a:gd name="T26" fmla="*/ 238 w 459"/>
                <a:gd name="T27" fmla="*/ 206 h 219"/>
                <a:gd name="T28" fmla="*/ 232 w 459"/>
                <a:gd name="T29" fmla="*/ 193 h 219"/>
                <a:gd name="T30" fmla="*/ 221 w 459"/>
                <a:gd name="T31" fmla="*/ 185 h 219"/>
                <a:gd name="T32" fmla="*/ 187 w 459"/>
                <a:gd name="T33" fmla="*/ 181 h 219"/>
                <a:gd name="T34" fmla="*/ 164 w 459"/>
                <a:gd name="T35" fmla="*/ 171 h 219"/>
                <a:gd name="T36" fmla="*/ 168 w 459"/>
                <a:gd name="T37" fmla="*/ 157 h 219"/>
                <a:gd name="T38" fmla="*/ 171 w 459"/>
                <a:gd name="T39" fmla="*/ 136 h 219"/>
                <a:gd name="T40" fmla="*/ 165 w 459"/>
                <a:gd name="T41" fmla="*/ 136 h 219"/>
                <a:gd name="T42" fmla="*/ 127 w 459"/>
                <a:gd name="T43" fmla="*/ 146 h 219"/>
                <a:gd name="T44" fmla="*/ 120 w 459"/>
                <a:gd name="T45" fmla="*/ 177 h 219"/>
                <a:gd name="T46" fmla="*/ 120 w 459"/>
                <a:gd name="T47" fmla="*/ 210 h 219"/>
                <a:gd name="T48" fmla="*/ 98 w 459"/>
                <a:gd name="T49" fmla="*/ 202 h 219"/>
                <a:gd name="T50" fmla="*/ 81 w 459"/>
                <a:gd name="T51" fmla="*/ 208 h 219"/>
                <a:gd name="T52" fmla="*/ 81 w 459"/>
                <a:gd name="T53" fmla="*/ 208 h 219"/>
                <a:gd name="T54" fmla="*/ 81 w 459"/>
                <a:gd name="T55" fmla="*/ 193 h 219"/>
                <a:gd name="T56" fmla="*/ 67 w 459"/>
                <a:gd name="T57" fmla="*/ 191 h 219"/>
                <a:gd name="T58" fmla="*/ 51 w 459"/>
                <a:gd name="T59" fmla="*/ 170 h 219"/>
                <a:gd name="T60" fmla="*/ 64 w 459"/>
                <a:gd name="T61" fmla="*/ 170 h 219"/>
                <a:gd name="T62" fmla="*/ 63 w 459"/>
                <a:gd name="T63" fmla="*/ 159 h 219"/>
                <a:gd name="T64" fmla="*/ 78 w 459"/>
                <a:gd name="T65" fmla="*/ 153 h 219"/>
                <a:gd name="T66" fmla="*/ 67 w 459"/>
                <a:gd name="T67" fmla="*/ 136 h 219"/>
                <a:gd name="T68" fmla="*/ 51 w 459"/>
                <a:gd name="T69" fmla="*/ 133 h 219"/>
                <a:gd name="T70" fmla="*/ 37 w 459"/>
                <a:gd name="T71" fmla="*/ 142 h 219"/>
                <a:gd name="T72" fmla="*/ 12 w 459"/>
                <a:gd name="T73" fmla="*/ 105 h 219"/>
                <a:gd name="T74" fmla="*/ 14 w 459"/>
                <a:gd name="T75" fmla="*/ 67 h 219"/>
                <a:gd name="T76" fmla="*/ 67 w 459"/>
                <a:gd name="T77" fmla="*/ 70 h 219"/>
                <a:gd name="T78" fmla="*/ 133 w 459"/>
                <a:gd name="T79" fmla="*/ 58 h 219"/>
                <a:gd name="T80" fmla="*/ 193 w 459"/>
                <a:gd name="T81" fmla="*/ 7 h 219"/>
                <a:gd name="T82" fmla="*/ 260 w 459"/>
                <a:gd name="T83" fmla="*/ 0 h 219"/>
                <a:gd name="T84" fmla="*/ 321 w 459"/>
                <a:gd name="T85" fmla="*/ 15 h 219"/>
                <a:gd name="T86" fmla="*/ 385 w 459"/>
                <a:gd name="T87" fmla="*/ 62 h 219"/>
                <a:gd name="T88" fmla="*/ 439 w 459"/>
                <a:gd name="T89" fmla="*/ 76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9"/>
                <a:gd name="T136" fmla="*/ 0 h 219"/>
                <a:gd name="T137" fmla="*/ 459 w 459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9" h="219">
                  <a:moveTo>
                    <a:pt x="459" y="80"/>
                  </a:moveTo>
                  <a:lnTo>
                    <a:pt x="457" y="88"/>
                  </a:lnTo>
                  <a:lnTo>
                    <a:pt x="451" y="90"/>
                  </a:lnTo>
                  <a:lnTo>
                    <a:pt x="444" y="93"/>
                  </a:lnTo>
                  <a:lnTo>
                    <a:pt x="450" y="109"/>
                  </a:lnTo>
                  <a:lnTo>
                    <a:pt x="444" y="114"/>
                  </a:lnTo>
                  <a:lnTo>
                    <a:pt x="420" y="114"/>
                  </a:lnTo>
                  <a:lnTo>
                    <a:pt x="417" y="137"/>
                  </a:lnTo>
                  <a:lnTo>
                    <a:pt x="421" y="140"/>
                  </a:lnTo>
                  <a:lnTo>
                    <a:pt x="417" y="144"/>
                  </a:lnTo>
                  <a:lnTo>
                    <a:pt x="410" y="142"/>
                  </a:lnTo>
                  <a:lnTo>
                    <a:pt x="392" y="150"/>
                  </a:lnTo>
                  <a:lnTo>
                    <a:pt x="397" y="150"/>
                  </a:lnTo>
                  <a:lnTo>
                    <a:pt x="409" y="174"/>
                  </a:lnTo>
                  <a:lnTo>
                    <a:pt x="406" y="193"/>
                  </a:lnTo>
                  <a:lnTo>
                    <a:pt x="397" y="191"/>
                  </a:lnTo>
                  <a:lnTo>
                    <a:pt x="397" y="187"/>
                  </a:lnTo>
                  <a:lnTo>
                    <a:pt x="346" y="182"/>
                  </a:lnTo>
                  <a:lnTo>
                    <a:pt x="346" y="178"/>
                  </a:lnTo>
                  <a:lnTo>
                    <a:pt x="331" y="177"/>
                  </a:lnTo>
                  <a:lnTo>
                    <a:pt x="298" y="193"/>
                  </a:lnTo>
                  <a:lnTo>
                    <a:pt x="283" y="204"/>
                  </a:lnTo>
                  <a:lnTo>
                    <a:pt x="273" y="204"/>
                  </a:lnTo>
                  <a:lnTo>
                    <a:pt x="272" y="210"/>
                  </a:lnTo>
                  <a:lnTo>
                    <a:pt x="265" y="219"/>
                  </a:lnTo>
                  <a:lnTo>
                    <a:pt x="257" y="212"/>
                  </a:lnTo>
                  <a:lnTo>
                    <a:pt x="264" y="210"/>
                  </a:lnTo>
                  <a:lnTo>
                    <a:pt x="238" y="206"/>
                  </a:lnTo>
                  <a:lnTo>
                    <a:pt x="227" y="202"/>
                  </a:lnTo>
                  <a:lnTo>
                    <a:pt x="232" y="193"/>
                  </a:lnTo>
                  <a:lnTo>
                    <a:pt x="221" y="193"/>
                  </a:lnTo>
                  <a:lnTo>
                    <a:pt x="221" y="185"/>
                  </a:lnTo>
                  <a:lnTo>
                    <a:pt x="213" y="182"/>
                  </a:lnTo>
                  <a:lnTo>
                    <a:pt x="187" y="181"/>
                  </a:lnTo>
                  <a:lnTo>
                    <a:pt x="172" y="174"/>
                  </a:lnTo>
                  <a:lnTo>
                    <a:pt x="164" y="171"/>
                  </a:lnTo>
                  <a:lnTo>
                    <a:pt x="164" y="165"/>
                  </a:lnTo>
                  <a:lnTo>
                    <a:pt x="168" y="157"/>
                  </a:lnTo>
                  <a:lnTo>
                    <a:pt x="168" y="149"/>
                  </a:lnTo>
                  <a:lnTo>
                    <a:pt x="171" y="136"/>
                  </a:lnTo>
                  <a:lnTo>
                    <a:pt x="168" y="133"/>
                  </a:lnTo>
                  <a:lnTo>
                    <a:pt x="165" y="136"/>
                  </a:lnTo>
                  <a:lnTo>
                    <a:pt x="142" y="144"/>
                  </a:lnTo>
                  <a:lnTo>
                    <a:pt x="127" y="146"/>
                  </a:lnTo>
                  <a:lnTo>
                    <a:pt x="120" y="157"/>
                  </a:lnTo>
                  <a:lnTo>
                    <a:pt x="120" y="177"/>
                  </a:lnTo>
                  <a:lnTo>
                    <a:pt x="120" y="193"/>
                  </a:lnTo>
                  <a:lnTo>
                    <a:pt x="120" y="210"/>
                  </a:lnTo>
                  <a:lnTo>
                    <a:pt x="105" y="206"/>
                  </a:lnTo>
                  <a:lnTo>
                    <a:pt x="98" y="202"/>
                  </a:lnTo>
                  <a:lnTo>
                    <a:pt x="87" y="199"/>
                  </a:lnTo>
                  <a:lnTo>
                    <a:pt x="81" y="208"/>
                  </a:lnTo>
                  <a:lnTo>
                    <a:pt x="87" y="216"/>
                  </a:lnTo>
                  <a:lnTo>
                    <a:pt x="81" y="208"/>
                  </a:lnTo>
                  <a:lnTo>
                    <a:pt x="81" y="198"/>
                  </a:lnTo>
                  <a:lnTo>
                    <a:pt x="81" y="193"/>
                  </a:lnTo>
                  <a:lnTo>
                    <a:pt x="74" y="191"/>
                  </a:lnTo>
                  <a:lnTo>
                    <a:pt x="67" y="191"/>
                  </a:lnTo>
                  <a:lnTo>
                    <a:pt x="57" y="174"/>
                  </a:lnTo>
                  <a:lnTo>
                    <a:pt x="51" y="170"/>
                  </a:lnTo>
                  <a:lnTo>
                    <a:pt x="57" y="170"/>
                  </a:lnTo>
                  <a:lnTo>
                    <a:pt x="64" y="170"/>
                  </a:lnTo>
                  <a:lnTo>
                    <a:pt x="57" y="164"/>
                  </a:lnTo>
                  <a:lnTo>
                    <a:pt x="63" y="159"/>
                  </a:lnTo>
                  <a:lnTo>
                    <a:pt x="85" y="157"/>
                  </a:lnTo>
                  <a:lnTo>
                    <a:pt x="78" y="153"/>
                  </a:lnTo>
                  <a:lnTo>
                    <a:pt x="78" y="133"/>
                  </a:lnTo>
                  <a:lnTo>
                    <a:pt x="67" y="136"/>
                  </a:lnTo>
                  <a:lnTo>
                    <a:pt x="63" y="131"/>
                  </a:lnTo>
                  <a:lnTo>
                    <a:pt x="51" y="133"/>
                  </a:lnTo>
                  <a:lnTo>
                    <a:pt x="46" y="137"/>
                  </a:lnTo>
                  <a:lnTo>
                    <a:pt x="37" y="142"/>
                  </a:lnTo>
                  <a:lnTo>
                    <a:pt x="26" y="142"/>
                  </a:lnTo>
                  <a:lnTo>
                    <a:pt x="12" y="105"/>
                  </a:lnTo>
                  <a:lnTo>
                    <a:pt x="0" y="105"/>
                  </a:lnTo>
                  <a:lnTo>
                    <a:pt x="14" y="67"/>
                  </a:lnTo>
                  <a:lnTo>
                    <a:pt x="39" y="62"/>
                  </a:lnTo>
                  <a:lnTo>
                    <a:pt x="67" y="70"/>
                  </a:lnTo>
                  <a:lnTo>
                    <a:pt x="142" y="77"/>
                  </a:lnTo>
                  <a:lnTo>
                    <a:pt x="133" y="58"/>
                  </a:lnTo>
                  <a:lnTo>
                    <a:pt x="142" y="15"/>
                  </a:lnTo>
                  <a:lnTo>
                    <a:pt x="193" y="7"/>
                  </a:lnTo>
                  <a:lnTo>
                    <a:pt x="227" y="8"/>
                  </a:lnTo>
                  <a:lnTo>
                    <a:pt x="260" y="0"/>
                  </a:lnTo>
                  <a:lnTo>
                    <a:pt x="284" y="20"/>
                  </a:lnTo>
                  <a:lnTo>
                    <a:pt x="321" y="15"/>
                  </a:lnTo>
                  <a:lnTo>
                    <a:pt x="360" y="39"/>
                  </a:lnTo>
                  <a:lnTo>
                    <a:pt x="385" y="62"/>
                  </a:lnTo>
                  <a:lnTo>
                    <a:pt x="417" y="67"/>
                  </a:lnTo>
                  <a:lnTo>
                    <a:pt x="439" y="76"/>
                  </a:lnTo>
                  <a:lnTo>
                    <a:pt x="459" y="8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3" name="Group 1406"/>
          <p:cNvGrpSpPr>
            <a:grpSpLocks/>
          </p:cNvGrpSpPr>
          <p:nvPr/>
        </p:nvGrpSpPr>
        <p:grpSpPr bwMode="auto">
          <a:xfrm>
            <a:off x="5523089" y="1952978"/>
            <a:ext cx="162278" cy="81844"/>
            <a:chOff x="3191" y="1781"/>
            <a:chExt cx="115" cy="58"/>
          </a:xfrm>
        </p:grpSpPr>
        <p:sp>
          <p:nvSpPr>
            <p:cNvPr id="142477" name="Freeform 1404"/>
            <p:cNvSpPr>
              <a:spLocks/>
            </p:cNvSpPr>
            <p:nvPr/>
          </p:nvSpPr>
          <p:spPr bwMode="auto">
            <a:xfrm>
              <a:off x="3191" y="1781"/>
              <a:ext cx="115" cy="58"/>
            </a:xfrm>
            <a:custGeom>
              <a:avLst/>
              <a:gdLst>
                <a:gd name="T0" fmla="*/ 115 w 115"/>
                <a:gd name="T1" fmla="*/ 16 h 58"/>
                <a:gd name="T2" fmla="*/ 96 w 115"/>
                <a:gd name="T3" fmla="*/ 25 h 58"/>
                <a:gd name="T4" fmla="*/ 92 w 115"/>
                <a:gd name="T5" fmla="*/ 32 h 58"/>
                <a:gd name="T6" fmla="*/ 78 w 115"/>
                <a:gd name="T7" fmla="*/ 33 h 58"/>
                <a:gd name="T8" fmla="*/ 77 w 115"/>
                <a:gd name="T9" fmla="*/ 40 h 58"/>
                <a:gd name="T10" fmla="*/ 67 w 115"/>
                <a:gd name="T11" fmla="*/ 43 h 58"/>
                <a:gd name="T12" fmla="*/ 64 w 115"/>
                <a:gd name="T13" fmla="*/ 40 h 58"/>
                <a:gd name="T14" fmla="*/ 58 w 115"/>
                <a:gd name="T15" fmla="*/ 43 h 58"/>
                <a:gd name="T16" fmla="*/ 47 w 115"/>
                <a:gd name="T17" fmla="*/ 49 h 58"/>
                <a:gd name="T18" fmla="*/ 48 w 115"/>
                <a:gd name="T19" fmla="*/ 58 h 58"/>
                <a:gd name="T20" fmla="*/ 44 w 115"/>
                <a:gd name="T21" fmla="*/ 58 h 58"/>
                <a:gd name="T22" fmla="*/ 7 w 115"/>
                <a:gd name="T23" fmla="*/ 47 h 58"/>
                <a:gd name="T24" fmla="*/ 17 w 115"/>
                <a:gd name="T25" fmla="*/ 47 h 58"/>
                <a:gd name="T26" fmla="*/ 21 w 115"/>
                <a:gd name="T27" fmla="*/ 43 h 58"/>
                <a:gd name="T28" fmla="*/ 33 w 115"/>
                <a:gd name="T29" fmla="*/ 33 h 58"/>
                <a:gd name="T30" fmla="*/ 25 w 115"/>
                <a:gd name="T31" fmla="*/ 33 h 58"/>
                <a:gd name="T32" fmla="*/ 12 w 115"/>
                <a:gd name="T33" fmla="*/ 28 h 58"/>
                <a:gd name="T34" fmla="*/ 0 w 115"/>
                <a:gd name="T35" fmla="*/ 28 h 58"/>
                <a:gd name="T36" fmla="*/ 7 w 115"/>
                <a:gd name="T37" fmla="*/ 16 h 58"/>
                <a:gd name="T38" fmla="*/ 40 w 115"/>
                <a:gd name="T39" fmla="*/ 0 h 58"/>
                <a:gd name="T40" fmla="*/ 56 w 115"/>
                <a:gd name="T41" fmla="*/ 1 h 58"/>
                <a:gd name="T42" fmla="*/ 56 w 115"/>
                <a:gd name="T43" fmla="*/ 5 h 58"/>
                <a:gd name="T44" fmla="*/ 106 w 115"/>
                <a:gd name="T45" fmla="*/ 11 h 58"/>
                <a:gd name="T46" fmla="*/ 106 w 115"/>
                <a:gd name="T47" fmla="*/ 15 h 58"/>
                <a:gd name="T48" fmla="*/ 115 w 115"/>
                <a:gd name="T49" fmla="*/ 1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5"/>
                <a:gd name="T76" fmla="*/ 0 h 58"/>
                <a:gd name="T77" fmla="*/ 115 w 11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5" h="58">
                  <a:moveTo>
                    <a:pt x="115" y="16"/>
                  </a:moveTo>
                  <a:lnTo>
                    <a:pt x="96" y="25"/>
                  </a:lnTo>
                  <a:lnTo>
                    <a:pt x="92" y="32"/>
                  </a:lnTo>
                  <a:lnTo>
                    <a:pt x="78" y="33"/>
                  </a:lnTo>
                  <a:lnTo>
                    <a:pt x="77" y="40"/>
                  </a:lnTo>
                  <a:lnTo>
                    <a:pt x="67" y="43"/>
                  </a:lnTo>
                  <a:lnTo>
                    <a:pt x="64" y="40"/>
                  </a:lnTo>
                  <a:lnTo>
                    <a:pt x="58" y="43"/>
                  </a:lnTo>
                  <a:lnTo>
                    <a:pt x="47" y="49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7" y="47"/>
                  </a:lnTo>
                  <a:lnTo>
                    <a:pt x="17" y="47"/>
                  </a:lnTo>
                  <a:lnTo>
                    <a:pt x="21" y="43"/>
                  </a:lnTo>
                  <a:lnTo>
                    <a:pt x="33" y="33"/>
                  </a:lnTo>
                  <a:lnTo>
                    <a:pt x="25" y="33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7" y="16"/>
                  </a:lnTo>
                  <a:lnTo>
                    <a:pt x="40" y="0"/>
                  </a:lnTo>
                  <a:lnTo>
                    <a:pt x="56" y="1"/>
                  </a:lnTo>
                  <a:lnTo>
                    <a:pt x="56" y="5"/>
                  </a:lnTo>
                  <a:lnTo>
                    <a:pt x="106" y="11"/>
                  </a:lnTo>
                  <a:lnTo>
                    <a:pt x="106" y="15"/>
                  </a:lnTo>
                  <a:lnTo>
                    <a:pt x="11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78" name="Freeform 1405"/>
            <p:cNvSpPr>
              <a:spLocks/>
            </p:cNvSpPr>
            <p:nvPr/>
          </p:nvSpPr>
          <p:spPr bwMode="auto">
            <a:xfrm>
              <a:off x="3191" y="1781"/>
              <a:ext cx="115" cy="58"/>
            </a:xfrm>
            <a:custGeom>
              <a:avLst/>
              <a:gdLst>
                <a:gd name="T0" fmla="*/ 115 w 115"/>
                <a:gd name="T1" fmla="*/ 16 h 58"/>
                <a:gd name="T2" fmla="*/ 96 w 115"/>
                <a:gd name="T3" fmla="*/ 25 h 58"/>
                <a:gd name="T4" fmla="*/ 92 w 115"/>
                <a:gd name="T5" fmla="*/ 32 h 58"/>
                <a:gd name="T6" fmla="*/ 78 w 115"/>
                <a:gd name="T7" fmla="*/ 33 h 58"/>
                <a:gd name="T8" fmla="*/ 77 w 115"/>
                <a:gd name="T9" fmla="*/ 40 h 58"/>
                <a:gd name="T10" fmla="*/ 67 w 115"/>
                <a:gd name="T11" fmla="*/ 43 h 58"/>
                <a:gd name="T12" fmla="*/ 64 w 115"/>
                <a:gd name="T13" fmla="*/ 40 h 58"/>
                <a:gd name="T14" fmla="*/ 58 w 115"/>
                <a:gd name="T15" fmla="*/ 43 h 58"/>
                <a:gd name="T16" fmla="*/ 47 w 115"/>
                <a:gd name="T17" fmla="*/ 49 h 58"/>
                <a:gd name="T18" fmla="*/ 48 w 115"/>
                <a:gd name="T19" fmla="*/ 58 h 58"/>
                <a:gd name="T20" fmla="*/ 44 w 115"/>
                <a:gd name="T21" fmla="*/ 58 h 58"/>
                <a:gd name="T22" fmla="*/ 7 w 115"/>
                <a:gd name="T23" fmla="*/ 47 h 58"/>
                <a:gd name="T24" fmla="*/ 17 w 115"/>
                <a:gd name="T25" fmla="*/ 47 h 58"/>
                <a:gd name="T26" fmla="*/ 21 w 115"/>
                <a:gd name="T27" fmla="*/ 43 h 58"/>
                <a:gd name="T28" fmla="*/ 33 w 115"/>
                <a:gd name="T29" fmla="*/ 33 h 58"/>
                <a:gd name="T30" fmla="*/ 25 w 115"/>
                <a:gd name="T31" fmla="*/ 33 h 58"/>
                <a:gd name="T32" fmla="*/ 12 w 115"/>
                <a:gd name="T33" fmla="*/ 28 h 58"/>
                <a:gd name="T34" fmla="*/ 0 w 115"/>
                <a:gd name="T35" fmla="*/ 28 h 58"/>
                <a:gd name="T36" fmla="*/ 7 w 115"/>
                <a:gd name="T37" fmla="*/ 16 h 58"/>
                <a:gd name="T38" fmla="*/ 40 w 115"/>
                <a:gd name="T39" fmla="*/ 0 h 58"/>
                <a:gd name="T40" fmla="*/ 56 w 115"/>
                <a:gd name="T41" fmla="*/ 1 h 58"/>
                <a:gd name="T42" fmla="*/ 56 w 115"/>
                <a:gd name="T43" fmla="*/ 5 h 58"/>
                <a:gd name="T44" fmla="*/ 106 w 115"/>
                <a:gd name="T45" fmla="*/ 11 h 58"/>
                <a:gd name="T46" fmla="*/ 106 w 115"/>
                <a:gd name="T47" fmla="*/ 15 h 58"/>
                <a:gd name="T48" fmla="*/ 115 w 115"/>
                <a:gd name="T49" fmla="*/ 1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5"/>
                <a:gd name="T76" fmla="*/ 0 h 58"/>
                <a:gd name="T77" fmla="*/ 115 w 11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5" h="58">
                  <a:moveTo>
                    <a:pt x="115" y="16"/>
                  </a:moveTo>
                  <a:lnTo>
                    <a:pt x="96" y="25"/>
                  </a:lnTo>
                  <a:lnTo>
                    <a:pt x="92" y="32"/>
                  </a:lnTo>
                  <a:lnTo>
                    <a:pt x="78" y="33"/>
                  </a:lnTo>
                  <a:lnTo>
                    <a:pt x="77" y="40"/>
                  </a:lnTo>
                  <a:lnTo>
                    <a:pt x="67" y="43"/>
                  </a:lnTo>
                  <a:lnTo>
                    <a:pt x="64" y="40"/>
                  </a:lnTo>
                  <a:lnTo>
                    <a:pt x="58" y="43"/>
                  </a:lnTo>
                  <a:lnTo>
                    <a:pt x="47" y="49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7" y="47"/>
                  </a:lnTo>
                  <a:lnTo>
                    <a:pt x="17" y="47"/>
                  </a:lnTo>
                  <a:lnTo>
                    <a:pt x="21" y="43"/>
                  </a:lnTo>
                  <a:lnTo>
                    <a:pt x="33" y="33"/>
                  </a:lnTo>
                  <a:lnTo>
                    <a:pt x="25" y="33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7" y="16"/>
                  </a:lnTo>
                  <a:lnTo>
                    <a:pt x="40" y="0"/>
                  </a:lnTo>
                  <a:lnTo>
                    <a:pt x="56" y="1"/>
                  </a:lnTo>
                  <a:lnTo>
                    <a:pt x="56" y="5"/>
                  </a:lnTo>
                  <a:lnTo>
                    <a:pt x="106" y="11"/>
                  </a:lnTo>
                  <a:lnTo>
                    <a:pt x="106" y="15"/>
                  </a:lnTo>
                  <a:lnTo>
                    <a:pt x="115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4" name="Group 1409"/>
          <p:cNvGrpSpPr>
            <a:grpSpLocks/>
          </p:cNvGrpSpPr>
          <p:nvPr/>
        </p:nvGrpSpPr>
        <p:grpSpPr bwMode="auto">
          <a:xfrm>
            <a:off x="5281789" y="1906412"/>
            <a:ext cx="287867" cy="176388"/>
            <a:chOff x="3020" y="1748"/>
            <a:chExt cx="204" cy="125"/>
          </a:xfrm>
        </p:grpSpPr>
        <p:sp>
          <p:nvSpPr>
            <p:cNvPr id="142475" name="Freeform 1407"/>
            <p:cNvSpPr>
              <a:spLocks/>
            </p:cNvSpPr>
            <p:nvPr/>
          </p:nvSpPr>
          <p:spPr bwMode="auto">
            <a:xfrm>
              <a:off x="3020" y="1748"/>
              <a:ext cx="204" cy="125"/>
            </a:xfrm>
            <a:custGeom>
              <a:avLst/>
              <a:gdLst>
                <a:gd name="T0" fmla="*/ 127 w 204"/>
                <a:gd name="T1" fmla="*/ 123 h 125"/>
                <a:gd name="T2" fmla="*/ 127 w 204"/>
                <a:gd name="T3" fmla="*/ 112 h 125"/>
                <a:gd name="T4" fmla="*/ 86 w 204"/>
                <a:gd name="T5" fmla="*/ 90 h 125"/>
                <a:gd name="T6" fmla="*/ 77 w 204"/>
                <a:gd name="T7" fmla="*/ 84 h 125"/>
                <a:gd name="T8" fmla="*/ 62 w 204"/>
                <a:gd name="T9" fmla="*/ 73 h 125"/>
                <a:gd name="T10" fmla="*/ 55 w 204"/>
                <a:gd name="T11" fmla="*/ 61 h 125"/>
                <a:gd name="T12" fmla="*/ 38 w 204"/>
                <a:gd name="T13" fmla="*/ 55 h 125"/>
                <a:gd name="T14" fmla="*/ 26 w 204"/>
                <a:gd name="T15" fmla="*/ 44 h 125"/>
                <a:gd name="T16" fmla="*/ 25 w 204"/>
                <a:gd name="T17" fmla="*/ 31 h 125"/>
                <a:gd name="T18" fmla="*/ 15 w 204"/>
                <a:gd name="T19" fmla="*/ 44 h 125"/>
                <a:gd name="T20" fmla="*/ 7 w 204"/>
                <a:gd name="T21" fmla="*/ 65 h 125"/>
                <a:gd name="T22" fmla="*/ 0 w 204"/>
                <a:gd name="T23" fmla="*/ 50 h 125"/>
                <a:gd name="T24" fmla="*/ 0 w 204"/>
                <a:gd name="T25" fmla="*/ 13 h 125"/>
                <a:gd name="T26" fmla="*/ 22 w 204"/>
                <a:gd name="T27" fmla="*/ 0 h 125"/>
                <a:gd name="T28" fmla="*/ 25 w 204"/>
                <a:gd name="T29" fmla="*/ 27 h 125"/>
                <a:gd name="T30" fmla="*/ 36 w 204"/>
                <a:gd name="T31" fmla="*/ 31 h 125"/>
                <a:gd name="T32" fmla="*/ 52 w 204"/>
                <a:gd name="T33" fmla="*/ 31 h 125"/>
                <a:gd name="T34" fmla="*/ 93 w 204"/>
                <a:gd name="T35" fmla="*/ 38 h 125"/>
                <a:gd name="T36" fmla="*/ 100 w 204"/>
                <a:gd name="T37" fmla="*/ 50 h 125"/>
                <a:gd name="T38" fmla="*/ 107 w 204"/>
                <a:gd name="T39" fmla="*/ 59 h 125"/>
                <a:gd name="T40" fmla="*/ 144 w 204"/>
                <a:gd name="T41" fmla="*/ 67 h 125"/>
                <a:gd name="T42" fmla="*/ 145 w 204"/>
                <a:gd name="T43" fmla="*/ 76 h 125"/>
                <a:gd name="T44" fmla="*/ 153 w 204"/>
                <a:gd name="T45" fmla="*/ 61 h 125"/>
                <a:gd name="T46" fmla="*/ 178 w 204"/>
                <a:gd name="T47" fmla="*/ 50 h 125"/>
                <a:gd name="T48" fmla="*/ 183 w 204"/>
                <a:gd name="T49" fmla="*/ 61 h 125"/>
                <a:gd name="T50" fmla="*/ 204 w 204"/>
                <a:gd name="T51" fmla="*/ 67 h 125"/>
                <a:gd name="T52" fmla="*/ 188 w 204"/>
                <a:gd name="T53" fmla="*/ 80 h 125"/>
                <a:gd name="T54" fmla="*/ 178 w 204"/>
                <a:gd name="T55" fmla="*/ 73 h 125"/>
                <a:gd name="T56" fmla="*/ 175 w 204"/>
                <a:gd name="T57" fmla="*/ 65 h 125"/>
                <a:gd name="T58" fmla="*/ 163 w 204"/>
                <a:gd name="T59" fmla="*/ 87 h 125"/>
                <a:gd name="T60" fmla="*/ 141 w 204"/>
                <a:gd name="T61" fmla="*/ 91 h 125"/>
                <a:gd name="T62" fmla="*/ 145 w 204"/>
                <a:gd name="T63" fmla="*/ 97 h 125"/>
                <a:gd name="T64" fmla="*/ 144 w 204"/>
                <a:gd name="T65" fmla="*/ 112 h 1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125"/>
                <a:gd name="T101" fmla="*/ 204 w 204"/>
                <a:gd name="T102" fmla="*/ 125 h 1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125">
                  <a:moveTo>
                    <a:pt x="137" y="125"/>
                  </a:moveTo>
                  <a:lnTo>
                    <a:pt x="127" y="123"/>
                  </a:lnTo>
                  <a:lnTo>
                    <a:pt x="130" y="117"/>
                  </a:lnTo>
                  <a:lnTo>
                    <a:pt x="127" y="112"/>
                  </a:lnTo>
                  <a:lnTo>
                    <a:pt x="119" y="112"/>
                  </a:lnTo>
                  <a:lnTo>
                    <a:pt x="86" y="90"/>
                  </a:lnTo>
                  <a:lnTo>
                    <a:pt x="82" y="91"/>
                  </a:lnTo>
                  <a:lnTo>
                    <a:pt x="77" y="84"/>
                  </a:lnTo>
                  <a:lnTo>
                    <a:pt x="68" y="72"/>
                  </a:lnTo>
                  <a:lnTo>
                    <a:pt x="62" y="73"/>
                  </a:lnTo>
                  <a:lnTo>
                    <a:pt x="56" y="73"/>
                  </a:lnTo>
                  <a:lnTo>
                    <a:pt x="55" y="61"/>
                  </a:lnTo>
                  <a:lnTo>
                    <a:pt x="51" y="59"/>
                  </a:lnTo>
                  <a:lnTo>
                    <a:pt x="38" y="55"/>
                  </a:lnTo>
                  <a:lnTo>
                    <a:pt x="36" y="44"/>
                  </a:lnTo>
                  <a:lnTo>
                    <a:pt x="26" y="44"/>
                  </a:lnTo>
                  <a:lnTo>
                    <a:pt x="25" y="38"/>
                  </a:lnTo>
                  <a:lnTo>
                    <a:pt x="25" y="31"/>
                  </a:lnTo>
                  <a:lnTo>
                    <a:pt x="18" y="38"/>
                  </a:lnTo>
                  <a:lnTo>
                    <a:pt x="15" y="44"/>
                  </a:lnTo>
                  <a:lnTo>
                    <a:pt x="21" y="63"/>
                  </a:lnTo>
                  <a:lnTo>
                    <a:pt x="7" y="65"/>
                  </a:lnTo>
                  <a:lnTo>
                    <a:pt x="0" y="67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0" y="13"/>
                  </a:lnTo>
                  <a:lnTo>
                    <a:pt x="7" y="3"/>
                  </a:lnTo>
                  <a:lnTo>
                    <a:pt x="22" y="0"/>
                  </a:lnTo>
                  <a:lnTo>
                    <a:pt x="18" y="28"/>
                  </a:lnTo>
                  <a:lnTo>
                    <a:pt x="25" y="27"/>
                  </a:lnTo>
                  <a:lnTo>
                    <a:pt x="29" y="31"/>
                  </a:lnTo>
                  <a:lnTo>
                    <a:pt x="36" y="31"/>
                  </a:lnTo>
                  <a:lnTo>
                    <a:pt x="44" y="28"/>
                  </a:lnTo>
                  <a:lnTo>
                    <a:pt x="52" y="31"/>
                  </a:lnTo>
                  <a:lnTo>
                    <a:pt x="68" y="38"/>
                  </a:lnTo>
                  <a:lnTo>
                    <a:pt x="93" y="38"/>
                  </a:lnTo>
                  <a:lnTo>
                    <a:pt x="100" y="41"/>
                  </a:lnTo>
                  <a:lnTo>
                    <a:pt x="100" y="50"/>
                  </a:lnTo>
                  <a:lnTo>
                    <a:pt x="112" y="50"/>
                  </a:lnTo>
                  <a:lnTo>
                    <a:pt x="107" y="59"/>
                  </a:lnTo>
                  <a:lnTo>
                    <a:pt x="119" y="63"/>
                  </a:lnTo>
                  <a:lnTo>
                    <a:pt x="144" y="67"/>
                  </a:lnTo>
                  <a:lnTo>
                    <a:pt x="137" y="69"/>
                  </a:lnTo>
                  <a:lnTo>
                    <a:pt x="145" y="76"/>
                  </a:lnTo>
                  <a:lnTo>
                    <a:pt x="151" y="67"/>
                  </a:lnTo>
                  <a:lnTo>
                    <a:pt x="153" y="61"/>
                  </a:lnTo>
                  <a:lnTo>
                    <a:pt x="163" y="61"/>
                  </a:lnTo>
                  <a:lnTo>
                    <a:pt x="178" y="50"/>
                  </a:lnTo>
                  <a:lnTo>
                    <a:pt x="171" y="61"/>
                  </a:lnTo>
                  <a:lnTo>
                    <a:pt x="183" y="61"/>
                  </a:lnTo>
                  <a:lnTo>
                    <a:pt x="197" y="67"/>
                  </a:lnTo>
                  <a:lnTo>
                    <a:pt x="204" y="67"/>
                  </a:lnTo>
                  <a:lnTo>
                    <a:pt x="192" y="76"/>
                  </a:lnTo>
                  <a:lnTo>
                    <a:pt x="188" y="80"/>
                  </a:lnTo>
                  <a:lnTo>
                    <a:pt x="178" y="80"/>
                  </a:lnTo>
                  <a:lnTo>
                    <a:pt x="178" y="73"/>
                  </a:lnTo>
                  <a:lnTo>
                    <a:pt x="183" y="69"/>
                  </a:lnTo>
                  <a:lnTo>
                    <a:pt x="175" y="65"/>
                  </a:lnTo>
                  <a:lnTo>
                    <a:pt x="167" y="67"/>
                  </a:lnTo>
                  <a:lnTo>
                    <a:pt x="163" y="87"/>
                  </a:lnTo>
                  <a:lnTo>
                    <a:pt x="153" y="87"/>
                  </a:lnTo>
                  <a:lnTo>
                    <a:pt x="141" y="91"/>
                  </a:lnTo>
                  <a:lnTo>
                    <a:pt x="141" y="95"/>
                  </a:lnTo>
                  <a:lnTo>
                    <a:pt x="145" y="97"/>
                  </a:lnTo>
                  <a:lnTo>
                    <a:pt x="153" y="97"/>
                  </a:lnTo>
                  <a:lnTo>
                    <a:pt x="144" y="112"/>
                  </a:lnTo>
                  <a:lnTo>
                    <a:pt x="137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76" name="Freeform 1408"/>
            <p:cNvSpPr>
              <a:spLocks/>
            </p:cNvSpPr>
            <p:nvPr/>
          </p:nvSpPr>
          <p:spPr bwMode="auto">
            <a:xfrm>
              <a:off x="3020" y="1748"/>
              <a:ext cx="204" cy="125"/>
            </a:xfrm>
            <a:custGeom>
              <a:avLst/>
              <a:gdLst>
                <a:gd name="T0" fmla="*/ 127 w 204"/>
                <a:gd name="T1" fmla="*/ 123 h 125"/>
                <a:gd name="T2" fmla="*/ 127 w 204"/>
                <a:gd name="T3" fmla="*/ 112 h 125"/>
                <a:gd name="T4" fmla="*/ 86 w 204"/>
                <a:gd name="T5" fmla="*/ 90 h 125"/>
                <a:gd name="T6" fmla="*/ 77 w 204"/>
                <a:gd name="T7" fmla="*/ 84 h 125"/>
                <a:gd name="T8" fmla="*/ 62 w 204"/>
                <a:gd name="T9" fmla="*/ 73 h 125"/>
                <a:gd name="T10" fmla="*/ 55 w 204"/>
                <a:gd name="T11" fmla="*/ 61 h 125"/>
                <a:gd name="T12" fmla="*/ 38 w 204"/>
                <a:gd name="T13" fmla="*/ 55 h 125"/>
                <a:gd name="T14" fmla="*/ 26 w 204"/>
                <a:gd name="T15" fmla="*/ 44 h 125"/>
                <a:gd name="T16" fmla="*/ 25 w 204"/>
                <a:gd name="T17" fmla="*/ 31 h 125"/>
                <a:gd name="T18" fmla="*/ 15 w 204"/>
                <a:gd name="T19" fmla="*/ 44 h 125"/>
                <a:gd name="T20" fmla="*/ 7 w 204"/>
                <a:gd name="T21" fmla="*/ 65 h 125"/>
                <a:gd name="T22" fmla="*/ 0 w 204"/>
                <a:gd name="T23" fmla="*/ 50 h 125"/>
                <a:gd name="T24" fmla="*/ 0 w 204"/>
                <a:gd name="T25" fmla="*/ 13 h 125"/>
                <a:gd name="T26" fmla="*/ 22 w 204"/>
                <a:gd name="T27" fmla="*/ 0 h 125"/>
                <a:gd name="T28" fmla="*/ 25 w 204"/>
                <a:gd name="T29" fmla="*/ 27 h 125"/>
                <a:gd name="T30" fmla="*/ 36 w 204"/>
                <a:gd name="T31" fmla="*/ 31 h 125"/>
                <a:gd name="T32" fmla="*/ 52 w 204"/>
                <a:gd name="T33" fmla="*/ 31 h 125"/>
                <a:gd name="T34" fmla="*/ 93 w 204"/>
                <a:gd name="T35" fmla="*/ 38 h 125"/>
                <a:gd name="T36" fmla="*/ 100 w 204"/>
                <a:gd name="T37" fmla="*/ 50 h 125"/>
                <a:gd name="T38" fmla="*/ 107 w 204"/>
                <a:gd name="T39" fmla="*/ 59 h 125"/>
                <a:gd name="T40" fmla="*/ 144 w 204"/>
                <a:gd name="T41" fmla="*/ 67 h 125"/>
                <a:gd name="T42" fmla="*/ 145 w 204"/>
                <a:gd name="T43" fmla="*/ 76 h 125"/>
                <a:gd name="T44" fmla="*/ 153 w 204"/>
                <a:gd name="T45" fmla="*/ 61 h 125"/>
                <a:gd name="T46" fmla="*/ 178 w 204"/>
                <a:gd name="T47" fmla="*/ 50 h 125"/>
                <a:gd name="T48" fmla="*/ 183 w 204"/>
                <a:gd name="T49" fmla="*/ 61 h 125"/>
                <a:gd name="T50" fmla="*/ 204 w 204"/>
                <a:gd name="T51" fmla="*/ 67 h 125"/>
                <a:gd name="T52" fmla="*/ 188 w 204"/>
                <a:gd name="T53" fmla="*/ 80 h 125"/>
                <a:gd name="T54" fmla="*/ 178 w 204"/>
                <a:gd name="T55" fmla="*/ 73 h 125"/>
                <a:gd name="T56" fmla="*/ 175 w 204"/>
                <a:gd name="T57" fmla="*/ 65 h 125"/>
                <a:gd name="T58" fmla="*/ 163 w 204"/>
                <a:gd name="T59" fmla="*/ 87 h 125"/>
                <a:gd name="T60" fmla="*/ 141 w 204"/>
                <a:gd name="T61" fmla="*/ 91 h 125"/>
                <a:gd name="T62" fmla="*/ 145 w 204"/>
                <a:gd name="T63" fmla="*/ 97 h 125"/>
                <a:gd name="T64" fmla="*/ 144 w 204"/>
                <a:gd name="T65" fmla="*/ 112 h 1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125"/>
                <a:gd name="T101" fmla="*/ 204 w 204"/>
                <a:gd name="T102" fmla="*/ 125 h 1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125">
                  <a:moveTo>
                    <a:pt x="137" y="125"/>
                  </a:moveTo>
                  <a:lnTo>
                    <a:pt x="127" y="123"/>
                  </a:lnTo>
                  <a:lnTo>
                    <a:pt x="130" y="117"/>
                  </a:lnTo>
                  <a:lnTo>
                    <a:pt x="127" y="112"/>
                  </a:lnTo>
                  <a:lnTo>
                    <a:pt x="119" y="112"/>
                  </a:lnTo>
                  <a:lnTo>
                    <a:pt x="86" y="90"/>
                  </a:lnTo>
                  <a:lnTo>
                    <a:pt x="82" y="91"/>
                  </a:lnTo>
                  <a:lnTo>
                    <a:pt x="77" y="84"/>
                  </a:lnTo>
                  <a:lnTo>
                    <a:pt x="68" y="72"/>
                  </a:lnTo>
                  <a:lnTo>
                    <a:pt x="62" y="73"/>
                  </a:lnTo>
                  <a:lnTo>
                    <a:pt x="56" y="73"/>
                  </a:lnTo>
                  <a:lnTo>
                    <a:pt x="55" y="61"/>
                  </a:lnTo>
                  <a:lnTo>
                    <a:pt x="51" y="59"/>
                  </a:lnTo>
                  <a:lnTo>
                    <a:pt x="38" y="55"/>
                  </a:lnTo>
                  <a:lnTo>
                    <a:pt x="36" y="44"/>
                  </a:lnTo>
                  <a:lnTo>
                    <a:pt x="26" y="44"/>
                  </a:lnTo>
                  <a:lnTo>
                    <a:pt x="25" y="38"/>
                  </a:lnTo>
                  <a:lnTo>
                    <a:pt x="25" y="31"/>
                  </a:lnTo>
                  <a:lnTo>
                    <a:pt x="18" y="38"/>
                  </a:lnTo>
                  <a:lnTo>
                    <a:pt x="15" y="44"/>
                  </a:lnTo>
                  <a:lnTo>
                    <a:pt x="21" y="63"/>
                  </a:lnTo>
                  <a:lnTo>
                    <a:pt x="7" y="65"/>
                  </a:lnTo>
                  <a:lnTo>
                    <a:pt x="0" y="67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0" y="13"/>
                  </a:lnTo>
                  <a:lnTo>
                    <a:pt x="7" y="3"/>
                  </a:lnTo>
                  <a:lnTo>
                    <a:pt x="22" y="0"/>
                  </a:lnTo>
                  <a:lnTo>
                    <a:pt x="18" y="28"/>
                  </a:lnTo>
                  <a:lnTo>
                    <a:pt x="25" y="27"/>
                  </a:lnTo>
                  <a:lnTo>
                    <a:pt x="29" y="31"/>
                  </a:lnTo>
                  <a:lnTo>
                    <a:pt x="36" y="31"/>
                  </a:lnTo>
                  <a:lnTo>
                    <a:pt x="44" y="28"/>
                  </a:lnTo>
                  <a:lnTo>
                    <a:pt x="52" y="31"/>
                  </a:lnTo>
                  <a:lnTo>
                    <a:pt x="68" y="38"/>
                  </a:lnTo>
                  <a:lnTo>
                    <a:pt x="93" y="38"/>
                  </a:lnTo>
                  <a:lnTo>
                    <a:pt x="100" y="41"/>
                  </a:lnTo>
                  <a:lnTo>
                    <a:pt x="100" y="50"/>
                  </a:lnTo>
                  <a:lnTo>
                    <a:pt x="112" y="50"/>
                  </a:lnTo>
                  <a:lnTo>
                    <a:pt x="107" y="59"/>
                  </a:lnTo>
                  <a:lnTo>
                    <a:pt x="119" y="63"/>
                  </a:lnTo>
                  <a:lnTo>
                    <a:pt x="144" y="67"/>
                  </a:lnTo>
                  <a:lnTo>
                    <a:pt x="137" y="69"/>
                  </a:lnTo>
                  <a:lnTo>
                    <a:pt x="145" y="76"/>
                  </a:lnTo>
                  <a:lnTo>
                    <a:pt x="151" y="67"/>
                  </a:lnTo>
                  <a:lnTo>
                    <a:pt x="153" y="61"/>
                  </a:lnTo>
                  <a:lnTo>
                    <a:pt x="163" y="61"/>
                  </a:lnTo>
                  <a:lnTo>
                    <a:pt x="178" y="50"/>
                  </a:lnTo>
                  <a:lnTo>
                    <a:pt x="171" y="61"/>
                  </a:lnTo>
                  <a:lnTo>
                    <a:pt x="183" y="61"/>
                  </a:lnTo>
                  <a:lnTo>
                    <a:pt x="197" y="67"/>
                  </a:lnTo>
                  <a:lnTo>
                    <a:pt x="204" y="67"/>
                  </a:lnTo>
                  <a:lnTo>
                    <a:pt x="192" y="76"/>
                  </a:lnTo>
                  <a:lnTo>
                    <a:pt x="188" y="80"/>
                  </a:lnTo>
                  <a:lnTo>
                    <a:pt x="178" y="80"/>
                  </a:lnTo>
                  <a:lnTo>
                    <a:pt x="178" y="73"/>
                  </a:lnTo>
                  <a:lnTo>
                    <a:pt x="183" y="69"/>
                  </a:lnTo>
                  <a:lnTo>
                    <a:pt x="175" y="65"/>
                  </a:lnTo>
                  <a:lnTo>
                    <a:pt x="167" y="67"/>
                  </a:lnTo>
                  <a:lnTo>
                    <a:pt x="163" y="87"/>
                  </a:lnTo>
                  <a:lnTo>
                    <a:pt x="153" y="87"/>
                  </a:lnTo>
                  <a:lnTo>
                    <a:pt x="141" y="91"/>
                  </a:lnTo>
                  <a:lnTo>
                    <a:pt x="141" y="95"/>
                  </a:lnTo>
                  <a:lnTo>
                    <a:pt x="145" y="97"/>
                  </a:lnTo>
                  <a:lnTo>
                    <a:pt x="153" y="97"/>
                  </a:lnTo>
                  <a:lnTo>
                    <a:pt x="144" y="112"/>
                  </a:lnTo>
                  <a:lnTo>
                    <a:pt x="137" y="1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5" name="Group 1412"/>
          <p:cNvGrpSpPr>
            <a:grpSpLocks/>
          </p:cNvGrpSpPr>
          <p:nvPr/>
        </p:nvGrpSpPr>
        <p:grpSpPr bwMode="auto">
          <a:xfrm>
            <a:off x="5475111" y="1999546"/>
            <a:ext cx="142523" cy="93133"/>
            <a:chOff x="3157" y="1814"/>
            <a:chExt cx="101" cy="66"/>
          </a:xfrm>
        </p:grpSpPr>
        <p:sp>
          <p:nvSpPr>
            <p:cNvPr id="142473" name="Freeform 1410"/>
            <p:cNvSpPr>
              <a:spLocks/>
            </p:cNvSpPr>
            <p:nvPr/>
          </p:nvSpPr>
          <p:spPr bwMode="auto">
            <a:xfrm>
              <a:off x="3157" y="1814"/>
              <a:ext cx="101" cy="66"/>
            </a:xfrm>
            <a:custGeom>
              <a:avLst/>
              <a:gdLst>
                <a:gd name="T0" fmla="*/ 78 w 101"/>
                <a:gd name="T1" fmla="*/ 25 h 66"/>
                <a:gd name="T2" fmla="*/ 82 w 101"/>
                <a:gd name="T3" fmla="*/ 35 h 66"/>
                <a:gd name="T4" fmla="*/ 87 w 101"/>
                <a:gd name="T5" fmla="*/ 35 h 66"/>
                <a:gd name="T6" fmla="*/ 94 w 101"/>
                <a:gd name="T7" fmla="*/ 38 h 66"/>
                <a:gd name="T8" fmla="*/ 101 w 101"/>
                <a:gd name="T9" fmla="*/ 53 h 66"/>
                <a:gd name="T10" fmla="*/ 97 w 101"/>
                <a:gd name="T11" fmla="*/ 56 h 66"/>
                <a:gd name="T12" fmla="*/ 92 w 101"/>
                <a:gd name="T13" fmla="*/ 55 h 66"/>
                <a:gd name="T14" fmla="*/ 90 w 101"/>
                <a:gd name="T15" fmla="*/ 55 h 66"/>
                <a:gd name="T16" fmla="*/ 82 w 101"/>
                <a:gd name="T17" fmla="*/ 53 h 66"/>
                <a:gd name="T18" fmla="*/ 74 w 101"/>
                <a:gd name="T19" fmla="*/ 56 h 66"/>
                <a:gd name="T20" fmla="*/ 67 w 101"/>
                <a:gd name="T21" fmla="*/ 62 h 66"/>
                <a:gd name="T22" fmla="*/ 59 w 101"/>
                <a:gd name="T23" fmla="*/ 66 h 66"/>
                <a:gd name="T24" fmla="*/ 56 w 101"/>
                <a:gd name="T25" fmla="*/ 46 h 66"/>
                <a:gd name="T26" fmla="*/ 52 w 101"/>
                <a:gd name="T27" fmla="*/ 45 h 66"/>
                <a:gd name="T28" fmla="*/ 46 w 101"/>
                <a:gd name="T29" fmla="*/ 39 h 66"/>
                <a:gd name="T30" fmla="*/ 41 w 101"/>
                <a:gd name="T31" fmla="*/ 49 h 66"/>
                <a:gd name="T32" fmla="*/ 44 w 101"/>
                <a:gd name="T33" fmla="*/ 51 h 66"/>
                <a:gd name="T34" fmla="*/ 33 w 101"/>
                <a:gd name="T35" fmla="*/ 55 h 66"/>
                <a:gd name="T36" fmla="*/ 30 w 101"/>
                <a:gd name="T37" fmla="*/ 59 h 66"/>
                <a:gd name="T38" fmla="*/ 27 w 101"/>
                <a:gd name="T39" fmla="*/ 56 h 66"/>
                <a:gd name="T40" fmla="*/ 16 w 101"/>
                <a:gd name="T41" fmla="*/ 63 h 66"/>
                <a:gd name="T42" fmla="*/ 0 w 101"/>
                <a:gd name="T43" fmla="*/ 59 h 66"/>
                <a:gd name="T44" fmla="*/ 7 w 101"/>
                <a:gd name="T45" fmla="*/ 46 h 66"/>
                <a:gd name="T46" fmla="*/ 16 w 101"/>
                <a:gd name="T47" fmla="*/ 31 h 66"/>
                <a:gd name="T48" fmla="*/ 8 w 101"/>
                <a:gd name="T49" fmla="*/ 31 h 66"/>
                <a:gd name="T50" fmla="*/ 4 w 101"/>
                <a:gd name="T51" fmla="*/ 29 h 66"/>
                <a:gd name="T52" fmla="*/ 4 w 101"/>
                <a:gd name="T53" fmla="*/ 25 h 66"/>
                <a:gd name="T54" fmla="*/ 16 w 101"/>
                <a:gd name="T55" fmla="*/ 21 h 66"/>
                <a:gd name="T56" fmla="*/ 26 w 101"/>
                <a:gd name="T57" fmla="*/ 21 h 66"/>
                <a:gd name="T58" fmla="*/ 30 w 101"/>
                <a:gd name="T59" fmla="*/ 1 h 66"/>
                <a:gd name="T60" fmla="*/ 38 w 101"/>
                <a:gd name="T61" fmla="*/ 0 h 66"/>
                <a:gd name="T62" fmla="*/ 46 w 101"/>
                <a:gd name="T63" fmla="*/ 4 h 66"/>
                <a:gd name="T64" fmla="*/ 41 w 101"/>
                <a:gd name="T65" fmla="*/ 8 h 66"/>
                <a:gd name="T66" fmla="*/ 41 w 101"/>
                <a:gd name="T67" fmla="*/ 14 h 66"/>
                <a:gd name="T68" fmla="*/ 78 w 101"/>
                <a:gd name="T69" fmla="*/ 2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66"/>
                <a:gd name="T107" fmla="*/ 101 w 101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66">
                  <a:moveTo>
                    <a:pt x="78" y="25"/>
                  </a:moveTo>
                  <a:lnTo>
                    <a:pt x="82" y="35"/>
                  </a:lnTo>
                  <a:lnTo>
                    <a:pt x="87" y="35"/>
                  </a:lnTo>
                  <a:lnTo>
                    <a:pt x="94" y="38"/>
                  </a:lnTo>
                  <a:lnTo>
                    <a:pt x="101" y="53"/>
                  </a:lnTo>
                  <a:lnTo>
                    <a:pt x="97" y="56"/>
                  </a:lnTo>
                  <a:lnTo>
                    <a:pt x="92" y="55"/>
                  </a:lnTo>
                  <a:lnTo>
                    <a:pt x="90" y="55"/>
                  </a:lnTo>
                  <a:lnTo>
                    <a:pt x="82" y="53"/>
                  </a:lnTo>
                  <a:lnTo>
                    <a:pt x="74" y="56"/>
                  </a:lnTo>
                  <a:lnTo>
                    <a:pt x="67" y="62"/>
                  </a:lnTo>
                  <a:lnTo>
                    <a:pt x="59" y="66"/>
                  </a:lnTo>
                  <a:lnTo>
                    <a:pt x="56" y="46"/>
                  </a:lnTo>
                  <a:lnTo>
                    <a:pt x="52" y="45"/>
                  </a:lnTo>
                  <a:lnTo>
                    <a:pt x="46" y="39"/>
                  </a:lnTo>
                  <a:lnTo>
                    <a:pt x="41" y="49"/>
                  </a:lnTo>
                  <a:lnTo>
                    <a:pt x="44" y="51"/>
                  </a:lnTo>
                  <a:lnTo>
                    <a:pt x="33" y="55"/>
                  </a:lnTo>
                  <a:lnTo>
                    <a:pt x="30" y="59"/>
                  </a:lnTo>
                  <a:lnTo>
                    <a:pt x="27" y="56"/>
                  </a:lnTo>
                  <a:lnTo>
                    <a:pt x="16" y="63"/>
                  </a:lnTo>
                  <a:lnTo>
                    <a:pt x="0" y="59"/>
                  </a:lnTo>
                  <a:lnTo>
                    <a:pt x="7" y="46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16" y="21"/>
                  </a:lnTo>
                  <a:lnTo>
                    <a:pt x="26" y="21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41" y="8"/>
                  </a:lnTo>
                  <a:lnTo>
                    <a:pt x="41" y="14"/>
                  </a:lnTo>
                  <a:lnTo>
                    <a:pt x="78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74" name="Freeform 1411"/>
            <p:cNvSpPr>
              <a:spLocks/>
            </p:cNvSpPr>
            <p:nvPr/>
          </p:nvSpPr>
          <p:spPr bwMode="auto">
            <a:xfrm>
              <a:off x="3157" y="1814"/>
              <a:ext cx="101" cy="66"/>
            </a:xfrm>
            <a:custGeom>
              <a:avLst/>
              <a:gdLst>
                <a:gd name="T0" fmla="*/ 78 w 101"/>
                <a:gd name="T1" fmla="*/ 25 h 66"/>
                <a:gd name="T2" fmla="*/ 82 w 101"/>
                <a:gd name="T3" fmla="*/ 35 h 66"/>
                <a:gd name="T4" fmla="*/ 87 w 101"/>
                <a:gd name="T5" fmla="*/ 35 h 66"/>
                <a:gd name="T6" fmla="*/ 94 w 101"/>
                <a:gd name="T7" fmla="*/ 38 h 66"/>
                <a:gd name="T8" fmla="*/ 101 w 101"/>
                <a:gd name="T9" fmla="*/ 53 h 66"/>
                <a:gd name="T10" fmla="*/ 97 w 101"/>
                <a:gd name="T11" fmla="*/ 56 h 66"/>
                <a:gd name="T12" fmla="*/ 92 w 101"/>
                <a:gd name="T13" fmla="*/ 55 h 66"/>
                <a:gd name="T14" fmla="*/ 90 w 101"/>
                <a:gd name="T15" fmla="*/ 55 h 66"/>
                <a:gd name="T16" fmla="*/ 82 w 101"/>
                <a:gd name="T17" fmla="*/ 53 h 66"/>
                <a:gd name="T18" fmla="*/ 74 w 101"/>
                <a:gd name="T19" fmla="*/ 56 h 66"/>
                <a:gd name="T20" fmla="*/ 67 w 101"/>
                <a:gd name="T21" fmla="*/ 62 h 66"/>
                <a:gd name="T22" fmla="*/ 59 w 101"/>
                <a:gd name="T23" fmla="*/ 66 h 66"/>
                <a:gd name="T24" fmla="*/ 56 w 101"/>
                <a:gd name="T25" fmla="*/ 46 h 66"/>
                <a:gd name="T26" fmla="*/ 52 w 101"/>
                <a:gd name="T27" fmla="*/ 45 h 66"/>
                <a:gd name="T28" fmla="*/ 46 w 101"/>
                <a:gd name="T29" fmla="*/ 39 h 66"/>
                <a:gd name="T30" fmla="*/ 41 w 101"/>
                <a:gd name="T31" fmla="*/ 49 h 66"/>
                <a:gd name="T32" fmla="*/ 44 w 101"/>
                <a:gd name="T33" fmla="*/ 51 h 66"/>
                <a:gd name="T34" fmla="*/ 33 w 101"/>
                <a:gd name="T35" fmla="*/ 55 h 66"/>
                <a:gd name="T36" fmla="*/ 30 w 101"/>
                <a:gd name="T37" fmla="*/ 59 h 66"/>
                <a:gd name="T38" fmla="*/ 27 w 101"/>
                <a:gd name="T39" fmla="*/ 56 h 66"/>
                <a:gd name="T40" fmla="*/ 16 w 101"/>
                <a:gd name="T41" fmla="*/ 63 h 66"/>
                <a:gd name="T42" fmla="*/ 0 w 101"/>
                <a:gd name="T43" fmla="*/ 59 h 66"/>
                <a:gd name="T44" fmla="*/ 7 w 101"/>
                <a:gd name="T45" fmla="*/ 46 h 66"/>
                <a:gd name="T46" fmla="*/ 16 w 101"/>
                <a:gd name="T47" fmla="*/ 31 h 66"/>
                <a:gd name="T48" fmla="*/ 8 w 101"/>
                <a:gd name="T49" fmla="*/ 31 h 66"/>
                <a:gd name="T50" fmla="*/ 4 w 101"/>
                <a:gd name="T51" fmla="*/ 29 h 66"/>
                <a:gd name="T52" fmla="*/ 4 w 101"/>
                <a:gd name="T53" fmla="*/ 25 h 66"/>
                <a:gd name="T54" fmla="*/ 16 w 101"/>
                <a:gd name="T55" fmla="*/ 21 h 66"/>
                <a:gd name="T56" fmla="*/ 26 w 101"/>
                <a:gd name="T57" fmla="*/ 21 h 66"/>
                <a:gd name="T58" fmla="*/ 30 w 101"/>
                <a:gd name="T59" fmla="*/ 1 h 66"/>
                <a:gd name="T60" fmla="*/ 38 w 101"/>
                <a:gd name="T61" fmla="*/ 0 h 66"/>
                <a:gd name="T62" fmla="*/ 46 w 101"/>
                <a:gd name="T63" fmla="*/ 4 h 66"/>
                <a:gd name="T64" fmla="*/ 41 w 101"/>
                <a:gd name="T65" fmla="*/ 8 h 66"/>
                <a:gd name="T66" fmla="*/ 41 w 101"/>
                <a:gd name="T67" fmla="*/ 14 h 66"/>
                <a:gd name="T68" fmla="*/ 78 w 101"/>
                <a:gd name="T69" fmla="*/ 2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66"/>
                <a:gd name="T107" fmla="*/ 101 w 101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66">
                  <a:moveTo>
                    <a:pt x="78" y="25"/>
                  </a:moveTo>
                  <a:lnTo>
                    <a:pt x="82" y="35"/>
                  </a:lnTo>
                  <a:lnTo>
                    <a:pt x="87" y="35"/>
                  </a:lnTo>
                  <a:lnTo>
                    <a:pt x="94" y="38"/>
                  </a:lnTo>
                  <a:lnTo>
                    <a:pt x="101" y="53"/>
                  </a:lnTo>
                  <a:lnTo>
                    <a:pt x="97" y="56"/>
                  </a:lnTo>
                  <a:lnTo>
                    <a:pt x="92" y="55"/>
                  </a:lnTo>
                  <a:lnTo>
                    <a:pt x="90" y="55"/>
                  </a:lnTo>
                  <a:lnTo>
                    <a:pt x="82" y="53"/>
                  </a:lnTo>
                  <a:lnTo>
                    <a:pt x="74" y="56"/>
                  </a:lnTo>
                  <a:lnTo>
                    <a:pt x="67" y="62"/>
                  </a:lnTo>
                  <a:lnTo>
                    <a:pt x="59" y="66"/>
                  </a:lnTo>
                  <a:lnTo>
                    <a:pt x="56" y="46"/>
                  </a:lnTo>
                  <a:lnTo>
                    <a:pt x="52" y="45"/>
                  </a:lnTo>
                  <a:lnTo>
                    <a:pt x="46" y="39"/>
                  </a:lnTo>
                  <a:lnTo>
                    <a:pt x="41" y="49"/>
                  </a:lnTo>
                  <a:lnTo>
                    <a:pt x="44" y="51"/>
                  </a:lnTo>
                  <a:lnTo>
                    <a:pt x="33" y="55"/>
                  </a:lnTo>
                  <a:lnTo>
                    <a:pt x="30" y="59"/>
                  </a:lnTo>
                  <a:lnTo>
                    <a:pt x="27" y="56"/>
                  </a:lnTo>
                  <a:lnTo>
                    <a:pt x="16" y="63"/>
                  </a:lnTo>
                  <a:lnTo>
                    <a:pt x="0" y="59"/>
                  </a:lnTo>
                  <a:lnTo>
                    <a:pt x="7" y="46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16" y="21"/>
                  </a:lnTo>
                  <a:lnTo>
                    <a:pt x="26" y="21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4"/>
                  </a:lnTo>
                  <a:lnTo>
                    <a:pt x="41" y="8"/>
                  </a:lnTo>
                  <a:lnTo>
                    <a:pt x="41" y="14"/>
                  </a:lnTo>
                  <a:lnTo>
                    <a:pt x="78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6" name="Group 1415"/>
          <p:cNvGrpSpPr>
            <a:grpSpLocks/>
          </p:cNvGrpSpPr>
          <p:nvPr/>
        </p:nvGrpSpPr>
        <p:grpSpPr bwMode="auto">
          <a:xfrm>
            <a:off x="5226756" y="1948745"/>
            <a:ext cx="238478" cy="177800"/>
            <a:chOff x="2981" y="1778"/>
            <a:chExt cx="169" cy="126"/>
          </a:xfrm>
        </p:grpSpPr>
        <p:sp>
          <p:nvSpPr>
            <p:cNvPr id="142471" name="Freeform 1413"/>
            <p:cNvSpPr>
              <a:spLocks/>
            </p:cNvSpPr>
            <p:nvPr/>
          </p:nvSpPr>
          <p:spPr bwMode="auto">
            <a:xfrm>
              <a:off x="2981" y="1778"/>
              <a:ext cx="169" cy="126"/>
            </a:xfrm>
            <a:custGeom>
              <a:avLst/>
              <a:gdLst>
                <a:gd name="T0" fmla="*/ 54 w 169"/>
                <a:gd name="T1" fmla="*/ 14 h 126"/>
                <a:gd name="T2" fmla="*/ 57 w 169"/>
                <a:gd name="T3" fmla="*/ 7 h 126"/>
                <a:gd name="T4" fmla="*/ 64 w 169"/>
                <a:gd name="T5" fmla="*/ 0 h 126"/>
                <a:gd name="T6" fmla="*/ 64 w 169"/>
                <a:gd name="T7" fmla="*/ 7 h 126"/>
                <a:gd name="T8" fmla="*/ 66 w 169"/>
                <a:gd name="T9" fmla="*/ 14 h 126"/>
                <a:gd name="T10" fmla="*/ 75 w 169"/>
                <a:gd name="T11" fmla="*/ 14 h 126"/>
                <a:gd name="T12" fmla="*/ 77 w 169"/>
                <a:gd name="T13" fmla="*/ 25 h 126"/>
                <a:gd name="T14" fmla="*/ 94 w 169"/>
                <a:gd name="T15" fmla="*/ 31 h 126"/>
                <a:gd name="T16" fmla="*/ 95 w 169"/>
                <a:gd name="T17" fmla="*/ 43 h 126"/>
                <a:gd name="T18" fmla="*/ 101 w 169"/>
                <a:gd name="T19" fmla="*/ 43 h 126"/>
                <a:gd name="T20" fmla="*/ 107 w 169"/>
                <a:gd name="T21" fmla="*/ 42 h 126"/>
                <a:gd name="T22" fmla="*/ 116 w 169"/>
                <a:gd name="T23" fmla="*/ 52 h 126"/>
                <a:gd name="T24" fmla="*/ 121 w 169"/>
                <a:gd name="T25" fmla="*/ 59 h 126"/>
                <a:gd name="T26" fmla="*/ 125 w 169"/>
                <a:gd name="T27" fmla="*/ 59 h 126"/>
                <a:gd name="T28" fmla="*/ 151 w 169"/>
                <a:gd name="T29" fmla="*/ 75 h 126"/>
                <a:gd name="T30" fmla="*/ 158 w 169"/>
                <a:gd name="T31" fmla="*/ 81 h 126"/>
                <a:gd name="T32" fmla="*/ 166 w 169"/>
                <a:gd name="T33" fmla="*/ 81 h 126"/>
                <a:gd name="T34" fmla="*/ 169 w 169"/>
                <a:gd name="T35" fmla="*/ 87 h 126"/>
                <a:gd name="T36" fmla="*/ 166 w 169"/>
                <a:gd name="T37" fmla="*/ 93 h 126"/>
                <a:gd name="T38" fmla="*/ 158 w 169"/>
                <a:gd name="T39" fmla="*/ 95 h 126"/>
                <a:gd name="T40" fmla="*/ 158 w 169"/>
                <a:gd name="T41" fmla="*/ 106 h 126"/>
                <a:gd name="T42" fmla="*/ 139 w 169"/>
                <a:gd name="T43" fmla="*/ 115 h 126"/>
                <a:gd name="T44" fmla="*/ 142 w 169"/>
                <a:gd name="T45" fmla="*/ 116 h 126"/>
                <a:gd name="T46" fmla="*/ 131 w 169"/>
                <a:gd name="T47" fmla="*/ 126 h 126"/>
                <a:gd name="T48" fmla="*/ 131 w 169"/>
                <a:gd name="T49" fmla="*/ 120 h 126"/>
                <a:gd name="T50" fmla="*/ 116 w 169"/>
                <a:gd name="T51" fmla="*/ 116 h 126"/>
                <a:gd name="T52" fmla="*/ 114 w 169"/>
                <a:gd name="T53" fmla="*/ 103 h 126"/>
                <a:gd name="T54" fmla="*/ 84 w 169"/>
                <a:gd name="T55" fmla="*/ 91 h 126"/>
                <a:gd name="T56" fmla="*/ 68 w 169"/>
                <a:gd name="T57" fmla="*/ 87 h 126"/>
                <a:gd name="T58" fmla="*/ 66 w 169"/>
                <a:gd name="T59" fmla="*/ 81 h 126"/>
                <a:gd name="T60" fmla="*/ 54 w 169"/>
                <a:gd name="T61" fmla="*/ 84 h 126"/>
                <a:gd name="T62" fmla="*/ 45 w 169"/>
                <a:gd name="T63" fmla="*/ 84 h 126"/>
                <a:gd name="T64" fmla="*/ 39 w 169"/>
                <a:gd name="T65" fmla="*/ 95 h 126"/>
                <a:gd name="T66" fmla="*/ 27 w 169"/>
                <a:gd name="T67" fmla="*/ 98 h 126"/>
                <a:gd name="T68" fmla="*/ 24 w 169"/>
                <a:gd name="T69" fmla="*/ 75 h 126"/>
                <a:gd name="T70" fmla="*/ 13 w 169"/>
                <a:gd name="T71" fmla="*/ 70 h 126"/>
                <a:gd name="T72" fmla="*/ 13 w 169"/>
                <a:gd name="T73" fmla="*/ 64 h 126"/>
                <a:gd name="T74" fmla="*/ 20 w 169"/>
                <a:gd name="T75" fmla="*/ 64 h 126"/>
                <a:gd name="T76" fmla="*/ 16 w 169"/>
                <a:gd name="T77" fmla="*/ 60 h 126"/>
                <a:gd name="T78" fmla="*/ 8 w 169"/>
                <a:gd name="T79" fmla="*/ 63 h 126"/>
                <a:gd name="T80" fmla="*/ 6 w 169"/>
                <a:gd name="T81" fmla="*/ 47 h 126"/>
                <a:gd name="T82" fmla="*/ 8 w 169"/>
                <a:gd name="T83" fmla="*/ 47 h 126"/>
                <a:gd name="T84" fmla="*/ 16 w 169"/>
                <a:gd name="T85" fmla="*/ 47 h 126"/>
                <a:gd name="T86" fmla="*/ 24 w 169"/>
                <a:gd name="T87" fmla="*/ 50 h 126"/>
                <a:gd name="T88" fmla="*/ 27 w 169"/>
                <a:gd name="T89" fmla="*/ 47 h 126"/>
                <a:gd name="T90" fmla="*/ 27 w 169"/>
                <a:gd name="T91" fmla="*/ 43 h 126"/>
                <a:gd name="T92" fmla="*/ 20 w 169"/>
                <a:gd name="T93" fmla="*/ 39 h 126"/>
                <a:gd name="T94" fmla="*/ 16 w 169"/>
                <a:gd name="T95" fmla="*/ 31 h 126"/>
                <a:gd name="T96" fmla="*/ 8 w 169"/>
                <a:gd name="T97" fmla="*/ 28 h 126"/>
                <a:gd name="T98" fmla="*/ 4 w 169"/>
                <a:gd name="T99" fmla="*/ 35 h 126"/>
                <a:gd name="T100" fmla="*/ 6 w 169"/>
                <a:gd name="T101" fmla="*/ 43 h 126"/>
                <a:gd name="T102" fmla="*/ 0 w 169"/>
                <a:gd name="T103" fmla="*/ 35 h 126"/>
                <a:gd name="T104" fmla="*/ 6 w 169"/>
                <a:gd name="T105" fmla="*/ 26 h 126"/>
                <a:gd name="T106" fmla="*/ 17 w 169"/>
                <a:gd name="T107" fmla="*/ 28 h 126"/>
                <a:gd name="T108" fmla="*/ 24 w 169"/>
                <a:gd name="T109" fmla="*/ 32 h 126"/>
                <a:gd name="T110" fmla="*/ 39 w 169"/>
                <a:gd name="T111" fmla="*/ 36 h 126"/>
                <a:gd name="T112" fmla="*/ 45 w 169"/>
                <a:gd name="T113" fmla="*/ 35 h 126"/>
                <a:gd name="T114" fmla="*/ 60 w 169"/>
                <a:gd name="T115" fmla="*/ 32 h 126"/>
                <a:gd name="T116" fmla="*/ 54 w 169"/>
                <a:gd name="T117" fmla="*/ 14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9"/>
                <a:gd name="T178" fmla="*/ 0 h 126"/>
                <a:gd name="T179" fmla="*/ 169 w 169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9" h="126">
                  <a:moveTo>
                    <a:pt x="54" y="14"/>
                  </a:moveTo>
                  <a:lnTo>
                    <a:pt x="57" y="7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6" y="14"/>
                  </a:lnTo>
                  <a:lnTo>
                    <a:pt x="75" y="14"/>
                  </a:lnTo>
                  <a:lnTo>
                    <a:pt x="77" y="25"/>
                  </a:lnTo>
                  <a:lnTo>
                    <a:pt x="94" y="31"/>
                  </a:lnTo>
                  <a:lnTo>
                    <a:pt x="95" y="43"/>
                  </a:lnTo>
                  <a:lnTo>
                    <a:pt x="101" y="43"/>
                  </a:lnTo>
                  <a:lnTo>
                    <a:pt x="107" y="42"/>
                  </a:lnTo>
                  <a:lnTo>
                    <a:pt x="116" y="52"/>
                  </a:lnTo>
                  <a:lnTo>
                    <a:pt x="121" y="59"/>
                  </a:lnTo>
                  <a:lnTo>
                    <a:pt x="125" y="59"/>
                  </a:lnTo>
                  <a:lnTo>
                    <a:pt x="151" y="75"/>
                  </a:lnTo>
                  <a:lnTo>
                    <a:pt x="158" y="81"/>
                  </a:lnTo>
                  <a:lnTo>
                    <a:pt x="166" y="81"/>
                  </a:lnTo>
                  <a:lnTo>
                    <a:pt x="169" y="87"/>
                  </a:lnTo>
                  <a:lnTo>
                    <a:pt x="166" y="93"/>
                  </a:lnTo>
                  <a:lnTo>
                    <a:pt x="158" y="95"/>
                  </a:lnTo>
                  <a:lnTo>
                    <a:pt x="158" y="106"/>
                  </a:lnTo>
                  <a:lnTo>
                    <a:pt x="139" y="115"/>
                  </a:lnTo>
                  <a:lnTo>
                    <a:pt x="142" y="116"/>
                  </a:lnTo>
                  <a:lnTo>
                    <a:pt x="131" y="126"/>
                  </a:lnTo>
                  <a:lnTo>
                    <a:pt x="131" y="120"/>
                  </a:lnTo>
                  <a:lnTo>
                    <a:pt x="116" y="116"/>
                  </a:lnTo>
                  <a:lnTo>
                    <a:pt x="114" y="103"/>
                  </a:lnTo>
                  <a:lnTo>
                    <a:pt x="84" y="91"/>
                  </a:lnTo>
                  <a:lnTo>
                    <a:pt x="68" y="87"/>
                  </a:lnTo>
                  <a:lnTo>
                    <a:pt x="66" y="81"/>
                  </a:lnTo>
                  <a:lnTo>
                    <a:pt x="54" y="84"/>
                  </a:lnTo>
                  <a:lnTo>
                    <a:pt x="45" y="84"/>
                  </a:lnTo>
                  <a:lnTo>
                    <a:pt x="39" y="95"/>
                  </a:lnTo>
                  <a:lnTo>
                    <a:pt x="27" y="98"/>
                  </a:lnTo>
                  <a:lnTo>
                    <a:pt x="24" y="75"/>
                  </a:lnTo>
                  <a:lnTo>
                    <a:pt x="13" y="70"/>
                  </a:lnTo>
                  <a:lnTo>
                    <a:pt x="13" y="64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8" y="63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16" y="47"/>
                  </a:lnTo>
                  <a:lnTo>
                    <a:pt x="24" y="50"/>
                  </a:lnTo>
                  <a:lnTo>
                    <a:pt x="27" y="47"/>
                  </a:lnTo>
                  <a:lnTo>
                    <a:pt x="27" y="43"/>
                  </a:lnTo>
                  <a:lnTo>
                    <a:pt x="20" y="39"/>
                  </a:lnTo>
                  <a:lnTo>
                    <a:pt x="16" y="31"/>
                  </a:lnTo>
                  <a:lnTo>
                    <a:pt x="8" y="28"/>
                  </a:lnTo>
                  <a:lnTo>
                    <a:pt x="4" y="35"/>
                  </a:lnTo>
                  <a:lnTo>
                    <a:pt x="6" y="43"/>
                  </a:lnTo>
                  <a:lnTo>
                    <a:pt x="0" y="35"/>
                  </a:lnTo>
                  <a:lnTo>
                    <a:pt x="6" y="26"/>
                  </a:lnTo>
                  <a:lnTo>
                    <a:pt x="17" y="28"/>
                  </a:lnTo>
                  <a:lnTo>
                    <a:pt x="24" y="32"/>
                  </a:lnTo>
                  <a:lnTo>
                    <a:pt x="39" y="36"/>
                  </a:lnTo>
                  <a:lnTo>
                    <a:pt x="45" y="35"/>
                  </a:lnTo>
                  <a:lnTo>
                    <a:pt x="60" y="32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72" name="Freeform 1414"/>
            <p:cNvSpPr>
              <a:spLocks/>
            </p:cNvSpPr>
            <p:nvPr/>
          </p:nvSpPr>
          <p:spPr bwMode="auto">
            <a:xfrm>
              <a:off x="2981" y="1778"/>
              <a:ext cx="169" cy="126"/>
            </a:xfrm>
            <a:custGeom>
              <a:avLst/>
              <a:gdLst>
                <a:gd name="T0" fmla="*/ 54 w 169"/>
                <a:gd name="T1" fmla="*/ 14 h 126"/>
                <a:gd name="T2" fmla="*/ 57 w 169"/>
                <a:gd name="T3" fmla="*/ 7 h 126"/>
                <a:gd name="T4" fmla="*/ 64 w 169"/>
                <a:gd name="T5" fmla="*/ 0 h 126"/>
                <a:gd name="T6" fmla="*/ 64 w 169"/>
                <a:gd name="T7" fmla="*/ 7 h 126"/>
                <a:gd name="T8" fmla="*/ 66 w 169"/>
                <a:gd name="T9" fmla="*/ 14 h 126"/>
                <a:gd name="T10" fmla="*/ 75 w 169"/>
                <a:gd name="T11" fmla="*/ 14 h 126"/>
                <a:gd name="T12" fmla="*/ 77 w 169"/>
                <a:gd name="T13" fmla="*/ 25 h 126"/>
                <a:gd name="T14" fmla="*/ 94 w 169"/>
                <a:gd name="T15" fmla="*/ 31 h 126"/>
                <a:gd name="T16" fmla="*/ 95 w 169"/>
                <a:gd name="T17" fmla="*/ 43 h 126"/>
                <a:gd name="T18" fmla="*/ 101 w 169"/>
                <a:gd name="T19" fmla="*/ 43 h 126"/>
                <a:gd name="T20" fmla="*/ 107 w 169"/>
                <a:gd name="T21" fmla="*/ 42 h 126"/>
                <a:gd name="T22" fmla="*/ 116 w 169"/>
                <a:gd name="T23" fmla="*/ 52 h 126"/>
                <a:gd name="T24" fmla="*/ 121 w 169"/>
                <a:gd name="T25" fmla="*/ 59 h 126"/>
                <a:gd name="T26" fmla="*/ 125 w 169"/>
                <a:gd name="T27" fmla="*/ 59 h 126"/>
                <a:gd name="T28" fmla="*/ 151 w 169"/>
                <a:gd name="T29" fmla="*/ 75 h 126"/>
                <a:gd name="T30" fmla="*/ 158 w 169"/>
                <a:gd name="T31" fmla="*/ 81 h 126"/>
                <a:gd name="T32" fmla="*/ 166 w 169"/>
                <a:gd name="T33" fmla="*/ 81 h 126"/>
                <a:gd name="T34" fmla="*/ 169 w 169"/>
                <a:gd name="T35" fmla="*/ 87 h 126"/>
                <a:gd name="T36" fmla="*/ 166 w 169"/>
                <a:gd name="T37" fmla="*/ 93 h 126"/>
                <a:gd name="T38" fmla="*/ 158 w 169"/>
                <a:gd name="T39" fmla="*/ 95 h 126"/>
                <a:gd name="T40" fmla="*/ 158 w 169"/>
                <a:gd name="T41" fmla="*/ 106 h 126"/>
                <a:gd name="T42" fmla="*/ 139 w 169"/>
                <a:gd name="T43" fmla="*/ 115 h 126"/>
                <a:gd name="T44" fmla="*/ 142 w 169"/>
                <a:gd name="T45" fmla="*/ 116 h 126"/>
                <a:gd name="T46" fmla="*/ 131 w 169"/>
                <a:gd name="T47" fmla="*/ 126 h 126"/>
                <a:gd name="T48" fmla="*/ 131 w 169"/>
                <a:gd name="T49" fmla="*/ 120 h 126"/>
                <a:gd name="T50" fmla="*/ 116 w 169"/>
                <a:gd name="T51" fmla="*/ 116 h 126"/>
                <a:gd name="T52" fmla="*/ 114 w 169"/>
                <a:gd name="T53" fmla="*/ 103 h 126"/>
                <a:gd name="T54" fmla="*/ 84 w 169"/>
                <a:gd name="T55" fmla="*/ 91 h 126"/>
                <a:gd name="T56" fmla="*/ 68 w 169"/>
                <a:gd name="T57" fmla="*/ 87 h 126"/>
                <a:gd name="T58" fmla="*/ 66 w 169"/>
                <a:gd name="T59" fmla="*/ 81 h 126"/>
                <a:gd name="T60" fmla="*/ 54 w 169"/>
                <a:gd name="T61" fmla="*/ 84 h 126"/>
                <a:gd name="T62" fmla="*/ 45 w 169"/>
                <a:gd name="T63" fmla="*/ 84 h 126"/>
                <a:gd name="T64" fmla="*/ 39 w 169"/>
                <a:gd name="T65" fmla="*/ 95 h 126"/>
                <a:gd name="T66" fmla="*/ 27 w 169"/>
                <a:gd name="T67" fmla="*/ 98 h 126"/>
                <a:gd name="T68" fmla="*/ 24 w 169"/>
                <a:gd name="T69" fmla="*/ 75 h 126"/>
                <a:gd name="T70" fmla="*/ 13 w 169"/>
                <a:gd name="T71" fmla="*/ 70 h 126"/>
                <a:gd name="T72" fmla="*/ 13 w 169"/>
                <a:gd name="T73" fmla="*/ 64 h 126"/>
                <a:gd name="T74" fmla="*/ 20 w 169"/>
                <a:gd name="T75" fmla="*/ 64 h 126"/>
                <a:gd name="T76" fmla="*/ 16 w 169"/>
                <a:gd name="T77" fmla="*/ 60 h 126"/>
                <a:gd name="T78" fmla="*/ 8 w 169"/>
                <a:gd name="T79" fmla="*/ 63 h 126"/>
                <a:gd name="T80" fmla="*/ 6 w 169"/>
                <a:gd name="T81" fmla="*/ 47 h 126"/>
                <a:gd name="T82" fmla="*/ 8 w 169"/>
                <a:gd name="T83" fmla="*/ 47 h 126"/>
                <a:gd name="T84" fmla="*/ 16 w 169"/>
                <a:gd name="T85" fmla="*/ 47 h 126"/>
                <a:gd name="T86" fmla="*/ 24 w 169"/>
                <a:gd name="T87" fmla="*/ 50 h 126"/>
                <a:gd name="T88" fmla="*/ 27 w 169"/>
                <a:gd name="T89" fmla="*/ 47 h 126"/>
                <a:gd name="T90" fmla="*/ 27 w 169"/>
                <a:gd name="T91" fmla="*/ 43 h 126"/>
                <a:gd name="T92" fmla="*/ 20 w 169"/>
                <a:gd name="T93" fmla="*/ 39 h 126"/>
                <a:gd name="T94" fmla="*/ 16 w 169"/>
                <a:gd name="T95" fmla="*/ 31 h 126"/>
                <a:gd name="T96" fmla="*/ 8 w 169"/>
                <a:gd name="T97" fmla="*/ 28 h 126"/>
                <a:gd name="T98" fmla="*/ 4 w 169"/>
                <a:gd name="T99" fmla="*/ 35 h 126"/>
                <a:gd name="T100" fmla="*/ 6 w 169"/>
                <a:gd name="T101" fmla="*/ 43 h 126"/>
                <a:gd name="T102" fmla="*/ 0 w 169"/>
                <a:gd name="T103" fmla="*/ 35 h 126"/>
                <a:gd name="T104" fmla="*/ 6 w 169"/>
                <a:gd name="T105" fmla="*/ 26 h 126"/>
                <a:gd name="T106" fmla="*/ 17 w 169"/>
                <a:gd name="T107" fmla="*/ 28 h 126"/>
                <a:gd name="T108" fmla="*/ 24 w 169"/>
                <a:gd name="T109" fmla="*/ 32 h 126"/>
                <a:gd name="T110" fmla="*/ 39 w 169"/>
                <a:gd name="T111" fmla="*/ 36 h 126"/>
                <a:gd name="T112" fmla="*/ 45 w 169"/>
                <a:gd name="T113" fmla="*/ 35 h 126"/>
                <a:gd name="T114" fmla="*/ 60 w 169"/>
                <a:gd name="T115" fmla="*/ 32 h 126"/>
                <a:gd name="T116" fmla="*/ 54 w 169"/>
                <a:gd name="T117" fmla="*/ 14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9"/>
                <a:gd name="T178" fmla="*/ 0 h 126"/>
                <a:gd name="T179" fmla="*/ 169 w 169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9" h="126">
                  <a:moveTo>
                    <a:pt x="54" y="14"/>
                  </a:moveTo>
                  <a:lnTo>
                    <a:pt x="57" y="7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6" y="14"/>
                  </a:lnTo>
                  <a:lnTo>
                    <a:pt x="75" y="14"/>
                  </a:lnTo>
                  <a:lnTo>
                    <a:pt x="77" y="25"/>
                  </a:lnTo>
                  <a:lnTo>
                    <a:pt x="94" y="31"/>
                  </a:lnTo>
                  <a:lnTo>
                    <a:pt x="95" y="43"/>
                  </a:lnTo>
                  <a:lnTo>
                    <a:pt x="101" y="43"/>
                  </a:lnTo>
                  <a:lnTo>
                    <a:pt x="107" y="42"/>
                  </a:lnTo>
                  <a:lnTo>
                    <a:pt x="116" y="52"/>
                  </a:lnTo>
                  <a:lnTo>
                    <a:pt x="121" y="59"/>
                  </a:lnTo>
                  <a:lnTo>
                    <a:pt x="125" y="59"/>
                  </a:lnTo>
                  <a:lnTo>
                    <a:pt x="151" y="75"/>
                  </a:lnTo>
                  <a:lnTo>
                    <a:pt x="158" y="81"/>
                  </a:lnTo>
                  <a:lnTo>
                    <a:pt x="166" y="81"/>
                  </a:lnTo>
                  <a:lnTo>
                    <a:pt x="169" y="87"/>
                  </a:lnTo>
                  <a:lnTo>
                    <a:pt x="166" y="93"/>
                  </a:lnTo>
                  <a:lnTo>
                    <a:pt x="158" y="95"/>
                  </a:lnTo>
                  <a:lnTo>
                    <a:pt x="158" y="106"/>
                  </a:lnTo>
                  <a:lnTo>
                    <a:pt x="139" y="115"/>
                  </a:lnTo>
                  <a:lnTo>
                    <a:pt x="142" y="116"/>
                  </a:lnTo>
                  <a:lnTo>
                    <a:pt x="131" y="126"/>
                  </a:lnTo>
                  <a:lnTo>
                    <a:pt x="131" y="120"/>
                  </a:lnTo>
                  <a:lnTo>
                    <a:pt x="116" y="116"/>
                  </a:lnTo>
                  <a:lnTo>
                    <a:pt x="114" y="103"/>
                  </a:lnTo>
                  <a:lnTo>
                    <a:pt x="84" y="91"/>
                  </a:lnTo>
                  <a:lnTo>
                    <a:pt x="68" y="87"/>
                  </a:lnTo>
                  <a:lnTo>
                    <a:pt x="66" y="81"/>
                  </a:lnTo>
                  <a:lnTo>
                    <a:pt x="54" y="84"/>
                  </a:lnTo>
                  <a:lnTo>
                    <a:pt x="45" y="84"/>
                  </a:lnTo>
                  <a:lnTo>
                    <a:pt x="39" y="95"/>
                  </a:lnTo>
                  <a:lnTo>
                    <a:pt x="27" y="98"/>
                  </a:lnTo>
                  <a:lnTo>
                    <a:pt x="24" y="75"/>
                  </a:lnTo>
                  <a:lnTo>
                    <a:pt x="13" y="70"/>
                  </a:lnTo>
                  <a:lnTo>
                    <a:pt x="13" y="64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8" y="63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16" y="47"/>
                  </a:lnTo>
                  <a:lnTo>
                    <a:pt x="24" y="50"/>
                  </a:lnTo>
                  <a:lnTo>
                    <a:pt x="27" y="47"/>
                  </a:lnTo>
                  <a:lnTo>
                    <a:pt x="27" y="43"/>
                  </a:lnTo>
                  <a:lnTo>
                    <a:pt x="20" y="39"/>
                  </a:lnTo>
                  <a:lnTo>
                    <a:pt x="16" y="31"/>
                  </a:lnTo>
                  <a:lnTo>
                    <a:pt x="8" y="28"/>
                  </a:lnTo>
                  <a:lnTo>
                    <a:pt x="4" y="35"/>
                  </a:lnTo>
                  <a:lnTo>
                    <a:pt x="6" y="43"/>
                  </a:lnTo>
                  <a:lnTo>
                    <a:pt x="0" y="35"/>
                  </a:lnTo>
                  <a:lnTo>
                    <a:pt x="6" y="26"/>
                  </a:lnTo>
                  <a:lnTo>
                    <a:pt x="17" y="28"/>
                  </a:lnTo>
                  <a:lnTo>
                    <a:pt x="24" y="32"/>
                  </a:lnTo>
                  <a:lnTo>
                    <a:pt x="39" y="36"/>
                  </a:lnTo>
                  <a:lnTo>
                    <a:pt x="45" y="35"/>
                  </a:lnTo>
                  <a:lnTo>
                    <a:pt x="60" y="32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7" name="Group 1418"/>
          <p:cNvGrpSpPr>
            <a:grpSpLocks/>
          </p:cNvGrpSpPr>
          <p:nvPr/>
        </p:nvGrpSpPr>
        <p:grpSpPr bwMode="auto">
          <a:xfrm>
            <a:off x="4792134" y="2190044"/>
            <a:ext cx="207434" cy="170745"/>
            <a:chOff x="2673" y="1949"/>
            <a:chExt cx="147" cy="121"/>
          </a:xfrm>
        </p:grpSpPr>
        <p:sp>
          <p:nvSpPr>
            <p:cNvPr id="142469" name="Freeform 1416"/>
            <p:cNvSpPr>
              <a:spLocks/>
            </p:cNvSpPr>
            <p:nvPr/>
          </p:nvSpPr>
          <p:spPr bwMode="auto">
            <a:xfrm>
              <a:off x="2673" y="1949"/>
              <a:ext cx="147" cy="121"/>
            </a:xfrm>
            <a:custGeom>
              <a:avLst/>
              <a:gdLst>
                <a:gd name="T0" fmla="*/ 3 w 147"/>
                <a:gd name="T1" fmla="*/ 5 h 121"/>
                <a:gd name="T2" fmla="*/ 9 w 147"/>
                <a:gd name="T3" fmla="*/ 5 h 121"/>
                <a:gd name="T4" fmla="*/ 19 w 147"/>
                <a:gd name="T5" fmla="*/ 5 h 121"/>
                <a:gd name="T6" fmla="*/ 49 w 147"/>
                <a:gd name="T7" fmla="*/ 11 h 121"/>
                <a:gd name="T8" fmla="*/ 65 w 147"/>
                <a:gd name="T9" fmla="*/ 10 h 121"/>
                <a:gd name="T10" fmla="*/ 65 w 147"/>
                <a:gd name="T11" fmla="*/ 5 h 121"/>
                <a:gd name="T12" fmla="*/ 69 w 147"/>
                <a:gd name="T13" fmla="*/ 7 h 121"/>
                <a:gd name="T14" fmla="*/ 71 w 147"/>
                <a:gd name="T15" fmla="*/ 5 h 121"/>
                <a:gd name="T16" fmla="*/ 81 w 147"/>
                <a:gd name="T17" fmla="*/ 7 h 121"/>
                <a:gd name="T18" fmla="*/ 86 w 147"/>
                <a:gd name="T19" fmla="*/ 11 h 121"/>
                <a:gd name="T20" fmla="*/ 86 w 147"/>
                <a:gd name="T21" fmla="*/ 7 h 121"/>
                <a:gd name="T22" fmla="*/ 88 w 147"/>
                <a:gd name="T23" fmla="*/ 7 h 121"/>
                <a:gd name="T24" fmla="*/ 90 w 147"/>
                <a:gd name="T25" fmla="*/ 10 h 121"/>
                <a:gd name="T26" fmla="*/ 99 w 147"/>
                <a:gd name="T27" fmla="*/ 10 h 121"/>
                <a:gd name="T28" fmla="*/ 112 w 147"/>
                <a:gd name="T29" fmla="*/ 7 h 121"/>
                <a:gd name="T30" fmla="*/ 113 w 147"/>
                <a:gd name="T31" fmla="*/ 0 h 121"/>
                <a:gd name="T32" fmla="*/ 116 w 147"/>
                <a:gd name="T33" fmla="*/ 5 h 121"/>
                <a:gd name="T34" fmla="*/ 113 w 147"/>
                <a:gd name="T35" fmla="*/ 10 h 121"/>
                <a:gd name="T36" fmla="*/ 117 w 147"/>
                <a:gd name="T37" fmla="*/ 15 h 121"/>
                <a:gd name="T38" fmla="*/ 120 w 147"/>
                <a:gd name="T39" fmla="*/ 21 h 121"/>
                <a:gd name="T40" fmla="*/ 120 w 147"/>
                <a:gd name="T41" fmla="*/ 31 h 121"/>
                <a:gd name="T42" fmla="*/ 117 w 147"/>
                <a:gd name="T43" fmla="*/ 31 h 121"/>
                <a:gd name="T44" fmla="*/ 117 w 147"/>
                <a:gd name="T45" fmla="*/ 35 h 121"/>
                <a:gd name="T46" fmla="*/ 116 w 147"/>
                <a:gd name="T47" fmla="*/ 45 h 121"/>
                <a:gd name="T48" fmla="*/ 113 w 147"/>
                <a:gd name="T49" fmla="*/ 49 h 121"/>
                <a:gd name="T50" fmla="*/ 101 w 147"/>
                <a:gd name="T51" fmla="*/ 41 h 121"/>
                <a:gd name="T52" fmla="*/ 99 w 147"/>
                <a:gd name="T53" fmla="*/ 35 h 121"/>
                <a:gd name="T54" fmla="*/ 97 w 147"/>
                <a:gd name="T55" fmla="*/ 32 h 121"/>
                <a:gd name="T56" fmla="*/ 93 w 147"/>
                <a:gd name="T57" fmla="*/ 27 h 121"/>
                <a:gd name="T58" fmla="*/ 90 w 147"/>
                <a:gd name="T59" fmla="*/ 27 h 121"/>
                <a:gd name="T60" fmla="*/ 90 w 147"/>
                <a:gd name="T61" fmla="*/ 28 h 121"/>
                <a:gd name="T62" fmla="*/ 93 w 147"/>
                <a:gd name="T63" fmla="*/ 32 h 121"/>
                <a:gd name="T64" fmla="*/ 104 w 147"/>
                <a:gd name="T65" fmla="*/ 48 h 121"/>
                <a:gd name="T66" fmla="*/ 104 w 147"/>
                <a:gd name="T67" fmla="*/ 52 h 121"/>
                <a:gd name="T68" fmla="*/ 112 w 147"/>
                <a:gd name="T69" fmla="*/ 62 h 121"/>
                <a:gd name="T70" fmla="*/ 117 w 147"/>
                <a:gd name="T71" fmla="*/ 72 h 121"/>
                <a:gd name="T72" fmla="*/ 131 w 147"/>
                <a:gd name="T73" fmla="*/ 96 h 121"/>
                <a:gd name="T74" fmla="*/ 134 w 147"/>
                <a:gd name="T75" fmla="*/ 99 h 121"/>
                <a:gd name="T76" fmla="*/ 131 w 147"/>
                <a:gd name="T77" fmla="*/ 99 h 121"/>
                <a:gd name="T78" fmla="*/ 136 w 147"/>
                <a:gd name="T79" fmla="*/ 111 h 121"/>
                <a:gd name="T80" fmla="*/ 141 w 147"/>
                <a:gd name="T81" fmla="*/ 113 h 121"/>
                <a:gd name="T82" fmla="*/ 142 w 147"/>
                <a:gd name="T83" fmla="*/ 117 h 121"/>
                <a:gd name="T84" fmla="*/ 147 w 147"/>
                <a:gd name="T85" fmla="*/ 121 h 121"/>
                <a:gd name="T86" fmla="*/ 8 w 147"/>
                <a:gd name="T87" fmla="*/ 120 h 121"/>
                <a:gd name="T88" fmla="*/ 3 w 147"/>
                <a:gd name="T89" fmla="*/ 32 h 121"/>
                <a:gd name="T90" fmla="*/ 0 w 147"/>
                <a:gd name="T91" fmla="*/ 21 h 121"/>
                <a:gd name="T92" fmla="*/ 3 w 147"/>
                <a:gd name="T93" fmla="*/ 15 h 121"/>
                <a:gd name="T94" fmla="*/ 0 w 147"/>
                <a:gd name="T95" fmla="*/ 7 h 121"/>
                <a:gd name="T96" fmla="*/ 3 w 147"/>
                <a:gd name="T97" fmla="*/ 5 h 1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21"/>
                <a:gd name="T149" fmla="*/ 147 w 147"/>
                <a:gd name="T150" fmla="*/ 121 h 1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21">
                  <a:moveTo>
                    <a:pt x="3" y="5"/>
                  </a:moveTo>
                  <a:lnTo>
                    <a:pt x="9" y="5"/>
                  </a:lnTo>
                  <a:lnTo>
                    <a:pt x="19" y="5"/>
                  </a:lnTo>
                  <a:lnTo>
                    <a:pt x="49" y="11"/>
                  </a:lnTo>
                  <a:lnTo>
                    <a:pt x="65" y="10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81" y="7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8" y="7"/>
                  </a:lnTo>
                  <a:lnTo>
                    <a:pt x="90" y="10"/>
                  </a:lnTo>
                  <a:lnTo>
                    <a:pt x="99" y="10"/>
                  </a:lnTo>
                  <a:lnTo>
                    <a:pt x="112" y="7"/>
                  </a:lnTo>
                  <a:lnTo>
                    <a:pt x="113" y="0"/>
                  </a:lnTo>
                  <a:lnTo>
                    <a:pt x="116" y="5"/>
                  </a:lnTo>
                  <a:lnTo>
                    <a:pt x="113" y="10"/>
                  </a:lnTo>
                  <a:lnTo>
                    <a:pt x="117" y="15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7" y="35"/>
                  </a:lnTo>
                  <a:lnTo>
                    <a:pt x="116" y="45"/>
                  </a:lnTo>
                  <a:lnTo>
                    <a:pt x="113" y="49"/>
                  </a:lnTo>
                  <a:lnTo>
                    <a:pt x="101" y="41"/>
                  </a:lnTo>
                  <a:lnTo>
                    <a:pt x="99" y="35"/>
                  </a:lnTo>
                  <a:lnTo>
                    <a:pt x="97" y="32"/>
                  </a:lnTo>
                  <a:lnTo>
                    <a:pt x="93" y="27"/>
                  </a:lnTo>
                  <a:lnTo>
                    <a:pt x="90" y="27"/>
                  </a:lnTo>
                  <a:lnTo>
                    <a:pt x="90" y="28"/>
                  </a:lnTo>
                  <a:lnTo>
                    <a:pt x="93" y="32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12" y="62"/>
                  </a:lnTo>
                  <a:lnTo>
                    <a:pt x="117" y="72"/>
                  </a:lnTo>
                  <a:lnTo>
                    <a:pt x="131" y="96"/>
                  </a:lnTo>
                  <a:lnTo>
                    <a:pt x="134" y="99"/>
                  </a:lnTo>
                  <a:lnTo>
                    <a:pt x="131" y="99"/>
                  </a:lnTo>
                  <a:lnTo>
                    <a:pt x="136" y="111"/>
                  </a:lnTo>
                  <a:lnTo>
                    <a:pt x="141" y="113"/>
                  </a:lnTo>
                  <a:lnTo>
                    <a:pt x="142" y="117"/>
                  </a:lnTo>
                  <a:lnTo>
                    <a:pt x="147" y="121"/>
                  </a:lnTo>
                  <a:lnTo>
                    <a:pt x="8" y="120"/>
                  </a:lnTo>
                  <a:lnTo>
                    <a:pt x="3" y="32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70" name="Freeform 1417"/>
            <p:cNvSpPr>
              <a:spLocks/>
            </p:cNvSpPr>
            <p:nvPr/>
          </p:nvSpPr>
          <p:spPr bwMode="auto">
            <a:xfrm>
              <a:off x="2673" y="1949"/>
              <a:ext cx="147" cy="121"/>
            </a:xfrm>
            <a:custGeom>
              <a:avLst/>
              <a:gdLst>
                <a:gd name="T0" fmla="*/ 3 w 147"/>
                <a:gd name="T1" fmla="*/ 5 h 121"/>
                <a:gd name="T2" fmla="*/ 9 w 147"/>
                <a:gd name="T3" fmla="*/ 5 h 121"/>
                <a:gd name="T4" fmla="*/ 19 w 147"/>
                <a:gd name="T5" fmla="*/ 5 h 121"/>
                <a:gd name="T6" fmla="*/ 49 w 147"/>
                <a:gd name="T7" fmla="*/ 11 h 121"/>
                <a:gd name="T8" fmla="*/ 65 w 147"/>
                <a:gd name="T9" fmla="*/ 10 h 121"/>
                <a:gd name="T10" fmla="*/ 65 w 147"/>
                <a:gd name="T11" fmla="*/ 5 h 121"/>
                <a:gd name="T12" fmla="*/ 69 w 147"/>
                <a:gd name="T13" fmla="*/ 7 h 121"/>
                <a:gd name="T14" fmla="*/ 71 w 147"/>
                <a:gd name="T15" fmla="*/ 5 h 121"/>
                <a:gd name="T16" fmla="*/ 81 w 147"/>
                <a:gd name="T17" fmla="*/ 7 h 121"/>
                <a:gd name="T18" fmla="*/ 86 w 147"/>
                <a:gd name="T19" fmla="*/ 11 h 121"/>
                <a:gd name="T20" fmla="*/ 86 w 147"/>
                <a:gd name="T21" fmla="*/ 7 h 121"/>
                <a:gd name="T22" fmla="*/ 88 w 147"/>
                <a:gd name="T23" fmla="*/ 7 h 121"/>
                <a:gd name="T24" fmla="*/ 90 w 147"/>
                <a:gd name="T25" fmla="*/ 10 h 121"/>
                <a:gd name="T26" fmla="*/ 99 w 147"/>
                <a:gd name="T27" fmla="*/ 10 h 121"/>
                <a:gd name="T28" fmla="*/ 112 w 147"/>
                <a:gd name="T29" fmla="*/ 7 h 121"/>
                <a:gd name="T30" fmla="*/ 113 w 147"/>
                <a:gd name="T31" fmla="*/ 0 h 121"/>
                <a:gd name="T32" fmla="*/ 116 w 147"/>
                <a:gd name="T33" fmla="*/ 5 h 121"/>
                <a:gd name="T34" fmla="*/ 113 w 147"/>
                <a:gd name="T35" fmla="*/ 10 h 121"/>
                <a:gd name="T36" fmla="*/ 117 w 147"/>
                <a:gd name="T37" fmla="*/ 15 h 121"/>
                <a:gd name="T38" fmla="*/ 120 w 147"/>
                <a:gd name="T39" fmla="*/ 21 h 121"/>
                <a:gd name="T40" fmla="*/ 120 w 147"/>
                <a:gd name="T41" fmla="*/ 31 h 121"/>
                <a:gd name="T42" fmla="*/ 117 w 147"/>
                <a:gd name="T43" fmla="*/ 31 h 121"/>
                <a:gd name="T44" fmla="*/ 117 w 147"/>
                <a:gd name="T45" fmla="*/ 35 h 121"/>
                <a:gd name="T46" fmla="*/ 116 w 147"/>
                <a:gd name="T47" fmla="*/ 45 h 121"/>
                <a:gd name="T48" fmla="*/ 113 w 147"/>
                <a:gd name="T49" fmla="*/ 49 h 121"/>
                <a:gd name="T50" fmla="*/ 101 w 147"/>
                <a:gd name="T51" fmla="*/ 41 h 121"/>
                <a:gd name="T52" fmla="*/ 99 w 147"/>
                <a:gd name="T53" fmla="*/ 35 h 121"/>
                <a:gd name="T54" fmla="*/ 97 w 147"/>
                <a:gd name="T55" fmla="*/ 32 h 121"/>
                <a:gd name="T56" fmla="*/ 93 w 147"/>
                <a:gd name="T57" fmla="*/ 27 h 121"/>
                <a:gd name="T58" fmla="*/ 90 w 147"/>
                <a:gd name="T59" fmla="*/ 27 h 121"/>
                <a:gd name="T60" fmla="*/ 90 w 147"/>
                <a:gd name="T61" fmla="*/ 28 h 121"/>
                <a:gd name="T62" fmla="*/ 93 w 147"/>
                <a:gd name="T63" fmla="*/ 32 h 121"/>
                <a:gd name="T64" fmla="*/ 104 w 147"/>
                <a:gd name="T65" fmla="*/ 48 h 121"/>
                <a:gd name="T66" fmla="*/ 104 w 147"/>
                <a:gd name="T67" fmla="*/ 52 h 121"/>
                <a:gd name="T68" fmla="*/ 112 w 147"/>
                <a:gd name="T69" fmla="*/ 62 h 121"/>
                <a:gd name="T70" fmla="*/ 117 w 147"/>
                <a:gd name="T71" fmla="*/ 72 h 121"/>
                <a:gd name="T72" fmla="*/ 131 w 147"/>
                <a:gd name="T73" fmla="*/ 96 h 121"/>
                <a:gd name="T74" fmla="*/ 134 w 147"/>
                <a:gd name="T75" fmla="*/ 99 h 121"/>
                <a:gd name="T76" fmla="*/ 131 w 147"/>
                <a:gd name="T77" fmla="*/ 99 h 121"/>
                <a:gd name="T78" fmla="*/ 136 w 147"/>
                <a:gd name="T79" fmla="*/ 111 h 121"/>
                <a:gd name="T80" fmla="*/ 141 w 147"/>
                <a:gd name="T81" fmla="*/ 113 h 121"/>
                <a:gd name="T82" fmla="*/ 142 w 147"/>
                <a:gd name="T83" fmla="*/ 117 h 121"/>
                <a:gd name="T84" fmla="*/ 147 w 147"/>
                <a:gd name="T85" fmla="*/ 121 h 121"/>
                <a:gd name="T86" fmla="*/ 8 w 147"/>
                <a:gd name="T87" fmla="*/ 120 h 121"/>
                <a:gd name="T88" fmla="*/ 3 w 147"/>
                <a:gd name="T89" fmla="*/ 32 h 121"/>
                <a:gd name="T90" fmla="*/ 0 w 147"/>
                <a:gd name="T91" fmla="*/ 21 h 121"/>
                <a:gd name="T92" fmla="*/ 3 w 147"/>
                <a:gd name="T93" fmla="*/ 15 h 121"/>
                <a:gd name="T94" fmla="*/ 0 w 147"/>
                <a:gd name="T95" fmla="*/ 7 h 121"/>
                <a:gd name="T96" fmla="*/ 3 w 147"/>
                <a:gd name="T97" fmla="*/ 5 h 1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21"/>
                <a:gd name="T149" fmla="*/ 147 w 147"/>
                <a:gd name="T150" fmla="*/ 121 h 1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21">
                  <a:moveTo>
                    <a:pt x="3" y="5"/>
                  </a:moveTo>
                  <a:lnTo>
                    <a:pt x="9" y="5"/>
                  </a:lnTo>
                  <a:lnTo>
                    <a:pt x="19" y="5"/>
                  </a:lnTo>
                  <a:lnTo>
                    <a:pt x="49" y="11"/>
                  </a:lnTo>
                  <a:lnTo>
                    <a:pt x="65" y="10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81" y="7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8" y="7"/>
                  </a:lnTo>
                  <a:lnTo>
                    <a:pt x="90" y="10"/>
                  </a:lnTo>
                  <a:lnTo>
                    <a:pt x="99" y="10"/>
                  </a:lnTo>
                  <a:lnTo>
                    <a:pt x="112" y="7"/>
                  </a:lnTo>
                  <a:lnTo>
                    <a:pt x="113" y="0"/>
                  </a:lnTo>
                  <a:lnTo>
                    <a:pt x="116" y="5"/>
                  </a:lnTo>
                  <a:lnTo>
                    <a:pt x="113" y="10"/>
                  </a:lnTo>
                  <a:lnTo>
                    <a:pt x="117" y="15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7" y="35"/>
                  </a:lnTo>
                  <a:lnTo>
                    <a:pt x="116" y="45"/>
                  </a:lnTo>
                  <a:lnTo>
                    <a:pt x="113" y="49"/>
                  </a:lnTo>
                  <a:lnTo>
                    <a:pt x="101" y="41"/>
                  </a:lnTo>
                  <a:lnTo>
                    <a:pt x="99" y="35"/>
                  </a:lnTo>
                  <a:lnTo>
                    <a:pt x="97" y="32"/>
                  </a:lnTo>
                  <a:lnTo>
                    <a:pt x="93" y="27"/>
                  </a:lnTo>
                  <a:lnTo>
                    <a:pt x="90" y="27"/>
                  </a:lnTo>
                  <a:lnTo>
                    <a:pt x="90" y="28"/>
                  </a:lnTo>
                  <a:lnTo>
                    <a:pt x="93" y="32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12" y="62"/>
                  </a:lnTo>
                  <a:lnTo>
                    <a:pt x="117" y="72"/>
                  </a:lnTo>
                  <a:lnTo>
                    <a:pt x="131" y="96"/>
                  </a:lnTo>
                  <a:lnTo>
                    <a:pt x="134" y="99"/>
                  </a:lnTo>
                  <a:lnTo>
                    <a:pt x="131" y="99"/>
                  </a:lnTo>
                  <a:lnTo>
                    <a:pt x="136" y="111"/>
                  </a:lnTo>
                  <a:lnTo>
                    <a:pt x="141" y="113"/>
                  </a:lnTo>
                  <a:lnTo>
                    <a:pt x="142" y="117"/>
                  </a:lnTo>
                  <a:lnTo>
                    <a:pt x="147" y="121"/>
                  </a:lnTo>
                  <a:lnTo>
                    <a:pt x="8" y="120"/>
                  </a:lnTo>
                  <a:lnTo>
                    <a:pt x="3" y="32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8" name="Group 1421"/>
          <p:cNvGrpSpPr>
            <a:grpSpLocks/>
          </p:cNvGrpSpPr>
          <p:nvPr/>
        </p:nvGrpSpPr>
        <p:grpSpPr bwMode="auto">
          <a:xfrm>
            <a:off x="4231923" y="2096911"/>
            <a:ext cx="351366" cy="313267"/>
            <a:chOff x="2276" y="1883"/>
            <a:chExt cx="249" cy="222"/>
          </a:xfrm>
        </p:grpSpPr>
        <p:sp>
          <p:nvSpPr>
            <p:cNvPr id="142467" name="Freeform 1419"/>
            <p:cNvSpPr>
              <a:spLocks/>
            </p:cNvSpPr>
            <p:nvPr/>
          </p:nvSpPr>
          <p:spPr bwMode="auto">
            <a:xfrm>
              <a:off x="2276" y="1883"/>
              <a:ext cx="249" cy="222"/>
            </a:xfrm>
            <a:custGeom>
              <a:avLst/>
              <a:gdLst>
                <a:gd name="T0" fmla="*/ 82 w 249"/>
                <a:gd name="T1" fmla="*/ 25 h 222"/>
                <a:gd name="T2" fmla="*/ 93 w 249"/>
                <a:gd name="T3" fmla="*/ 20 h 222"/>
                <a:gd name="T4" fmla="*/ 101 w 249"/>
                <a:gd name="T5" fmla="*/ 15 h 222"/>
                <a:gd name="T6" fmla="*/ 123 w 249"/>
                <a:gd name="T7" fmla="*/ 7 h 222"/>
                <a:gd name="T8" fmla="*/ 141 w 249"/>
                <a:gd name="T9" fmla="*/ 4 h 222"/>
                <a:gd name="T10" fmla="*/ 156 w 249"/>
                <a:gd name="T11" fmla="*/ 3 h 222"/>
                <a:gd name="T12" fmla="*/ 167 w 249"/>
                <a:gd name="T13" fmla="*/ 7 h 222"/>
                <a:gd name="T14" fmla="*/ 178 w 249"/>
                <a:gd name="T15" fmla="*/ 0 h 222"/>
                <a:gd name="T16" fmla="*/ 185 w 249"/>
                <a:gd name="T17" fmla="*/ 3 h 222"/>
                <a:gd name="T18" fmla="*/ 196 w 249"/>
                <a:gd name="T19" fmla="*/ 4 h 222"/>
                <a:gd name="T20" fmla="*/ 205 w 249"/>
                <a:gd name="T21" fmla="*/ 4 h 222"/>
                <a:gd name="T22" fmla="*/ 201 w 249"/>
                <a:gd name="T23" fmla="*/ 10 h 222"/>
                <a:gd name="T24" fmla="*/ 201 w 249"/>
                <a:gd name="T25" fmla="*/ 28 h 222"/>
                <a:gd name="T26" fmla="*/ 196 w 249"/>
                <a:gd name="T27" fmla="*/ 48 h 222"/>
                <a:gd name="T28" fmla="*/ 204 w 249"/>
                <a:gd name="T29" fmla="*/ 58 h 222"/>
                <a:gd name="T30" fmla="*/ 216 w 249"/>
                <a:gd name="T31" fmla="*/ 86 h 222"/>
                <a:gd name="T32" fmla="*/ 222 w 249"/>
                <a:gd name="T33" fmla="*/ 116 h 222"/>
                <a:gd name="T34" fmla="*/ 222 w 249"/>
                <a:gd name="T35" fmla="*/ 132 h 222"/>
                <a:gd name="T36" fmla="*/ 223 w 249"/>
                <a:gd name="T37" fmla="*/ 149 h 222"/>
                <a:gd name="T38" fmla="*/ 228 w 249"/>
                <a:gd name="T39" fmla="*/ 159 h 222"/>
                <a:gd name="T40" fmla="*/ 242 w 249"/>
                <a:gd name="T41" fmla="*/ 161 h 222"/>
                <a:gd name="T42" fmla="*/ 238 w 249"/>
                <a:gd name="T43" fmla="*/ 176 h 222"/>
                <a:gd name="T44" fmla="*/ 175 w 249"/>
                <a:gd name="T45" fmla="*/ 215 h 222"/>
                <a:gd name="T46" fmla="*/ 144 w 249"/>
                <a:gd name="T47" fmla="*/ 222 h 222"/>
                <a:gd name="T48" fmla="*/ 144 w 249"/>
                <a:gd name="T49" fmla="*/ 216 h 222"/>
                <a:gd name="T50" fmla="*/ 137 w 249"/>
                <a:gd name="T51" fmla="*/ 209 h 222"/>
                <a:gd name="T52" fmla="*/ 125 w 249"/>
                <a:gd name="T53" fmla="*/ 206 h 222"/>
                <a:gd name="T54" fmla="*/ 118 w 249"/>
                <a:gd name="T55" fmla="*/ 198 h 222"/>
                <a:gd name="T56" fmla="*/ 0 w 249"/>
                <a:gd name="T57" fmla="*/ 121 h 222"/>
                <a:gd name="T58" fmla="*/ 4 w 249"/>
                <a:gd name="T59" fmla="*/ 101 h 222"/>
                <a:gd name="T60" fmla="*/ 22 w 249"/>
                <a:gd name="T61" fmla="*/ 94 h 222"/>
                <a:gd name="T62" fmla="*/ 31 w 249"/>
                <a:gd name="T63" fmla="*/ 94 h 222"/>
                <a:gd name="T64" fmla="*/ 55 w 249"/>
                <a:gd name="T65" fmla="*/ 81 h 222"/>
                <a:gd name="T66" fmla="*/ 59 w 249"/>
                <a:gd name="T67" fmla="*/ 73 h 222"/>
                <a:gd name="T68" fmla="*/ 68 w 249"/>
                <a:gd name="T69" fmla="*/ 69 h 222"/>
                <a:gd name="T70" fmla="*/ 89 w 249"/>
                <a:gd name="T71" fmla="*/ 62 h 222"/>
                <a:gd name="T72" fmla="*/ 89 w 249"/>
                <a:gd name="T73" fmla="*/ 56 h 222"/>
                <a:gd name="T74" fmla="*/ 84 w 249"/>
                <a:gd name="T75" fmla="*/ 43 h 222"/>
                <a:gd name="T76" fmla="*/ 82 w 249"/>
                <a:gd name="T77" fmla="*/ 31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"/>
                <a:gd name="T118" fmla="*/ 0 h 222"/>
                <a:gd name="T119" fmla="*/ 249 w 249"/>
                <a:gd name="T120" fmla="*/ 222 h 2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" h="222">
                  <a:moveTo>
                    <a:pt x="77" y="25"/>
                  </a:moveTo>
                  <a:lnTo>
                    <a:pt x="82" y="25"/>
                  </a:lnTo>
                  <a:lnTo>
                    <a:pt x="86" y="22"/>
                  </a:lnTo>
                  <a:lnTo>
                    <a:pt x="93" y="20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9" y="11"/>
                  </a:lnTo>
                  <a:lnTo>
                    <a:pt x="123" y="7"/>
                  </a:lnTo>
                  <a:lnTo>
                    <a:pt x="134" y="7"/>
                  </a:lnTo>
                  <a:lnTo>
                    <a:pt x="141" y="4"/>
                  </a:lnTo>
                  <a:lnTo>
                    <a:pt x="145" y="3"/>
                  </a:lnTo>
                  <a:lnTo>
                    <a:pt x="156" y="3"/>
                  </a:lnTo>
                  <a:lnTo>
                    <a:pt x="162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5" y="3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205" y="3"/>
                  </a:lnTo>
                  <a:lnTo>
                    <a:pt x="205" y="4"/>
                  </a:lnTo>
                  <a:lnTo>
                    <a:pt x="201" y="7"/>
                  </a:lnTo>
                  <a:lnTo>
                    <a:pt x="201" y="10"/>
                  </a:lnTo>
                  <a:lnTo>
                    <a:pt x="201" y="17"/>
                  </a:lnTo>
                  <a:lnTo>
                    <a:pt x="201" y="28"/>
                  </a:lnTo>
                  <a:lnTo>
                    <a:pt x="193" y="39"/>
                  </a:lnTo>
                  <a:lnTo>
                    <a:pt x="196" y="48"/>
                  </a:lnTo>
                  <a:lnTo>
                    <a:pt x="201" y="49"/>
                  </a:lnTo>
                  <a:lnTo>
                    <a:pt x="204" y="58"/>
                  </a:lnTo>
                  <a:lnTo>
                    <a:pt x="212" y="62"/>
                  </a:lnTo>
                  <a:lnTo>
                    <a:pt x="216" y="86"/>
                  </a:lnTo>
                  <a:lnTo>
                    <a:pt x="219" y="101"/>
                  </a:lnTo>
                  <a:lnTo>
                    <a:pt x="222" y="116"/>
                  </a:lnTo>
                  <a:lnTo>
                    <a:pt x="219" y="122"/>
                  </a:lnTo>
                  <a:lnTo>
                    <a:pt x="222" y="132"/>
                  </a:lnTo>
                  <a:lnTo>
                    <a:pt x="216" y="138"/>
                  </a:lnTo>
                  <a:lnTo>
                    <a:pt x="223" y="149"/>
                  </a:lnTo>
                  <a:lnTo>
                    <a:pt x="223" y="153"/>
                  </a:lnTo>
                  <a:lnTo>
                    <a:pt x="228" y="159"/>
                  </a:lnTo>
                  <a:lnTo>
                    <a:pt x="233" y="157"/>
                  </a:lnTo>
                  <a:lnTo>
                    <a:pt x="242" y="161"/>
                  </a:lnTo>
                  <a:lnTo>
                    <a:pt x="249" y="170"/>
                  </a:lnTo>
                  <a:lnTo>
                    <a:pt x="238" y="176"/>
                  </a:lnTo>
                  <a:lnTo>
                    <a:pt x="194" y="198"/>
                  </a:lnTo>
                  <a:lnTo>
                    <a:pt x="175" y="215"/>
                  </a:lnTo>
                  <a:lnTo>
                    <a:pt x="156" y="221"/>
                  </a:lnTo>
                  <a:lnTo>
                    <a:pt x="144" y="222"/>
                  </a:lnTo>
                  <a:lnTo>
                    <a:pt x="141" y="221"/>
                  </a:lnTo>
                  <a:lnTo>
                    <a:pt x="144" y="216"/>
                  </a:lnTo>
                  <a:lnTo>
                    <a:pt x="141" y="212"/>
                  </a:lnTo>
                  <a:lnTo>
                    <a:pt x="137" y="209"/>
                  </a:lnTo>
                  <a:lnTo>
                    <a:pt x="132" y="208"/>
                  </a:lnTo>
                  <a:lnTo>
                    <a:pt x="125" y="206"/>
                  </a:lnTo>
                  <a:lnTo>
                    <a:pt x="118" y="201"/>
                  </a:lnTo>
                  <a:lnTo>
                    <a:pt x="118" y="198"/>
                  </a:lnTo>
                  <a:lnTo>
                    <a:pt x="45" y="150"/>
                  </a:lnTo>
                  <a:lnTo>
                    <a:pt x="0" y="121"/>
                  </a:lnTo>
                  <a:lnTo>
                    <a:pt x="0" y="103"/>
                  </a:lnTo>
                  <a:lnTo>
                    <a:pt x="4" y="101"/>
                  </a:lnTo>
                  <a:lnTo>
                    <a:pt x="15" y="94"/>
                  </a:lnTo>
                  <a:lnTo>
                    <a:pt x="22" y="94"/>
                  </a:lnTo>
                  <a:lnTo>
                    <a:pt x="27" y="93"/>
                  </a:lnTo>
                  <a:lnTo>
                    <a:pt x="31" y="94"/>
                  </a:lnTo>
                  <a:lnTo>
                    <a:pt x="40" y="93"/>
                  </a:lnTo>
                  <a:lnTo>
                    <a:pt x="55" y="81"/>
                  </a:lnTo>
                  <a:lnTo>
                    <a:pt x="59" y="77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68" y="69"/>
                  </a:lnTo>
                  <a:lnTo>
                    <a:pt x="68" y="65"/>
                  </a:lnTo>
                  <a:lnTo>
                    <a:pt x="89" y="62"/>
                  </a:lnTo>
                  <a:lnTo>
                    <a:pt x="89" y="60"/>
                  </a:lnTo>
                  <a:lnTo>
                    <a:pt x="89" y="56"/>
                  </a:lnTo>
                  <a:lnTo>
                    <a:pt x="86" y="52"/>
                  </a:lnTo>
                  <a:lnTo>
                    <a:pt x="84" y="43"/>
                  </a:lnTo>
                  <a:lnTo>
                    <a:pt x="84" y="37"/>
                  </a:lnTo>
                  <a:lnTo>
                    <a:pt x="82" y="31"/>
                  </a:lnTo>
                  <a:lnTo>
                    <a:pt x="77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68" name="Freeform 1420"/>
            <p:cNvSpPr>
              <a:spLocks/>
            </p:cNvSpPr>
            <p:nvPr/>
          </p:nvSpPr>
          <p:spPr bwMode="auto">
            <a:xfrm>
              <a:off x="2276" y="1883"/>
              <a:ext cx="249" cy="222"/>
            </a:xfrm>
            <a:custGeom>
              <a:avLst/>
              <a:gdLst>
                <a:gd name="T0" fmla="*/ 82 w 249"/>
                <a:gd name="T1" fmla="*/ 25 h 222"/>
                <a:gd name="T2" fmla="*/ 93 w 249"/>
                <a:gd name="T3" fmla="*/ 20 h 222"/>
                <a:gd name="T4" fmla="*/ 101 w 249"/>
                <a:gd name="T5" fmla="*/ 15 h 222"/>
                <a:gd name="T6" fmla="*/ 123 w 249"/>
                <a:gd name="T7" fmla="*/ 7 h 222"/>
                <a:gd name="T8" fmla="*/ 141 w 249"/>
                <a:gd name="T9" fmla="*/ 4 h 222"/>
                <a:gd name="T10" fmla="*/ 156 w 249"/>
                <a:gd name="T11" fmla="*/ 3 h 222"/>
                <a:gd name="T12" fmla="*/ 167 w 249"/>
                <a:gd name="T13" fmla="*/ 7 h 222"/>
                <a:gd name="T14" fmla="*/ 178 w 249"/>
                <a:gd name="T15" fmla="*/ 0 h 222"/>
                <a:gd name="T16" fmla="*/ 185 w 249"/>
                <a:gd name="T17" fmla="*/ 3 h 222"/>
                <a:gd name="T18" fmla="*/ 196 w 249"/>
                <a:gd name="T19" fmla="*/ 4 h 222"/>
                <a:gd name="T20" fmla="*/ 205 w 249"/>
                <a:gd name="T21" fmla="*/ 4 h 222"/>
                <a:gd name="T22" fmla="*/ 201 w 249"/>
                <a:gd name="T23" fmla="*/ 10 h 222"/>
                <a:gd name="T24" fmla="*/ 201 w 249"/>
                <a:gd name="T25" fmla="*/ 28 h 222"/>
                <a:gd name="T26" fmla="*/ 196 w 249"/>
                <a:gd name="T27" fmla="*/ 48 h 222"/>
                <a:gd name="T28" fmla="*/ 204 w 249"/>
                <a:gd name="T29" fmla="*/ 58 h 222"/>
                <a:gd name="T30" fmla="*/ 216 w 249"/>
                <a:gd name="T31" fmla="*/ 86 h 222"/>
                <a:gd name="T32" fmla="*/ 222 w 249"/>
                <a:gd name="T33" fmla="*/ 116 h 222"/>
                <a:gd name="T34" fmla="*/ 222 w 249"/>
                <a:gd name="T35" fmla="*/ 132 h 222"/>
                <a:gd name="T36" fmla="*/ 223 w 249"/>
                <a:gd name="T37" fmla="*/ 149 h 222"/>
                <a:gd name="T38" fmla="*/ 228 w 249"/>
                <a:gd name="T39" fmla="*/ 159 h 222"/>
                <a:gd name="T40" fmla="*/ 242 w 249"/>
                <a:gd name="T41" fmla="*/ 161 h 222"/>
                <a:gd name="T42" fmla="*/ 238 w 249"/>
                <a:gd name="T43" fmla="*/ 176 h 222"/>
                <a:gd name="T44" fmla="*/ 175 w 249"/>
                <a:gd name="T45" fmla="*/ 215 h 222"/>
                <a:gd name="T46" fmla="*/ 144 w 249"/>
                <a:gd name="T47" fmla="*/ 222 h 222"/>
                <a:gd name="T48" fmla="*/ 144 w 249"/>
                <a:gd name="T49" fmla="*/ 216 h 222"/>
                <a:gd name="T50" fmla="*/ 137 w 249"/>
                <a:gd name="T51" fmla="*/ 209 h 222"/>
                <a:gd name="T52" fmla="*/ 125 w 249"/>
                <a:gd name="T53" fmla="*/ 206 h 222"/>
                <a:gd name="T54" fmla="*/ 118 w 249"/>
                <a:gd name="T55" fmla="*/ 198 h 222"/>
                <a:gd name="T56" fmla="*/ 0 w 249"/>
                <a:gd name="T57" fmla="*/ 121 h 222"/>
                <a:gd name="T58" fmla="*/ 4 w 249"/>
                <a:gd name="T59" fmla="*/ 101 h 222"/>
                <a:gd name="T60" fmla="*/ 22 w 249"/>
                <a:gd name="T61" fmla="*/ 94 h 222"/>
                <a:gd name="T62" fmla="*/ 31 w 249"/>
                <a:gd name="T63" fmla="*/ 94 h 222"/>
                <a:gd name="T64" fmla="*/ 55 w 249"/>
                <a:gd name="T65" fmla="*/ 81 h 222"/>
                <a:gd name="T66" fmla="*/ 59 w 249"/>
                <a:gd name="T67" fmla="*/ 73 h 222"/>
                <a:gd name="T68" fmla="*/ 68 w 249"/>
                <a:gd name="T69" fmla="*/ 69 h 222"/>
                <a:gd name="T70" fmla="*/ 89 w 249"/>
                <a:gd name="T71" fmla="*/ 62 h 222"/>
                <a:gd name="T72" fmla="*/ 89 w 249"/>
                <a:gd name="T73" fmla="*/ 56 h 222"/>
                <a:gd name="T74" fmla="*/ 84 w 249"/>
                <a:gd name="T75" fmla="*/ 43 h 222"/>
                <a:gd name="T76" fmla="*/ 82 w 249"/>
                <a:gd name="T77" fmla="*/ 31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"/>
                <a:gd name="T118" fmla="*/ 0 h 222"/>
                <a:gd name="T119" fmla="*/ 249 w 249"/>
                <a:gd name="T120" fmla="*/ 222 h 2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" h="222">
                  <a:moveTo>
                    <a:pt x="77" y="25"/>
                  </a:moveTo>
                  <a:lnTo>
                    <a:pt x="82" y="25"/>
                  </a:lnTo>
                  <a:lnTo>
                    <a:pt x="86" y="22"/>
                  </a:lnTo>
                  <a:lnTo>
                    <a:pt x="93" y="20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9" y="11"/>
                  </a:lnTo>
                  <a:lnTo>
                    <a:pt x="123" y="7"/>
                  </a:lnTo>
                  <a:lnTo>
                    <a:pt x="134" y="7"/>
                  </a:lnTo>
                  <a:lnTo>
                    <a:pt x="141" y="4"/>
                  </a:lnTo>
                  <a:lnTo>
                    <a:pt x="145" y="3"/>
                  </a:lnTo>
                  <a:lnTo>
                    <a:pt x="156" y="3"/>
                  </a:lnTo>
                  <a:lnTo>
                    <a:pt x="162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5" y="3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205" y="3"/>
                  </a:lnTo>
                  <a:lnTo>
                    <a:pt x="205" y="4"/>
                  </a:lnTo>
                  <a:lnTo>
                    <a:pt x="201" y="7"/>
                  </a:lnTo>
                  <a:lnTo>
                    <a:pt x="201" y="10"/>
                  </a:lnTo>
                  <a:lnTo>
                    <a:pt x="201" y="17"/>
                  </a:lnTo>
                  <a:lnTo>
                    <a:pt x="201" y="28"/>
                  </a:lnTo>
                  <a:lnTo>
                    <a:pt x="193" y="39"/>
                  </a:lnTo>
                  <a:lnTo>
                    <a:pt x="196" y="48"/>
                  </a:lnTo>
                  <a:lnTo>
                    <a:pt x="201" y="49"/>
                  </a:lnTo>
                  <a:lnTo>
                    <a:pt x="204" y="58"/>
                  </a:lnTo>
                  <a:lnTo>
                    <a:pt x="212" y="62"/>
                  </a:lnTo>
                  <a:lnTo>
                    <a:pt x="216" y="86"/>
                  </a:lnTo>
                  <a:lnTo>
                    <a:pt x="219" y="101"/>
                  </a:lnTo>
                  <a:lnTo>
                    <a:pt x="222" y="116"/>
                  </a:lnTo>
                  <a:lnTo>
                    <a:pt x="219" y="122"/>
                  </a:lnTo>
                  <a:lnTo>
                    <a:pt x="222" y="132"/>
                  </a:lnTo>
                  <a:lnTo>
                    <a:pt x="216" y="138"/>
                  </a:lnTo>
                  <a:lnTo>
                    <a:pt x="223" y="149"/>
                  </a:lnTo>
                  <a:lnTo>
                    <a:pt x="223" y="153"/>
                  </a:lnTo>
                  <a:lnTo>
                    <a:pt x="228" y="159"/>
                  </a:lnTo>
                  <a:lnTo>
                    <a:pt x="233" y="157"/>
                  </a:lnTo>
                  <a:lnTo>
                    <a:pt x="242" y="161"/>
                  </a:lnTo>
                  <a:lnTo>
                    <a:pt x="249" y="170"/>
                  </a:lnTo>
                  <a:lnTo>
                    <a:pt x="238" y="176"/>
                  </a:lnTo>
                  <a:lnTo>
                    <a:pt x="194" y="198"/>
                  </a:lnTo>
                  <a:lnTo>
                    <a:pt x="175" y="215"/>
                  </a:lnTo>
                  <a:lnTo>
                    <a:pt x="156" y="221"/>
                  </a:lnTo>
                  <a:lnTo>
                    <a:pt x="144" y="222"/>
                  </a:lnTo>
                  <a:lnTo>
                    <a:pt x="141" y="221"/>
                  </a:lnTo>
                  <a:lnTo>
                    <a:pt x="144" y="216"/>
                  </a:lnTo>
                  <a:lnTo>
                    <a:pt x="141" y="212"/>
                  </a:lnTo>
                  <a:lnTo>
                    <a:pt x="137" y="209"/>
                  </a:lnTo>
                  <a:lnTo>
                    <a:pt x="132" y="208"/>
                  </a:lnTo>
                  <a:lnTo>
                    <a:pt x="125" y="206"/>
                  </a:lnTo>
                  <a:lnTo>
                    <a:pt x="118" y="201"/>
                  </a:lnTo>
                  <a:lnTo>
                    <a:pt x="118" y="198"/>
                  </a:lnTo>
                  <a:lnTo>
                    <a:pt x="45" y="150"/>
                  </a:lnTo>
                  <a:lnTo>
                    <a:pt x="0" y="121"/>
                  </a:lnTo>
                  <a:lnTo>
                    <a:pt x="0" y="103"/>
                  </a:lnTo>
                  <a:lnTo>
                    <a:pt x="4" y="101"/>
                  </a:lnTo>
                  <a:lnTo>
                    <a:pt x="15" y="94"/>
                  </a:lnTo>
                  <a:lnTo>
                    <a:pt x="22" y="94"/>
                  </a:lnTo>
                  <a:lnTo>
                    <a:pt x="27" y="93"/>
                  </a:lnTo>
                  <a:lnTo>
                    <a:pt x="31" y="94"/>
                  </a:lnTo>
                  <a:lnTo>
                    <a:pt x="40" y="93"/>
                  </a:lnTo>
                  <a:lnTo>
                    <a:pt x="55" y="81"/>
                  </a:lnTo>
                  <a:lnTo>
                    <a:pt x="59" y="77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68" y="69"/>
                  </a:lnTo>
                  <a:lnTo>
                    <a:pt x="68" y="65"/>
                  </a:lnTo>
                  <a:lnTo>
                    <a:pt x="89" y="62"/>
                  </a:lnTo>
                  <a:lnTo>
                    <a:pt x="89" y="60"/>
                  </a:lnTo>
                  <a:lnTo>
                    <a:pt x="89" y="56"/>
                  </a:lnTo>
                  <a:lnTo>
                    <a:pt x="86" y="52"/>
                  </a:lnTo>
                  <a:lnTo>
                    <a:pt x="84" y="43"/>
                  </a:lnTo>
                  <a:lnTo>
                    <a:pt x="84" y="37"/>
                  </a:lnTo>
                  <a:lnTo>
                    <a:pt x="82" y="31"/>
                  </a:lnTo>
                  <a:lnTo>
                    <a:pt x="77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699" name="Group 1424"/>
          <p:cNvGrpSpPr>
            <a:grpSpLocks/>
          </p:cNvGrpSpPr>
          <p:nvPr/>
        </p:nvGrpSpPr>
        <p:grpSpPr bwMode="auto">
          <a:xfrm>
            <a:off x="4573412" y="2816578"/>
            <a:ext cx="213077" cy="197556"/>
            <a:chOff x="2518" y="2393"/>
            <a:chExt cx="151" cy="140"/>
          </a:xfrm>
        </p:grpSpPr>
        <p:sp>
          <p:nvSpPr>
            <p:cNvPr id="142465" name="Freeform 1422"/>
            <p:cNvSpPr>
              <a:spLocks/>
            </p:cNvSpPr>
            <p:nvPr/>
          </p:nvSpPr>
          <p:spPr bwMode="auto">
            <a:xfrm>
              <a:off x="2518" y="2393"/>
              <a:ext cx="151" cy="140"/>
            </a:xfrm>
            <a:custGeom>
              <a:avLst/>
              <a:gdLst>
                <a:gd name="T0" fmla="*/ 22 w 151"/>
                <a:gd name="T1" fmla="*/ 0 h 140"/>
                <a:gd name="T2" fmla="*/ 33 w 151"/>
                <a:gd name="T3" fmla="*/ 0 h 140"/>
                <a:gd name="T4" fmla="*/ 62 w 151"/>
                <a:gd name="T5" fmla="*/ 0 h 140"/>
                <a:gd name="T6" fmla="*/ 64 w 151"/>
                <a:gd name="T7" fmla="*/ 8 h 140"/>
                <a:gd name="T8" fmla="*/ 66 w 151"/>
                <a:gd name="T9" fmla="*/ 15 h 140"/>
                <a:gd name="T10" fmla="*/ 85 w 151"/>
                <a:gd name="T11" fmla="*/ 25 h 140"/>
                <a:gd name="T12" fmla="*/ 96 w 151"/>
                <a:gd name="T13" fmla="*/ 23 h 140"/>
                <a:gd name="T14" fmla="*/ 99 w 151"/>
                <a:gd name="T15" fmla="*/ 19 h 140"/>
                <a:gd name="T16" fmla="*/ 105 w 151"/>
                <a:gd name="T17" fmla="*/ 12 h 140"/>
                <a:gd name="T18" fmla="*/ 112 w 151"/>
                <a:gd name="T19" fmla="*/ 17 h 140"/>
                <a:gd name="T20" fmla="*/ 126 w 151"/>
                <a:gd name="T21" fmla="*/ 25 h 140"/>
                <a:gd name="T22" fmla="*/ 123 w 151"/>
                <a:gd name="T23" fmla="*/ 40 h 140"/>
                <a:gd name="T24" fmla="*/ 130 w 151"/>
                <a:gd name="T25" fmla="*/ 47 h 140"/>
                <a:gd name="T26" fmla="*/ 130 w 151"/>
                <a:gd name="T27" fmla="*/ 60 h 140"/>
                <a:gd name="T28" fmla="*/ 134 w 151"/>
                <a:gd name="T29" fmla="*/ 60 h 140"/>
                <a:gd name="T30" fmla="*/ 147 w 151"/>
                <a:gd name="T31" fmla="*/ 57 h 140"/>
                <a:gd name="T32" fmla="*/ 151 w 151"/>
                <a:gd name="T33" fmla="*/ 57 h 140"/>
                <a:gd name="T34" fmla="*/ 151 w 151"/>
                <a:gd name="T35" fmla="*/ 78 h 140"/>
                <a:gd name="T36" fmla="*/ 151 w 151"/>
                <a:gd name="T37" fmla="*/ 84 h 140"/>
                <a:gd name="T38" fmla="*/ 126 w 151"/>
                <a:gd name="T39" fmla="*/ 119 h 140"/>
                <a:gd name="T40" fmla="*/ 141 w 151"/>
                <a:gd name="T41" fmla="*/ 136 h 140"/>
                <a:gd name="T42" fmla="*/ 114 w 151"/>
                <a:gd name="T43" fmla="*/ 140 h 140"/>
                <a:gd name="T44" fmla="*/ 103 w 151"/>
                <a:gd name="T45" fmla="*/ 140 h 140"/>
                <a:gd name="T46" fmla="*/ 82 w 151"/>
                <a:gd name="T47" fmla="*/ 136 h 140"/>
                <a:gd name="T48" fmla="*/ 33 w 151"/>
                <a:gd name="T49" fmla="*/ 133 h 140"/>
                <a:gd name="T50" fmla="*/ 22 w 151"/>
                <a:gd name="T51" fmla="*/ 130 h 140"/>
                <a:gd name="T52" fmla="*/ 11 w 151"/>
                <a:gd name="T53" fmla="*/ 132 h 140"/>
                <a:gd name="T54" fmla="*/ 5 w 151"/>
                <a:gd name="T55" fmla="*/ 132 h 140"/>
                <a:gd name="T56" fmla="*/ 3 w 151"/>
                <a:gd name="T57" fmla="*/ 123 h 140"/>
                <a:gd name="T58" fmla="*/ 5 w 151"/>
                <a:gd name="T59" fmla="*/ 115 h 140"/>
                <a:gd name="T60" fmla="*/ 10 w 151"/>
                <a:gd name="T61" fmla="*/ 94 h 140"/>
                <a:gd name="T62" fmla="*/ 16 w 151"/>
                <a:gd name="T63" fmla="*/ 81 h 140"/>
                <a:gd name="T64" fmla="*/ 26 w 151"/>
                <a:gd name="T65" fmla="*/ 74 h 140"/>
                <a:gd name="T66" fmla="*/ 26 w 151"/>
                <a:gd name="T67" fmla="*/ 56 h 140"/>
                <a:gd name="T68" fmla="*/ 18 w 151"/>
                <a:gd name="T69" fmla="*/ 36 h 140"/>
                <a:gd name="T70" fmla="*/ 16 w 151"/>
                <a:gd name="T71" fmla="*/ 12 h 140"/>
                <a:gd name="T72" fmla="*/ 16 w 151"/>
                <a:gd name="T73" fmla="*/ 2 h 1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1"/>
                <a:gd name="T112" fmla="*/ 0 h 140"/>
                <a:gd name="T113" fmla="*/ 151 w 151"/>
                <a:gd name="T114" fmla="*/ 140 h 1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1" h="140">
                  <a:moveTo>
                    <a:pt x="18" y="0"/>
                  </a:moveTo>
                  <a:lnTo>
                    <a:pt x="22" y="0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4" y="5"/>
                  </a:lnTo>
                  <a:lnTo>
                    <a:pt x="64" y="8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74" y="25"/>
                  </a:lnTo>
                  <a:lnTo>
                    <a:pt x="85" y="25"/>
                  </a:lnTo>
                  <a:lnTo>
                    <a:pt x="86" y="23"/>
                  </a:lnTo>
                  <a:lnTo>
                    <a:pt x="96" y="23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105" y="12"/>
                  </a:lnTo>
                  <a:lnTo>
                    <a:pt x="112" y="11"/>
                  </a:lnTo>
                  <a:lnTo>
                    <a:pt x="112" y="17"/>
                  </a:lnTo>
                  <a:lnTo>
                    <a:pt x="123" y="17"/>
                  </a:lnTo>
                  <a:lnTo>
                    <a:pt x="126" y="25"/>
                  </a:lnTo>
                  <a:lnTo>
                    <a:pt x="129" y="32"/>
                  </a:lnTo>
                  <a:lnTo>
                    <a:pt x="123" y="40"/>
                  </a:lnTo>
                  <a:lnTo>
                    <a:pt x="129" y="45"/>
                  </a:lnTo>
                  <a:lnTo>
                    <a:pt x="130" y="47"/>
                  </a:lnTo>
                  <a:lnTo>
                    <a:pt x="130" y="56"/>
                  </a:lnTo>
                  <a:lnTo>
                    <a:pt x="130" y="60"/>
                  </a:lnTo>
                  <a:lnTo>
                    <a:pt x="133" y="62"/>
                  </a:lnTo>
                  <a:lnTo>
                    <a:pt x="134" y="60"/>
                  </a:lnTo>
                  <a:lnTo>
                    <a:pt x="140" y="60"/>
                  </a:lnTo>
                  <a:lnTo>
                    <a:pt x="147" y="57"/>
                  </a:lnTo>
                  <a:lnTo>
                    <a:pt x="151" y="60"/>
                  </a:lnTo>
                  <a:lnTo>
                    <a:pt x="151" y="57"/>
                  </a:lnTo>
                  <a:lnTo>
                    <a:pt x="151" y="70"/>
                  </a:lnTo>
                  <a:lnTo>
                    <a:pt x="151" y="78"/>
                  </a:lnTo>
                  <a:lnTo>
                    <a:pt x="151" y="81"/>
                  </a:lnTo>
                  <a:lnTo>
                    <a:pt x="151" y="84"/>
                  </a:lnTo>
                  <a:lnTo>
                    <a:pt x="129" y="84"/>
                  </a:lnTo>
                  <a:lnTo>
                    <a:pt x="126" y="119"/>
                  </a:lnTo>
                  <a:lnTo>
                    <a:pt x="137" y="128"/>
                  </a:lnTo>
                  <a:lnTo>
                    <a:pt x="141" y="136"/>
                  </a:lnTo>
                  <a:lnTo>
                    <a:pt x="119" y="140"/>
                  </a:lnTo>
                  <a:lnTo>
                    <a:pt x="114" y="140"/>
                  </a:lnTo>
                  <a:lnTo>
                    <a:pt x="110" y="140"/>
                  </a:lnTo>
                  <a:lnTo>
                    <a:pt x="103" y="140"/>
                  </a:lnTo>
                  <a:lnTo>
                    <a:pt x="86" y="139"/>
                  </a:lnTo>
                  <a:lnTo>
                    <a:pt x="82" y="136"/>
                  </a:lnTo>
                  <a:lnTo>
                    <a:pt x="80" y="132"/>
                  </a:lnTo>
                  <a:lnTo>
                    <a:pt x="33" y="133"/>
                  </a:lnTo>
                  <a:lnTo>
                    <a:pt x="30" y="133"/>
                  </a:lnTo>
                  <a:lnTo>
                    <a:pt x="22" y="130"/>
                  </a:lnTo>
                  <a:lnTo>
                    <a:pt x="18" y="128"/>
                  </a:lnTo>
                  <a:lnTo>
                    <a:pt x="11" y="132"/>
                  </a:lnTo>
                  <a:lnTo>
                    <a:pt x="10" y="132"/>
                  </a:lnTo>
                  <a:lnTo>
                    <a:pt x="5" y="132"/>
                  </a:lnTo>
                  <a:lnTo>
                    <a:pt x="3" y="132"/>
                  </a:lnTo>
                  <a:lnTo>
                    <a:pt x="3" y="123"/>
                  </a:lnTo>
                  <a:lnTo>
                    <a:pt x="0" y="118"/>
                  </a:lnTo>
                  <a:lnTo>
                    <a:pt x="5" y="115"/>
                  </a:lnTo>
                  <a:lnTo>
                    <a:pt x="10" y="104"/>
                  </a:lnTo>
                  <a:lnTo>
                    <a:pt x="10" y="94"/>
                  </a:lnTo>
                  <a:lnTo>
                    <a:pt x="14" y="84"/>
                  </a:lnTo>
                  <a:lnTo>
                    <a:pt x="16" y="81"/>
                  </a:lnTo>
                  <a:lnTo>
                    <a:pt x="21" y="77"/>
                  </a:lnTo>
                  <a:lnTo>
                    <a:pt x="26" y="74"/>
                  </a:lnTo>
                  <a:lnTo>
                    <a:pt x="27" y="64"/>
                  </a:lnTo>
                  <a:lnTo>
                    <a:pt x="26" y="56"/>
                  </a:lnTo>
                  <a:lnTo>
                    <a:pt x="21" y="47"/>
                  </a:lnTo>
                  <a:lnTo>
                    <a:pt x="18" y="36"/>
                  </a:lnTo>
                  <a:lnTo>
                    <a:pt x="22" y="32"/>
                  </a:lnTo>
                  <a:lnTo>
                    <a:pt x="16" y="12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66" name="Freeform 1423"/>
            <p:cNvSpPr>
              <a:spLocks/>
            </p:cNvSpPr>
            <p:nvPr/>
          </p:nvSpPr>
          <p:spPr bwMode="auto">
            <a:xfrm>
              <a:off x="2518" y="2393"/>
              <a:ext cx="151" cy="140"/>
            </a:xfrm>
            <a:custGeom>
              <a:avLst/>
              <a:gdLst>
                <a:gd name="T0" fmla="*/ 22 w 151"/>
                <a:gd name="T1" fmla="*/ 0 h 140"/>
                <a:gd name="T2" fmla="*/ 33 w 151"/>
                <a:gd name="T3" fmla="*/ 0 h 140"/>
                <a:gd name="T4" fmla="*/ 62 w 151"/>
                <a:gd name="T5" fmla="*/ 0 h 140"/>
                <a:gd name="T6" fmla="*/ 64 w 151"/>
                <a:gd name="T7" fmla="*/ 8 h 140"/>
                <a:gd name="T8" fmla="*/ 66 w 151"/>
                <a:gd name="T9" fmla="*/ 15 h 140"/>
                <a:gd name="T10" fmla="*/ 85 w 151"/>
                <a:gd name="T11" fmla="*/ 25 h 140"/>
                <a:gd name="T12" fmla="*/ 96 w 151"/>
                <a:gd name="T13" fmla="*/ 23 h 140"/>
                <a:gd name="T14" fmla="*/ 99 w 151"/>
                <a:gd name="T15" fmla="*/ 19 h 140"/>
                <a:gd name="T16" fmla="*/ 105 w 151"/>
                <a:gd name="T17" fmla="*/ 12 h 140"/>
                <a:gd name="T18" fmla="*/ 112 w 151"/>
                <a:gd name="T19" fmla="*/ 17 h 140"/>
                <a:gd name="T20" fmla="*/ 126 w 151"/>
                <a:gd name="T21" fmla="*/ 25 h 140"/>
                <a:gd name="T22" fmla="*/ 123 w 151"/>
                <a:gd name="T23" fmla="*/ 40 h 140"/>
                <a:gd name="T24" fmla="*/ 130 w 151"/>
                <a:gd name="T25" fmla="*/ 47 h 140"/>
                <a:gd name="T26" fmla="*/ 130 w 151"/>
                <a:gd name="T27" fmla="*/ 60 h 140"/>
                <a:gd name="T28" fmla="*/ 134 w 151"/>
                <a:gd name="T29" fmla="*/ 60 h 140"/>
                <a:gd name="T30" fmla="*/ 147 w 151"/>
                <a:gd name="T31" fmla="*/ 57 h 140"/>
                <a:gd name="T32" fmla="*/ 151 w 151"/>
                <a:gd name="T33" fmla="*/ 57 h 140"/>
                <a:gd name="T34" fmla="*/ 151 w 151"/>
                <a:gd name="T35" fmla="*/ 78 h 140"/>
                <a:gd name="T36" fmla="*/ 151 w 151"/>
                <a:gd name="T37" fmla="*/ 84 h 140"/>
                <a:gd name="T38" fmla="*/ 126 w 151"/>
                <a:gd name="T39" fmla="*/ 119 h 140"/>
                <a:gd name="T40" fmla="*/ 141 w 151"/>
                <a:gd name="T41" fmla="*/ 136 h 140"/>
                <a:gd name="T42" fmla="*/ 114 w 151"/>
                <a:gd name="T43" fmla="*/ 140 h 140"/>
                <a:gd name="T44" fmla="*/ 103 w 151"/>
                <a:gd name="T45" fmla="*/ 140 h 140"/>
                <a:gd name="T46" fmla="*/ 82 w 151"/>
                <a:gd name="T47" fmla="*/ 136 h 140"/>
                <a:gd name="T48" fmla="*/ 33 w 151"/>
                <a:gd name="T49" fmla="*/ 133 h 140"/>
                <a:gd name="T50" fmla="*/ 22 w 151"/>
                <a:gd name="T51" fmla="*/ 130 h 140"/>
                <a:gd name="T52" fmla="*/ 11 w 151"/>
                <a:gd name="T53" fmla="*/ 132 h 140"/>
                <a:gd name="T54" fmla="*/ 5 w 151"/>
                <a:gd name="T55" fmla="*/ 132 h 140"/>
                <a:gd name="T56" fmla="*/ 3 w 151"/>
                <a:gd name="T57" fmla="*/ 123 h 140"/>
                <a:gd name="T58" fmla="*/ 5 w 151"/>
                <a:gd name="T59" fmla="*/ 115 h 140"/>
                <a:gd name="T60" fmla="*/ 10 w 151"/>
                <a:gd name="T61" fmla="*/ 94 h 140"/>
                <a:gd name="T62" fmla="*/ 16 w 151"/>
                <a:gd name="T63" fmla="*/ 81 h 140"/>
                <a:gd name="T64" fmla="*/ 26 w 151"/>
                <a:gd name="T65" fmla="*/ 74 h 140"/>
                <a:gd name="T66" fmla="*/ 26 w 151"/>
                <a:gd name="T67" fmla="*/ 56 h 140"/>
                <a:gd name="T68" fmla="*/ 18 w 151"/>
                <a:gd name="T69" fmla="*/ 36 h 140"/>
                <a:gd name="T70" fmla="*/ 16 w 151"/>
                <a:gd name="T71" fmla="*/ 12 h 140"/>
                <a:gd name="T72" fmla="*/ 16 w 151"/>
                <a:gd name="T73" fmla="*/ 2 h 1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1"/>
                <a:gd name="T112" fmla="*/ 0 h 140"/>
                <a:gd name="T113" fmla="*/ 151 w 151"/>
                <a:gd name="T114" fmla="*/ 140 h 1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1" h="140">
                  <a:moveTo>
                    <a:pt x="18" y="0"/>
                  </a:moveTo>
                  <a:lnTo>
                    <a:pt x="22" y="0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4" y="5"/>
                  </a:lnTo>
                  <a:lnTo>
                    <a:pt x="64" y="8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74" y="25"/>
                  </a:lnTo>
                  <a:lnTo>
                    <a:pt x="85" y="25"/>
                  </a:lnTo>
                  <a:lnTo>
                    <a:pt x="86" y="23"/>
                  </a:lnTo>
                  <a:lnTo>
                    <a:pt x="96" y="23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105" y="12"/>
                  </a:lnTo>
                  <a:lnTo>
                    <a:pt x="112" y="11"/>
                  </a:lnTo>
                  <a:lnTo>
                    <a:pt x="112" y="17"/>
                  </a:lnTo>
                  <a:lnTo>
                    <a:pt x="123" y="17"/>
                  </a:lnTo>
                  <a:lnTo>
                    <a:pt x="126" y="25"/>
                  </a:lnTo>
                  <a:lnTo>
                    <a:pt x="129" y="32"/>
                  </a:lnTo>
                  <a:lnTo>
                    <a:pt x="123" y="40"/>
                  </a:lnTo>
                  <a:lnTo>
                    <a:pt x="129" y="45"/>
                  </a:lnTo>
                  <a:lnTo>
                    <a:pt x="130" y="47"/>
                  </a:lnTo>
                  <a:lnTo>
                    <a:pt x="130" y="56"/>
                  </a:lnTo>
                  <a:lnTo>
                    <a:pt x="130" y="60"/>
                  </a:lnTo>
                  <a:lnTo>
                    <a:pt x="133" y="62"/>
                  </a:lnTo>
                  <a:lnTo>
                    <a:pt x="134" y="60"/>
                  </a:lnTo>
                  <a:lnTo>
                    <a:pt x="140" y="60"/>
                  </a:lnTo>
                  <a:lnTo>
                    <a:pt x="147" y="57"/>
                  </a:lnTo>
                  <a:lnTo>
                    <a:pt x="151" y="60"/>
                  </a:lnTo>
                  <a:lnTo>
                    <a:pt x="151" y="57"/>
                  </a:lnTo>
                  <a:lnTo>
                    <a:pt x="151" y="70"/>
                  </a:lnTo>
                  <a:lnTo>
                    <a:pt x="151" y="78"/>
                  </a:lnTo>
                  <a:lnTo>
                    <a:pt x="151" y="81"/>
                  </a:lnTo>
                  <a:lnTo>
                    <a:pt x="151" y="84"/>
                  </a:lnTo>
                  <a:lnTo>
                    <a:pt x="129" y="84"/>
                  </a:lnTo>
                  <a:lnTo>
                    <a:pt x="126" y="119"/>
                  </a:lnTo>
                  <a:lnTo>
                    <a:pt x="137" y="128"/>
                  </a:lnTo>
                  <a:lnTo>
                    <a:pt x="141" y="136"/>
                  </a:lnTo>
                  <a:lnTo>
                    <a:pt x="119" y="140"/>
                  </a:lnTo>
                  <a:lnTo>
                    <a:pt x="114" y="140"/>
                  </a:lnTo>
                  <a:lnTo>
                    <a:pt x="110" y="140"/>
                  </a:lnTo>
                  <a:lnTo>
                    <a:pt x="103" y="140"/>
                  </a:lnTo>
                  <a:lnTo>
                    <a:pt x="86" y="139"/>
                  </a:lnTo>
                  <a:lnTo>
                    <a:pt x="82" y="136"/>
                  </a:lnTo>
                  <a:lnTo>
                    <a:pt x="80" y="132"/>
                  </a:lnTo>
                  <a:lnTo>
                    <a:pt x="33" y="133"/>
                  </a:lnTo>
                  <a:lnTo>
                    <a:pt x="30" y="133"/>
                  </a:lnTo>
                  <a:lnTo>
                    <a:pt x="22" y="130"/>
                  </a:lnTo>
                  <a:lnTo>
                    <a:pt x="18" y="128"/>
                  </a:lnTo>
                  <a:lnTo>
                    <a:pt x="11" y="132"/>
                  </a:lnTo>
                  <a:lnTo>
                    <a:pt x="10" y="132"/>
                  </a:lnTo>
                  <a:lnTo>
                    <a:pt x="5" y="132"/>
                  </a:lnTo>
                  <a:lnTo>
                    <a:pt x="3" y="132"/>
                  </a:lnTo>
                  <a:lnTo>
                    <a:pt x="3" y="123"/>
                  </a:lnTo>
                  <a:lnTo>
                    <a:pt x="0" y="118"/>
                  </a:lnTo>
                  <a:lnTo>
                    <a:pt x="5" y="115"/>
                  </a:lnTo>
                  <a:lnTo>
                    <a:pt x="10" y="104"/>
                  </a:lnTo>
                  <a:lnTo>
                    <a:pt x="10" y="94"/>
                  </a:lnTo>
                  <a:lnTo>
                    <a:pt x="14" y="84"/>
                  </a:lnTo>
                  <a:lnTo>
                    <a:pt x="16" y="81"/>
                  </a:lnTo>
                  <a:lnTo>
                    <a:pt x="21" y="77"/>
                  </a:lnTo>
                  <a:lnTo>
                    <a:pt x="26" y="74"/>
                  </a:lnTo>
                  <a:lnTo>
                    <a:pt x="27" y="64"/>
                  </a:lnTo>
                  <a:lnTo>
                    <a:pt x="26" y="56"/>
                  </a:lnTo>
                  <a:lnTo>
                    <a:pt x="21" y="47"/>
                  </a:lnTo>
                  <a:lnTo>
                    <a:pt x="18" y="36"/>
                  </a:lnTo>
                  <a:lnTo>
                    <a:pt x="22" y="32"/>
                  </a:lnTo>
                  <a:lnTo>
                    <a:pt x="16" y="12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0" name="Group 1427"/>
          <p:cNvGrpSpPr>
            <a:grpSpLocks/>
          </p:cNvGrpSpPr>
          <p:nvPr/>
        </p:nvGrpSpPr>
        <p:grpSpPr bwMode="auto">
          <a:xfrm>
            <a:off x="4583289" y="2791178"/>
            <a:ext cx="15523" cy="22578"/>
            <a:chOff x="2525" y="2375"/>
            <a:chExt cx="11" cy="16"/>
          </a:xfrm>
        </p:grpSpPr>
        <p:sp>
          <p:nvSpPr>
            <p:cNvPr id="142463" name="Freeform 1425"/>
            <p:cNvSpPr>
              <a:spLocks/>
            </p:cNvSpPr>
            <p:nvPr/>
          </p:nvSpPr>
          <p:spPr bwMode="auto">
            <a:xfrm>
              <a:off x="2525" y="2375"/>
              <a:ext cx="11" cy="16"/>
            </a:xfrm>
            <a:custGeom>
              <a:avLst/>
              <a:gdLst>
                <a:gd name="T0" fmla="*/ 0 w 11"/>
                <a:gd name="T1" fmla="*/ 9 h 16"/>
                <a:gd name="T2" fmla="*/ 4 w 11"/>
                <a:gd name="T3" fmla="*/ 5 h 16"/>
                <a:gd name="T4" fmla="*/ 4 w 11"/>
                <a:gd name="T5" fmla="*/ 2 h 16"/>
                <a:gd name="T6" fmla="*/ 8 w 11"/>
                <a:gd name="T7" fmla="*/ 0 h 16"/>
                <a:gd name="T8" fmla="*/ 11 w 11"/>
                <a:gd name="T9" fmla="*/ 2 h 16"/>
                <a:gd name="T10" fmla="*/ 11 w 11"/>
                <a:gd name="T11" fmla="*/ 5 h 16"/>
                <a:gd name="T12" fmla="*/ 7 w 11"/>
                <a:gd name="T13" fmla="*/ 9 h 16"/>
                <a:gd name="T14" fmla="*/ 7 w 11"/>
                <a:gd name="T15" fmla="*/ 16 h 16"/>
                <a:gd name="T16" fmla="*/ 3 w 11"/>
                <a:gd name="T17" fmla="*/ 16 h 16"/>
                <a:gd name="T18" fmla="*/ 3 w 11"/>
                <a:gd name="T19" fmla="*/ 13 h 16"/>
                <a:gd name="T20" fmla="*/ 0 w 11"/>
                <a:gd name="T21" fmla="*/ 9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6"/>
                <a:gd name="T35" fmla="*/ 11 w 11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6">
                  <a:moveTo>
                    <a:pt x="0" y="9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64" name="Freeform 1426"/>
            <p:cNvSpPr>
              <a:spLocks/>
            </p:cNvSpPr>
            <p:nvPr/>
          </p:nvSpPr>
          <p:spPr bwMode="auto">
            <a:xfrm>
              <a:off x="2525" y="2375"/>
              <a:ext cx="11" cy="16"/>
            </a:xfrm>
            <a:custGeom>
              <a:avLst/>
              <a:gdLst>
                <a:gd name="T0" fmla="*/ 0 w 11"/>
                <a:gd name="T1" fmla="*/ 9 h 16"/>
                <a:gd name="T2" fmla="*/ 4 w 11"/>
                <a:gd name="T3" fmla="*/ 5 h 16"/>
                <a:gd name="T4" fmla="*/ 4 w 11"/>
                <a:gd name="T5" fmla="*/ 2 h 16"/>
                <a:gd name="T6" fmla="*/ 8 w 11"/>
                <a:gd name="T7" fmla="*/ 0 h 16"/>
                <a:gd name="T8" fmla="*/ 11 w 11"/>
                <a:gd name="T9" fmla="*/ 2 h 16"/>
                <a:gd name="T10" fmla="*/ 11 w 11"/>
                <a:gd name="T11" fmla="*/ 5 h 16"/>
                <a:gd name="T12" fmla="*/ 7 w 11"/>
                <a:gd name="T13" fmla="*/ 9 h 16"/>
                <a:gd name="T14" fmla="*/ 7 w 11"/>
                <a:gd name="T15" fmla="*/ 16 h 16"/>
                <a:gd name="T16" fmla="*/ 3 w 11"/>
                <a:gd name="T17" fmla="*/ 16 h 16"/>
                <a:gd name="T18" fmla="*/ 3 w 11"/>
                <a:gd name="T19" fmla="*/ 13 h 16"/>
                <a:gd name="T20" fmla="*/ 0 w 11"/>
                <a:gd name="T21" fmla="*/ 9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6"/>
                <a:gd name="T35" fmla="*/ 11 w 11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6">
                  <a:moveTo>
                    <a:pt x="0" y="9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1" name="Group 1430"/>
          <p:cNvGrpSpPr>
            <a:grpSpLocks/>
          </p:cNvGrpSpPr>
          <p:nvPr/>
        </p:nvGrpSpPr>
        <p:grpSpPr bwMode="auto">
          <a:xfrm>
            <a:off x="4944534" y="2428523"/>
            <a:ext cx="256822" cy="238477"/>
            <a:chOff x="2781" y="2118"/>
            <a:chExt cx="182" cy="169"/>
          </a:xfrm>
        </p:grpSpPr>
        <p:sp>
          <p:nvSpPr>
            <p:cNvPr id="142461" name="Freeform 1428"/>
            <p:cNvSpPr>
              <a:spLocks/>
            </p:cNvSpPr>
            <p:nvPr/>
          </p:nvSpPr>
          <p:spPr bwMode="auto">
            <a:xfrm>
              <a:off x="2781" y="2118"/>
              <a:ext cx="182" cy="169"/>
            </a:xfrm>
            <a:custGeom>
              <a:avLst/>
              <a:gdLst>
                <a:gd name="T0" fmla="*/ 68 w 182"/>
                <a:gd name="T1" fmla="*/ 13 h 169"/>
                <a:gd name="T2" fmla="*/ 78 w 182"/>
                <a:gd name="T3" fmla="*/ 35 h 169"/>
                <a:gd name="T4" fmla="*/ 80 w 182"/>
                <a:gd name="T5" fmla="*/ 29 h 169"/>
                <a:gd name="T6" fmla="*/ 87 w 182"/>
                <a:gd name="T7" fmla="*/ 36 h 169"/>
                <a:gd name="T8" fmla="*/ 104 w 182"/>
                <a:gd name="T9" fmla="*/ 47 h 169"/>
                <a:gd name="T10" fmla="*/ 116 w 182"/>
                <a:gd name="T11" fmla="*/ 60 h 169"/>
                <a:gd name="T12" fmla="*/ 122 w 182"/>
                <a:gd name="T13" fmla="*/ 63 h 169"/>
                <a:gd name="T14" fmla="*/ 112 w 182"/>
                <a:gd name="T15" fmla="*/ 67 h 169"/>
                <a:gd name="T16" fmla="*/ 105 w 182"/>
                <a:gd name="T17" fmla="*/ 74 h 169"/>
                <a:gd name="T18" fmla="*/ 116 w 182"/>
                <a:gd name="T19" fmla="*/ 81 h 169"/>
                <a:gd name="T20" fmla="*/ 116 w 182"/>
                <a:gd name="T21" fmla="*/ 88 h 169"/>
                <a:gd name="T22" fmla="*/ 134 w 182"/>
                <a:gd name="T23" fmla="*/ 102 h 169"/>
                <a:gd name="T24" fmla="*/ 182 w 182"/>
                <a:gd name="T25" fmla="*/ 115 h 169"/>
                <a:gd name="T26" fmla="*/ 142 w 182"/>
                <a:gd name="T27" fmla="*/ 150 h 169"/>
                <a:gd name="T28" fmla="*/ 122 w 182"/>
                <a:gd name="T29" fmla="*/ 161 h 169"/>
                <a:gd name="T30" fmla="*/ 109 w 182"/>
                <a:gd name="T31" fmla="*/ 164 h 169"/>
                <a:gd name="T32" fmla="*/ 96 w 182"/>
                <a:gd name="T33" fmla="*/ 161 h 169"/>
                <a:gd name="T34" fmla="*/ 85 w 182"/>
                <a:gd name="T35" fmla="*/ 161 h 169"/>
                <a:gd name="T36" fmla="*/ 67 w 182"/>
                <a:gd name="T37" fmla="*/ 167 h 169"/>
                <a:gd name="T38" fmla="*/ 41 w 182"/>
                <a:gd name="T39" fmla="*/ 157 h 169"/>
                <a:gd name="T40" fmla="*/ 34 w 182"/>
                <a:gd name="T41" fmla="*/ 146 h 169"/>
                <a:gd name="T42" fmla="*/ 27 w 182"/>
                <a:gd name="T43" fmla="*/ 141 h 169"/>
                <a:gd name="T44" fmla="*/ 16 w 182"/>
                <a:gd name="T45" fmla="*/ 129 h 169"/>
                <a:gd name="T46" fmla="*/ 0 w 182"/>
                <a:gd name="T47" fmla="*/ 118 h 169"/>
                <a:gd name="T48" fmla="*/ 9 w 182"/>
                <a:gd name="T49" fmla="*/ 112 h 169"/>
                <a:gd name="T50" fmla="*/ 14 w 182"/>
                <a:gd name="T51" fmla="*/ 97 h 169"/>
                <a:gd name="T52" fmla="*/ 16 w 182"/>
                <a:gd name="T53" fmla="*/ 88 h 169"/>
                <a:gd name="T54" fmla="*/ 23 w 182"/>
                <a:gd name="T55" fmla="*/ 84 h 169"/>
                <a:gd name="T56" fmla="*/ 27 w 182"/>
                <a:gd name="T57" fmla="*/ 70 h 169"/>
                <a:gd name="T58" fmla="*/ 37 w 182"/>
                <a:gd name="T59" fmla="*/ 60 h 169"/>
                <a:gd name="T60" fmla="*/ 41 w 182"/>
                <a:gd name="T61" fmla="*/ 39 h 169"/>
                <a:gd name="T62" fmla="*/ 46 w 182"/>
                <a:gd name="T63" fmla="*/ 18 h 169"/>
                <a:gd name="T64" fmla="*/ 53 w 182"/>
                <a:gd name="T65" fmla="*/ 10 h 169"/>
                <a:gd name="T66" fmla="*/ 57 w 182"/>
                <a:gd name="T67" fmla="*/ 4 h 169"/>
                <a:gd name="T68" fmla="*/ 64 w 182"/>
                <a:gd name="T69" fmla="*/ 0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69"/>
                <a:gd name="T107" fmla="*/ 182 w 182"/>
                <a:gd name="T108" fmla="*/ 169 h 1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69">
                  <a:moveTo>
                    <a:pt x="64" y="0"/>
                  </a:moveTo>
                  <a:lnTo>
                    <a:pt x="68" y="13"/>
                  </a:lnTo>
                  <a:lnTo>
                    <a:pt x="74" y="26"/>
                  </a:lnTo>
                  <a:lnTo>
                    <a:pt x="78" y="35"/>
                  </a:lnTo>
                  <a:lnTo>
                    <a:pt x="80" y="35"/>
                  </a:lnTo>
                  <a:lnTo>
                    <a:pt x="80" y="29"/>
                  </a:lnTo>
                  <a:lnTo>
                    <a:pt x="85" y="36"/>
                  </a:lnTo>
                  <a:lnTo>
                    <a:pt x="87" y="36"/>
                  </a:lnTo>
                  <a:lnTo>
                    <a:pt x="94" y="39"/>
                  </a:lnTo>
                  <a:lnTo>
                    <a:pt x="104" y="47"/>
                  </a:lnTo>
                  <a:lnTo>
                    <a:pt x="109" y="56"/>
                  </a:lnTo>
                  <a:lnTo>
                    <a:pt x="116" y="60"/>
                  </a:lnTo>
                  <a:lnTo>
                    <a:pt x="119" y="60"/>
                  </a:lnTo>
                  <a:lnTo>
                    <a:pt x="122" y="63"/>
                  </a:lnTo>
                  <a:lnTo>
                    <a:pt x="116" y="64"/>
                  </a:lnTo>
                  <a:lnTo>
                    <a:pt x="112" y="67"/>
                  </a:lnTo>
                  <a:lnTo>
                    <a:pt x="109" y="70"/>
                  </a:lnTo>
                  <a:lnTo>
                    <a:pt x="105" y="74"/>
                  </a:lnTo>
                  <a:lnTo>
                    <a:pt x="108" y="81"/>
                  </a:lnTo>
                  <a:lnTo>
                    <a:pt x="116" y="81"/>
                  </a:lnTo>
                  <a:lnTo>
                    <a:pt x="119" y="84"/>
                  </a:lnTo>
                  <a:lnTo>
                    <a:pt x="116" y="88"/>
                  </a:lnTo>
                  <a:lnTo>
                    <a:pt x="126" y="99"/>
                  </a:lnTo>
                  <a:lnTo>
                    <a:pt x="134" y="102"/>
                  </a:lnTo>
                  <a:lnTo>
                    <a:pt x="171" y="115"/>
                  </a:lnTo>
                  <a:lnTo>
                    <a:pt x="182" y="115"/>
                  </a:lnTo>
                  <a:lnTo>
                    <a:pt x="146" y="150"/>
                  </a:lnTo>
                  <a:lnTo>
                    <a:pt x="142" y="150"/>
                  </a:lnTo>
                  <a:lnTo>
                    <a:pt x="126" y="154"/>
                  </a:lnTo>
                  <a:lnTo>
                    <a:pt x="122" y="161"/>
                  </a:lnTo>
                  <a:lnTo>
                    <a:pt x="115" y="161"/>
                  </a:lnTo>
                  <a:lnTo>
                    <a:pt x="109" y="164"/>
                  </a:lnTo>
                  <a:lnTo>
                    <a:pt x="101" y="164"/>
                  </a:lnTo>
                  <a:lnTo>
                    <a:pt x="96" y="161"/>
                  </a:lnTo>
                  <a:lnTo>
                    <a:pt x="90" y="161"/>
                  </a:lnTo>
                  <a:lnTo>
                    <a:pt x="85" y="161"/>
                  </a:lnTo>
                  <a:lnTo>
                    <a:pt x="80" y="169"/>
                  </a:lnTo>
                  <a:lnTo>
                    <a:pt x="67" y="167"/>
                  </a:lnTo>
                  <a:lnTo>
                    <a:pt x="55" y="161"/>
                  </a:lnTo>
                  <a:lnTo>
                    <a:pt x="41" y="157"/>
                  </a:lnTo>
                  <a:lnTo>
                    <a:pt x="34" y="154"/>
                  </a:lnTo>
                  <a:lnTo>
                    <a:pt x="34" y="146"/>
                  </a:lnTo>
                  <a:lnTo>
                    <a:pt x="30" y="146"/>
                  </a:lnTo>
                  <a:lnTo>
                    <a:pt x="27" y="141"/>
                  </a:lnTo>
                  <a:lnTo>
                    <a:pt x="26" y="136"/>
                  </a:lnTo>
                  <a:lnTo>
                    <a:pt x="16" y="129"/>
                  </a:lnTo>
                  <a:lnTo>
                    <a:pt x="9" y="122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14" y="109"/>
                  </a:lnTo>
                  <a:lnTo>
                    <a:pt x="14" y="97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6" y="81"/>
                  </a:lnTo>
                  <a:lnTo>
                    <a:pt x="27" y="70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9" y="53"/>
                  </a:lnTo>
                  <a:lnTo>
                    <a:pt x="41" y="39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8" y="10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57" y="4"/>
                  </a:lnTo>
                  <a:lnTo>
                    <a:pt x="63" y="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62" name="Freeform 1429"/>
            <p:cNvSpPr>
              <a:spLocks/>
            </p:cNvSpPr>
            <p:nvPr/>
          </p:nvSpPr>
          <p:spPr bwMode="auto">
            <a:xfrm>
              <a:off x="2781" y="2118"/>
              <a:ext cx="182" cy="169"/>
            </a:xfrm>
            <a:custGeom>
              <a:avLst/>
              <a:gdLst>
                <a:gd name="T0" fmla="*/ 68 w 182"/>
                <a:gd name="T1" fmla="*/ 13 h 169"/>
                <a:gd name="T2" fmla="*/ 78 w 182"/>
                <a:gd name="T3" fmla="*/ 35 h 169"/>
                <a:gd name="T4" fmla="*/ 80 w 182"/>
                <a:gd name="T5" fmla="*/ 29 h 169"/>
                <a:gd name="T6" fmla="*/ 87 w 182"/>
                <a:gd name="T7" fmla="*/ 36 h 169"/>
                <a:gd name="T8" fmla="*/ 104 w 182"/>
                <a:gd name="T9" fmla="*/ 47 h 169"/>
                <a:gd name="T10" fmla="*/ 116 w 182"/>
                <a:gd name="T11" fmla="*/ 60 h 169"/>
                <a:gd name="T12" fmla="*/ 122 w 182"/>
                <a:gd name="T13" fmla="*/ 63 h 169"/>
                <a:gd name="T14" fmla="*/ 112 w 182"/>
                <a:gd name="T15" fmla="*/ 67 h 169"/>
                <a:gd name="T16" fmla="*/ 105 w 182"/>
                <a:gd name="T17" fmla="*/ 74 h 169"/>
                <a:gd name="T18" fmla="*/ 116 w 182"/>
                <a:gd name="T19" fmla="*/ 81 h 169"/>
                <a:gd name="T20" fmla="*/ 116 w 182"/>
                <a:gd name="T21" fmla="*/ 88 h 169"/>
                <a:gd name="T22" fmla="*/ 134 w 182"/>
                <a:gd name="T23" fmla="*/ 102 h 169"/>
                <a:gd name="T24" fmla="*/ 182 w 182"/>
                <a:gd name="T25" fmla="*/ 115 h 169"/>
                <a:gd name="T26" fmla="*/ 142 w 182"/>
                <a:gd name="T27" fmla="*/ 150 h 169"/>
                <a:gd name="T28" fmla="*/ 122 w 182"/>
                <a:gd name="T29" fmla="*/ 161 h 169"/>
                <a:gd name="T30" fmla="*/ 109 w 182"/>
                <a:gd name="T31" fmla="*/ 164 h 169"/>
                <a:gd name="T32" fmla="*/ 96 w 182"/>
                <a:gd name="T33" fmla="*/ 161 h 169"/>
                <a:gd name="T34" fmla="*/ 85 w 182"/>
                <a:gd name="T35" fmla="*/ 161 h 169"/>
                <a:gd name="T36" fmla="*/ 67 w 182"/>
                <a:gd name="T37" fmla="*/ 167 h 169"/>
                <a:gd name="T38" fmla="*/ 41 w 182"/>
                <a:gd name="T39" fmla="*/ 157 h 169"/>
                <a:gd name="T40" fmla="*/ 34 w 182"/>
                <a:gd name="T41" fmla="*/ 146 h 169"/>
                <a:gd name="T42" fmla="*/ 27 w 182"/>
                <a:gd name="T43" fmla="*/ 141 h 169"/>
                <a:gd name="T44" fmla="*/ 16 w 182"/>
                <a:gd name="T45" fmla="*/ 129 h 169"/>
                <a:gd name="T46" fmla="*/ 0 w 182"/>
                <a:gd name="T47" fmla="*/ 118 h 169"/>
                <a:gd name="T48" fmla="*/ 9 w 182"/>
                <a:gd name="T49" fmla="*/ 112 h 169"/>
                <a:gd name="T50" fmla="*/ 14 w 182"/>
                <a:gd name="T51" fmla="*/ 97 h 169"/>
                <a:gd name="T52" fmla="*/ 16 w 182"/>
                <a:gd name="T53" fmla="*/ 88 h 169"/>
                <a:gd name="T54" fmla="*/ 23 w 182"/>
                <a:gd name="T55" fmla="*/ 84 h 169"/>
                <a:gd name="T56" fmla="*/ 27 w 182"/>
                <a:gd name="T57" fmla="*/ 70 h 169"/>
                <a:gd name="T58" fmla="*/ 37 w 182"/>
                <a:gd name="T59" fmla="*/ 60 h 169"/>
                <a:gd name="T60" fmla="*/ 41 w 182"/>
                <a:gd name="T61" fmla="*/ 39 h 169"/>
                <a:gd name="T62" fmla="*/ 46 w 182"/>
                <a:gd name="T63" fmla="*/ 18 h 169"/>
                <a:gd name="T64" fmla="*/ 53 w 182"/>
                <a:gd name="T65" fmla="*/ 10 h 169"/>
                <a:gd name="T66" fmla="*/ 57 w 182"/>
                <a:gd name="T67" fmla="*/ 4 h 169"/>
                <a:gd name="T68" fmla="*/ 64 w 182"/>
                <a:gd name="T69" fmla="*/ 0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69"/>
                <a:gd name="T107" fmla="*/ 182 w 182"/>
                <a:gd name="T108" fmla="*/ 169 h 1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69">
                  <a:moveTo>
                    <a:pt x="64" y="0"/>
                  </a:moveTo>
                  <a:lnTo>
                    <a:pt x="68" y="13"/>
                  </a:lnTo>
                  <a:lnTo>
                    <a:pt x="74" y="26"/>
                  </a:lnTo>
                  <a:lnTo>
                    <a:pt x="78" y="35"/>
                  </a:lnTo>
                  <a:lnTo>
                    <a:pt x="80" y="35"/>
                  </a:lnTo>
                  <a:lnTo>
                    <a:pt x="80" y="29"/>
                  </a:lnTo>
                  <a:lnTo>
                    <a:pt x="85" y="36"/>
                  </a:lnTo>
                  <a:lnTo>
                    <a:pt x="87" y="36"/>
                  </a:lnTo>
                  <a:lnTo>
                    <a:pt x="94" y="39"/>
                  </a:lnTo>
                  <a:lnTo>
                    <a:pt x="104" y="47"/>
                  </a:lnTo>
                  <a:lnTo>
                    <a:pt x="109" y="56"/>
                  </a:lnTo>
                  <a:lnTo>
                    <a:pt x="116" y="60"/>
                  </a:lnTo>
                  <a:lnTo>
                    <a:pt x="119" y="60"/>
                  </a:lnTo>
                  <a:lnTo>
                    <a:pt x="122" y="63"/>
                  </a:lnTo>
                  <a:lnTo>
                    <a:pt x="116" y="64"/>
                  </a:lnTo>
                  <a:lnTo>
                    <a:pt x="112" y="67"/>
                  </a:lnTo>
                  <a:lnTo>
                    <a:pt x="109" y="70"/>
                  </a:lnTo>
                  <a:lnTo>
                    <a:pt x="105" y="74"/>
                  </a:lnTo>
                  <a:lnTo>
                    <a:pt x="108" y="81"/>
                  </a:lnTo>
                  <a:lnTo>
                    <a:pt x="116" y="81"/>
                  </a:lnTo>
                  <a:lnTo>
                    <a:pt x="119" y="84"/>
                  </a:lnTo>
                  <a:lnTo>
                    <a:pt x="116" y="88"/>
                  </a:lnTo>
                  <a:lnTo>
                    <a:pt x="126" y="99"/>
                  </a:lnTo>
                  <a:lnTo>
                    <a:pt x="134" y="102"/>
                  </a:lnTo>
                  <a:lnTo>
                    <a:pt x="171" y="115"/>
                  </a:lnTo>
                  <a:lnTo>
                    <a:pt x="182" y="115"/>
                  </a:lnTo>
                  <a:lnTo>
                    <a:pt x="146" y="150"/>
                  </a:lnTo>
                  <a:lnTo>
                    <a:pt x="142" y="150"/>
                  </a:lnTo>
                  <a:lnTo>
                    <a:pt x="126" y="154"/>
                  </a:lnTo>
                  <a:lnTo>
                    <a:pt x="122" y="161"/>
                  </a:lnTo>
                  <a:lnTo>
                    <a:pt x="115" y="161"/>
                  </a:lnTo>
                  <a:lnTo>
                    <a:pt x="109" y="164"/>
                  </a:lnTo>
                  <a:lnTo>
                    <a:pt x="101" y="164"/>
                  </a:lnTo>
                  <a:lnTo>
                    <a:pt x="96" y="161"/>
                  </a:lnTo>
                  <a:lnTo>
                    <a:pt x="90" y="161"/>
                  </a:lnTo>
                  <a:lnTo>
                    <a:pt x="85" y="161"/>
                  </a:lnTo>
                  <a:lnTo>
                    <a:pt x="80" y="169"/>
                  </a:lnTo>
                  <a:lnTo>
                    <a:pt x="67" y="167"/>
                  </a:lnTo>
                  <a:lnTo>
                    <a:pt x="55" y="161"/>
                  </a:lnTo>
                  <a:lnTo>
                    <a:pt x="41" y="157"/>
                  </a:lnTo>
                  <a:lnTo>
                    <a:pt x="34" y="154"/>
                  </a:lnTo>
                  <a:lnTo>
                    <a:pt x="34" y="146"/>
                  </a:lnTo>
                  <a:lnTo>
                    <a:pt x="30" y="146"/>
                  </a:lnTo>
                  <a:lnTo>
                    <a:pt x="27" y="141"/>
                  </a:lnTo>
                  <a:lnTo>
                    <a:pt x="26" y="136"/>
                  </a:lnTo>
                  <a:lnTo>
                    <a:pt x="16" y="129"/>
                  </a:lnTo>
                  <a:lnTo>
                    <a:pt x="9" y="122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14" y="109"/>
                  </a:lnTo>
                  <a:lnTo>
                    <a:pt x="14" y="97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6" y="81"/>
                  </a:lnTo>
                  <a:lnTo>
                    <a:pt x="27" y="70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9" y="53"/>
                  </a:lnTo>
                  <a:lnTo>
                    <a:pt x="41" y="39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8" y="10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57" y="4"/>
                  </a:lnTo>
                  <a:lnTo>
                    <a:pt x="63" y="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2" name="Group 1433"/>
          <p:cNvGrpSpPr>
            <a:grpSpLocks/>
          </p:cNvGrpSpPr>
          <p:nvPr/>
        </p:nvGrpSpPr>
        <p:grpSpPr bwMode="auto">
          <a:xfrm>
            <a:off x="4388555" y="2518834"/>
            <a:ext cx="52212" cy="101600"/>
            <a:chOff x="2387" y="2182"/>
            <a:chExt cx="37" cy="72"/>
          </a:xfrm>
        </p:grpSpPr>
        <p:sp>
          <p:nvSpPr>
            <p:cNvPr id="142459" name="Freeform 1431"/>
            <p:cNvSpPr>
              <a:spLocks/>
            </p:cNvSpPr>
            <p:nvPr/>
          </p:nvSpPr>
          <p:spPr bwMode="auto">
            <a:xfrm>
              <a:off x="2387" y="2182"/>
              <a:ext cx="37" cy="72"/>
            </a:xfrm>
            <a:custGeom>
              <a:avLst/>
              <a:gdLst>
                <a:gd name="T0" fmla="*/ 20 w 37"/>
                <a:gd name="T1" fmla="*/ 6 h 72"/>
                <a:gd name="T2" fmla="*/ 23 w 37"/>
                <a:gd name="T3" fmla="*/ 0 h 72"/>
                <a:gd name="T4" fmla="*/ 26 w 37"/>
                <a:gd name="T5" fmla="*/ 0 h 72"/>
                <a:gd name="T6" fmla="*/ 30 w 37"/>
                <a:gd name="T7" fmla="*/ 6 h 72"/>
                <a:gd name="T8" fmla="*/ 34 w 37"/>
                <a:gd name="T9" fmla="*/ 10 h 72"/>
                <a:gd name="T10" fmla="*/ 34 w 37"/>
                <a:gd name="T11" fmla="*/ 11 h 72"/>
                <a:gd name="T12" fmla="*/ 37 w 37"/>
                <a:gd name="T13" fmla="*/ 20 h 72"/>
                <a:gd name="T14" fmla="*/ 34 w 37"/>
                <a:gd name="T15" fmla="*/ 24 h 72"/>
                <a:gd name="T16" fmla="*/ 34 w 37"/>
                <a:gd name="T17" fmla="*/ 28 h 72"/>
                <a:gd name="T18" fmla="*/ 33 w 37"/>
                <a:gd name="T19" fmla="*/ 31 h 72"/>
                <a:gd name="T20" fmla="*/ 30 w 37"/>
                <a:gd name="T21" fmla="*/ 37 h 72"/>
                <a:gd name="T22" fmla="*/ 26 w 37"/>
                <a:gd name="T23" fmla="*/ 39 h 72"/>
                <a:gd name="T24" fmla="*/ 26 w 37"/>
                <a:gd name="T25" fmla="*/ 45 h 72"/>
                <a:gd name="T26" fmla="*/ 26 w 37"/>
                <a:gd name="T27" fmla="*/ 58 h 72"/>
                <a:gd name="T28" fmla="*/ 27 w 37"/>
                <a:gd name="T29" fmla="*/ 69 h 72"/>
                <a:gd name="T30" fmla="*/ 20 w 37"/>
                <a:gd name="T31" fmla="*/ 69 h 72"/>
                <a:gd name="T32" fmla="*/ 11 w 37"/>
                <a:gd name="T33" fmla="*/ 72 h 72"/>
                <a:gd name="T34" fmla="*/ 11 w 37"/>
                <a:gd name="T35" fmla="*/ 66 h 72"/>
                <a:gd name="T36" fmla="*/ 11 w 37"/>
                <a:gd name="T37" fmla="*/ 65 h 72"/>
                <a:gd name="T38" fmla="*/ 11 w 37"/>
                <a:gd name="T39" fmla="*/ 37 h 72"/>
                <a:gd name="T40" fmla="*/ 9 w 37"/>
                <a:gd name="T41" fmla="*/ 33 h 72"/>
                <a:gd name="T42" fmla="*/ 7 w 37"/>
                <a:gd name="T43" fmla="*/ 28 h 72"/>
                <a:gd name="T44" fmla="*/ 3 w 37"/>
                <a:gd name="T45" fmla="*/ 24 h 72"/>
                <a:gd name="T46" fmla="*/ 0 w 37"/>
                <a:gd name="T47" fmla="*/ 18 h 72"/>
                <a:gd name="T48" fmla="*/ 5 w 37"/>
                <a:gd name="T49" fmla="*/ 16 h 72"/>
                <a:gd name="T50" fmla="*/ 9 w 37"/>
                <a:gd name="T51" fmla="*/ 14 h 72"/>
                <a:gd name="T52" fmla="*/ 16 w 37"/>
                <a:gd name="T53" fmla="*/ 11 h 72"/>
                <a:gd name="T54" fmla="*/ 20 w 37"/>
                <a:gd name="T55" fmla="*/ 6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7"/>
                <a:gd name="T85" fmla="*/ 0 h 72"/>
                <a:gd name="T86" fmla="*/ 37 w 37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7" h="72">
                  <a:moveTo>
                    <a:pt x="20" y="6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4" y="11"/>
                  </a:lnTo>
                  <a:lnTo>
                    <a:pt x="37" y="20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6" y="39"/>
                  </a:lnTo>
                  <a:lnTo>
                    <a:pt x="26" y="45"/>
                  </a:lnTo>
                  <a:lnTo>
                    <a:pt x="26" y="58"/>
                  </a:lnTo>
                  <a:lnTo>
                    <a:pt x="27" y="69"/>
                  </a:lnTo>
                  <a:lnTo>
                    <a:pt x="20" y="69"/>
                  </a:lnTo>
                  <a:lnTo>
                    <a:pt x="11" y="72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37"/>
                  </a:lnTo>
                  <a:lnTo>
                    <a:pt x="9" y="33"/>
                  </a:lnTo>
                  <a:lnTo>
                    <a:pt x="7" y="28"/>
                  </a:lnTo>
                  <a:lnTo>
                    <a:pt x="3" y="24"/>
                  </a:lnTo>
                  <a:lnTo>
                    <a:pt x="0" y="18"/>
                  </a:lnTo>
                  <a:lnTo>
                    <a:pt x="5" y="16"/>
                  </a:lnTo>
                  <a:lnTo>
                    <a:pt x="9" y="14"/>
                  </a:lnTo>
                  <a:lnTo>
                    <a:pt x="16" y="1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60" name="Freeform 1432"/>
            <p:cNvSpPr>
              <a:spLocks/>
            </p:cNvSpPr>
            <p:nvPr/>
          </p:nvSpPr>
          <p:spPr bwMode="auto">
            <a:xfrm>
              <a:off x="2387" y="2182"/>
              <a:ext cx="37" cy="72"/>
            </a:xfrm>
            <a:custGeom>
              <a:avLst/>
              <a:gdLst>
                <a:gd name="T0" fmla="*/ 20 w 37"/>
                <a:gd name="T1" fmla="*/ 6 h 72"/>
                <a:gd name="T2" fmla="*/ 23 w 37"/>
                <a:gd name="T3" fmla="*/ 0 h 72"/>
                <a:gd name="T4" fmla="*/ 26 w 37"/>
                <a:gd name="T5" fmla="*/ 0 h 72"/>
                <a:gd name="T6" fmla="*/ 30 w 37"/>
                <a:gd name="T7" fmla="*/ 6 h 72"/>
                <a:gd name="T8" fmla="*/ 34 w 37"/>
                <a:gd name="T9" fmla="*/ 10 h 72"/>
                <a:gd name="T10" fmla="*/ 34 w 37"/>
                <a:gd name="T11" fmla="*/ 11 h 72"/>
                <a:gd name="T12" fmla="*/ 37 w 37"/>
                <a:gd name="T13" fmla="*/ 20 h 72"/>
                <a:gd name="T14" fmla="*/ 34 w 37"/>
                <a:gd name="T15" fmla="*/ 24 h 72"/>
                <a:gd name="T16" fmla="*/ 34 w 37"/>
                <a:gd name="T17" fmla="*/ 28 h 72"/>
                <a:gd name="T18" fmla="*/ 33 w 37"/>
                <a:gd name="T19" fmla="*/ 31 h 72"/>
                <a:gd name="T20" fmla="*/ 30 w 37"/>
                <a:gd name="T21" fmla="*/ 37 h 72"/>
                <a:gd name="T22" fmla="*/ 26 w 37"/>
                <a:gd name="T23" fmla="*/ 39 h 72"/>
                <a:gd name="T24" fmla="*/ 26 w 37"/>
                <a:gd name="T25" fmla="*/ 45 h 72"/>
                <a:gd name="T26" fmla="*/ 26 w 37"/>
                <a:gd name="T27" fmla="*/ 58 h 72"/>
                <a:gd name="T28" fmla="*/ 27 w 37"/>
                <a:gd name="T29" fmla="*/ 69 h 72"/>
                <a:gd name="T30" fmla="*/ 20 w 37"/>
                <a:gd name="T31" fmla="*/ 69 h 72"/>
                <a:gd name="T32" fmla="*/ 11 w 37"/>
                <a:gd name="T33" fmla="*/ 72 h 72"/>
                <a:gd name="T34" fmla="*/ 11 w 37"/>
                <a:gd name="T35" fmla="*/ 66 h 72"/>
                <a:gd name="T36" fmla="*/ 11 w 37"/>
                <a:gd name="T37" fmla="*/ 65 h 72"/>
                <a:gd name="T38" fmla="*/ 11 w 37"/>
                <a:gd name="T39" fmla="*/ 37 h 72"/>
                <a:gd name="T40" fmla="*/ 9 w 37"/>
                <a:gd name="T41" fmla="*/ 33 h 72"/>
                <a:gd name="T42" fmla="*/ 7 w 37"/>
                <a:gd name="T43" fmla="*/ 28 h 72"/>
                <a:gd name="T44" fmla="*/ 3 w 37"/>
                <a:gd name="T45" fmla="*/ 24 h 72"/>
                <a:gd name="T46" fmla="*/ 0 w 37"/>
                <a:gd name="T47" fmla="*/ 18 h 72"/>
                <a:gd name="T48" fmla="*/ 5 w 37"/>
                <a:gd name="T49" fmla="*/ 16 h 72"/>
                <a:gd name="T50" fmla="*/ 9 w 37"/>
                <a:gd name="T51" fmla="*/ 14 h 72"/>
                <a:gd name="T52" fmla="*/ 16 w 37"/>
                <a:gd name="T53" fmla="*/ 11 h 72"/>
                <a:gd name="T54" fmla="*/ 20 w 37"/>
                <a:gd name="T55" fmla="*/ 6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7"/>
                <a:gd name="T85" fmla="*/ 0 h 72"/>
                <a:gd name="T86" fmla="*/ 37 w 37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7" h="72">
                  <a:moveTo>
                    <a:pt x="20" y="6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4" y="11"/>
                  </a:lnTo>
                  <a:lnTo>
                    <a:pt x="37" y="20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6" y="39"/>
                  </a:lnTo>
                  <a:lnTo>
                    <a:pt x="26" y="45"/>
                  </a:lnTo>
                  <a:lnTo>
                    <a:pt x="26" y="58"/>
                  </a:lnTo>
                  <a:lnTo>
                    <a:pt x="27" y="69"/>
                  </a:lnTo>
                  <a:lnTo>
                    <a:pt x="20" y="69"/>
                  </a:lnTo>
                  <a:lnTo>
                    <a:pt x="11" y="72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37"/>
                  </a:lnTo>
                  <a:lnTo>
                    <a:pt x="9" y="33"/>
                  </a:lnTo>
                  <a:lnTo>
                    <a:pt x="7" y="28"/>
                  </a:lnTo>
                  <a:lnTo>
                    <a:pt x="3" y="24"/>
                  </a:lnTo>
                  <a:lnTo>
                    <a:pt x="0" y="18"/>
                  </a:lnTo>
                  <a:lnTo>
                    <a:pt x="5" y="16"/>
                  </a:lnTo>
                  <a:lnTo>
                    <a:pt x="9" y="14"/>
                  </a:lnTo>
                  <a:lnTo>
                    <a:pt x="16" y="1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3" name="Group 1436"/>
          <p:cNvGrpSpPr>
            <a:grpSpLocks/>
          </p:cNvGrpSpPr>
          <p:nvPr/>
        </p:nvGrpSpPr>
        <p:grpSpPr bwMode="auto">
          <a:xfrm>
            <a:off x="4713111" y="3012723"/>
            <a:ext cx="153812" cy="153811"/>
            <a:chOff x="2617" y="2532"/>
            <a:chExt cx="109" cy="109"/>
          </a:xfrm>
        </p:grpSpPr>
        <p:sp>
          <p:nvSpPr>
            <p:cNvPr id="142457" name="Freeform 1434"/>
            <p:cNvSpPr>
              <a:spLocks/>
            </p:cNvSpPr>
            <p:nvPr/>
          </p:nvSpPr>
          <p:spPr bwMode="auto">
            <a:xfrm>
              <a:off x="2617" y="2532"/>
              <a:ext cx="109" cy="109"/>
            </a:xfrm>
            <a:custGeom>
              <a:avLst/>
              <a:gdLst>
                <a:gd name="T0" fmla="*/ 65 w 109"/>
                <a:gd name="T1" fmla="*/ 0 h 109"/>
                <a:gd name="T2" fmla="*/ 68 w 109"/>
                <a:gd name="T3" fmla="*/ 7 h 109"/>
                <a:gd name="T4" fmla="*/ 75 w 109"/>
                <a:gd name="T5" fmla="*/ 15 h 109"/>
                <a:gd name="T6" fmla="*/ 75 w 109"/>
                <a:gd name="T7" fmla="*/ 19 h 109"/>
                <a:gd name="T8" fmla="*/ 82 w 109"/>
                <a:gd name="T9" fmla="*/ 23 h 109"/>
                <a:gd name="T10" fmla="*/ 89 w 109"/>
                <a:gd name="T11" fmla="*/ 26 h 109"/>
                <a:gd name="T12" fmla="*/ 91 w 109"/>
                <a:gd name="T13" fmla="*/ 32 h 109"/>
                <a:gd name="T14" fmla="*/ 93 w 109"/>
                <a:gd name="T15" fmla="*/ 32 h 109"/>
                <a:gd name="T16" fmla="*/ 95 w 109"/>
                <a:gd name="T17" fmla="*/ 40 h 109"/>
                <a:gd name="T18" fmla="*/ 98 w 109"/>
                <a:gd name="T19" fmla="*/ 45 h 109"/>
                <a:gd name="T20" fmla="*/ 102 w 109"/>
                <a:gd name="T21" fmla="*/ 45 h 109"/>
                <a:gd name="T22" fmla="*/ 109 w 109"/>
                <a:gd name="T23" fmla="*/ 47 h 109"/>
                <a:gd name="T24" fmla="*/ 109 w 109"/>
                <a:gd name="T25" fmla="*/ 53 h 109"/>
                <a:gd name="T26" fmla="*/ 105 w 109"/>
                <a:gd name="T27" fmla="*/ 57 h 109"/>
                <a:gd name="T28" fmla="*/ 101 w 109"/>
                <a:gd name="T29" fmla="*/ 57 h 109"/>
                <a:gd name="T30" fmla="*/ 93 w 109"/>
                <a:gd name="T31" fmla="*/ 64 h 109"/>
                <a:gd name="T32" fmla="*/ 91 w 109"/>
                <a:gd name="T33" fmla="*/ 64 h 109"/>
                <a:gd name="T34" fmla="*/ 89 w 109"/>
                <a:gd name="T35" fmla="*/ 67 h 109"/>
                <a:gd name="T36" fmla="*/ 86 w 109"/>
                <a:gd name="T37" fmla="*/ 68 h 109"/>
                <a:gd name="T38" fmla="*/ 82 w 109"/>
                <a:gd name="T39" fmla="*/ 73 h 109"/>
                <a:gd name="T40" fmla="*/ 82 w 109"/>
                <a:gd name="T41" fmla="*/ 79 h 109"/>
                <a:gd name="T42" fmla="*/ 78 w 109"/>
                <a:gd name="T43" fmla="*/ 81 h 109"/>
                <a:gd name="T44" fmla="*/ 71 w 109"/>
                <a:gd name="T45" fmla="*/ 84 h 109"/>
                <a:gd name="T46" fmla="*/ 65 w 109"/>
                <a:gd name="T47" fmla="*/ 94 h 109"/>
                <a:gd name="T48" fmla="*/ 59 w 109"/>
                <a:gd name="T49" fmla="*/ 94 h 109"/>
                <a:gd name="T50" fmla="*/ 52 w 109"/>
                <a:gd name="T51" fmla="*/ 94 h 109"/>
                <a:gd name="T52" fmla="*/ 45 w 109"/>
                <a:gd name="T53" fmla="*/ 94 h 109"/>
                <a:gd name="T54" fmla="*/ 38 w 109"/>
                <a:gd name="T55" fmla="*/ 90 h 109"/>
                <a:gd name="T56" fmla="*/ 31 w 109"/>
                <a:gd name="T57" fmla="*/ 90 h 109"/>
                <a:gd name="T58" fmla="*/ 31 w 109"/>
                <a:gd name="T59" fmla="*/ 98 h 109"/>
                <a:gd name="T60" fmla="*/ 24 w 109"/>
                <a:gd name="T61" fmla="*/ 105 h 109"/>
                <a:gd name="T62" fmla="*/ 20 w 109"/>
                <a:gd name="T63" fmla="*/ 105 h 109"/>
                <a:gd name="T64" fmla="*/ 20 w 109"/>
                <a:gd name="T65" fmla="*/ 106 h 109"/>
                <a:gd name="T66" fmla="*/ 13 w 109"/>
                <a:gd name="T67" fmla="*/ 106 h 109"/>
                <a:gd name="T68" fmla="*/ 6 w 109"/>
                <a:gd name="T69" fmla="*/ 109 h 109"/>
                <a:gd name="T70" fmla="*/ 6 w 109"/>
                <a:gd name="T71" fmla="*/ 102 h 109"/>
                <a:gd name="T72" fmla="*/ 8 w 109"/>
                <a:gd name="T73" fmla="*/ 98 h 109"/>
                <a:gd name="T74" fmla="*/ 6 w 109"/>
                <a:gd name="T75" fmla="*/ 94 h 109"/>
                <a:gd name="T76" fmla="*/ 4 w 109"/>
                <a:gd name="T77" fmla="*/ 87 h 109"/>
                <a:gd name="T78" fmla="*/ 0 w 109"/>
                <a:gd name="T79" fmla="*/ 84 h 109"/>
                <a:gd name="T80" fmla="*/ 1 w 109"/>
                <a:gd name="T81" fmla="*/ 49 h 109"/>
                <a:gd name="T82" fmla="*/ 13 w 109"/>
                <a:gd name="T83" fmla="*/ 49 h 109"/>
                <a:gd name="T84" fmla="*/ 16 w 109"/>
                <a:gd name="T85" fmla="*/ 7 h 109"/>
                <a:gd name="T86" fmla="*/ 31 w 109"/>
                <a:gd name="T87" fmla="*/ 4 h 109"/>
                <a:gd name="T88" fmla="*/ 41 w 109"/>
                <a:gd name="T89" fmla="*/ 1 h 109"/>
                <a:gd name="T90" fmla="*/ 45 w 109"/>
                <a:gd name="T91" fmla="*/ 7 h 109"/>
                <a:gd name="T92" fmla="*/ 54 w 109"/>
                <a:gd name="T93" fmla="*/ 1 h 109"/>
                <a:gd name="T94" fmla="*/ 57 w 109"/>
                <a:gd name="T95" fmla="*/ 1 h 109"/>
                <a:gd name="T96" fmla="*/ 61 w 109"/>
                <a:gd name="T97" fmla="*/ 0 h 109"/>
                <a:gd name="T98" fmla="*/ 65 w 109"/>
                <a:gd name="T99" fmla="*/ 0 h 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9"/>
                <a:gd name="T151" fmla="*/ 0 h 109"/>
                <a:gd name="T152" fmla="*/ 109 w 109"/>
                <a:gd name="T153" fmla="*/ 109 h 1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9" h="109">
                  <a:moveTo>
                    <a:pt x="65" y="0"/>
                  </a:moveTo>
                  <a:lnTo>
                    <a:pt x="68" y="7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82" y="23"/>
                  </a:lnTo>
                  <a:lnTo>
                    <a:pt x="89" y="26"/>
                  </a:lnTo>
                  <a:lnTo>
                    <a:pt x="91" y="32"/>
                  </a:lnTo>
                  <a:lnTo>
                    <a:pt x="93" y="32"/>
                  </a:lnTo>
                  <a:lnTo>
                    <a:pt x="95" y="40"/>
                  </a:lnTo>
                  <a:lnTo>
                    <a:pt x="98" y="45"/>
                  </a:lnTo>
                  <a:lnTo>
                    <a:pt x="102" y="45"/>
                  </a:lnTo>
                  <a:lnTo>
                    <a:pt x="109" y="47"/>
                  </a:lnTo>
                  <a:lnTo>
                    <a:pt x="109" y="53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3" y="64"/>
                  </a:lnTo>
                  <a:lnTo>
                    <a:pt x="91" y="64"/>
                  </a:lnTo>
                  <a:lnTo>
                    <a:pt x="89" y="67"/>
                  </a:lnTo>
                  <a:lnTo>
                    <a:pt x="86" y="68"/>
                  </a:lnTo>
                  <a:lnTo>
                    <a:pt x="82" y="73"/>
                  </a:lnTo>
                  <a:lnTo>
                    <a:pt x="82" y="79"/>
                  </a:lnTo>
                  <a:lnTo>
                    <a:pt x="78" y="81"/>
                  </a:lnTo>
                  <a:lnTo>
                    <a:pt x="71" y="84"/>
                  </a:lnTo>
                  <a:lnTo>
                    <a:pt x="65" y="94"/>
                  </a:lnTo>
                  <a:lnTo>
                    <a:pt x="59" y="94"/>
                  </a:lnTo>
                  <a:lnTo>
                    <a:pt x="52" y="94"/>
                  </a:lnTo>
                  <a:lnTo>
                    <a:pt x="45" y="94"/>
                  </a:lnTo>
                  <a:lnTo>
                    <a:pt x="38" y="90"/>
                  </a:lnTo>
                  <a:lnTo>
                    <a:pt x="31" y="90"/>
                  </a:lnTo>
                  <a:lnTo>
                    <a:pt x="31" y="98"/>
                  </a:lnTo>
                  <a:lnTo>
                    <a:pt x="24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13" y="106"/>
                  </a:lnTo>
                  <a:lnTo>
                    <a:pt x="6" y="109"/>
                  </a:lnTo>
                  <a:lnTo>
                    <a:pt x="6" y="102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4" y="87"/>
                  </a:lnTo>
                  <a:lnTo>
                    <a:pt x="0" y="84"/>
                  </a:lnTo>
                  <a:lnTo>
                    <a:pt x="1" y="49"/>
                  </a:lnTo>
                  <a:lnTo>
                    <a:pt x="13" y="49"/>
                  </a:lnTo>
                  <a:lnTo>
                    <a:pt x="16" y="7"/>
                  </a:lnTo>
                  <a:lnTo>
                    <a:pt x="31" y="4"/>
                  </a:lnTo>
                  <a:lnTo>
                    <a:pt x="41" y="1"/>
                  </a:lnTo>
                  <a:lnTo>
                    <a:pt x="45" y="7"/>
                  </a:lnTo>
                  <a:lnTo>
                    <a:pt x="54" y="1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58" name="Freeform 1435"/>
            <p:cNvSpPr>
              <a:spLocks/>
            </p:cNvSpPr>
            <p:nvPr/>
          </p:nvSpPr>
          <p:spPr bwMode="auto">
            <a:xfrm>
              <a:off x="2617" y="2532"/>
              <a:ext cx="109" cy="109"/>
            </a:xfrm>
            <a:custGeom>
              <a:avLst/>
              <a:gdLst>
                <a:gd name="T0" fmla="*/ 65 w 109"/>
                <a:gd name="T1" fmla="*/ 0 h 109"/>
                <a:gd name="T2" fmla="*/ 68 w 109"/>
                <a:gd name="T3" fmla="*/ 7 h 109"/>
                <a:gd name="T4" fmla="*/ 75 w 109"/>
                <a:gd name="T5" fmla="*/ 15 h 109"/>
                <a:gd name="T6" fmla="*/ 75 w 109"/>
                <a:gd name="T7" fmla="*/ 19 h 109"/>
                <a:gd name="T8" fmla="*/ 82 w 109"/>
                <a:gd name="T9" fmla="*/ 23 h 109"/>
                <a:gd name="T10" fmla="*/ 89 w 109"/>
                <a:gd name="T11" fmla="*/ 26 h 109"/>
                <a:gd name="T12" fmla="*/ 91 w 109"/>
                <a:gd name="T13" fmla="*/ 32 h 109"/>
                <a:gd name="T14" fmla="*/ 93 w 109"/>
                <a:gd name="T15" fmla="*/ 32 h 109"/>
                <a:gd name="T16" fmla="*/ 95 w 109"/>
                <a:gd name="T17" fmla="*/ 40 h 109"/>
                <a:gd name="T18" fmla="*/ 98 w 109"/>
                <a:gd name="T19" fmla="*/ 45 h 109"/>
                <a:gd name="T20" fmla="*/ 102 w 109"/>
                <a:gd name="T21" fmla="*/ 45 h 109"/>
                <a:gd name="T22" fmla="*/ 109 w 109"/>
                <a:gd name="T23" fmla="*/ 47 h 109"/>
                <a:gd name="T24" fmla="*/ 109 w 109"/>
                <a:gd name="T25" fmla="*/ 53 h 109"/>
                <a:gd name="T26" fmla="*/ 105 w 109"/>
                <a:gd name="T27" fmla="*/ 57 h 109"/>
                <a:gd name="T28" fmla="*/ 101 w 109"/>
                <a:gd name="T29" fmla="*/ 57 h 109"/>
                <a:gd name="T30" fmla="*/ 93 w 109"/>
                <a:gd name="T31" fmla="*/ 64 h 109"/>
                <a:gd name="T32" fmla="*/ 91 w 109"/>
                <a:gd name="T33" fmla="*/ 64 h 109"/>
                <a:gd name="T34" fmla="*/ 89 w 109"/>
                <a:gd name="T35" fmla="*/ 67 h 109"/>
                <a:gd name="T36" fmla="*/ 86 w 109"/>
                <a:gd name="T37" fmla="*/ 68 h 109"/>
                <a:gd name="T38" fmla="*/ 82 w 109"/>
                <a:gd name="T39" fmla="*/ 73 h 109"/>
                <a:gd name="T40" fmla="*/ 82 w 109"/>
                <a:gd name="T41" fmla="*/ 79 h 109"/>
                <a:gd name="T42" fmla="*/ 78 w 109"/>
                <a:gd name="T43" fmla="*/ 81 h 109"/>
                <a:gd name="T44" fmla="*/ 71 w 109"/>
                <a:gd name="T45" fmla="*/ 84 h 109"/>
                <a:gd name="T46" fmla="*/ 65 w 109"/>
                <a:gd name="T47" fmla="*/ 94 h 109"/>
                <a:gd name="T48" fmla="*/ 59 w 109"/>
                <a:gd name="T49" fmla="*/ 94 h 109"/>
                <a:gd name="T50" fmla="*/ 52 w 109"/>
                <a:gd name="T51" fmla="*/ 94 h 109"/>
                <a:gd name="T52" fmla="*/ 45 w 109"/>
                <a:gd name="T53" fmla="*/ 94 h 109"/>
                <a:gd name="T54" fmla="*/ 38 w 109"/>
                <a:gd name="T55" fmla="*/ 90 h 109"/>
                <a:gd name="T56" fmla="*/ 31 w 109"/>
                <a:gd name="T57" fmla="*/ 90 h 109"/>
                <a:gd name="T58" fmla="*/ 31 w 109"/>
                <a:gd name="T59" fmla="*/ 98 h 109"/>
                <a:gd name="T60" fmla="*/ 24 w 109"/>
                <a:gd name="T61" fmla="*/ 105 h 109"/>
                <a:gd name="T62" fmla="*/ 20 w 109"/>
                <a:gd name="T63" fmla="*/ 105 h 109"/>
                <a:gd name="T64" fmla="*/ 20 w 109"/>
                <a:gd name="T65" fmla="*/ 106 h 109"/>
                <a:gd name="T66" fmla="*/ 13 w 109"/>
                <a:gd name="T67" fmla="*/ 106 h 109"/>
                <a:gd name="T68" fmla="*/ 6 w 109"/>
                <a:gd name="T69" fmla="*/ 109 h 109"/>
                <a:gd name="T70" fmla="*/ 6 w 109"/>
                <a:gd name="T71" fmla="*/ 102 h 109"/>
                <a:gd name="T72" fmla="*/ 8 w 109"/>
                <a:gd name="T73" fmla="*/ 98 h 109"/>
                <a:gd name="T74" fmla="*/ 6 w 109"/>
                <a:gd name="T75" fmla="*/ 94 h 109"/>
                <a:gd name="T76" fmla="*/ 4 w 109"/>
                <a:gd name="T77" fmla="*/ 87 h 109"/>
                <a:gd name="T78" fmla="*/ 0 w 109"/>
                <a:gd name="T79" fmla="*/ 84 h 109"/>
                <a:gd name="T80" fmla="*/ 1 w 109"/>
                <a:gd name="T81" fmla="*/ 49 h 109"/>
                <a:gd name="T82" fmla="*/ 13 w 109"/>
                <a:gd name="T83" fmla="*/ 49 h 109"/>
                <a:gd name="T84" fmla="*/ 16 w 109"/>
                <a:gd name="T85" fmla="*/ 7 h 109"/>
                <a:gd name="T86" fmla="*/ 31 w 109"/>
                <a:gd name="T87" fmla="*/ 4 h 109"/>
                <a:gd name="T88" fmla="*/ 41 w 109"/>
                <a:gd name="T89" fmla="*/ 1 h 109"/>
                <a:gd name="T90" fmla="*/ 45 w 109"/>
                <a:gd name="T91" fmla="*/ 7 h 109"/>
                <a:gd name="T92" fmla="*/ 54 w 109"/>
                <a:gd name="T93" fmla="*/ 1 h 109"/>
                <a:gd name="T94" fmla="*/ 57 w 109"/>
                <a:gd name="T95" fmla="*/ 1 h 109"/>
                <a:gd name="T96" fmla="*/ 61 w 109"/>
                <a:gd name="T97" fmla="*/ 0 h 109"/>
                <a:gd name="T98" fmla="*/ 65 w 109"/>
                <a:gd name="T99" fmla="*/ 0 h 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9"/>
                <a:gd name="T151" fmla="*/ 0 h 109"/>
                <a:gd name="T152" fmla="*/ 109 w 109"/>
                <a:gd name="T153" fmla="*/ 109 h 1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9" h="109">
                  <a:moveTo>
                    <a:pt x="65" y="0"/>
                  </a:moveTo>
                  <a:lnTo>
                    <a:pt x="68" y="7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82" y="23"/>
                  </a:lnTo>
                  <a:lnTo>
                    <a:pt x="89" y="26"/>
                  </a:lnTo>
                  <a:lnTo>
                    <a:pt x="91" y="32"/>
                  </a:lnTo>
                  <a:lnTo>
                    <a:pt x="93" y="32"/>
                  </a:lnTo>
                  <a:lnTo>
                    <a:pt x="95" y="40"/>
                  </a:lnTo>
                  <a:lnTo>
                    <a:pt x="98" y="45"/>
                  </a:lnTo>
                  <a:lnTo>
                    <a:pt x="102" y="45"/>
                  </a:lnTo>
                  <a:lnTo>
                    <a:pt x="109" y="47"/>
                  </a:lnTo>
                  <a:lnTo>
                    <a:pt x="109" y="53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3" y="64"/>
                  </a:lnTo>
                  <a:lnTo>
                    <a:pt x="91" y="64"/>
                  </a:lnTo>
                  <a:lnTo>
                    <a:pt x="89" y="67"/>
                  </a:lnTo>
                  <a:lnTo>
                    <a:pt x="86" y="68"/>
                  </a:lnTo>
                  <a:lnTo>
                    <a:pt x="82" y="73"/>
                  </a:lnTo>
                  <a:lnTo>
                    <a:pt x="82" y="79"/>
                  </a:lnTo>
                  <a:lnTo>
                    <a:pt x="78" y="81"/>
                  </a:lnTo>
                  <a:lnTo>
                    <a:pt x="71" y="84"/>
                  </a:lnTo>
                  <a:lnTo>
                    <a:pt x="65" y="94"/>
                  </a:lnTo>
                  <a:lnTo>
                    <a:pt x="59" y="94"/>
                  </a:lnTo>
                  <a:lnTo>
                    <a:pt x="52" y="94"/>
                  </a:lnTo>
                  <a:lnTo>
                    <a:pt x="45" y="94"/>
                  </a:lnTo>
                  <a:lnTo>
                    <a:pt x="38" y="90"/>
                  </a:lnTo>
                  <a:lnTo>
                    <a:pt x="31" y="90"/>
                  </a:lnTo>
                  <a:lnTo>
                    <a:pt x="31" y="98"/>
                  </a:lnTo>
                  <a:lnTo>
                    <a:pt x="24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13" y="106"/>
                  </a:lnTo>
                  <a:lnTo>
                    <a:pt x="6" y="109"/>
                  </a:lnTo>
                  <a:lnTo>
                    <a:pt x="6" y="102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4" y="87"/>
                  </a:lnTo>
                  <a:lnTo>
                    <a:pt x="0" y="84"/>
                  </a:lnTo>
                  <a:lnTo>
                    <a:pt x="1" y="49"/>
                  </a:lnTo>
                  <a:lnTo>
                    <a:pt x="13" y="49"/>
                  </a:lnTo>
                  <a:lnTo>
                    <a:pt x="16" y="7"/>
                  </a:lnTo>
                  <a:lnTo>
                    <a:pt x="31" y="4"/>
                  </a:lnTo>
                  <a:lnTo>
                    <a:pt x="41" y="1"/>
                  </a:lnTo>
                  <a:lnTo>
                    <a:pt x="45" y="7"/>
                  </a:lnTo>
                  <a:lnTo>
                    <a:pt x="54" y="1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4" name="Group 1439"/>
          <p:cNvGrpSpPr>
            <a:grpSpLocks/>
          </p:cNvGrpSpPr>
          <p:nvPr/>
        </p:nvGrpSpPr>
        <p:grpSpPr bwMode="auto">
          <a:xfrm>
            <a:off x="4284134" y="2475090"/>
            <a:ext cx="134056" cy="93133"/>
            <a:chOff x="2313" y="2151"/>
            <a:chExt cx="95" cy="66"/>
          </a:xfrm>
        </p:grpSpPr>
        <p:sp>
          <p:nvSpPr>
            <p:cNvPr id="142455" name="Freeform 1437"/>
            <p:cNvSpPr>
              <a:spLocks/>
            </p:cNvSpPr>
            <p:nvPr/>
          </p:nvSpPr>
          <p:spPr bwMode="auto">
            <a:xfrm>
              <a:off x="2313" y="2151"/>
              <a:ext cx="95" cy="66"/>
            </a:xfrm>
            <a:custGeom>
              <a:avLst/>
              <a:gdLst>
                <a:gd name="T0" fmla="*/ 68 w 95"/>
                <a:gd name="T1" fmla="*/ 3 h 66"/>
                <a:gd name="T2" fmla="*/ 68 w 95"/>
                <a:gd name="T3" fmla="*/ 7 h 66"/>
                <a:gd name="T4" fmla="*/ 70 w 95"/>
                <a:gd name="T5" fmla="*/ 10 h 66"/>
                <a:gd name="T6" fmla="*/ 72 w 95"/>
                <a:gd name="T7" fmla="*/ 15 h 66"/>
                <a:gd name="T8" fmla="*/ 78 w 95"/>
                <a:gd name="T9" fmla="*/ 20 h 66"/>
                <a:gd name="T10" fmla="*/ 82 w 95"/>
                <a:gd name="T11" fmla="*/ 20 h 66"/>
                <a:gd name="T12" fmla="*/ 82 w 95"/>
                <a:gd name="T13" fmla="*/ 21 h 66"/>
                <a:gd name="T14" fmla="*/ 78 w 95"/>
                <a:gd name="T15" fmla="*/ 21 h 66"/>
                <a:gd name="T16" fmla="*/ 78 w 95"/>
                <a:gd name="T17" fmla="*/ 24 h 66"/>
                <a:gd name="T18" fmla="*/ 86 w 95"/>
                <a:gd name="T19" fmla="*/ 27 h 66"/>
                <a:gd name="T20" fmla="*/ 90 w 95"/>
                <a:gd name="T21" fmla="*/ 27 h 66"/>
                <a:gd name="T22" fmla="*/ 93 w 95"/>
                <a:gd name="T23" fmla="*/ 30 h 66"/>
                <a:gd name="T24" fmla="*/ 90 w 95"/>
                <a:gd name="T25" fmla="*/ 31 h 66"/>
                <a:gd name="T26" fmla="*/ 95 w 95"/>
                <a:gd name="T27" fmla="*/ 37 h 66"/>
                <a:gd name="T28" fmla="*/ 90 w 95"/>
                <a:gd name="T29" fmla="*/ 42 h 66"/>
                <a:gd name="T30" fmla="*/ 83 w 95"/>
                <a:gd name="T31" fmla="*/ 45 h 66"/>
                <a:gd name="T32" fmla="*/ 79 w 95"/>
                <a:gd name="T33" fmla="*/ 47 h 66"/>
                <a:gd name="T34" fmla="*/ 75 w 95"/>
                <a:gd name="T35" fmla="*/ 49 h 66"/>
                <a:gd name="T36" fmla="*/ 70 w 95"/>
                <a:gd name="T37" fmla="*/ 49 h 66"/>
                <a:gd name="T38" fmla="*/ 68 w 95"/>
                <a:gd name="T39" fmla="*/ 49 h 66"/>
                <a:gd name="T40" fmla="*/ 65 w 95"/>
                <a:gd name="T41" fmla="*/ 47 h 66"/>
                <a:gd name="T42" fmla="*/ 60 w 95"/>
                <a:gd name="T43" fmla="*/ 47 h 66"/>
                <a:gd name="T44" fmla="*/ 59 w 95"/>
                <a:gd name="T45" fmla="*/ 49 h 66"/>
                <a:gd name="T46" fmla="*/ 31 w 95"/>
                <a:gd name="T47" fmla="*/ 47 h 66"/>
                <a:gd name="T48" fmla="*/ 29 w 95"/>
                <a:gd name="T49" fmla="*/ 51 h 66"/>
                <a:gd name="T50" fmla="*/ 31 w 95"/>
                <a:gd name="T51" fmla="*/ 59 h 66"/>
                <a:gd name="T52" fmla="*/ 31 w 95"/>
                <a:gd name="T53" fmla="*/ 66 h 66"/>
                <a:gd name="T54" fmla="*/ 23 w 95"/>
                <a:gd name="T55" fmla="*/ 59 h 66"/>
                <a:gd name="T56" fmla="*/ 15 w 95"/>
                <a:gd name="T57" fmla="*/ 59 h 66"/>
                <a:gd name="T58" fmla="*/ 13 w 95"/>
                <a:gd name="T59" fmla="*/ 64 h 66"/>
                <a:gd name="T60" fmla="*/ 8 w 95"/>
                <a:gd name="T61" fmla="*/ 64 h 66"/>
                <a:gd name="T62" fmla="*/ 4 w 95"/>
                <a:gd name="T63" fmla="*/ 58 h 66"/>
                <a:gd name="T64" fmla="*/ 0 w 95"/>
                <a:gd name="T65" fmla="*/ 55 h 66"/>
                <a:gd name="T66" fmla="*/ 0 w 95"/>
                <a:gd name="T67" fmla="*/ 53 h 66"/>
                <a:gd name="T68" fmla="*/ 0 w 95"/>
                <a:gd name="T69" fmla="*/ 49 h 66"/>
                <a:gd name="T70" fmla="*/ 1 w 95"/>
                <a:gd name="T71" fmla="*/ 45 h 66"/>
                <a:gd name="T72" fmla="*/ 0 w 95"/>
                <a:gd name="T73" fmla="*/ 38 h 66"/>
                <a:gd name="T74" fmla="*/ 5 w 95"/>
                <a:gd name="T75" fmla="*/ 37 h 66"/>
                <a:gd name="T76" fmla="*/ 8 w 95"/>
                <a:gd name="T77" fmla="*/ 37 h 66"/>
                <a:gd name="T78" fmla="*/ 13 w 95"/>
                <a:gd name="T79" fmla="*/ 31 h 66"/>
                <a:gd name="T80" fmla="*/ 13 w 95"/>
                <a:gd name="T81" fmla="*/ 27 h 66"/>
                <a:gd name="T82" fmla="*/ 15 w 95"/>
                <a:gd name="T83" fmla="*/ 27 h 66"/>
                <a:gd name="T84" fmla="*/ 13 w 95"/>
                <a:gd name="T85" fmla="*/ 21 h 66"/>
                <a:gd name="T86" fmla="*/ 18 w 95"/>
                <a:gd name="T87" fmla="*/ 20 h 66"/>
                <a:gd name="T88" fmla="*/ 23 w 95"/>
                <a:gd name="T89" fmla="*/ 24 h 66"/>
                <a:gd name="T90" fmla="*/ 26 w 95"/>
                <a:gd name="T91" fmla="*/ 21 h 66"/>
                <a:gd name="T92" fmla="*/ 24 w 95"/>
                <a:gd name="T93" fmla="*/ 17 h 66"/>
                <a:gd name="T94" fmla="*/ 29 w 95"/>
                <a:gd name="T95" fmla="*/ 17 h 66"/>
                <a:gd name="T96" fmla="*/ 31 w 95"/>
                <a:gd name="T97" fmla="*/ 15 h 66"/>
                <a:gd name="T98" fmla="*/ 41 w 95"/>
                <a:gd name="T99" fmla="*/ 10 h 66"/>
                <a:gd name="T100" fmla="*/ 42 w 95"/>
                <a:gd name="T101" fmla="*/ 4 h 66"/>
                <a:gd name="T102" fmla="*/ 53 w 95"/>
                <a:gd name="T103" fmla="*/ 4 h 66"/>
                <a:gd name="T104" fmla="*/ 56 w 95"/>
                <a:gd name="T105" fmla="*/ 0 h 66"/>
                <a:gd name="T106" fmla="*/ 68 w 95"/>
                <a:gd name="T107" fmla="*/ 3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"/>
                <a:gd name="T163" fmla="*/ 0 h 66"/>
                <a:gd name="T164" fmla="*/ 95 w 95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" h="66">
                  <a:moveTo>
                    <a:pt x="68" y="3"/>
                  </a:moveTo>
                  <a:lnTo>
                    <a:pt x="68" y="7"/>
                  </a:lnTo>
                  <a:lnTo>
                    <a:pt x="70" y="10"/>
                  </a:lnTo>
                  <a:lnTo>
                    <a:pt x="72" y="15"/>
                  </a:lnTo>
                  <a:lnTo>
                    <a:pt x="78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78" y="21"/>
                  </a:lnTo>
                  <a:lnTo>
                    <a:pt x="78" y="24"/>
                  </a:lnTo>
                  <a:lnTo>
                    <a:pt x="86" y="27"/>
                  </a:lnTo>
                  <a:lnTo>
                    <a:pt x="90" y="27"/>
                  </a:lnTo>
                  <a:lnTo>
                    <a:pt x="93" y="30"/>
                  </a:lnTo>
                  <a:lnTo>
                    <a:pt x="90" y="31"/>
                  </a:lnTo>
                  <a:lnTo>
                    <a:pt x="95" y="37"/>
                  </a:lnTo>
                  <a:lnTo>
                    <a:pt x="90" y="42"/>
                  </a:lnTo>
                  <a:lnTo>
                    <a:pt x="83" y="45"/>
                  </a:lnTo>
                  <a:lnTo>
                    <a:pt x="79" y="47"/>
                  </a:lnTo>
                  <a:lnTo>
                    <a:pt x="75" y="49"/>
                  </a:lnTo>
                  <a:lnTo>
                    <a:pt x="70" y="49"/>
                  </a:lnTo>
                  <a:lnTo>
                    <a:pt x="68" y="49"/>
                  </a:lnTo>
                  <a:lnTo>
                    <a:pt x="65" y="47"/>
                  </a:lnTo>
                  <a:lnTo>
                    <a:pt x="60" y="47"/>
                  </a:lnTo>
                  <a:lnTo>
                    <a:pt x="59" y="49"/>
                  </a:lnTo>
                  <a:lnTo>
                    <a:pt x="31" y="47"/>
                  </a:lnTo>
                  <a:lnTo>
                    <a:pt x="29" y="51"/>
                  </a:lnTo>
                  <a:lnTo>
                    <a:pt x="31" y="59"/>
                  </a:lnTo>
                  <a:lnTo>
                    <a:pt x="31" y="66"/>
                  </a:lnTo>
                  <a:lnTo>
                    <a:pt x="23" y="59"/>
                  </a:lnTo>
                  <a:lnTo>
                    <a:pt x="15" y="59"/>
                  </a:lnTo>
                  <a:lnTo>
                    <a:pt x="13" y="64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0" y="38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3" y="21"/>
                  </a:lnTo>
                  <a:lnTo>
                    <a:pt x="18" y="20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41" y="10"/>
                  </a:lnTo>
                  <a:lnTo>
                    <a:pt x="42" y="4"/>
                  </a:lnTo>
                  <a:lnTo>
                    <a:pt x="53" y="4"/>
                  </a:lnTo>
                  <a:lnTo>
                    <a:pt x="56" y="0"/>
                  </a:lnTo>
                  <a:lnTo>
                    <a:pt x="6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56" name="Freeform 1438"/>
            <p:cNvSpPr>
              <a:spLocks/>
            </p:cNvSpPr>
            <p:nvPr/>
          </p:nvSpPr>
          <p:spPr bwMode="auto">
            <a:xfrm>
              <a:off x="2313" y="2151"/>
              <a:ext cx="95" cy="66"/>
            </a:xfrm>
            <a:custGeom>
              <a:avLst/>
              <a:gdLst>
                <a:gd name="T0" fmla="*/ 68 w 95"/>
                <a:gd name="T1" fmla="*/ 3 h 66"/>
                <a:gd name="T2" fmla="*/ 68 w 95"/>
                <a:gd name="T3" fmla="*/ 7 h 66"/>
                <a:gd name="T4" fmla="*/ 70 w 95"/>
                <a:gd name="T5" fmla="*/ 10 h 66"/>
                <a:gd name="T6" fmla="*/ 72 w 95"/>
                <a:gd name="T7" fmla="*/ 15 h 66"/>
                <a:gd name="T8" fmla="*/ 78 w 95"/>
                <a:gd name="T9" fmla="*/ 20 h 66"/>
                <a:gd name="T10" fmla="*/ 82 w 95"/>
                <a:gd name="T11" fmla="*/ 20 h 66"/>
                <a:gd name="T12" fmla="*/ 82 w 95"/>
                <a:gd name="T13" fmla="*/ 21 h 66"/>
                <a:gd name="T14" fmla="*/ 78 w 95"/>
                <a:gd name="T15" fmla="*/ 21 h 66"/>
                <a:gd name="T16" fmla="*/ 78 w 95"/>
                <a:gd name="T17" fmla="*/ 24 h 66"/>
                <a:gd name="T18" fmla="*/ 86 w 95"/>
                <a:gd name="T19" fmla="*/ 27 h 66"/>
                <a:gd name="T20" fmla="*/ 90 w 95"/>
                <a:gd name="T21" fmla="*/ 27 h 66"/>
                <a:gd name="T22" fmla="*/ 93 w 95"/>
                <a:gd name="T23" fmla="*/ 30 h 66"/>
                <a:gd name="T24" fmla="*/ 90 w 95"/>
                <a:gd name="T25" fmla="*/ 31 h 66"/>
                <a:gd name="T26" fmla="*/ 95 w 95"/>
                <a:gd name="T27" fmla="*/ 37 h 66"/>
                <a:gd name="T28" fmla="*/ 90 w 95"/>
                <a:gd name="T29" fmla="*/ 42 h 66"/>
                <a:gd name="T30" fmla="*/ 83 w 95"/>
                <a:gd name="T31" fmla="*/ 45 h 66"/>
                <a:gd name="T32" fmla="*/ 79 w 95"/>
                <a:gd name="T33" fmla="*/ 47 h 66"/>
                <a:gd name="T34" fmla="*/ 75 w 95"/>
                <a:gd name="T35" fmla="*/ 49 h 66"/>
                <a:gd name="T36" fmla="*/ 70 w 95"/>
                <a:gd name="T37" fmla="*/ 49 h 66"/>
                <a:gd name="T38" fmla="*/ 68 w 95"/>
                <a:gd name="T39" fmla="*/ 49 h 66"/>
                <a:gd name="T40" fmla="*/ 65 w 95"/>
                <a:gd name="T41" fmla="*/ 47 h 66"/>
                <a:gd name="T42" fmla="*/ 60 w 95"/>
                <a:gd name="T43" fmla="*/ 47 h 66"/>
                <a:gd name="T44" fmla="*/ 59 w 95"/>
                <a:gd name="T45" fmla="*/ 49 h 66"/>
                <a:gd name="T46" fmla="*/ 31 w 95"/>
                <a:gd name="T47" fmla="*/ 47 h 66"/>
                <a:gd name="T48" fmla="*/ 29 w 95"/>
                <a:gd name="T49" fmla="*/ 51 h 66"/>
                <a:gd name="T50" fmla="*/ 31 w 95"/>
                <a:gd name="T51" fmla="*/ 59 h 66"/>
                <a:gd name="T52" fmla="*/ 31 w 95"/>
                <a:gd name="T53" fmla="*/ 66 h 66"/>
                <a:gd name="T54" fmla="*/ 23 w 95"/>
                <a:gd name="T55" fmla="*/ 59 h 66"/>
                <a:gd name="T56" fmla="*/ 15 w 95"/>
                <a:gd name="T57" fmla="*/ 59 h 66"/>
                <a:gd name="T58" fmla="*/ 13 w 95"/>
                <a:gd name="T59" fmla="*/ 64 h 66"/>
                <a:gd name="T60" fmla="*/ 8 w 95"/>
                <a:gd name="T61" fmla="*/ 64 h 66"/>
                <a:gd name="T62" fmla="*/ 4 w 95"/>
                <a:gd name="T63" fmla="*/ 58 h 66"/>
                <a:gd name="T64" fmla="*/ 0 w 95"/>
                <a:gd name="T65" fmla="*/ 55 h 66"/>
                <a:gd name="T66" fmla="*/ 0 w 95"/>
                <a:gd name="T67" fmla="*/ 53 h 66"/>
                <a:gd name="T68" fmla="*/ 0 w 95"/>
                <a:gd name="T69" fmla="*/ 49 h 66"/>
                <a:gd name="T70" fmla="*/ 1 w 95"/>
                <a:gd name="T71" fmla="*/ 45 h 66"/>
                <a:gd name="T72" fmla="*/ 0 w 95"/>
                <a:gd name="T73" fmla="*/ 38 h 66"/>
                <a:gd name="T74" fmla="*/ 5 w 95"/>
                <a:gd name="T75" fmla="*/ 37 h 66"/>
                <a:gd name="T76" fmla="*/ 8 w 95"/>
                <a:gd name="T77" fmla="*/ 37 h 66"/>
                <a:gd name="T78" fmla="*/ 13 w 95"/>
                <a:gd name="T79" fmla="*/ 31 h 66"/>
                <a:gd name="T80" fmla="*/ 13 w 95"/>
                <a:gd name="T81" fmla="*/ 27 h 66"/>
                <a:gd name="T82" fmla="*/ 15 w 95"/>
                <a:gd name="T83" fmla="*/ 27 h 66"/>
                <a:gd name="T84" fmla="*/ 13 w 95"/>
                <a:gd name="T85" fmla="*/ 21 h 66"/>
                <a:gd name="T86" fmla="*/ 18 w 95"/>
                <a:gd name="T87" fmla="*/ 20 h 66"/>
                <a:gd name="T88" fmla="*/ 23 w 95"/>
                <a:gd name="T89" fmla="*/ 24 h 66"/>
                <a:gd name="T90" fmla="*/ 26 w 95"/>
                <a:gd name="T91" fmla="*/ 21 h 66"/>
                <a:gd name="T92" fmla="*/ 24 w 95"/>
                <a:gd name="T93" fmla="*/ 17 h 66"/>
                <a:gd name="T94" fmla="*/ 29 w 95"/>
                <a:gd name="T95" fmla="*/ 17 h 66"/>
                <a:gd name="T96" fmla="*/ 31 w 95"/>
                <a:gd name="T97" fmla="*/ 15 h 66"/>
                <a:gd name="T98" fmla="*/ 41 w 95"/>
                <a:gd name="T99" fmla="*/ 10 h 66"/>
                <a:gd name="T100" fmla="*/ 42 w 95"/>
                <a:gd name="T101" fmla="*/ 4 h 66"/>
                <a:gd name="T102" fmla="*/ 53 w 95"/>
                <a:gd name="T103" fmla="*/ 4 h 66"/>
                <a:gd name="T104" fmla="*/ 56 w 95"/>
                <a:gd name="T105" fmla="*/ 0 h 66"/>
                <a:gd name="T106" fmla="*/ 68 w 95"/>
                <a:gd name="T107" fmla="*/ 3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"/>
                <a:gd name="T163" fmla="*/ 0 h 66"/>
                <a:gd name="T164" fmla="*/ 95 w 95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" h="66">
                  <a:moveTo>
                    <a:pt x="68" y="3"/>
                  </a:moveTo>
                  <a:lnTo>
                    <a:pt x="68" y="7"/>
                  </a:lnTo>
                  <a:lnTo>
                    <a:pt x="70" y="10"/>
                  </a:lnTo>
                  <a:lnTo>
                    <a:pt x="72" y="15"/>
                  </a:lnTo>
                  <a:lnTo>
                    <a:pt x="78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78" y="21"/>
                  </a:lnTo>
                  <a:lnTo>
                    <a:pt x="78" y="24"/>
                  </a:lnTo>
                  <a:lnTo>
                    <a:pt x="86" y="27"/>
                  </a:lnTo>
                  <a:lnTo>
                    <a:pt x="90" y="27"/>
                  </a:lnTo>
                  <a:lnTo>
                    <a:pt x="93" y="30"/>
                  </a:lnTo>
                  <a:lnTo>
                    <a:pt x="90" y="31"/>
                  </a:lnTo>
                  <a:lnTo>
                    <a:pt x="95" y="37"/>
                  </a:lnTo>
                  <a:lnTo>
                    <a:pt x="90" y="42"/>
                  </a:lnTo>
                  <a:lnTo>
                    <a:pt x="83" y="45"/>
                  </a:lnTo>
                  <a:lnTo>
                    <a:pt x="79" y="47"/>
                  </a:lnTo>
                  <a:lnTo>
                    <a:pt x="75" y="49"/>
                  </a:lnTo>
                  <a:lnTo>
                    <a:pt x="70" y="49"/>
                  </a:lnTo>
                  <a:lnTo>
                    <a:pt x="68" y="49"/>
                  </a:lnTo>
                  <a:lnTo>
                    <a:pt x="65" y="47"/>
                  </a:lnTo>
                  <a:lnTo>
                    <a:pt x="60" y="47"/>
                  </a:lnTo>
                  <a:lnTo>
                    <a:pt x="59" y="49"/>
                  </a:lnTo>
                  <a:lnTo>
                    <a:pt x="31" y="47"/>
                  </a:lnTo>
                  <a:lnTo>
                    <a:pt x="29" y="51"/>
                  </a:lnTo>
                  <a:lnTo>
                    <a:pt x="31" y="59"/>
                  </a:lnTo>
                  <a:lnTo>
                    <a:pt x="31" y="66"/>
                  </a:lnTo>
                  <a:lnTo>
                    <a:pt x="23" y="59"/>
                  </a:lnTo>
                  <a:lnTo>
                    <a:pt x="15" y="59"/>
                  </a:lnTo>
                  <a:lnTo>
                    <a:pt x="13" y="64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0" y="38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3" y="21"/>
                  </a:lnTo>
                  <a:lnTo>
                    <a:pt x="18" y="20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41" y="10"/>
                  </a:lnTo>
                  <a:lnTo>
                    <a:pt x="42" y="4"/>
                  </a:lnTo>
                  <a:lnTo>
                    <a:pt x="53" y="4"/>
                  </a:lnTo>
                  <a:lnTo>
                    <a:pt x="56" y="0"/>
                  </a:lnTo>
                  <a:lnTo>
                    <a:pt x="6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5" name="Group 1442"/>
          <p:cNvGrpSpPr>
            <a:grpSpLocks/>
          </p:cNvGrpSpPr>
          <p:nvPr/>
        </p:nvGrpSpPr>
        <p:grpSpPr bwMode="auto">
          <a:xfrm>
            <a:off x="4873978" y="2758723"/>
            <a:ext cx="35278" cy="35277"/>
            <a:chOff x="2731" y="2352"/>
            <a:chExt cx="25" cy="25"/>
          </a:xfrm>
        </p:grpSpPr>
        <p:sp>
          <p:nvSpPr>
            <p:cNvPr id="142453" name="Freeform 1440"/>
            <p:cNvSpPr>
              <a:spLocks/>
            </p:cNvSpPr>
            <p:nvPr/>
          </p:nvSpPr>
          <p:spPr bwMode="auto">
            <a:xfrm>
              <a:off x="2731" y="2352"/>
              <a:ext cx="25" cy="25"/>
            </a:xfrm>
            <a:custGeom>
              <a:avLst/>
              <a:gdLst>
                <a:gd name="T0" fmla="*/ 0 w 25"/>
                <a:gd name="T1" fmla="*/ 4 h 25"/>
                <a:gd name="T2" fmla="*/ 7 w 25"/>
                <a:gd name="T3" fmla="*/ 2 h 25"/>
                <a:gd name="T4" fmla="*/ 7 w 25"/>
                <a:gd name="T5" fmla="*/ 7 h 25"/>
                <a:gd name="T6" fmla="*/ 11 w 25"/>
                <a:gd name="T7" fmla="*/ 4 h 25"/>
                <a:gd name="T8" fmla="*/ 14 w 25"/>
                <a:gd name="T9" fmla="*/ 2 h 25"/>
                <a:gd name="T10" fmla="*/ 18 w 25"/>
                <a:gd name="T11" fmla="*/ 0 h 25"/>
                <a:gd name="T12" fmla="*/ 21 w 25"/>
                <a:gd name="T13" fmla="*/ 4 h 25"/>
                <a:gd name="T14" fmla="*/ 21 w 25"/>
                <a:gd name="T15" fmla="*/ 7 h 25"/>
                <a:gd name="T16" fmla="*/ 25 w 25"/>
                <a:gd name="T17" fmla="*/ 8 h 25"/>
                <a:gd name="T18" fmla="*/ 25 w 25"/>
                <a:gd name="T19" fmla="*/ 13 h 25"/>
                <a:gd name="T20" fmla="*/ 21 w 25"/>
                <a:gd name="T21" fmla="*/ 17 h 25"/>
                <a:gd name="T22" fmla="*/ 14 w 25"/>
                <a:gd name="T23" fmla="*/ 24 h 25"/>
                <a:gd name="T24" fmla="*/ 7 w 25"/>
                <a:gd name="T25" fmla="*/ 25 h 25"/>
                <a:gd name="T26" fmla="*/ 7 w 25"/>
                <a:gd name="T27" fmla="*/ 24 h 25"/>
                <a:gd name="T28" fmla="*/ 5 w 25"/>
                <a:gd name="T29" fmla="*/ 17 h 25"/>
                <a:gd name="T30" fmla="*/ 5 w 25"/>
                <a:gd name="T31" fmla="*/ 13 h 25"/>
                <a:gd name="T32" fmla="*/ 5 w 25"/>
                <a:gd name="T33" fmla="*/ 10 h 25"/>
                <a:gd name="T34" fmla="*/ 2 w 25"/>
                <a:gd name="T35" fmla="*/ 8 h 25"/>
                <a:gd name="T36" fmla="*/ 0 w 25"/>
                <a:gd name="T37" fmla="*/ 4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25"/>
                <a:gd name="T59" fmla="*/ 25 w 25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25">
                  <a:moveTo>
                    <a:pt x="0" y="4"/>
                  </a:moveTo>
                  <a:lnTo>
                    <a:pt x="7" y="2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1" y="17"/>
                  </a:lnTo>
                  <a:lnTo>
                    <a:pt x="14" y="24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54" name="Freeform 1441"/>
            <p:cNvSpPr>
              <a:spLocks/>
            </p:cNvSpPr>
            <p:nvPr/>
          </p:nvSpPr>
          <p:spPr bwMode="auto">
            <a:xfrm>
              <a:off x="2731" y="2352"/>
              <a:ext cx="25" cy="25"/>
            </a:xfrm>
            <a:custGeom>
              <a:avLst/>
              <a:gdLst>
                <a:gd name="T0" fmla="*/ 0 w 25"/>
                <a:gd name="T1" fmla="*/ 4 h 25"/>
                <a:gd name="T2" fmla="*/ 7 w 25"/>
                <a:gd name="T3" fmla="*/ 2 h 25"/>
                <a:gd name="T4" fmla="*/ 7 w 25"/>
                <a:gd name="T5" fmla="*/ 7 h 25"/>
                <a:gd name="T6" fmla="*/ 11 w 25"/>
                <a:gd name="T7" fmla="*/ 4 h 25"/>
                <a:gd name="T8" fmla="*/ 14 w 25"/>
                <a:gd name="T9" fmla="*/ 2 h 25"/>
                <a:gd name="T10" fmla="*/ 18 w 25"/>
                <a:gd name="T11" fmla="*/ 0 h 25"/>
                <a:gd name="T12" fmla="*/ 21 w 25"/>
                <a:gd name="T13" fmla="*/ 4 h 25"/>
                <a:gd name="T14" fmla="*/ 21 w 25"/>
                <a:gd name="T15" fmla="*/ 7 h 25"/>
                <a:gd name="T16" fmla="*/ 25 w 25"/>
                <a:gd name="T17" fmla="*/ 8 h 25"/>
                <a:gd name="T18" fmla="*/ 25 w 25"/>
                <a:gd name="T19" fmla="*/ 13 h 25"/>
                <a:gd name="T20" fmla="*/ 21 w 25"/>
                <a:gd name="T21" fmla="*/ 17 h 25"/>
                <a:gd name="T22" fmla="*/ 14 w 25"/>
                <a:gd name="T23" fmla="*/ 24 h 25"/>
                <a:gd name="T24" fmla="*/ 7 w 25"/>
                <a:gd name="T25" fmla="*/ 25 h 25"/>
                <a:gd name="T26" fmla="*/ 7 w 25"/>
                <a:gd name="T27" fmla="*/ 24 h 25"/>
                <a:gd name="T28" fmla="*/ 5 w 25"/>
                <a:gd name="T29" fmla="*/ 17 h 25"/>
                <a:gd name="T30" fmla="*/ 5 w 25"/>
                <a:gd name="T31" fmla="*/ 13 h 25"/>
                <a:gd name="T32" fmla="*/ 5 w 25"/>
                <a:gd name="T33" fmla="*/ 10 h 25"/>
                <a:gd name="T34" fmla="*/ 2 w 25"/>
                <a:gd name="T35" fmla="*/ 8 h 25"/>
                <a:gd name="T36" fmla="*/ 0 w 25"/>
                <a:gd name="T37" fmla="*/ 4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25"/>
                <a:gd name="T59" fmla="*/ 25 w 25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25">
                  <a:moveTo>
                    <a:pt x="0" y="4"/>
                  </a:moveTo>
                  <a:lnTo>
                    <a:pt x="7" y="2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1" y="17"/>
                  </a:lnTo>
                  <a:lnTo>
                    <a:pt x="14" y="24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6" name="Group 1445"/>
          <p:cNvGrpSpPr>
            <a:grpSpLocks/>
          </p:cNvGrpSpPr>
          <p:nvPr/>
        </p:nvGrpSpPr>
        <p:grpSpPr bwMode="auto">
          <a:xfrm>
            <a:off x="5094112" y="2517422"/>
            <a:ext cx="25400" cy="29634"/>
            <a:chOff x="2887" y="2181"/>
            <a:chExt cx="18" cy="21"/>
          </a:xfrm>
        </p:grpSpPr>
        <p:sp>
          <p:nvSpPr>
            <p:cNvPr id="142451" name="Freeform 1443"/>
            <p:cNvSpPr>
              <a:spLocks/>
            </p:cNvSpPr>
            <p:nvPr/>
          </p:nvSpPr>
          <p:spPr bwMode="auto">
            <a:xfrm>
              <a:off x="2887" y="2181"/>
              <a:ext cx="18" cy="21"/>
            </a:xfrm>
            <a:custGeom>
              <a:avLst/>
              <a:gdLst>
                <a:gd name="T0" fmla="*/ 17 w 18"/>
                <a:gd name="T1" fmla="*/ 0 h 21"/>
                <a:gd name="T2" fmla="*/ 18 w 18"/>
                <a:gd name="T3" fmla="*/ 8 h 21"/>
                <a:gd name="T4" fmla="*/ 10 w 18"/>
                <a:gd name="T5" fmla="*/ 12 h 21"/>
                <a:gd name="T6" fmla="*/ 10 w 18"/>
                <a:gd name="T7" fmla="*/ 14 h 21"/>
                <a:gd name="T8" fmla="*/ 17 w 18"/>
                <a:gd name="T9" fmla="*/ 12 h 21"/>
                <a:gd name="T10" fmla="*/ 18 w 18"/>
                <a:gd name="T11" fmla="*/ 14 h 21"/>
                <a:gd name="T12" fmla="*/ 17 w 18"/>
                <a:gd name="T13" fmla="*/ 17 h 21"/>
                <a:gd name="T14" fmla="*/ 14 w 18"/>
                <a:gd name="T15" fmla="*/ 21 h 21"/>
                <a:gd name="T16" fmla="*/ 11 w 18"/>
                <a:gd name="T17" fmla="*/ 19 h 21"/>
                <a:gd name="T18" fmla="*/ 2 w 18"/>
                <a:gd name="T19" fmla="*/ 19 h 21"/>
                <a:gd name="T20" fmla="*/ 0 w 18"/>
                <a:gd name="T21" fmla="*/ 12 h 21"/>
                <a:gd name="T22" fmla="*/ 4 w 18"/>
                <a:gd name="T23" fmla="*/ 8 h 21"/>
                <a:gd name="T24" fmla="*/ 7 w 18"/>
                <a:gd name="T25" fmla="*/ 4 h 21"/>
                <a:gd name="T26" fmla="*/ 11 w 18"/>
                <a:gd name="T27" fmla="*/ 1 h 21"/>
                <a:gd name="T28" fmla="*/ 17 w 18"/>
                <a:gd name="T29" fmla="*/ 0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1"/>
                <a:gd name="T47" fmla="*/ 18 w 18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1">
                  <a:moveTo>
                    <a:pt x="17" y="0"/>
                  </a:moveTo>
                  <a:lnTo>
                    <a:pt x="18" y="8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18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4" y="8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52" name="Freeform 1444"/>
            <p:cNvSpPr>
              <a:spLocks/>
            </p:cNvSpPr>
            <p:nvPr/>
          </p:nvSpPr>
          <p:spPr bwMode="auto">
            <a:xfrm>
              <a:off x="2887" y="2181"/>
              <a:ext cx="18" cy="21"/>
            </a:xfrm>
            <a:custGeom>
              <a:avLst/>
              <a:gdLst>
                <a:gd name="T0" fmla="*/ 17 w 18"/>
                <a:gd name="T1" fmla="*/ 0 h 21"/>
                <a:gd name="T2" fmla="*/ 18 w 18"/>
                <a:gd name="T3" fmla="*/ 8 h 21"/>
                <a:gd name="T4" fmla="*/ 10 w 18"/>
                <a:gd name="T5" fmla="*/ 12 h 21"/>
                <a:gd name="T6" fmla="*/ 10 w 18"/>
                <a:gd name="T7" fmla="*/ 14 h 21"/>
                <a:gd name="T8" fmla="*/ 17 w 18"/>
                <a:gd name="T9" fmla="*/ 12 h 21"/>
                <a:gd name="T10" fmla="*/ 18 w 18"/>
                <a:gd name="T11" fmla="*/ 14 h 21"/>
                <a:gd name="T12" fmla="*/ 17 w 18"/>
                <a:gd name="T13" fmla="*/ 17 h 21"/>
                <a:gd name="T14" fmla="*/ 14 w 18"/>
                <a:gd name="T15" fmla="*/ 21 h 21"/>
                <a:gd name="T16" fmla="*/ 11 w 18"/>
                <a:gd name="T17" fmla="*/ 19 h 21"/>
                <a:gd name="T18" fmla="*/ 2 w 18"/>
                <a:gd name="T19" fmla="*/ 19 h 21"/>
                <a:gd name="T20" fmla="*/ 0 w 18"/>
                <a:gd name="T21" fmla="*/ 12 h 21"/>
                <a:gd name="T22" fmla="*/ 4 w 18"/>
                <a:gd name="T23" fmla="*/ 8 h 21"/>
                <a:gd name="T24" fmla="*/ 7 w 18"/>
                <a:gd name="T25" fmla="*/ 4 h 21"/>
                <a:gd name="T26" fmla="*/ 11 w 18"/>
                <a:gd name="T27" fmla="*/ 1 h 21"/>
                <a:gd name="T28" fmla="*/ 17 w 18"/>
                <a:gd name="T29" fmla="*/ 0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1"/>
                <a:gd name="T47" fmla="*/ 18 w 18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1">
                  <a:moveTo>
                    <a:pt x="17" y="0"/>
                  </a:moveTo>
                  <a:lnTo>
                    <a:pt x="18" y="8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18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4" y="8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7" name="Group 1448"/>
          <p:cNvGrpSpPr>
            <a:grpSpLocks/>
          </p:cNvGrpSpPr>
          <p:nvPr/>
        </p:nvGrpSpPr>
        <p:grpSpPr bwMode="auto">
          <a:xfrm>
            <a:off x="4231923" y="2547056"/>
            <a:ext cx="98778" cy="103011"/>
            <a:chOff x="2276" y="2202"/>
            <a:chExt cx="70" cy="73"/>
          </a:xfrm>
        </p:grpSpPr>
        <p:sp>
          <p:nvSpPr>
            <p:cNvPr id="142449" name="Freeform 1446"/>
            <p:cNvSpPr>
              <a:spLocks/>
            </p:cNvSpPr>
            <p:nvPr/>
          </p:nvSpPr>
          <p:spPr bwMode="auto">
            <a:xfrm>
              <a:off x="2276" y="2202"/>
              <a:ext cx="70" cy="73"/>
            </a:xfrm>
            <a:custGeom>
              <a:avLst/>
              <a:gdLst>
                <a:gd name="T0" fmla="*/ 7 w 70"/>
                <a:gd name="T1" fmla="*/ 7 h 73"/>
                <a:gd name="T2" fmla="*/ 11 w 70"/>
                <a:gd name="T3" fmla="*/ 1 h 73"/>
                <a:gd name="T4" fmla="*/ 12 w 70"/>
                <a:gd name="T5" fmla="*/ 4 h 73"/>
                <a:gd name="T6" fmla="*/ 18 w 70"/>
                <a:gd name="T7" fmla="*/ 7 h 73"/>
                <a:gd name="T8" fmla="*/ 18 w 70"/>
                <a:gd name="T9" fmla="*/ 4 h 73"/>
                <a:gd name="T10" fmla="*/ 20 w 70"/>
                <a:gd name="T11" fmla="*/ 1 h 73"/>
                <a:gd name="T12" fmla="*/ 22 w 70"/>
                <a:gd name="T13" fmla="*/ 0 h 73"/>
                <a:gd name="T14" fmla="*/ 25 w 70"/>
                <a:gd name="T15" fmla="*/ 0 h 73"/>
                <a:gd name="T16" fmla="*/ 27 w 70"/>
                <a:gd name="T17" fmla="*/ 4 h 73"/>
                <a:gd name="T18" fmla="*/ 31 w 70"/>
                <a:gd name="T19" fmla="*/ 4 h 73"/>
                <a:gd name="T20" fmla="*/ 36 w 70"/>
                <a:gd name="T21" fmla="*/ 1 h 73"/>
                <a:gd name="T22" fmla="*/ 36 w 70"/>
                <a:gd name="T23" fmla="*/ 4 h 73"/>
                <a:gd name="T24" fmla="*/ 41 w 70"/>
                <a:gd name="T25" fmla="*/ 7 h 73"/>
                <a:gd name="T26" fmla="*/ 45 w 70"/>
                <a:gd name="T27" fmla="*/ 13 h 73"/>
                <a:gd name="T28" fmla="*/ 49 w 70"/>
                <a:gd name="T29" fmla="*/ 13 h 73"/>
                <a:gd name="T30" fmla="*/ 52 w 70"/>
                <a:gd name="T31" fmla="*/ 8 h 73"/>
                <a:gd name="T32" fmla="*/ 59 w 70"/>
                <a:gd name="T33" fmla="*/ 8 h 73"/>
                <a:gd name="T34" fmla="*/ 68 w 70"/>
                <a:gd name="T35" fmla="*/ 15 h 73"/>
                <a:gd name="T36" fmla="*/ 68 w 70"/>
                <a:gd name="T37" fmla="*/ 17 h 73"/>
                <a:gd name="T38" fmla="*/ 70 w 70"/>
                <a:gd name="T39" fmla="*/ 25 h 73"/>
                <a:gd name="T40" fmla="*/ 70 w 70"/>
                <a:gd name="T41" fmla="*/ 30 h 73"/>
                <a:gd name="T42" fmla="*/ 66 w 70"/>
                <a:gd name="T43" fmla="*/ 32 h 73"/>
                <a:gd name="T44" fmla="*/ 66 w 70"/>
                <a:gd name="T45" fmla="*/ 38 h 73"/>
                <a:gd name="T46" fmla="*/ 60 w 70"/>
                <a:gd name="T47" fmla="*/ 45 h 73"/>
                <a:gd name="T48" fmla="*/ 66 w 70"/>
                <a:gd name="T49" fmla="*/ 56 h 73"/>
                <a:gd name="T50" fmla="*/ 68 w 70"/>
                <a:gd name="T51" fmla="*/ 62 h 73"/>
                <a:gd name="T52" fmla="*/ 68 w 70"/>
                <a:gd name="T53" fmla="*/ 66 h 73"/>
                <a:gd name="T54" fmla="*/ 63 w 70"/>
                <a:gd name="T55" fmla="*/ 64 h 73"/>
                <a:gd name="T56" fmla="*/ 63 w 70"/>
                <a:gd name="T57" fmla="*/ 60 h 73"/>
                <a:gd name="T58" fmla="*/ 60 w 70"/>
                <a:gd name="T59" fmla="*/ 64 h 73"/>
                <a:gd name="T60" fmla="*/ 54 w 70"/>
                <a:gd name="T61" fmla="*/ 62 h 73"/>
                <a:gd name="T62" fmla="*/ 49 w 70"/>
                <a:gd name="T63" fmla="*/ 64 h 73"/>
                <a:gd name="T64" fmla="*/ 36 w 70"/>
                <a:gd name="T65" fmla="*/ 64 h 73"/>
                <a:gd name="T66" fmla="*/ 25 w 70"/>
                <a:gd name="T67" fmla="*/ 66 h 73"/>
                <a:gd name="T68" fmla="*/ 11 w 70"/>
                <a:gd name="T69" fmla="*/ 73 h 73"/>
                <a:gd name="T70" fmla="*/ 8 w 70"/>
                <a:gd name="T71" fmla="*/ 64 h 73"/>
                <a:gd name="T72" fmla="*/ 11 w 70"/>
                <a:gd name="T73" fmla="*/ 56 h 73"/>
                <a:gd name="T74" fmla="*/ 8 w 70"/>
                <a:gd name="T75" fmla="*/ 53 h 73"/>
                <a:gd name="T76" fmla="*/ 7 w 70"/>
                <a:gd name="T77" fmla="*/ 52 h 73"/>
                <a:gd name="T78" fmla="*/ 1 w 70"/>
                <a:gd name="T79" fmla="*/ 52 h 73"/>
                <a:gd name="T80" fmla="*/ 0 w 70"/>
                <a:gd name="T81" fmla="*/ 46 h 73"/>
                <a:gd name="T82" fmla="*/ 0 w 70"/>
                <a:gd name="T83" fmla="*/ 45 h 73"/>
                <a:gd name="T84" fmla="*/ 0 w 70"/>
                <a:gd name="T85" fmla="*/ 41 h 73"/>
                <a:gd name="T86" fmla="*/ 0 w 70"/>
                <a:gd name="T87" fmla="*/ 36 h 73"/>
                <a:gd name="T88" fmla="*/ 1 w 70"/>
                <a:gd name="T89" fmla="*/ 36 h 73"/>
                <a:gd name="T90" fmla="*/ 4 w 70"/>
                <a:gd name="T91" fmla="*/ 30 h 73"/>
                <a:gd name="T92" fmla="*/ 1 w 70"/>
                <a:gd name="T93" fmla="*/ 28 h 73"/>
                <a:gd name="T94" fmla="*/ 4 w 70"/>
                <a:gd name="T95" fmla="*/ 25 h 73"/>
                <a:gd name="T96" fmla="*/ 8 w 70"/>
                <a:gd name="T97" fmla="*/ 25 h 73"/>
                <a:gd name="T98" fmla="*/ 7 w 70"/>
                <a:gd name="T99" fmla="*/ 21 h 73"/>
                <a:gd name="T100" fmla="*/ 7 w 70"/>
                <a:gd name="T101" fmla="*/ 19 h 73"/>
                <a:gd name="T102" fmla="*/ 7 w 70"/>
                <a:gd name="T103" fmla="*/ 15 h 73"/>
                <a:gd name="T104" fmla="*/ 4 w 70"/>
                <a:gd name="T105" fmla="*/ 13 h 73"/>
                <a:gd name="T106" fmla="*/ 4 w 70"/>
                <a:gd name="T107" fmla="*/ 8 h 73"/>
                <a:gd name="T108" fmla="*/ 7 w 70"/>
                <a:gd name="T109" fmla="*/ 7 h 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"/>
                <a:gd name="T166" fmla="*/ 0 h 73"/>
                <a:gd name="T167" fmla="*/ 70 w 70"/>
                <a:gd name="T168" fmla="*/ 73 h 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" h="73">
                  <a:moveTo>
                    <a:pt x="7" y="7"/>
                  </a:moveTo>
                  <a:lnTo>
                    <a:pt x="11" y="1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6" y="1"/>
                  </a:lnTo>
                  <a:lnTo>
                    <a:pt x="36" y="4"/>
                  </a:lnTo>
                  <a:lnTo>
                    <a:pt x="41" y="7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8"/>
                  </a:lnTo>
                  <a:lnTo>
                    <a:pt x="59" y="8"/>
                  </a:lnTo>
                  <a:lnTo>
                    <a:pt x="68" y="15"/>
                  </a:lnTo>
                  <a:lnTo>
                    <a:pt x="68" y="17"/>
                  </a:lnTo>
                  <a:lnTo>
                    <a:pt x="70" y="25"/>
                  </a:lnTo>
                  <a:lnTo>
                    <a:pt x="70" y="30"/>
                  </a:lnTo>
                  <a:lnTo>
                    <a:pt x="66" y="32"/>
                  </a:lnTo>
                  <a:lnTo>
                    <a:pt x="66" y="38"/>
                  </a:lnTo>
                  <a:lnTo>
                    <a:pt x="60" y="45"/>
                  </a:lnTo>
                  <a:lnTo>
                    <a:pt x="66" y="56"/>
                  </a:lnTo>
                  <a:lnTo>
                    <a:pt x="68" y="62"/>
                  </a:lnTo>
                  <a:lnTo>
                    <a:pt x="68" y="66"/>
                  </a:lnTo>
                  <a:lnTo>
                    <a:pt x="63" y="64"/>
                  </a:lnTo>
                  <a:lnTo>
                    <a:pt x="63" y="60"/>
                  </a:lnTo>
                  <a:lnTo>
                    <a:pt x="60" y="64"/>
                  </a:lnTo>
                  <a:lnTo>
                    <a:pt x="54" y="62"/>
                  </a:lnTo>
                  <a:lnTo>
                    <a:pt x="49" y="64"/>
                  </a:lnTo>
                  <a:lnTo>
                    <a:pt x="36" y="64"/>
                  </a:lnTo>
                  <a:lnTo>
                    <a:pt x="25" y="66"/>
                  </a:lnTo>
                  <a:lnTo>
                    <a:pt x="11" y="73"/>
                  </a:lnTo>
                  <a:lnTo>
                    <a:pt x="8" y="64"/>
                  </a:lnTo>
                  <a:lnTo>
                    <a:pt x="11" y="56"/>
                  </a:lnTo>
                  <a:lnTo>
                    <a:pt x="8" y="53"/>
                  </a:lnTo>
                  <a:lnTo>
                    <a:pt x="7" y="52"/>
                  </a:lnTo>
                  <a:lnTo>
                    <a:pt x="1" y="52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4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3"/>
                  </a:lnTo>
                  <a:lnTo>
                    <a:pt x="4" y="8"/>
                  </a:lnTo>
                  <a:lnTo>
                    <a:pt x="7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50" name="Freeform 1447"/>
            <p:cNvSpPr>
              <a:spLocks/>
            </p:cNvSpPr>
            <p:nvPr/>
          </p:nvSpPr>
          <p:spPr bwMode="auto">
            <a:xfrm>
              <a:off x="2276" y="2202"/>
              <a:ext cx="70" cy="73"/>
            </a:xfrm>
            <a:custGeom>
              <a:avLst/>
              <a:gdLst>
                <a:gd name="T0" fmla="*/ 7 w 70"/>
                <a:gd name="T1" fmla="*/ 7 h 73"/>
                <a:gd name="T2" fmla="*/ 11 w 70"/>
                <a:gd name="T3" fmla="*/ 1 h 73"/>
                <a:gd name="T4" fmla="*/ 12 w 70"/>
                <a:gd name="T5" fmla="*/ 4 h 73"/>
                <a:gd name="T6" fmla="*/ 18 w 70"/>
                <a:gd name="T7" fmla="*/ 7 h 73"/>
                <a:gd name="T8" fmla="*/ 18 w 70"/>
                <a:gd name="T9" fmla="*/ 4 h 73"/>
                <a:gd name="T10" fmla="*/ 20 w 70"/>
                <a:gd name="T11" fmla="*/ 1 h 73"/>
                <a:gd name="T12" fmla="*/ 22 w 70"/>
                <a:gd name="T13" fmla="*/ 0 h 73"/>
                <a:gd name="T14" fmla="*/ 25 w 70"/>
                <a:gd name="T15" fmla="*/ 0 h 73"/>
                <a:gd name="T16" fmla="*/ 27 w 70"/>
                <a:gd name="T17" fmla="*/ 4 h 73"/>
                <a:gd name="T18" fmla="*/ 31 w 70"/>
                <a:gd name="T19" fmla="*/ 4 h 73"/>
                <a:gd name="T20" fmla="*/ 36 w 70"/>
                <a:gd name="T21" fmla="*/ 1 h 73"/>
                <a:gd name="T22" fmla="*/ 36 w 70"/>
                <a:gd name="T23" fmla="*/ 4 h 73"/>
                <a:gd name="T24" fmla="*/ 41 w 70"/>
                <a:gd name="T25" fmla="*/ 7 h 73"/>
                <a:gd name="T26" fmla="*/ 45 w 70"/>
                <a:gd name="T27" fmla="*/ 13 h 73"/>
                <a:gd name="T28" fmla="*/ 49 w 70"/>
                <a:gd name="T29" fmla="*/ 13 h 73"/>
                <a:gd name="T30" fmla="*/ 52 w 70"/>
                <a:gd name="T31" fmla="*/ 8 h 73"/>
                <a:gd name="T32" fmla="*/ 59 w 70"/>
                <a:gd name="T33" fmla="*/ 8 h 73"/>
                <a:gd name="T34" fmla="*/ 68 w 70"/>
                <a:gd name="T35" fmla="*/ 15 h 73"/>
                <a:gd name="T36" fmla="*/ 68 w 70"/>
                <a:gd name="T37" fmla="*/ 17 h 73"/>
                <a:gd name="T38" fmla="*/ 70 w 70"/>
                <a:gd name="T39" fmla="*/ 25 h 73"/>
                <a:gd name="T40" fmla="*/ 70 w 70"/>
                <a:gd name="T41" fmla="*/ 30 h 73"/>
                <a:gd name="T42" fmla="*/ 66 w 70"/>
                <a:gd name="T43" fmla="*/ 32 h 73"/>
                <a:gd name="T44" fmla="*/ 66 w 70"/>
                <a:gd name="T45" fmla="*/ 38 h 73"/>
                <a:gd name="T46" fmla="*/ 60 w 70"/>
                <a:gd name="T47" fmla="*/ 45 h 73"/>
                <a:gd name="T48" fmla="*/ 66 w 70"/>
                <a:gd name="T49" fmla="*/ 56 h 73"/>
                <a:gd name="T50" fmla="*/ 68 w 70"/>
                <a:gd name="T51" fmla="*/ 62 h 73"/>
                <a:gd name="T52" fmla="*/ 68 w 70"/>
                <a:gd name="T53" fmla="*/ 66 h 73"/>
                <a:gd name="T54" fmla="*/ 63 w 70"/>
                <a:gd name="T55" fmla="*/ 64 h 73"/>
                <a:gd name="T56" fmla="*/ 63 w 70"/>
                <a:gd name="T57" fmla="*/ 60 h 73"/>
                <a:gd name="T58" fmla="*/ 60 w 70"/>
                <a:gd name="T59" fmla="*/ 64 h 73"/>
                <a:gd name="T60" fmla="*/ 54 w 70"/>
                <a:gd name="T61" fmla="*/ 62 h 73"/>
                <a:gd name="T62" fmla="*/ 49 w 70"/>
                <a:gd name="T63" fmla="*/ 64 h 73"/>
                <a:gd name="T64" fmla="*/ 36 w 70"/>
                <a:gd name="T65" fmla="*/ 64 h 73"/>
                <a:gd name="T66" fmla="*/ 25 w 70"/>
                <a:gd name="T67" fmla="*/ 66 h 73"/>
                <a:gd name="T68" fmla="*/ 11 w 70"/>
                <a:gd name="T69" fmla="*/ 73 h 73"/>
                <a:gd name="T70" fmla="*/ 8 w 70"/>
                <a:gd name="T71" fmla="*/ 64 h 73"/>
                <a:gd name="T72" fmla="*/ 11 w 70"/>
                <a:gd name="T73" fmla="*/ 56 h 73"/>
                <a:gd name="T74" fmla="*/ 8 w 70"/>
                <a:gd name="T75" fmla="*/ 53 h 73"/>
                <a:gd name="T76" fmla="*/ 7 w 70"/>
                <a:gd name="T77" fmla="*/ 52 h 73"/>
                <a:gd name="T78" fmla="*/ 1 w 70"/>
                <a:gd name="T79" fmla="*/ 52 h 73"/>
                <a:gd name="T80" fmla="*/ 0 w 70"/>
                <a:gd name="T81" fmla="*/ 46 h 73"/>
                <a:gd name="T82" fmla="*/ 0 w 70"/>
                <a:gd name="T83" fmla="*/ 45 h 73"/>
                <a:gd name="T84" fmla="*/ 0 w 70"/>
                <a:gd name="T85" fmla="*/ 41 h 73"/>
                <a:gd name="T86" fmla="*/ 0 w 70"/>
                <a:gd name="T87" fmla="*/ 36 h 73"/>
                <a:gd name="T88" fmla="*/ 1 w 70"/>
                <a:gd name="T89" fmla="*/ 36 h 73"/>
                <a:gd name="T90" fmla="*/ 4 w 70"/>
                <a:gd name="T91" fmla="*/ 30 h 73"/>
                <a:gd name="T92" fmla="*/ 1 w 70"/>
                <a:gd name="T93" fmla="*/ 28 h 73"/>
                <a:gd name="T94" fmla="*/ 4 w 70"/>
                <a:gd name="T95" fmla="*/ 25 h 73"/>
                <a:gd name="T96" fmla="*/ 8 w 70"/>
                <a:gd name="T97" fmla="*/ 25 h 73"/>
                <a:gd name="T98" fmla="*/ 7 w 70"/>
                <a:gd name="T99" fmla="*/ 21 h 73"/>
                <a:gd name="T100" fmla="*/ 7 w 70"/>
                <a:gd name="T101" fmla="*/ 19 h 73"/>
                <a:gd name="T102" fmla="*/ 7 w 70"/>
                <a:gd name="T103" fmla="*/ 15 h 73"/>
                <a:gd name="T104" fmla="*/ 4 w 70"/>
                <a:gd name="T105" fmla="*/ 13 h 73"/>
                <a:gd name="T106" fmla="*/ 4 w 70"/>
                <a:gd name="T107" fmla="*/ 8 h 73"/>
                <a:gd name="T108" fmla="*/ 7 w 70"/>
                <a:gd name="T109" fmla="*/ 7 h 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"/>
                <a:gd name="T166" fmla="*/ 0 h 73"/>
                <a:gd name="T167" fmla="*/ 70 w 70"/>
                <a:gd name="T168" fmla="*/ 73 h 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" h="73">
                  <a:moveTo>
                    <a:pt x="7" y="7"/>
                  </a:moveTo>
                  <a:lnTo>
                    <a:pt x="11" y="1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6" y="1"/>
                  </a:lnTo>
                  <a:lnTo>
                    <a:pt x="36" y="4"/>
                  </a:lnTo>
                  <a:lnTo>
                    <a:pt x="41" y="7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8"/>
                  </a:lnTo>
                  <a:lnTo>
                    <a:pt x="59" y="8"/>
                  </a:lnTo>
                  <a:lnTo>
                    <a:pt x="68" y="15"/>
                  </a:lnTo>
                  <a:lnTo>
                    <a:pt x="68" y="17"/>
                  </a:lnTo>
                  <a:lnTo>
                    <a:pt x="70" y="25"/>
                  </a:lnTo>
                  <a:lnTo>
                    <a:pt x="70" y="30"/>
                  </a:lnTo>
                  <a:lnTo>
                    <a:pt x="66" y="32"/>
                  </a:lnTo>
                  <a:lnTo>
                    <a:pt x="66" y="38"/>
                  </a:lnTo>
                  <a:lnTo>
                    <a:pt x="60" y="45"/>
                  </a:lnTo>
                  <a:lnTo>
                    <a:pt x="66" y="56"/>
                  </a:lnTo>
                  <a:lnTo>
                    <a:pt x="68" y="62"/>
                  </a:lnTo>
                  <a:lnTo>
                    <a:pt x="68" y="66"/>
                  </a:lnTo>
                  <a:lnTo>
                    <a:pt x="63" y="64"/>
                  </a:lnTo>
                  <a:lnTo>
                    <a:pt x="63" y="60"/>
                  </a:lnTo>
                  <a:lnTo>
                    <a:pt x="60" y="64"/>
                  </a:lnTo>
                  <a:lnTo>
                    <a:pt x="54" y="62"/>
                  </a:lnTo>
                  <a:lnTo>
                    <a:pt x="49" y="64"/>
                  </a:lnTo>
                  <a:lnTo>
                    <a:pt x="36" y="64"/>
                  </a:lnTo>
                  <a:lnTo>
                    <a:pt x="25" y="66"/>
                  </a:lnTo>
                  <a:lnTo>
                    <a:pt x="11" y="73"/>
                  </a:lnTo>
                  <a:lnTo>
                    <a:pt x="8" y="64"/>
                  </a:lnTo>
                  <a:lnTo>
                    <a:pt x="11" y="56"/>
                  </a:lnTo>
                  <a:lnTo>
                    <a:pt x="8" y="53"/>
                  </a:lnTo>
                  <a:lnTo>
                    <a:pt x="7" y="52"/>
                  </a:lnTo>
                  <a:lnTo>
                    <a:pt x="1" y="52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4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3"/>
                  </a:lnTo>
                  <a:lnTo>
                    <a:pt x="4" y="8"/>
                  </a:lnTo>
                  <a:lnTo>
                    <a:pt x="7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8" name="Group 1451"/>
          <p:cNvGrpSpPr>
            <a:grpSpLocks/>
          </p:cNvGrpSpPr>
          <p:nvPr/>
        </p:nvGrpSpPr>
        <p:grpSpPr bwMode="auto">
          <a:xfrm>
            <a:off x="4526844" y="2682523"/>
            <a:ext cx="103012" cy="100188"/>
            <a:chOff x="2485" y="2298"/>
            <a:chExt cx="73" cy="71"/>
          </a:xfrm>
        </p:grpSpPr>
        <p:sp>
          <p:nvSpPr>
            <p:cNvPr id="142447" name="Freeform 1449"/>
            <p:cNvSpPr>
              <a:spLocks/>
            </p:cNvSpPr>
            <p:nvPr/>
          </p:nvSpPr>
          <p:spPr bwMode="auto">
            <a:xfrm>
              <a:off x="2485" y="2298"/>
              <a:ext cx="73" cy="71"/>
            </a:xfrm>
            <a:custGeom>
              <a:avLst/>
              <a:gdLst>
                <a:gd name="T0" fmla="*/ 33 w 73"/>
                <a:gd name="T1" fmla="*/ 1 h 71"/>
                <a:gd name="T2" fmla="*/ 33 w 73"/>
                <a:gd name="T3" fmla="*/ 0 h 71"/>
                <a:gd name="T4" fmla="*/ 43 w 73"/>
                <a:gd name="T5" fmla="*/ 0 h 71"/>
                <a:gd name="T6" fmla="*/ 51 w 73"/>
                <a:gd name="T7" fmla="*/ 0 h 71"/>
                <a:gd name="T8" fmla="*/ 56 w 73"/>
                <a:gd name="T9" fmla="*/ 0 h 71"/>
                <a:gd name="T10" fmla="*/ 59 w 73"/>
                <a:gd name="T11" fmla="*/ 0 h 71"/>
                <a:gd name="T12" fmla="*/ 56 w 73"/>
                <a:gd name="T13" fmla="*/ 4 h 71"/>
                <a:gd name="T14" fmla="*/ 56 w 73"/>
                <a:gd name="T15" fmla="*/ 12 h 71"/>
                <a:gd name="T16" fmla="*/ 60 w 73"/>
                <a:gd name="T17" fmla="*/ 11 h 71"/>
                <a:gd name="T18" fmla="*/ 66 w 73"/>
                <a:gd name="T19" fmla="*/ 11 h 71"/>
                <a:gd name="T20" fmla="*/ 67 w 73"/>
                <a:gd name="T21" fmla="*/ 12 h 71"/>
                <a:gd name="T22" fmla="*/ 70 w 73"/>
                <a:gd name="T23" fmla="*/ 16 h 71"/>
                <a:gd name="T24" fmla="*/ 67 w 73"/>
                <a:gd name="T25" fmla="*/ 19 h 71"/>
                <a:gd name="T26" fmla="*/ 66 w 73"/>
                <a:gd name="T27" fmla="*/ 22 h 71"/>
                <a:gd name="T28" fmla="*/ 66 w 73"/>
                <a:gd name="T29" fmla="*/ 28 h 71"/>
                <a:gd name="T30" fmla="*/ 73 w 73"/>
                <a:gd name="T31" fmla="*/ 33 h 71"/>
                <a:gd name="T32" fmla="*/ 73 w 73"/>
                <a:gd name="T33" fmla="*/ 43 h 71"/>
                <a:gd name="T34" fmla="*/ 70 w 73"/>
                <a:gd name="T35" fmla="*/ 47 h 71"/>
                <a:gd name="T36" fmla="*/ 67 w 73"/>
                <a:gd name="T37" fmla="*/ 51 h 71"/>
                <a:gd name="T38" fmla="*/ 67 w 73"/>
                <a:gd name="T39" fmla="*/ 57 h 71"/>
                <a:gd name="T40" fmla="*/ 66 w 73"/>
                <a:gd name="T41" fmla="*/ 57 h 71"/>
                <a:gd name="T42" fmla="*/ 63 w 73"/>
                <a:gd name="T43" fmla="*/ 51 h 71"/>
                <a:gd name="T44" fmla="*/ 56 w 73"/>
                <a:gd name="T45" fmla="*/ 54 h 71"/>
                <a:gd name="T46" fmla="*/ 47 w 73"/>
                <a:gd name="T47" fmla="*/ 47 h 71"/>
                <a:gd name="T48" fmla="*/ 44 w 73"/>
                <a:gd name="T49" fmla="*/ 54 h 71"/>
                <a:gd name="T50" fmla="*/ 40 w 73"/>
                <a:gd name="T51" fmla="*/ 54 h 71"/>
                <a:gd name="T52" fmla="*/ 37 w 73"/>
                <a:gd name="T53" fmla="*/ 51 h 71"/>
                <a:gd name="T54" fmla="*/ 36 w 73"/>
                <a:gd name="T55" fmla="*/ 58 h 71"/>
                <a:gd name="T56" fmla="*/ 40 w 73"/>
                <a:gd name="T57" fmla="*/ 61 h 71"/>
                <a:gd name="T58" fmla="*/ 40 w 73"/>
                <a:gd name="T59" fmla="*/ 69 h 71"/>
                <a:gd name="T60" fmla="*/ 37 w 73"/>
                <a:gd name="T61" fmla="*/ 69 h 71"/>
                <a:gd name="T62" fmla="*/ 36 w 73"/>
                <a:gd name="T63" fmla="*/ 67 h 71"/>
                <a:gd name="T64" fmla="*/ 33 w 73"/>
                <a:gd name="T65" fmla="*/ 69 h 71"/>
                <a:gd name="T66" fmla="*/ 29 w 73"/>
                <a:gd name="T67" fmla="*/ 71 h 71"/>
                <a:gd name="T68" fmla="*/ 17 w 73"/>
                <a:gd name="T69" fmla="*/ 61 h 71"/>
                <a:gd name="T70" fmla="*/ 13 w 73"/>
                <a:gd name="T71" fmla="*/ 57 h 71"/>
                <a:gd name="T72" fmla="*/ 17 w 73"/>
                <a:gd name="T73" fmla="*/ 58 h 71"/>
                <a:gd name="T74" fmla="*/ 17 w 73"/>
                <a:gd name="T75" fmla="*/ 57 h 71"/>
                <a:gd name="T76" fmla="*/ 10 w 73"/>
                <a:gd name="T77" fmla="*/ 54 h 71"/>
                <a:gd name="T78" fmla="*/ 7 w 73"/>
                <a:gd name="T79" fmla="*/ 50 h 71"/>
                <a:gd name="T80" fmla="*/ 10 w 73"/>
                <a:gd name="T81" fmla="*/ 50 h 71"/>
                <a:gd name="T82" fmla="*/ 7 w 73"/>
                <a:gd name="T83" fmla="*/ 47 h 71"/>
                <a:gd name="T84" fmla="*/ 10 w 73"/>
                <a:gd name="T85" fmla="*/ 44 h 71"/>
                <a:gd name="T86" fmla="*/ 7 w 73"/>
                <a:gd name="T87" fmla="*/ 43 h 71"/>
                <a:gd name="T88" fmla="*/ 6 w 73"/>
                <a:gd name="T89" fmla="*/ 44 h 71"/>
                <a:gd name="T90" fmla="*/ 3 w 73"/>
                <a:gd name="T91" fmla="*/ 39 h 71"/>
                <a:gd name="T92" fmla="*/ 0 w 73"/>
                <a:gd name="T93" fmla="*/ 34 h 71"/>
                <a:gd name="T94" fmla="*/ 6 w 73"/>
                <a:gd name="T95" fmla="*/ 34 h 71"/>
                <a:gd name="T96" fmla="*/ 7 w 73"/>
                <a:gd name="T97" fmla="*/ 26 h 71"/>
                <a:gd name="T98" fmla="*/ 10 w 73"/>
                <a:gd name="T99" fmla="*/ 28 h 71"/>
                <a:gd name="T100" fmla="*/ 14 w 73"/>
                <a:gd name="T101" fmla="*/ 26 h 71"/>
                <a:gd name="T102" fmla="*/ 7 w 73"/>
                <a:gd name="T103" fmla="*/ 23 h 71"/>
                <a:gd name="T104" fmla="*/ 7 w 73"/>
                <a:gd name="T105" fmla="*/ 19 h 71"/>
                <a:gd name="T106" fmla="*/ 10 w 73"/>
                <a:gd name="T107" fmla="*/ 19 h 71"/>
                <a:gd name="T108" fmla="*/ 10 w 73"/>
                <a:gd name="T109" fmla="*/ 15 h 71"/>
                <a:gd name="T110" fmla="*/ 19 w 73"/>
                <a:gd name="T111" fmla="*/ 15 h 71"/>
                <a:gd name="T112" fmla="*/ 26 w 73"/>
                <a:gd name="T113" fmla="*/ 15 h 71"/>
                <a:gd name="T114" fmla="*/ 33 w 73"/>
                <a:gd name="T115" fmla="*/ 15 h 71"/>
                <a:gd name="T116" fmla="*/ 33 w 73"/>
                <a:gd name="T117" fmla="*/ 1 h 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"/>
                <a:gd name="T178" fmla="*/ 0 h 71"/>
                <a:gd name="T179" fmla="*/ 73 w 73"/>
                <a:gd name="T180" fmla="*/ 71 h 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" h="71">
                  <a:moveTo>
                    <a:pt x="33" y="1"/>
                  </a:moveTo>
                  <a:lnTo>
                    <a:pt x="3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56" y="4"/>
                  </a:lnTo>
                  <a:lnTo>
                    <a:pt x="56" y="12"/>
                  </a:lnTo>
                  <a:lnTo>
                    <a:pt x="60" y="11"/>
                  </a:lnTo>
                  <a:lnTo>
                    <a:pt x="66" y="11"/>
                  </a:lnTo>
                  <a:lnTo>
                    <a:pt x="67" y="12"/>
                  </a:lnTo>
                  <a:lnTo>
                    <a:pt x="70" y="16"/>
                  </a:lnTo>
                  <a:lnTo>
                    <a:pt x="67" y="19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73" y="33"/>
                  </a:lnTo>
                  <a:lnTo>
                    <a:pt x="73" y="43"/>
                  </a:lnTo>
                  <a:lnTo>
                    <a:pt x="70" y="47"/>
                  </a:lnTo>
                  <a:lnTo>
                    <a:pt x="67" y="51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3" y="51"/>
                  </a:lnTo>
                  <a:lnTo>
                    <a:pt x="56" y="54"/>
                  </a:lnTo>
                  <a:lnTo>
                    <a:pt x="47" y="47"/>
                  </a:lnTo>
                  <a:lnTo>
                    <a:pt x="44" y="54"/>
                  </a:lnTo>
                  <a:lnTo>
                    <a:pt x="40" y="54"/>
                  </a:lnTo>
                  <a:lnTo>
                    <a:pt x="37" y="51"/>
                  </a:lnTo>
                  <a:lnTo>
                    <a:pt x="36" y="58"/>
                  </a:lnTo>
                  <a:lnTo>
                    <a:pt x="40" y="61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6" y="67"/>
                  </a:lnTo>
                  <a:lnTo>
                    <a:pt x="33" y="69"/>
                  </a:lnTo>
                  <a:lnTo>
                    <a:pt x="29" y="71"/>
                  </a:lnTo>
                  <a:lnTo>
                    <a:pt x="17" y="61"/>
                  </a:lnTo>
                  <a:lnTo>
                    <a:pt x="13" y="57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0" y="54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7" y="47"/>
                  </a:lnTo>
                  <a:lnTo>
                    <a:pt x="10" y="44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6" y="34"/>
                  </a:lnTo>
                  <a:lnTo>
                    <a:pt x="7" y="26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7" y="2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3" y="15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48" name="Freeform 1450"/>
            <p:cNvSpPr>
              <a:spLocks/>
            </p:cNvSpPr>
            <p:nvPr/>
          </p:nvSpPr>
          <p:spPr bwMode="auto">
            <a:xfrm>
              <a:off x="2485" y="2298"/>
              <a:ext cx="73" cy="71"/>
            </a:xfrm>
            <a:custGeom>
              <a:avLst/>
              <a:gdLst>
                <a:gd name="T0" fmla="*/ 33 w 73"/>
                <a:gd name="T1" fmla="*/ 1 h 71"/>
                <a:gd name="T2" fmla="*/ 33 w 73"/>
                <a:gd name="T3" fmla="*/ 0 h 71"/>
                <a:gd name="T4" fmla="*/ 43 w 73"/>
                <a:gd name="T5" fmla="*/ 0 h 71"/>
                <a:gd name="T6" fmla="*/ 51 w 73"/>
                <a:gd name="T7" fmla="*/ 0 h 71"/>
                <a:gd name="T8" fmla="*/ 56 w 73"/>
                <a:gd name="T9" fmla="*/ 0 h 71"/>
                <a:gd name="T10" fmla="*/ 59 w 73"/>
                <a:gd name="T11" fmla="*/ 0 h 71"/>
                <a:gd name="T12" fmla="*/ 56 w 73"/>
                <a:gd name="T13" fmla="*/ 4 h 71"/>
                <a:gd name="T14" fmla="*/ 56 w 73"/>
                <a:gd name="T15" fmla="*/ 12 h 71"/>
                <a:gd name="T16" fmla="*/ 60 w 73"/>
                <a:gd name="T17" fmla="*/ 11 h 71"/>
                <a:gd name="T18" fmla="*/ 66 w 73"/>
                <a:gd name="T19" fmla="*/ 11 h 71"/>
                <a:gd name="T20" fmla="*/ 67 w 73"/>
                <a:gd name="T21" fmla="*/ 12 h 71"/>
                <a:gd name="T22" fmla="*/ 70 w 73"/>
                <a:gd name="T23" fmla="*/ 16 h 71"/>
                <a:gd name="T24" fmla="*/ 67 w 73"/>
                <a:gd name="T25" fmla="*/ 19 h 71"/>
                <a:gd name="T26" fmla="*/ 66 w 73"/>
                <a:gd name="T27" fmla="*/ 22 h 71"/>
                <a:gd name="T28" fmla="*/ 66 w 73"/>
                <a:gd name="T29" fmla="*/ 28 h 71"/>
                <a:gd name="T30" fmla="*/ 73 w 73"/>
                <a:gd name="T31" fmla="*/ 33 h 71"/>
                <a:gd name="T32" fmla="*/ 73 w 73"/>
                <a:gd name="T33" fmla="*/ 43 h 71"/>
                <a:gd name="T34" fmla="*/ 70 w 73"/>
                <a:gd name="T35" fmla="*/ 47 h 71"/>
                <a:gd name="T36" fmla="*/ 67 w 73"/>
                <a:gd name="T37" fmla="*/ 51 h 71"/>
                <a:gd name="T38" fmla="*/ 67 w 73"/>
                <a:gd name="T39" fmla="*/ 57 h 71"/>
                <a:gd name="T40" fmla="*/ 66 w 73"/>
                <a:gd name="T41" fmla="*/ 57 h 71"/>
                <a:gd name="T42" fmla="*/ 63 w 73"/>
                <a:gd name="T43" fmla="*/ 51 h 71"/>
                <a:gd name="T44" fmla="*/ 56 w 73"/>
                <a:gd name="T45" fmla="*/ 54 h 71"/>
                <a:gd name="T46" fmla="*/ 47 w 73"/>
                <a:gd name="T47" fmla="*/ 47 h 71"/>
                <a:gd name="T48" fmla="*/ 44 w 73"/>
                <a:gd name="T49" fmla="*/ 54 h 71"/>
                <a:gd name="T50" fmla="*/ 40 w 73"/>
                <a:gd name="T51" fmla="*/ 54 h 71"/>
                <a:gd name="T52" fmla="*/ 37 w 73"/>
                <a:gd name="T53" fmla="*/ 51 h 71"/>
                <a:gd name="T54" fmla="*/ 36 w 73"/>
                <a:gd name="T55" fmla="*/ 58 h 71"/>
                <a:gd name="T56" fmla="*/ 40 w 73"/>
                <a:gd name="T57" fmla="*/ 61 h 71"/>
                <a:gd name="T58" fmla="*/ 40 w 73"/>
                <a:gd name="T59" fmla="*/ 69 h 71"/>
                <a:gd name="T60" fmla="*/ 37 w 73"/>
                <a:gd name="T61" fmla="*/ 69 h 71"/>
                <a:gd name="T62" fmla="*/ 36 w 73"/>
                <a:gd name="T63" fmla="*/ 67 h 71"/>
                <a:gd name="T64" fmla="*/ 33 w 73"/>
                <a:gd name="T65" fmla="*/ 69 h 71"/>
                <a:gd name="T66" fmla="*/ 29 w 73"/>
                <a:gd name="T67" fmla="*/ 71 h 71"/>
                <a:gd name="T68" fmla="*/ 17 w 73"/>
                <a:gd name="T69" fmla="*/ 61 h 71"/>
                <a:gd name="T70" fmla="*/ 13 w 73"/>
                <a:gd name="T71" fmla="*/ 57 h 71"/>
                <a:gd name="T72" fmla="*/ 17 w 73"/>
                <a:gd name="T73" fmla="*/ 58 h 71"/>
                <a:gd name="T74" fmla="*/ 17 w 73"/>
                <a:gd name="T75" fmla="*/ 57 h 71"/>
                <a:gd name="T76" fmla="*/ 10 w 73"/>
                <a:gd name="T77" fmla="*/ 54 h 71"/>
                <a:gd name="T78" fmla="*/ 7 w 73"/>
                <a:gd name="T79" fmla="*/ 50 h 71"/>
                <a:gd name="T80" fmla="*/ 10 w 73"/>
                <a:gd name="T81" fmla="*/ 50 h 71"/>
                <a:gd name="T82" fmla="*/ 7 w 73"/>
                <a:gd name="T83" fmla="*/ 47 h 71"/>
                <a:gd name="T84" fmla="*/ 10 w 73"/>
                <a:gd name="T85" fmla="*/ 44 h 71"/>
                <a:gd name="T86" fmla="*/ 7 w 73"/>
                <a:gd name="T87" fmla="*/ 43 h 71"/>
                <a:gd name="T88" fmla="*/ 6 w 73"/>
                <a:gd name="T89" fmla="*/ 44 h 71"/>
                <a:gd name="T90" fmla="*/ 3 w 73"/>
                <a:gd name="T91" fmla="*/ 39 h 71"/>
                <a:gd name="T92" fmla="*/ 0 w 73"/>
                <a:gd name="T93" fmla="*/ 34 h 71"/>
                <a:gd name="T94" fmla="*/ 6 w 73"/>
                <a:gd name="T95" fmla="*/ 34 h 71"/>
                <a:gd name="T96" fmla="*/ 7 w 73"/>
                <a:gd name="T97" fmla="*/ 26 h 71"/>
                <a:gd name="T98" fmla="*/ 10 w 73"/>
                <a:gd name="T99" fmla="*/ 28 h 71"/>
                <a:gd name="T100" fmla="*/ 14 w 73"/>
                <a:gd name="T101" fmla="*/ 26 h 71"/>
                <a:gd name="T102" fmla="*/ 7 w 73"/>
                <a:gd name="T103" fmla="*/ 23 h 71"/>
                <a:gd name="T104" fmla="*/ 7 w 73"/>
                <a:gd name="T105" fmla="*/ 19 h 71"/>
                <a:gd name="T106" fmla="*/ 10 w 73"/>
                <a:gd name="T107" fmla="*/ 19 h 71"/>
                <a:gd name="T108" fmla="*/ 10 w 73"/>
                <a:gd name="T109" fmla="*/ 15 h 71"/>
                <a:gd name="T110" fmla="*/ 19 w 73"/>
                <a:gd name="T111" fmla="*/ 15 h 71"/>
                <a:gd name="T112" fmla="*/ 26 w 73"/>
                <a:gd name="T113" fmla="*/ 15 h 71"/>
                <a:gd name="T114" fmla="*/ 33 w 73"/>
                <a:gd name="T115" fmla="*/ 15 h 71"/>
                <a:gd name="T116" fmla="*/ 33 w 73"/>
                <a:gd name="T117" fmla="*/ 1 h 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"/>
                <a:gd name="T178" fmla="*/ 0 h 71"/>
                <a:gd name="T179" fmla="*/ 73 w 73"/>
                <a:gd name="T180" fmla="*/ 71 h 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" h="71">
                  <a:moveTo>
                    <a:pt x="33" y="1"/>
                  </a:moveTo>
                  <a:lnTo>
                    <a:pt x="3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56" y="4"/>
                  </a:lnTo>
                  <a:lnTo>
                    <a:pt x="56" y="12"/>
                  </a:lnTo>
                  <a:lnTo>
                    <a:pt x="60" y="11"/>
                  </a:lnTo>
                  <a:lnTo>
                    <a:pt x="66" y="11"/>
                  </a:lnTo>
                  <a:lnTo>
                    <a:pt x="67" y="12"/>
                  </a:lnTo>
                  <a:lnTo>
                    <a:pt x="70" y="16"/>
                  </a:lnTo>
                  <a:lnTo>
                    <a:pt x="67" y="19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73" y="33"/>
                  </a:lnTo>
                  <a:lnTo>
                    <a:pt x="73" y="43"/>
                  </a:lnTo>
                  <a:lnTo>
                    <a:pt x="70" y="47"/>
                  </a:lnTo>
                  <a:lnTo>
                    <a:pt x="67" y="51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3" y="51"/>
                  </a:lnTo>
                  <a:lnTo>
                    <a:pt x="56" y="54"/>
                  </a:lnTo>
                  <a:lnTo>
                    <a:pt x="47" y="47"/>
                  </a:lnTo>
                  <a:lnTo>
                    <a:pt x="44" y="54"/>
                  </a:lnTo>
                  <a:lnTo>
                    <a:pt x="40" y="54"/>
                  </a:lnTo>
                  <a:lnTo>
                    <a:pt x="37" y="51"/>
                  </a:lnTo>
                  <a:lnTo>
                    <a:pt x="36" y="58"/>
                  </a:lnTo>
                  <a:lnTo>
                    <a:pt x="40" y="61"/>
                  </a:lnTo>
                  <a:lnTo>
                    <a:pt x="40" y="69"/>
                  </a:lnTo>
                  <a:lnTo>
                    <a:pt x="37" y="69"/>
                  </a:lnTo>
                  <a:lnTo>
                    <a:pt x="36" y="67"/>
                  </a:lnTo>
                  <a:lnTo>
                    <a:pt x="33" y="69"/>
                  </a:lnTo>
                  <a:lnTo>
                    <a:pt x="29" y="71"/>
                  </a:lnTo>
                  <a:lnTo>
                    <a:pt x="17" y="61"/>
                  </a:lnTo>
                  <a:lnTo>
                    <a:pt x="13" y="57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0" y="54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7" y="47"/>
                  </a:lnTo>
                  <a:lnTo>
                    <a:pt x="10" y="44"/>
                  </a:lnTo>
                  <a:lnTo>
                    <a:pt x="7" y="43"/>
                  </a:lnTo>
                  <a:lnTo>
                    <a:pt x="6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6" y="34"/>
                  </a:lnTo>
                  <a:lnTo>
                    <a:pt x="7" y="26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7" y="2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3" y="15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09" name="Group 1454"/>
          <p:cNvGrpSpPr>
            <a:grpSpLocks/>
          </p:cNvGrpSpPr>
          <p:nvPr/>
        </p:nvGrpSpPr>
        <p:grpSpPr bwMode="auto">
          <a:xfrm>
            <a:off x="4085167" y="2494845"/>
            <a:ext cx="56444" cy="12700"/>
            <a:chOff x="2172" y="2165"/>
            <a:chExt cx="40" cy="9"/>
          </a:xfrm>
        </p:grpSpPr>
        <p:sp>
          <p:nvSpPr>
            <p:cNvPr id="142445" name="Freeform 1452"/>
            <p:cNvSpPr>
              <a:spLocks/>
            </p:cNvSpPr>
            <p:nvPr/>
          </p:nvSpPr>
          <p:spPr bwMode="auto">
            <a:xfrm>
              <a:off x="2172" y="2165"/>
              <a:ext cx="40" cy="9"/>
            </a:xfrm>
            <a:custGeom>
              <a:avLst/>
              <a:gdLst>
                <a:gd name="T0" fmla="*/ 2 w 40"/>
                <a:gd name="T1" fmla="*/ 2 h 9"/>
                <a:gd name="T2" fmla="*/ 16 w 40"/>
                <a:gd name="T3" fmla="*/ 0 h 9"/>
                <a:gd name="T4" fmla="*/ 26 w 40"/>
                <a:gd name="T5" fmla="*/ 0 h 9"/>
                <a:gd name="T6" fmla="*/ 32 w 40"/>
                <a:gd name="T7" fmla="*/ 2 h 9"/>
                <a:gd name="T8" fmla="*/ 40 w 40"/>
                <a:gd name="T9" fmla="*/ 2 h 9"/>
                <a:gd name="T10" fmla="*/ 34 w 40"/>
                <a:gd name="T11" fmla="*/ 6 h 9"/>
                <a:gd name="T12" fmla="*/ 23 w 40"/>
                <a:gd name="T13" fmla="*/ 2 h 9"/>
                <a:gd name="T14" fmla="*/ 19 w 40"/>
                <a:gd name="T15" fmla="*/ 5 h 9"/>
                <a:gd name="T16" fmla="*/ 14 w 40"/>
                <a:gd name="T17" fmla="*/ 5 h 9"/>
                <a:gd name="T18" fmla="*/ 14 w 40"/>
                <a:gd name="T19" fmla="*/ 6 h 9"/>
                <a:gd name="T20" fmla="*/ 0 w 40"/>
                <a:gd name="T21" fmla="*/ 9 h 9"/>
                <a:gd name="T22" fmla="*/ 0 w 40"/>
                <a:gd name="T23" fmla="*/ 6 h 9"/>
                <a:gd name="T24" fmla="*/ 2 w 40"/>
                <a:gd name="T25" fmla="*/ 5 h 9"/>
                <a:gd name="T26" fmla="*/ 2 w 40"/>
                <a:gd name="T27" fmla="*/ 2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"/>
                <a:gd name="T43" fmla="*/ 0 h 9"/>
                <a:gd name="T44" fmla="*/ 40 w 40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" h="9">
                  <a:moveTo>
                    <a:pt x="2" y="2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34" y="6"/>
                  </a:lnTo>
                  <a:lnTo>
                    <a:pt x="23" y="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46" name="Freeform 1453"/>
            <p:cNvSpPr>
              <a:spLocks/>
            </p:cNvSpPr>
            <p:nvPr/>
          </p:nvSpPr>
          <p:spPr bwMode="auto">
            <a:xfrm>
              <a:off x="2172" y="2165"/>
              <a:ext cx="40" cy="9"/>
            </a:xfrm>
            <a:custGeom>
              <a:avLst/>
              <a:gdLst>
                <a:gd name="T0" fmla="*/ 2 w 40"/>
                <a:gd name="T1" fmla="*/ 2 h 9"/>
                <a:gd name="T2" fmla="*/ 16 w 40"/>
                <a:gd name="T3" fmla="*/ 0 h 9"/>
                <a:gd name="T4" fmla="*/ 26 w 40"/>
                <a:gd name="T5" fmla="*/ 0 h 9"/>
                <a:gd name="T6" fmla="*/ 32 w 40"/>
                <a:gd name="T7" fmla="*/ 2 h 9"/>
                <a:gd name="T8" fmla="*/ 40 w 40"/>
                <a:gd name="T9" fmla="*/ 2 h 9"/>
                <a:gd name="T10" fmla="*/ 34 w 40"/>
                <a:gd name="T11" fmla="*/ 6 h 9"/>
                <a:gd name="T12" fmla="*/ 23 w 40"/>
                <a:gd name="T13" fmla="*/ 2 h 9"/>
                <a:gd name="T14" fmla="*/ 19 w 40"/>
                <a:gd name="T15" fmla="*/ 5 h 9"/>
                <a:gd name="T16" fmla="*/ 14 w 40"/>
                <a:gd name="T17" fmla="*/ 5 h 9"/>
                <a:gd name="T18" fmla="*/ 14 w 40"/>
                <a:gd name="T19" fmla="*/ 6 h 9"/>
                <a:gd name="T20" fmla="*/ 0 w 40"/>
                <a:gd name="T21" fmla="*/ 9 h 9"/>
                <a:gd name="T22" fmla="*/ 0 w 40"/>
                <a:gd name="T23" fmla="*/ 6 h 9"/>
                <a:gd name="T24" fmla="*/ 2 w 40"/>
                <a:gd name="T25" fmla="*/ 5 h 9"/>
                <a:gd name="T26" fmla="*/ 2 w 40"/>
                <a:gd name="T27" fmla="*/ 2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"/>
                <a:gd name="T43" fmla="*/ 0 h 9"/>
                <a:gd name="T44" fmla="*/ 40 w 40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" h="9">
                  <a:moveTo>
                    <a:pt x="2" y="2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34" y="6"/>
                  </a:lnTo>
                  <a:lnTo>
                    <a:pt x="23" y="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0" name="Group 1457"/>
          <p:cNvGrpSpPr>
            <a:grpSpLocks/>
          </p:cNvGrpSpPr>
          <p:nvPr/>
        </p:nvGrpSpPr>
        <p:grpSpPr bwMode="auto">
          <a:xfrm>
            <a:off x="4316589" y="2541412"/>
            <a:ext cx="79022" cy="98778"/>
            <a:chOff x="2336" y="2198"/>
            <a:chExt cx="56" cy="70"/>
          </a:xfrm>
        </p:grpSpPr>
        <p:sp>
          <p:nvSpPr>
            <p:cNvPr id="142443" name="Freeform 1455"/>
            <p:cNvSpPr>
              <a:spLocks/>
            </p:cNvSpPr>
            <p:nvPr/>
          </p:nvSpPr>
          <p:spPr bwMode="auto">
            <a:xfrm>
              <a:off x="2336" y="2198"/>
              <a:ext cx="56" cy="70"/>
            </a:xfrm>
            <a:custGeom>
              <a:avLst/>
              <a:gdLst>
                <a:gd name="T0" fmla="*/ 7 w 56"/>
                <a:gd name="T1" fmla="*/ 18 h 70"/>
                <a:gd name="T2" fmla="*/ 7 w 56"/>
                <a:gd name="T3" fmla="*/ 12 h 70"/>
                <a:gd name="T4" fmla="*/ 6 w 56"/>
                <a:gd name="T5" fmla="*/ 4 h 70"/>
                <a:gd name="T6" fmla="*/ 7 w 56"/>
                <a:gd name="T7" fmla="*/ 0 h 70"/>
                <a:gd name="T8" fmla="*/ 36 w 56"/>
                <a:gd name="T9" fmla="*/ 1 h 70"/>
                <a:gd name="T10" fmla="*/ 37 w 56"/>
                <a:gd name="T11" fmla="*/ 0 h 70"/>
                <a:gd name="T12" fmla="*/ 41 w 56"/>
                <a:gd name="T13" fmla="*/ 0 h 70"/>
                <a:gd name="T14" fmla="*/ 44 w 56"/>
                <a:gd name="T15" fmla="*/ 1 h 70"/>
                <a:gd name="T16" fmla="*/ 41 w 56"/>
                <a:gd name="T17" fmla="*/ 4 h 70"/>
                <a:gd name="T18" fmla="*/ 47 w 56"/>
                <a:gd name="T19" fmla="*/ 8 h 70"/>
                <a:gd name="T20" fmla="*/ 47 w 56"/>
                <a:gd name="T21" fmla="*/ 12 h 70"/>
                <a:gd name="T22" fmla="*/ 44 w 56"/>
                <a:gd name="T23" fmla="*/ 17 h 70"/>
                <a:gd name="T24" fmla="*/ 49 w 56"/>
                <a:gd name="T25" fmla="*/ 18 h 70"/>
                <a:gd name="T26" fmla="*/ 49 w 56"/>
                <a:gd name="T27" fmla="*/ 22 h 70"/>
                <a:gd name="T28" fmla="*/ 49 w 56"/>
                <a:gd name="T29" fmla="*/ 25 h 70"/>
                <a:gd name="T30" fmla="*/ 52 w 56"/>
                <a:gd name="T31" fmla="*/ 29 h 70"/>
                <a:gd name="T32" fmla="*/ 49 w 56"/>
                <a:gd name="T33" fmla="*/ 33 h 70"/>
                <a:gd name="T34" fmla="*/ 49 w 56"/>
                <a:gd name="T35" fmla="*/ 38 h 70"/>
                <a:gd name="T36" fmla="*/ 49 w 56"/>
                <a:gd name="T37" fmla="*/ 45 h 70"/>
                <a:gd name="T38" fmla="*/ 52 w 56"/>
                <a:gd name="T39" fmla="*/ 53 h 70"/>
                <a:gd name="T40" fmla="*/ 56 w 56"/>
                <a:gd name="T41" fmla="*/ 56 h 70"/>
                <a:gd name="T42" fmla="*/ 54 w 56"/>
                <a:gd name="T43" fmla="*/ 59 h 70"/>
                <a:gd name="T44" fmla="*/ 44 w 56"/>
                <a:gd name="T45" fmla="*/ 60 h 70"/>
                <a:gd name="T46" fmla="*/ 37 w 56"/>
                <a:gd name="T47" fmla="*/ 63 h 70"/>
                <a:gd name="T48" fmla="*/ 24 w 56"/>
                <a:gd name="T49" fmla="*/ 67 h 70"/>
                <a:gd name="T50" fmla="*/ 17 w 56"/>
                <a:gd name="T51" fmla="*/ 70 h 70"/>
                <a:gd name="T52" fmla="*/ 7 w 56"/>
                <a:gd name="T53" fmla="*/ 70 h 70"/>
                <a:gd name="T54" fmla="*/ 7 w 56"/>
                <a:gd name="T55" fmla="*/ 66 h 70"/>
                <a:gd name="T56" fmla="*/ 6 w 56"/>
                <a:gd name="T57" fmla="*/ 59 h 70"/>
                <a:gd name="T58" fmla="*/ 0 w 56"/>
                <a:gd name="T59" fmla="*/ 48 h 70"/>
                <a:gd name="T60" fmla="*/ 6 w 56"/>
                <a:gd name="T61" fmla="*/ 42 h 70"/>
                <a:gd name="T62" fmla="*/ 6 w 56"/>
                <a:gd name="T63" fmla="*/ 35 h 70"/>
                <a:gd name="T64" fmla="*/ 10 w 56"/>
                <a:gd name="T65" fmla="*/ 33 h 70"/>
                <a:gd name="T66" fmla="*/ 10 w 56"/>
                <a:gd name="T67" fmla="*/ 29 h 70"/>
                <a:gd name="T68" fmla="*/ 7 w 56"/>
                <a:gd name="T69" fmla="*/ 21 h 70"/>
                <a:gd name="T70" fmla="*/ 7 w 56"/>
                <a:gd name="T71" fmla="*/ 18 h 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"/>
                <a:gd name="T109" fmla="*/ 0 h 70"/>
                <a:gd name="T110" fmla="*/ 56 w 56"/>
                <a:gd name="T111" fmla="*/ 70 h 7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" h="70">
                  <a:moveTo>
                    <a:pt x="7" y="18"/>
                  </a:moveTo>
                  <a:lnTo>
                    <a:pt x="7" y="12"/>
                  </a:lnTo>
                  <a:lnTo>
                    <a:pt x="6" y="4"/>
                  </a:lnTo>
                  <a:lnTo>
                    <a:pt x="7" y="0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1"/>
                  </a:lnTo>
                  <a:lnTo>
                    <a:pt x="41" y="4"/>
                  </a:lnTo>
                  <a:lnTo>
                    <a:pt x="47" y="8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2" y="29"/>
                  </a:lnTo>
                  <a:lnTo>
                    <a:pt x="49" y="33"/>
                  </a:lnTo>
                  <a:lnTo>
                    <a:pt x="49" y="38"/>
                  </a:lnTo>
                  <a:lnTo>
                    <a:pt x="49" y="45"/>
                  </a:lnTo>
                  <a:lnTo>
                    <a:pt x="52" y="53"/>
                  </a:lnTo>
                  <a:lnTo>
                    <a:pt x="56" y="56"/>
                  </a:lnTo>
                  <a:lnTo>
                    <a:pt x="54" y="59"/>
                  </a:lnTo>
                  <a:lnTo>
                    <a:pt x="44" y="60"/>
                  </a:lnTo>
                  <a:lnTo>
                    <a:pt x="37" y="63"/>
                  </a:lnTo>
                  <a:lnTo>
                    <a:pt x="24" y="67"/>
                  </a:lnTo>
                  <a:lnTo>
                    <a:pt x="17" y="70"/>
                  </a:lnTo>
                  <a:lnTo>
                    <a:pt x="7" y="70"/>
                  </a:lnTo>
                  <a:lnTo>
                    <a:pt x="7" y="66"/>
                  </a:lnTo>
                  <a:lnTo>
                    <a:pt x="6" y="59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6" y="35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44" name="Freeform 1456"/>
            <p:cNvSpPr>
              <a:spLocks/>
            </p:cNvSpPr>
            <p:nvPr/>
          </p:nvSpPr>
          <p:spPr bwMode="auto">
            <a:xfrm>
              <a:off x="2336" y="2198"/>
              <a:ext cx="56" cy="70"/>
            </a:xfrm>
            <a:custGeom>
              <a:avLst/>
              <a:gdLst>
                <a:gd name="T0" fmla="*/ 7 w 56"/>
                <a:gd name="T1" fmla="*/ 18 h 70"/>
                <a:gd name="T2" fmla="*/ 7 w 56"/>
                <a:gd name="T3" fmla="*/ 12 h 70"/>
                <a:gd name="T4" fmla="*/ 6 w 56"/>
                <a:gd name="T5" fmla="*/ 4 h 70"/>
                <a:gd name="T6" fmla="*/ 7 w 56"/>
                <a:gd name="T7" fmla="*/ 0 h 70"/>
                <a:gd name="T8" fmla="*/ 36 w 56"/>
                <a:gd name="T9" fmla="*/ 1 h 70"/>
                <a:gd name="T10" fmla="*/ 37 w 56"/>
                <a:gd name="T11" fmla="*/ 0 h 70"/>
                <a:gd name="T12" fmla="*/ 41 w 56"/>
                <a:gd name="T13" fmla="*/ 0 h 70"/>
                <a:gd name="T14" fmla="*/ 44 w 56"/>
                <a:gd name="T15" fmla="*/ 1 h 70"/>
                <a:gd name="T16" fmla="*/ 41 w 56"/>
                <a:gd name="T17" fmla="*/ 4 h 70"/>
                <a:gd name="T18" fmla="*/ 47 w 56"/>
                <a:gd name="T19" fmla="*/ 8 h 70"/>
                <a:gd name="T20" fmla="*/ 47 w 56"/>
                <a:gd name="T21" fmla="*/ 12 h 70"/>
                <a:gd name="T22" fmla="*/ 44 w 56"/>
                <a:gd name="T23" fmla="*/ 17 h 70"/>
                <a:gd name="T24" fmla="*/ 49 w 56"/>
                <a:gd name="T25" fmla="*/ 18 h 70"/>
                <a:gd name="T26" fmla="*/ 49 w 56"/>
                <a:gd name="T27" fmla="*/ 22 h 70"/>
                <a:gd name="T28" fmla="*/ 49 w 56"/>
                <a:gd name="T29" fmla="*/ 25 h 70"/>
                <a:gd name="T30" fmla="*/ 52 w 56"/>
                <a:gd name="T31" fmla="*/ 29 h 70"/>
                <a:gd name="T32" fmla="*/ 49 w 56"/>
                <a:gd name="T33" fmla="*/ 33 h 70"/>
                <a:gd name="T34" fmla="*/ 49 w 56"/>
                <a:gd name="T35" fmla="*/ 38 h 70"/>
                <a:gd name="T36" fmla="*/ 49 w 56"/>
                <a:gd name="T37" fmla="*/ 45 h 70"/>
                <a:gd name="T38" fmla="*/ 52 w 56"/>
                <a:gd name="T39" fmla="*/ 53 h 70"/>
                <a:gd name="T40" fmla="*/ 56 w 56"/>
                <a:gd name="T41" fmla="*/ 56 h 70"/>
                <a:gd name="T42" fmla="*/ 54 w 56"/>
                <a:gd name="T43" fmla="*/ 59 h 70"/>
                <a:gd name="T44" fmla="*/ 44 w 56"/>
                <a:gd name="T45" fmla="*/ 60 h 70"/>
                <a:gd name="T46" fmla="*/ 37 w 56"/>
                <a:gd name="T47" fmla="*/ 63 h 70"/>
                <a:gd name="T48" fmla="*/ 24 w 56"/>
                <a:gd name="T49" fmla="*/ 67 h 70"/>
                <a:gd name="T50" fmla="*/ 17 w 56"/>
                <a:gd name="T51" fmla="*/ 70 h 70"/>
                <a:gd name="T52" fmla="*/ 7 w 56"/>
                <a:gd name="T53" fmla="*/ 70 h 70"/>
                <a:gd name="T54" fmla="*/ 7 w 56"/>
                <a:gd name="T55" fmla="*/ 66 h 70"/>
                <a:gd name="T56" fmla="*/ 6 w 56"/>
                <a:gd name="T57" fmla="*/ 59 h 70"/>
                <a:gd name="T58" fmla="*/ 0 w 56"/>
                <a:gd name="T59" fmla="*/ 48 h 70"/>
                <a:gd name="T60" fmla="*/ 6 w 56"/>
                <a:gd name="T61" fmla="*/ 42 h 70"/>
                <a:gd name="T62" fmla="*/ 6 w 56"/>
                <a:gd name="T63" fmla="*/ 35 h 70"/>
                <a:gd name="T64" fmla="*/ 10 w 56"/>
                <a:gd name="T65" fmla="*/ 33 h 70"/>
                <a:gd name="T66" fmla="*/ 10 w 56"/>
                <a:gd name="T67" fmla="*/ 29 h 70"/>
                <a:gd name="T68" fmla="*/ 7 w 56"/>
                <a:gd name="T69" fmla="*/ 21 h 70"/>
                <a:gd name="T70" fmla="*/ 7 w 56"/>
                <a:gd name="T71" fmla="*/ 18 h 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"/>
                <a:gd name="T109" fmla="*/ 0 h 70"/>
                <a:gd name="T110" fmla="*/ 56 w 56"/>
                <a:gd name="T111" fmla="*/ 70 h 7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" h="70">
                  <a:moveTo>
                    <a:pt x="7" y="18"/>
                  </a:moveTo>
                  <a:lnTo>
                    <a:pt x="7" y="12"/>
                  </a:lnTo>
                  <a:lnTo>
                    <a:pt x="6" y="4"/>
                  </a:lnTo>
                  <a:lnTo>
                    <a:pt x="7" y="0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1"/>
                  </a:lnTo>
                  <a:lnTo>
                    <a:pt x="41" y="4"/>
                  </a:lnTo>
                  <a:lnTo>
                    <a:pt x="47" y="8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2" y="29"/>
                  </a:lnTo>
                  <a:lnTo>
                    <a:pt x="49" y="33"/>
                  </a:lnTo>
                  <a:lnTo>
                    <a:pt x="49" y="38"/>
                  </a:lnTo>
                  <a:lnTo>
                    <a:pt x="49" y="45"/>
                  </a:lnTo>
                  <a:lnTo>
                    <a:pt x="52" y="53"/>
                  </a:lnTo>
                  <a:lnTo>
                    <a:pt x="56" y="56"/>
                  </a:lnTo>
                  <a:lnTo>
                    <a:pt x="54" y="59"/>
                  </a:lnTo>
                  <a:lnTo>
                    <a:pt x="44" y="60"/>
                  </a:lnTo>
                  <a:lnTo>
                    <a:pt x="37" y="63"/>
                  </a:lnTo>
                  <a:lnTo>
                    <a:pt x="24" y="67"/>
                  </a:lnTo>
                  <a:lnTo>
                    <a:pt x="17" y="70"/>
                  </a:lnTo>
                  <a:lnTo>
                    <a:pt x="7" y="70"/>
                  </a:lnTo>
                  <a:lnTo>
                    <a:pt x="7" y="66"/>
                  </a:lnTo>
                  <a:lnTo>
                    <a:pt x="6" y="59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6" y="35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1" name="Group 1460"/>
          <p:cNvGrpSpPr>
            <a:grpSpLocks/>
          </p:cNvGrpSpPr>
          <p:nvPr/>
        </p:nvGrpSpPr>
        <p:grpSpPr bwMode="auto">
          <a:xfrm>
            <a:off x="4117623" y="2513190"/>
            <a:ext cx="127000" cy="87489"/>
            <a:chOff x="2195" y="2178"/>
            <a:chExt cx="90" cy="62"/>
          </a:xfrm>
        </p:grpSpPr>
        <p:sp>
          <p:nvSpPr>
            <p:cNvPr id="142441" name="Freeform 1458"/>
            <p:cNvSpPr>
              <a:spLocks/>
            </p:cNvSpPr>
            <p:nvPr/>
          </p:nvSpPr>
          <p:spPr bwMode="auto">
            <a:xfrm>
              <a:off x="2195" y="2178"/>
              <a:ext cx="90" cy="62"/>
            </a:xfrm>
            <a:custGeom>
              <a:avLst/>
              <a:gdLst>
                <a:gd name="T0" fmla="*/ 17 w 90"/>
                <a:gd name="T1" fmla="*/ 0 h 62"/>
                <a:gd name="T2" fmla="*/ 25 w 90"/>
                <a:gd name="T3" fmla="*/ 0 h 62"/>
                <a:gd name="T4" fmla="*/ 25 w 90"/>
                <a:gd name="T5" fmla="*/ 3 h 62"/>
                <a:gd name="T6" fmla="*/ 32 w 90"/>
                <a:gd name="T7" fmla="*/ 4 h 62"/>
                <a:gd name="T8" fmla="*/ 37 w 90"/>
                <a:gd name="T9" fmla="*/ 3 h 62"/>
                <a:gd name="T10" fmla="*/ 40 w 90"/>
                <a:gd name="T11" fmla="*/ 3 h 62"/>
                <a:gd name="T12" fmla="*/ 47 w 90"/>
                <a:gd name="T13" fmla="*/ 3 h 62"/>
                <a:gd name="T14" fmla="*/ 47 w 90"/>
                <a:gd name="T15" fmla="*/ 4 h 62"/>
                <a:gd name="T16" fmla="*/ 48 w 90"/>
                <a:gd name="T17" fmla="*/ 7 h 62"/>
                <a:gd name="T18" fmla="*/ 51 w 90"/>
                <a:gd name="T19" fmla="*/ 7 h 62"/>
                <a:gd name="T20" fmla="*/ 55 w 90"/>
                <a:gd name="T21" fmla="*/ 11 h 62"/>
                <a:gd name="T22" fmla="*/ 62 w 90"/>
                <a:gd name="T23" fmla="*/ 7 h 62"/>
                <a:gd name="T24" fmla="*/ 67 w 90"/>
                <a:gd name="T25" fmla="*/ 7 h 62"/>
                <a:gd name="T26" fmla="*/ 70 w 90"/>
                <a:gd name="T27" fmla="*/ 4 h 62"/>
                <a:gd name="T28" fmla="*/ 71 w 90"/>
                <a:gd name="T29" fmla="*/ 3 h 62"/>
                <a:gd name="T30" fmla="*/ 76 w 90"/>
                <a:gd name="T31" fmla="*/ 11 h 62"/>
                <a:gd name="T32" fmla="*/ 78 w 90"/>
                <a:gd name="T33" fmla="*/ 13 h 62"/>
                <a:gd name="T34" fmla="*/ 81 w 90"/>
                <a:gd name="T35" fmla="*/ 15 h 62"/>
                <a:gd name="T36" fmla="*/ 81 w 90"/>
                <a:gd name="T37" fmla="*/ 20 h 62"/>
                <a:gd name="T38" fmla="*/ 82 w 90"/>
                <a:gd name="T39" fmla="*/ 22 h 62"/>
                <a:gd name="T40" fmla="*/ 82 w 90"/>
                <a:gd name="T41" fmla="*/ 25 h 62"/>
                <a:gd name="T42" fmla="*/ 88 w 90"/>
                <a:gd name="T43" fmla="*/ 30 h 62"/>
                <a:gd name="T44" fmla="*/ 85 w 90"/>
                <a:gd name="T45" fmla="*/ 32 h 62"/>
                <a:gd name="T46" fmla="*/ 85 w 90"/>
                <a:gd name="T47" fmla="*/ 37 h 62"/>
                <a:gd name="T48" fmla="*/ 88 w 90"/>
                <a:gd name="T49" fmla="*/ 39 h 62"/>
                <a:gd name="T50" fmla="*/ 88 w 90"/>
                <a:gd name="T51" fmla="*/ 43 h 62"/>
                <a:gd name="T52" fmla="*/ 88 w 90"/>
                <a:gd name="T53" fmla="*/ 45 h 62"/>
                <a:gd name="T54" fmla="*/ 90 w 90"/>
                <a:gd name="T55" fmla="*/ 49 h 62"/>
                <a:gd name="T56" fmla="*/ 85 w 90"/>
                <a:gd name="T57" fmla="*/ 49 h 62"/>
                <a:gd name="T58" fmla="*/ 82 w 90"/>
                <a:gd name="T59" fmla="*/ 52 h 62"/>
                <a:gd name="T60" fmla="*/ 85 w 90"/>
                <a:gd name="T61" fmla="*/ 53 h 62"/>
                <a:gd name="T62" fmla="*/ 82 w 90"/>
                <a:gd name="T63" fmla="*/ 60 h 62"/>
                <a:gd name="T64" fmla="*/ 81 w 90"/>
                <a:gd name="T65" fmla="*/ 60 h 62"/>
                <a:gd name="T66" fmla="*/ 76 w 90"/>
                <a:gd name="T67" fmla="*/ 58 h 62"/>
                <a:gd name="T68" fmla="*/ 76 w 90"/>
                <a:gd name="T69" fmla="*/ 62 h 62"/>
                <a:gd name="T70" fmla="*/ 71 w 90"/>
                <a:gd name="T71" fmla="*/ 62 h 62"/>
                <a:gd name="T72" fmla="*/ 67 w 90"/>
                <a:gd name="T73" fmla="*/ 62 h 62"/>
                <a:gd name="T74" fmla="*/ 67 w 90"/>
                <a:gd name="T75" fmla="*/ 56 h 62"/>
                <a:gd name="T76" fmla="*/ 64 w 90"/>
                <a:gd name="T77" fmla="*/ 49 h 62"/>
                <a:gd name="T78" fmla="*/ 58 w 90"/>
                <a:gd name="T79" fmla="*/ 49 h 62"/>
                <a:gd name="T80" fmla="*/ 52 w 90"/>
                <a:gd name="T81" fmla="*/ 49 h 62"/>
                <a:gd name="T82" fmla="*/ 52 w 90"/>
                <a:gd name="T83" fmla="*/ 43 h 62"/>
                <a:gd name="T84" fmla="*/ 51 w 90"/>
                <a:gd name="T85" fmla="*/ 41 h 62"/>
                <a:gd name="T86" fmla="*/ 51 w 90"/>
                <a:gd name="T87" fmla="*/ 37 h 62"/>
                <a:gd name="T88" fmla="*/ 47 w 90"/>
                <a:gd name="T89" fmla="*/ 30 h 62"/>
                <a:gd name="T90" fmla="*/ 34 w 90"/>
                <a:gd name="T91" fmla="*/ 32 h 62"/>
                <a:gd name="T92" fmla="*/ 32 w 90"/>
                <a:gd name="T93" fmla="*/ 32 h 62"/>
                <a:gd name="T94" fmla="*/ 28 w 90"/>
                <a:gd name="T95" fmla="*/ 39 h 62"/>
                <a:gd name="T96" fmla="*/ 25 w 90"/>
                <a:gd name="T97" fmla="*/ 39 h 62"/>
                <a:gd name="T98" fmla="*/ 21 w 90"/>
                <a:gd name="T99" fmla="*/ 43 h 62"/>
                <a:gd name="T100" fmla="*/ 18 w 90"/>
                <a:gd name="T101" fmla="*/ 39 h 62"/>
                <a:gd name="T102" fmla="*/ 17 w 90"/>
                <a:gd name="T103" fmla="*/ 35 h 62"/>
                <a:gd name="T104" fmla="*/ 7 w 90"/>
                <a:gd name="T105" fmla="*/ 28 h 62"/>
                <a:gd name="T106" fmla="*/ 4 w 90"/>
                <a:gd name="T107" fmla="*/ 24 h 62"/>
                <a:gd name="T108" fmla="*/ 0 w 90"/>
                <a:gd name="T109" fmla="*/ 22 h 62"/>
                <a:gd name="T110" fmla="*/ 4 w 90"/>
                <a:gd name="T111" fmla="*/ 15 h 62"/>
                <a:gd name="T112" fmla="*/ 14 w 90"/>
                <a:gd name="T113" fmla="*/ 11 h 62"/>
                <a:gd name="T114" fmla="*/ 17 w 90"/>
                <a:gd name="T115" fmla="*/ 7 h 62"/>
                <a:gd name="T116" fmla="*/ 14 w 90"/>
                <a:gd name="T117" fmla="*/ 4 h 62"/>
                <a:gd name="T118" fmla="*/ 17 w 90"/>
                <a:gd name="T119" fmla="*/ 3 h 62"/>
                <a:gd name="T120" fmla="*/ 17 w 90"/>
                <a:gd name="T121" fmla="*/ 0 h 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2"/>
                <a:gd name="T185" fmla="*/ 90 w 90"/>
                <a:gd name="T186" fmla="*/ 62 h 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2">
                  <a:moveTo>
                    <a:pt x="17" y="0"/>
                  </a:moveTo>
                  <a:lnTo>
                    <a:pt x="25" y="0"/>
                  </a:lnTo>
                  <a:lnTo>
                    <a:pt x="25" y="3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7"/>
                  </a:lnTo>
                  <a:lnTo>
                    <a:pt x="51" y="7"/>
                  </a:lnTo>
                  <a:lnTo>
                    <a:pt x="55" y="11"/>
                  </a:lnTo>
                  <a:lnTo>
                    <a:pt x="62" y="7"/>
                  </a:lnTo>
                  <a:lnTo>
                    <a:pt x="67" y="7"/>
                  </a:lnTo>
                  <a:lnTo>
                    <a:pt x="70" y="4"/>
                  </a:lnTo>
                  <a:lnTo>
                    <a:pt x="71" y="3"/>
                  </a:lnTo>
                  <a:lnTo>
                    <a:pt x="76" y="11"/>
                  </a:lnTo>
                  <a:lnTo>
                    <a:pt x="78" y="13"/>
                  </a:lnTo>
                  <a:lnTo>
                    <a:pt x="81" y="15"/>
                  </a:lnTo>
                  <a:lnTo>
                    <a:pt x="81" y="20"/>
                  </a:lnTo>
                  <a:lnTo>
                    <a:pt x="82" y="22"/>
                  </a:lnTo>
                  <a:lnTo>
                    <a:pt x="82" y="25"/>
                  </a:lnTo>
                  <a:lnTo>
                    <a:pt x="88" y="30"/>
                  </a:lnTo>
                  <a:lnTo>
                    <a:pt x="85" y="32"/>
                  </a:lnTo>
                  <a:lnTo>
                    <a:pt x="85" y="37"/>
                  </a:lnTo>
                  <a:lnTo>
                    <a:pt x="88" y="39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90" y="49"/>
                  </a:lnTo>
                  <a:lnTo>
                    <a:pt x="85" y="49"/>
                  </a:lnTo>
                  <a:lnTo>
                    <a:pt x="82" y="52"/>
                  </a:lnTo>
                  <a:lnTo>
                    <a:pt x="85" y="53"/>
                  </a:lnTo>
                  <a:lnTo>
                    <a:pt x="82" y="60"/>
                  </a:lnTo>
                  <a:lnTo>
                    <a:pt x="81" y="60"/>
                  </a:lnTo>
                  <a:lnTo>
                    <a:pt x="76" y="58"/>
                  </a:lnTo>
                  <a:lnTo>
                    <a:pt x="76" y="62"/>
                  </a:lnTo>
                  <a:lnTo>
                    <a:pt x="71" y="62"/>
                  </a:lnTo>
                  <a:lnTo>
                    <a:pt x="67" y="62"/>
                  </a:lnTo>
                  <a:lnTo>
                    <a:pt x="67" y="56"/>
                  </a:lnTo>
                  <a:lnTo>
                    <a:pt x="64" y="49"/>
                  </a:lnTo>
                  <a:lnTo>
                    <a:pt x="58" y="49"/>
                  </a:lnTo>
                  <a:lnTo>
                    <a:pt x="52" y="49"/>
                  </a:lnTo>
                  <a:lnTo>
                    <a:pt x="52" y="43"/>
                  </a:lnTo>
                  <a:lnTo>
                    <a:pt x="51" y="41"/>
                  </a:lnTo>
                  <a:lnTo>
                    <a:pt x="51" y="37"/>
                  </a:lnTo>
                  <a:lnTo>
                    <a:pt x="47" y="30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28" y="39"/>
                  </a:lnTo>
                  <a:lnTo>
                    <a:pt x="25" y="39"/>
                  </a:lnTo>
                  <a:lnTo>
                    <a:pt x="21" y="43"/>
                  </a:lnTo>
                  <a:lnTo>
                    <a:pt x="18" y="39"/>
                  </a:lnTo>
                  <a:lnTo>
                    <a:pt x="17" y="35"/>
                  </a:lnTo>
                  <a:lnTo>
                    <a:pt x="7" y="28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4" y="11"/>
                  </a:lnTo>
                  <a:lnTo>
                    <a:pt x="17" y="7"/>
                  </a:lnTo>
                  <a:lnTo>
                    <a:pt x="14" y="4"/>
                  </a:lnTo>
                  <a:lnTo>
                    <a:pt x="17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42" name="Freeform 1459"/>
            <p:cNvSpPr>
              <a:spLocks/>
            </p:cNvSpPr>
            <p:nvPr/>
          </p:nvSpPr>
          <p:spPr bwMode="auto">
            <a:xfrm>
              <a:off x="2195" y="2178"/>
              <a:ext cx="90" cy="62"/>
            </a:xfrm>
            <a:custGeom>
              <a:avLst/>
              <a:gdLst>
                <a:gd name="T0" fmla="*/ 17 w 90"/>
                <a:gd name="T1" fmla="*/ 0 h 62"/>
                <a:gd name="T2" fmla="*/ 25 w 90"/>
                <a:gd name="T3" fmla="*/ 0 h 62"/>
                <a:gd name="T4" fmla="*/ 25 w 90"/>
                <a:gd name="T5" fmla="*/ 3 h 62"/>
                <a:gd name="T6" fmla="*/ 32 w 90"/>
                <a:gd name="T7" fmla="*/ 4 h 62"/>
                <a:gd name="T8" fmla="*/ 37 w 90"/>
                <a:gd name="T9" fmla="*/ 3 h 62"/>
                <a:gd name="T10" fmla="*/ 40 w 90"/>
                <a:gd name="T11" fmla="*/ 3 h 62"/>
                <a:gd name="T12" fmla="*/ 47 w 90"/>
                <a:gd name="T13" fmla="*/ 3 h 62"/>
                <a:gd name="T14" fmla="*/ 47 w 90"/>
                <a:gd name="T15" fmla="*/ 4 h 62"/>
                <a:gd name="T16" fmla="*/ 48 w 90"/>
                <a:gd name="T17" fmla="*/ 7 h 62"/>
                <a:gd name="T18" fmla="*/ 51 w 90"/>
                <a:gd name="T19" fmla="*/ 7 h 62"/>
                <a:gd name="T20" fmla="*/ 55 w 90"/>
                <a:gd name="T21" fmla="*/ 11 h 62"/>
                <a:gd name="T22" fmla="*/ 62 w 90"/>
                <a:gd name="T23" fmla="*/ 7 h 62"/>
                <a:gd name="T24" fmla="*/ 67 w 90"/>
                <a:gd name="T25" fmla="*/ 7 h 62"/>
                <a:gd name="T26" fmla="*/ 70 w 90"/>
                <a:gd name="T27" fmla="*/ 4 h 62"/>
                <a:gd name="T28" fmla="*/ 71 w 90"/>
                <a:gd name="T29" fmla="*/ 3 h 62"/>
                <a:gd name="T30" fmla="*/ 76 w 90"/>
                <a:gd name="T31" fmla="*/ 11 h 62"/>
                <a:gd name="T32" fmla="*/ 78 w 90"/>
                <a:gd name="T33" fmla="*/ 13 h 62"/>
                <a:gd name="T34" fmla="*/ 81 w 90"/>
                <a:gd name="T35" fmla="*/ 15 h 62"/>
                <a:gd name="T36" fmla="*/ 81 w 90"/>
                <a:gd name="T37" fmla="*/ 20 h 62"/>
                <a:gd name="T38" fmla="*/ 82 w 90"/>
                <a:gd name="T39" fmla="*/ 22 h 62"/>
                <a:gd name="T40" fmla="*/ 82 w 90"/>
                <a:gd name="T41" fmla="*/ 25 h 62"/>
                <a:gd name="T42" fmla="*/ 88 w 90"/>
                <a:gd name="T43" fmla="*/ 30 h 62"/>
                <a:gd name="T44" fmla="*/ 85 w 90"/>
                <a:gd name="T45" fmla="*/ 32 h 62"/>
                <a:gd name="T46" fmla="*/ 85 w 90"/>
                <a:gd name="T47" fmla="*/ 37 h 62"/>
                <a:gd name="T48" fmla="*/ 88 w 90"/>
                <a:gd name="T49" fmla="*/ 39 h 62"/>
                <a:gd name="T50" fmla="*/ 88 w 90"/>
                <a:gd name="T51" fmla="*/ 43 h 62"/>
                <a:gd name="T52" fmla="*/ 88 w 90"/>
                <a:gd name="T53" fmla="*/ 45 h 62"/>
                <a:gd name="T54" fmla="*/ 90 w 90"/>
                <a:gd name="T55" fmla="*/ 49 h 62"/>
                <a:gd name="T56" fmla="*/ 85 w 90"/>
                <a:gd name="T57" fmla="*/ 49 h 62"/>
                <a:gd name="T58" fmla="*/ 82 w 90"/>
                <a:gd name="T59" fmla="*/ 52 h 62"/>
                <a:gd name="T60" fmla="*/ 85 w 90"/>
                <a:gd name="T61" fmla="*/ 53 h 62"/>
                <a:gd name="T62" fmla="*/ 82 w 90"/>
                <a:gd name="T63" fmla="*/ 60 h 62"/>
                <a:gd name="T64" fmla="*/ 81 w 90"/>
                <a:gd name="T65" fmla="*/ 60 h 62"/>
                <a:gd name="T66" fmla="*/ 76 w 90"/>
                <a:gd name="T67" fmla="*/ 58 h 62"/>
                <a:gd name="T68" fmla="*/ 76 w 90"/>
                <a:gd name="T69" fmla="*/ 62 h 62"/>
                <a:gd name="T70" fmla="*/ 71 w 90"/>
                <a:gd name="T71" fmla="*/ 62 h 62"/>
                <a:gd name="T72" fmla="*/ 67 w 90"/>
                <a:gd name="T73" fmla="*/ 62 h 62"/>
                <a:gd name="T74" fmla="*/ 67 w 90"/>
                <a:gd name="T75" fmla="*/ 56 h 62"/>
                <a:gd name="T76" fmla="*/ 64 w 90"/>
                <a:gd name="T77" fmla="*/ 49 h 62"/>
                <a:gd name="T78" fmla="*/ 58 w 90"/>
                <a:gd name="T79" fmla="*/ 49 h 62"/>
                <a:gd name="T80" fmla="*/ 52 w 90"/>
                <a:gd name="T81" fmla="*/ 49 h 62"/>
                <a:gd name="T82" fmla="*/ 52 w 90"/>
                <a:gd name="T83" fmla="*/ 43 h 62"/>
                <a:gd name="T84" fmla="*/ 51 w 90"/>
                <a:gd name="T85" fmla="*/ 41 h 62"/>
                <a:gd name="T86" fmla="*/ 51 w 90"/>
                <a:gd name="T87" fmla="*/ 37 h 62"/>
                <a:gd name="T88" fmla="*/ 47 w 90"/>
                <a:gd name="T89" fmla="*/ 30 h 62"/>
                <a:gd name="T90" fmla="*/ 34 w 90"/>
                <a:gd name="T91" fmla="*/ 32 h 62"/>
                <a:gd name="T92" fmla="*/ 32 w 90"/>
                <a:gd name="T93" fmla="*/ 32 h 62"/>
                <a:gd name="T94" fmla="*/ 28 w 90"/>
                <a:gd name="T95" fmla="*/ 39 h 62"/>
                <a:gd name="T96" fmla="*/ 25 w 90"/>
                <a:gd name="T97" fmla="*/ 39 h 62"/>
                <a:gd name="T98" fmla="*/ 21 w 90"/>
                <a:gd name="T99" fmla="*/ 43 h 62"/>
                <a:gd name="T100" fmla="*/ 18 w 90"/>
                <a:gd name="T101" fmla="*/ 39 h 62"/>
                <a:gd name="T102" fmla="*/ 17 w 90"/>
                <a:gd name="T103" fmla="*/ 35 h 62"/>
                <a:gd name="T104" fmla="*/ 7 w 90"/>
                <a:gd name="T105" fmla="*/ 28 h 62"/>
                <a:gd name="T106" fmla="*/ 4 w 90"/>
                <a:gd name="T107" fmla="*/ 24 h 62"/>
                <a:gd name="T108" fmla="*/ 0 w 90"/>
                <a:gd name="T109" fmla="*/ 22 h 62"/>
                <a:gd name="T110" fmla="*/ 4 w 90"/>
                <a:gd name="T111" fmla="*/ 15 h 62"/>
                <a:gd name="T112" fmla="*/ 14 w 90"/>
                <a:gd name="T113" fmla="*/ 11 h 62"/>
                <a:gd name="T114" fmla="*/ 17 w 90"/>
                <a:gd name="T115" fmla="*/ 7 h 62"/>
                <a:gd name="T116" fmla="*/ 14 w 90"/>
                <a:gd name="T117" fmla="*/ 4 h 62"/>
                <a:gd name="T118" fmla="*/ 17 w 90"/>
                <a:gd name="T119" fmla="*/ 3 h 62"/>
                <a:gd name="T120" fmla="*/ 17 w 90"/>
                <a:gd name="T121" fmla="*/ 0 h 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2"/>
                <a:gd name="T185" fmla="*/ 90 w 90"/>
                <a:gd name="T186" fmla="*/ 62 h 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2">
                  <a:moveTo>
                    <a:pt x="17" y="0"/>
                  </a:moveTo>
                  <a:lnTo>
                    <a:pt x="25" y="0"/>
                  </a:lnTo>
                  <a:lnTo>
                    <a:pt x="25" y="3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7"/>
                  </a:lnTo>
                  <a:lnTo>
                    <a:pt x="51" y="7"/>
                  </a:lnTo>
                  <a:lnTo>
                    <a:pt x="55" y="11"/>
                  </a:lnTo>
                  <a:lnTo>
                    <a:pt x="62" y="7"/>
                  </a:lnTo>
                  <a:lnTo>
                    <a:pt x="67" y="7"/>
                  </a:lnTo>
                  <a:lnTo>
                    <a:pt x="70" y="4"/>
                  </a:lnTo>
                  <a:lnTo>
                    <a:pt x="71" y="3"/>
                  </a:lnTo>
                  <a:lnTo>
                    <a:pt x="76" y="11"/>
                  </a:lnTo>
                  <a:lnTo>
                    <a:pt x="78" y="13"/>
                  </a:lnTo>
                  <a:lnTo>
                    <a:pt x="81" y="15"/>
                  </a:lnTo>
                  <a:lnTo>
                    <a:pt x="81" y="20"/>
                  </a:lnTo>
                  <a:lnTo>
                    <a:pt x="82" y="22"/>
                  </a:lnTo>
                  <a:lnTo>
                    <a:pt x="82" y="25"/>
                  </a:lnTo>
                  <a:lnTo>
                    <a:pt x="88" y="30"/>
                  </a:lnTo>
                  <a:lnTo>
                    <a:pt x="85" y="32"/>
                  </a:lnTo>
                  <a:lnTo>
                    <a:pt x="85" y="37"/>
                  </a:lnTo>
                  <a:lnTo>
                    <a:pt x="88" y="39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90" y="49"/>
                  </a:lnTo>
                  <a:lnTo>
                    <a:pt x="85" y="49"/>
                  </a:lnTo>
                  <a:lnTo>
                    <a:pt x="82" y="52"/>
                  </a:lnTo>
                  <a:lnTo>
                    <a:pt x="85" y="53"/>
                  </a:lnTo>
                  <a:lnTo>
                    <a:pt x="82" y="60"/>
                  </a:lnTo>
                  <a:lnTo>
                    <a:pt x="81" y="60"/>
                  </a:lnTo>
                  <a:lnTo>
                    <a:pt x="76" y="58"/>
                  </a:lnTo>
                  <a:lnTo>
                    <a:pt x="76" y="62"/>
                  </a:lnTo>
                  <a:lnTo>
                    <a:pt x="71" y="62"/>
                  </a:lnTo>
                  <a:lnTo>
                    <a:pt x="67" y="62"/>
                  </a:lnTo>
                  <a:lnTo>
                    <a:pt x="67" y="56"/>
                  </a:lnTo>
                  <a:lnTo>
                    <a:pt x="64" y="49"/>
                  </a:lnTo>
                  <a:lnTo>
                    <a:pt x="58" y="49"/>
                  </a:lnTo>
                  <a:lnTo>
                    <a:pt x="52" y="49"/>
                  </a:lnTo>
                  <a:lnTo>
                    <a:pt x="52" y="43"/>
                  </a:lnTo>
                  <a:lnTo>
                    <a:pt x="51" y="41"/>
                  </a:lnTo>
                  <a:lnTo>
                    <a:pt x="51" y="37"/>
                  </a:lnTo>
                  <a:lnTo>
                    <a:pt x="47" y="30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28" y="39"/>
                  </a:lnTo>
                  <a:lnTo>
                    <a:pt x="25" y="39"/>
                  </a:lnTo>
                  <a:lnTo>
                    <a:pt x="21" y="43"/>
                  </a:lnTo>
                  <a:lnTo>
                    <a:pt x="18" y="39"/>
                  </a:lnTo>
                  <a:lnTo>
                    <a:pt x="17" y="35"/>
                  </a:lnTo>
                  <a:lnTo>
                    <a:pt x="7" y="28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4" y="11"/>
                  </a:lnTo>
                  <a:lnTo>
                    <a:pt x="17" y="7"/>
                  </a:lnTo>
                  <a:lnTo>
                    <a:pt x="14" y="4"/>
                  </a:lnTo>
                  <a:lnTo>
                    <a:pt x="17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2" name="Group 1463"/>
          <p:cNvGrpSpPr>
            <a:grpSpLocks/>
          </p:cNvGrpSpPr>
          <p:nvPr/>
        </p:nvGrpSpPr>
        <p:grpSpPr bwMode="auto">
          <a:xfrm>
            <a:off x="4089400" y="2513190"/>
            <a:ext cx="52212" cy="29633"/>
            <a:chOff x="2175" y="2178"/>
            <a:chExt cx="37" cy="21"/>
          </a:xfrm>
        </p:grpSpPr>
        <p:sp>
          <p:nvSpPr>
            <p:cNvPr id="142439" name="Freeform 1461"/>
            <p:cNvSpPr>
              <a:spLocks/>
            </p:cNvSpPr>
            <p:nvPr/>
          </p:nvSpPr>
          <p:spPr bwMode="auto">
            <a:xfrm>
              <a:off x="2175" y="2178"/>
              <a:ext cx="37" cy="21"/>
            </a:xfrm>
            <a:custGeom>
              <a:avLst/>
              <a:gdLst>
                <a:gd name="T0" fmla="*/ 0 w 37"/>
                <a:gd name="T1" fmla="*/ 4 h 21"/>
                <a:gd name="T2" fmla="*/ 8 w 37"/>
                <a:gd name="T3" fmla="*/ 3 h 21"/>
                <a:gd name="T4" fmla="*/ 13 w 37"/>
                <a:gd name="T5" fmla="*/ 3 h 21"/>
                <a:gd name="T6" fmla="*/ 18 w 37"/>
                <a:gd name="T7" fmla="*/ 0 h 21"/>
                <a:gd name="T8" fmla="*/ 37 w 37"/>
                <a:gd name="T9" fmla="*/ 0 h 21"/>
                <a:gd name="T10" fmla="*/ 37 w 37"/>
                <a:gd name="T11" fmla="*/ 3 h 21"/>
                <a:gd name="T12" fmla="*/ 34 w 37"/>
                <a:gd name="T13" fmla="*/ 4 h 21"/>
                <a:gd name="T14" fmla="*/ 37 w 37"/>
                <a:gd name="T15" fmla="*/ 7 h 21"/>
                <a:gd name="T16" fmla="*/ 34 w 37"/>
                <a:gd name="T17" fmla="*/ 10 h 21"/>
                <a:gd name="T18" fmla="*/ 24 w 37"/>
                <a:gd name="T19" fmla="*/ 15 h 21"/>
                <a:gd name="T20" fmla="*/ 20 w 37"/>
                <a:gd name="T21" fmla="*/ 21 h 21"/>
                <a:gd name="T22" fmla="*/ 18 w 37"/>
                <a:gd name="T23" fmla="*/ 17 h 21"/>
                <a:gd name="T24" fmla="*/ 16 w 37"/>
                <a:gd name="T25" fmla="*/ 20 h 21"/>
                <a:gd name="T26" fmla="*/ 16 w 37"/>
                <a:gd name="T27" fmla="*/ 10 h 21"/>
                <a:gd name="T28" fmla="*/ 8 w 37"/>
                <a:gd name="T29" fmla="*/ 10 h 21"/>
                <a:gd name="T30" fmla="*/ 8 w 37"/>
                <a:gd name="T31" fmla="*/ 9 h 21"/>
                <a:gd name="T32" fmla="*/ 4 w 37"/>
                <a:gd name="T33" fmla="*/ 7 h 21"/>
                <a:gd name="T34" fmla="*/ 0 w 37"/>
                <a:gd name="T35" fmla="*/ 4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21"/>
                <a:gd name="T56" fmla="*/ 37 w 37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21">
                  <a:moveTo>
                    <a:pt x="0" y="4"/>
                  </a:moveTo>
                  <a:lnTo>
                    <a:pt x="8" y="3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20" y="21"/>
                  </a:lnTo>
                  <a:lnTo>
                    <a:pt x="18" y="17"/>
                  </a:lnTo>
                  <a:lnTo>
                    <a:pt x="16" y="20"/>
                  </a:lnTo>
                  <a:lnTo>
                    <a:pt x="16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40" name="Freeform 1462"/>
            <p:cNvSpPr>
              <a:spLocks/>
            </p:cNvSpPr>
            <p:nvPr/>
          </p:nvSpPr>
          <p:spPr bwMode="auto">
            <a:xfrm>
              <a:off x="2175" y="2178"/>
              <a:ext cx="37" cy="21"/>
            </a:xfrm>
            <a:custGeom>
              <a:avLst/>
              <a:gdLst>
                <a:gd name="T0" fmla="*/ 0 w 37"/>
                <a:gd name="T1" fmla="*/ 4 h 21"/>
                <a:gd name="T2" fmla="*/ 8 w 37"/>
                <a:gd name="T3" fmla="*/ 3 h 21"/>
                <a:gd name="T4" fmla="*/ 13 w 37"/>
                <a:gd name="T5" fmla="*/ 3 h 21"/>
                <a:gd name="T6" fmla="*/ 18 w 37"/>
                <a:gd name="T7" fmla="*/ 0 h 21"/>
                <a:gd name="T8" fmla="*/ 37 w 37"/>
                <a:gd name="T9" fmla="*/ 0 h 21"/>
                <a:gd name="T10" fmla="*/ 37 w 37"/>
                <a:gd name="T11" fmla="*/ 3 h 21"/>
                <a:gd name="T12" fmla="*/ 34 w 37"/>
                <a:gd name="T13" fmla="*/ 4 h 21"/>
                <a:gd name="T14" fmla="*/ 37 w 37"/>
                <a:gd name="T15" fmla="*/ 7 h 21"/>
                <a:gd name="T16" fmla="*/ 34 w 37"/>
                <a:gd name="T17" fmla="*/ 10 h 21"/>
                <a:gd name="T18" fmla="*/ 24 w 37"/>
                <a:gd name="T19" fmla="*/ 15 h 21"/>
                <a:gd name="T20" fmla="*/ 20 w 37"/>
                <a:gd name="T21" fmla="*/ 21 h 21"/>
                <a:gd name="T22" fmla="*/ 18 w 37"/>
                <a:gd name="T23" fmla="*/ 17 h 21"/>
                <a:gd name="T24" fmla="*/ 16 w 37"/>
                <a:gd name="T25" fmla="*/ 20 h 21"/>
                <a:gd name="T26" fmla="*/ 16 w 37"/>
                <a:gd name="T27" fmla="*/ 10 h 21"/>
                <a:gd name="T28" fmla="*/ 8 w 37"/>
                <a:gd name="T29" fmla="*/ 10 h 21"/>
                <a:gd name="T30" fmla="*/ 8 w 37"/>
                <a:gd name="T31" fmla="*/ 9 h 21"/>
                <a:gd name="T32" fmla="*/ 4 w 37"/>
                <a:gd name="T33" fmla="*/ 7 h 21"/>
                <a:gd name="T34" fmla="*/ 0 w 37"/>
                <a:gd name="T35" fmla="*/ 4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21"/>
                <a:gd name="T56" fmla="*/ 37 w 37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21">
                  <a:moveTo>
                    <a:pt x="0" y="4"/>
                  </a:moveTo>
                  <a:lnTo>
                    <a:pt x="8" y="3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4" y="10"/>
                  </a:lnTo>
                  <a:lnTo>
                    <a:pt x="24" y="15"/>
                  </a:lnTo>
                  <a:lnTo>
                    <a:pt x="20" y="21"/>
                  </a:lnTo>
                  <a:lnTo>
                    <a:pt x="18" y="17"/>
                  </a:lnTo>
                  <a:lnTo>
                    <a:pt x="16" y="20"/>
                  </a:lnTo>
                  <a:lnTo>
                    <a:pt x="16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3" name="Group 1466"/>
          <p:cNvGrpSpPr>
            <a:grpSpLocks/>
          </p:cNvGrpSpPr>
          <p:nvPr/>
        </p:nvGrpSpPr>
        <p:grpSpPr bwMode="auto">
          <a:xfrm>
            <a:off x="4521200" y="2507545"/>
            <a:ext cx="131234" cy="179211"/>
            <a:chOff x="2481" y="2174"/>
            <a:chExt cx="93" cy="127"/>
          </a:xfrm>
        </p:grpSpPr>
        <p:sp>
          <p:nvSpPr>
            <p:cNvPr id="142437" name="Freeform 1464"/>
            <p:cNvSpPr>
              <a:spLocks/>
            </p:cNvSpPr>
            <p:nvPr/>
          </p:nvSpPr>
          <p:spPr bwMode="auto">
            <a:xfrm>
              <a:off x="2481" y="2174"/>
              <a:ext cx="93" cy="127"/>
            </a:xfrm>
            <a:custGeom>
              <a:avLst/>
              <a:gdLst>
                <a:gd name="T0" fmla="*/ 74 w 93"/>
                <a:gd name="T1" fmla="*/ 0 h 127"/>
                <a:gd name="T2" fmla="*/ 78 w 93"/>
                <a:gd name="T3" fmla="*/ 7 h 127"/>
                <a:gd name="T4" fmla="*/ 81 w 93"/>
                <a:gd name="T5" fmla="*/ 19 h 127"/>
                <a:gd name="T6" fmla="*/ 82 w 93"/>
                <a:gd name="T7" fmla="*/ 32 h 127"/>
                <a:gd name="T8" fmla="*/ 76 w 93"/>
                <a:gd name="T9" fmla="*/ 36 h 127"/>
                <a:gd name="T10" fmla="*/ 69 w 93"/>
                <a:gd name="T11" fmla="*/ 42 h 127"/>
                <a:gd name="T12" fmla="*/ 82 w 93"/>
                <a:gd name="T13" fmla="*/ 52 h 127"/>
                <a:gd name="T14" fmla="*/ 88 w 93"/>
                <a:gd name="T15" fmla="*/ 63 h 127"/>
                <a:gd name="T16" fmla="*/ 82 w 93"/>
                <a:gd name="T17" fmla="*/ 70 h 127"/>
                <a:gd name="T18" fmla="*/ 76 w 93"/>
                <a:gd name="T19" fmla="*/ 81 h 127"/>
                <a:gd name="T20" fmla="*/ 78 w 93"/>
                <a:gd name="T21" fmla="*/ 92 h 127"/>
                <a:gd name="T22" fmla="*/ 82 w 93"/>
                <a:gd name="T23" fmla="*/ 101 h 127"/>
                <a:gd name="T24" fmla="*/ 92 w 93"/>
                <a:gd name="T25" fmla="*/ 116 h 127"/>
                <a:gd name="T26" fmla="*/ 92 w 93"/>
                <a:gd name="T27" fmla="*/ 122 h 127"/>
                <a:gd name="T28" fmla="*/ 78 w 93"/>
                <a:gd name="T29" fmla="*/ 122 h 127"/>
                <a:gd name="T30" fmla="*/ 55 w 93"/>
                <a:gd name="T31" fmla="*/ 125 h 127"/>
                <a:gd name="T32" fmla="*/ 37 w 93"/>
                <a:gd name="T33" fmla="*/ 125 h 127"/>
                <a:gd name="T34" fmla="*/ 21 w 93"/>
                <a:gd name="T35" fmla="*/ 125 h 127"/>
                <a:gd name="T36" fmla="*/ 17 w 93"/>
                <a:gd name="T37" fmla="*/ 113 h 127"/>
                <a:gd name="T38" fmla="*/ 11 w 93"/>
                <a:gd name="T39" fmla="*/ 105 h 127"/>
                <a:gd name="T40" fmla="*/ 7 w 93"/>
                <a:gd name="T41" fmla="*/ 101 h 127"/>
                <a:gd name="T42" fmla="*/ 0 w 93"/>
                <a:gd name="T43" fmla="*/ 99 h 127"/>
                <a:gd name="T44" fmla="*/ 7 w 93"/>
                <a:gd name="T45" fmla="*/ 81 h 127"/>
                <a:gd name="T46" fmla="*/ 21 w 93"/>
                <a:gd name="T47" fmla="*/ 70 h 127"/>
                <a:gd name="T48" fmla="*/ 28 w 93"/>
                <a:gd name="T49" fmla="*/ 70 h 127"/>
                <a:gd name="T50" fmla="*/ 32 w 93"/>
                <a:gd name="T51" fmla="*/ 75 h 127"/>
                <a:gd name="T52" fmla="*/ 41 w 93"/>
                <a:gd name="T53" fmla="*/ 70 h 127"/>
                <a:gd name="T54" fmla="*/ 41 w 93"/>
                <a:gd name="T55" fmla="*/ 67 h 127"/>
                <a:gd name="T56" fmla="*/ 52 w 93"/>
                <a:gd name="T57" fmla="*/ 50 h 127"/>
                <a:gd name="T58" fmla="*/ 59 w 93"/>
                <a:gd name="T59" fmla="*/ 42 h 127"/>
                <a:gd name="T60" fmla="*/ 62 w 93"/>
                <a:gd name="T61" fmla="*/ 32 h 127"/>
                <a:gd name="T62" fmla="*/ 66 w 93"/>
                <a:gd name="T63" fmla="*/ 22 h 127"/>
                <a:gd name="T64" fmla="*/ 76 w 93"/>
                <a:gd name="T65" fmla="*/ 18 h 127"/>
                <a:gd name="T66" fmla="*/ 69 w 93"/>
                <a:gd name="T67" fmla="*/ 8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"/>
                <a:gd name="T103" fmla="*/ 0 h 127"/>
                <a:gd name="T104" fmla="*/ 93 w 93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" h="127">
                  <a:moveTo>
                    <a:pt x="69" y="0"/>
                  </a:moveTo>
                  <a:lnTo>
                    <a:pt x="74" y="0"/>
                  </a:lnTo>
                  <a:lnTo>
                    <a:pt x="74" y="4"/>
                  </a:lnTo>
                  <a:lnTo>
                    <a:pt x="78" y="7"/>
                  </a:lnTo>
                  <a:lnTo>
                    <a:pt x="81" y="14"/>
                  </a:lnTo>
                  <a:lnTo>
                    <a:pt x="81" y="19"/>
                  </a:lnTo>
                  <a:lnTo>
                    <a:pt x="81" y="26"/>
                  </a:lnTo>
                  <a:lnTo>
                    <a:pt x="82" y="32"/>
                  </a:lnTo>
                  <a:lnTo>
                    <a:pt x="88" y="36"/>
                  </a:lnTo>
                  <a:lnTo>
                    <a:pt x="76" y="36"/>
                  </a:lnTo>
                  <a:lnTo>
                    <a:pt x="71" y="36"/>
                  </a:lnTo>
                  <a:lnTo>
                    <a:pt x="69" y="42"/>
                  </a:lnTo>
                  <a:lnTo>
                    <a:pt x="78" y="50"/>
                  </a:lnTo>
                  <a:lnTo>
                    <a:pt x="82" y="52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7"/>
                  </a:lnTo>
                  <a:lnTo>
                    <a:pt x="82" y="70"/>
                  </a:lnTo>
                  <a:lnTo>
                    <a:pt x="78" y="80"/>
                  </a:lnTo>
                  <a:lnTo>
                    <a:pt x="76" y="81"/>
                  </a:lnTo>
                  <a:lnTo>
                    <a:pt x="76" y="91"/>
                  </a:lnTo>
                  <a:lnTo>
                    <a:pt x="78" y="92"/>
                  </a:lnTo>
                  <a:lnTo>
                    <a:pt x="78" y="99"/>
                  </a:lnTo>
                  <a:lnTo>
                    <a:pt x="82" y="101"/>
                  </a:lnTo>
                  <a:lnTo>
                    <a:pt x="82" y="108"/>
                  </a:lnTo>
                  <a:lnTo>
                    <a:pt x="92" y="116"/>
                  </a:lnTo>
                  <a:lnTo>
                    <a:pt x="93" y="116"/>
                  </a:lnTo>
                  <a:lnTo>
                    <a:pt x="92" y="122"/>
                  </a:lnTo>
                  <a:lnTo>
                    <a:pt x="93" y="125"/>
                  </a:lnTo>
                  <a:lnTo>
                    <a:pt x="78" y="122"/>
                  </a:lnTo>
                  <a:lnTo>
                    <a:pt x="59" y="125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37" y="125"/>
                  </a:lnTo>
                  <a:lnTo>
                    <a:pt x="37" y="127"/>
                  </a:lnTo>
                  <a:lnTo>
                    <a:pt x="21" y="125"/>
                  </a:lnTo>
                  <a:lnTo>
                    <a:pt x="17" y="122"/>
                  </a:lnTo>
                  <a:lnTo>
                    <a:pt x="17" y="113"/>
                  </a:lnTo>
                  <a:lnTo>
                    <a:pt x="17" y="108"/>
                  </a:lnTo>
                  <a:lnTo>
                    <a:pt x="11" y="105"/>
                  </a:lnTo>
                  <a:lnTo>
                    <a:pt x="10" y="105"/>
                  </a:lnTo>
                  <a:lnTo>
                    <a:pt x="7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4" y="91"/>
                  </a:lnTo>
                  <a:lnTo>
                    <a:pt x="7" y="81"/>
                  </a:lnTo>
                  <a:lnTo>
                    <a:pt x="14" y="75"/>
                  </a:lnTo>
                  <a:lnTo>
                    <a:pt x="21" y="70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7" y="75"/>
                  </a:lnTo>
                  <a:lnTo>
                    <a:pt x="41" y="70"/>
                  </a:lnTo>
                  <a:lnTo>
                    <a:pt x="43" y="70"/>
                  </a:lnTo>
                  <a:lnTo>
                    <a:pt x="41" y="67"/>
                  </a:lnTo>
                  <a:lnTo>
                    <a:pt x="48" y="53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9" y="42"/>
                  </a:lnTo>
                  <a:lnTo>
                    <a:pt x="58" y="36"/>
                  </a:lnTo>
                  <a:lnTo>
                    <a:pt x="62" y="32"/>
                  </a:lnTo>
                  <a:lnTo>
                    <a:pt x="62" y="28"/>
                  </a:lnTo>
                  <a:lnTo>
                    <a:pt x="66" y="22"/>
                  </a:lnTo>
                  <a:lnTo>
                    <a:pt x="71" y="24"/>
                  </a:lnTo>
                  <a:lnTo>
                    <a:pt x="76" y="18"/>
                  </a:lnTo>
                  <a:lnTo>
                    <a:pt x="74" y="11"/>
                  </a:lnTo>
                  <a:lnTo>
                    <a:pt x="69" y="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38" name="Freeform 1465"/>
            <p:cNvSpPr>
              <a:spLocks/>
            </p:cNvSpPr>
            <p:nvPr/>
          </p:nvSpPr>
          <p:spPr bwMode="auto">
            <a:xfrm>
              <a:off x="2481" y="2174"/>
              <a:ext cx="93" cy="127"/>
            </a:xfrm>
            <a:custGeom>
              <a:avLst/>
              <a:gdLst>
                <a:gd name="T0" fmla="*/ 74 w 93"/>
                <a:gd name="T1" fmla="*/ 0 h 127"/>
                <a:gd name="T2" fmla="*/ 78 w 93"/>
                <a:gd name="T3" fmla="*/ 7 h 127"/>
                <a:gd name="T4" fmla="*/ 81 w 93"/>
                <a:gd name="T5" fmla="*/ 19 h 127"/>
                <a:gd name="T6" fmla="*/ 82 w 93"/>
                <a:gd name="T7" fmla="*/ 32 h 127"/>
                <a:gd name="T8" fmla="*/ 76 w 93"/>
                <a:gd name="T9" fmla="*/ 36 h 127"/>
                <a:gd name="T10" fmla="*/ 69 w 93"/>
                <a:gd name="T11" fmla="*/ 42 h 127"/>
                <a:gd name="T12" fmla="*/ 82 w 93"/>
                <a:gd name="T13" fmla="*/ 52 h 127"/>
                <a:gd name="T14" fmla="*/ 88 w 93"/>
                <a:gd name="T15" fmla="*/ 63 h 127"/>
                <a:gd name="T16" fmla="*/ 82 w 93"/>
                <a:gd name="T17" fmla="*/ 70 h 127"/>
                <a:gd name="T18" fmla="*/ 76 w 93"/>
                <a:gd name="T19" fmla="*/ 81 h 127"/>
                <a:gd name="T20" fmla="*/ 78 w 93"/>
                <a:gd name="T21" fmla="*/ 92 h 127"/>
                <a:gd name="T22" fmla="*/ 82 w 93"/>
                <a:gd name="T23" fmla="*/ 101 h 127"/>
                <a:gd name="T24" fmla="*/ 92 w 93"/>
                <a:gd name="T25" fmla="*/ 116 h 127"/>
                <a:gd name="T26" fmla="*/ 92 w 93"/>
                <a:gd name="T27" fmla="*/ 122 h 127"/>
                <a:gd name="T28" fmla="*/ 78 w 93"/>
                <a:gd name="T29" fmla="*/ 122 h 127"/>
                <a:gd name="T30" fmla="*/ 55 w 93"/>
                <a:gd name="T31" fmla="*/ 125 h 127"/>
                <a:gd name="T32" fmla="*/ 37 w 93"/>
                <a:gd name="T33" fmla="*/ 125 h 127"/>
                <a:gd name="T34" fmla="*/ 21 w 93"/>
                <a:gd name="T35" fmla="*/ 125 h 127"/>
                <a:gd name="T36" fmla="*/ 17 w 93"/>
                <a:gd name="T37" fmla="*/ 113 h 127"/>
                <a:gd name="T38" fmla="*/ 11 w 93"/>
                <a:gd name="T39" fmla="*/ 105 h 127"/>
                <a:gd name="T40" fmla="*/ 7 w 93"/>
                <a:gd name="T41" fmla="*/ 101 h 127"/>
                <a:gd name="T42" fmla="*/ 0 w 93"/>
                <a:gd name="T43" fmla="*/ 99 h 127"/>
                <a:gd name="T44" fmla="*/ 7 w 93"/>
                <a:gd name="T45" fmla="*/ 81 h 127"/>
                <a:gd name="T46" fmla="*/ 21 w 93"/>
                <a:gd name="T47" fmla="*/ 70 h 127"/>
                <a:gd name="T48" fmla="*/ 28 w 93"/>
                <a:gd name="T49" fmla="*/ 70 h 127"/>
                <a:gd name="T50" fmla="*/ 32 w 93"/>
                <a:gd name="T51" fmla="*/ 75 h 127"/>
                <a:gd name="T52" fmla="*/ 41 w 93"/>
                <a:gd name="T53" fmla="*/ 70 h 127"/>
                <a:gd name="T54" fmla="*/ 41 w 93"/>
                <a:gd name="T55" fmla="*/ 67 h 127"/>
                <a:gd name="T56" fmla="*/ 52 w 93"/>
                <a:gd name="T57" fmla="*/ 50 h 127"/>
                <a:gd name="T58" fmla="*/ 59 w 93"/>
                <a:gd name="T59" fmla="*/ 42 h 127"/>
                <a:gd name="T60" fmla="*/ 62 w 93"/>
                <a:gd name="T61" fmla="*/ 32 h 127"/>
                <a:gd name="T62" fmla="*/ 66 w 93"/>
                <a:gd name="T63" fmla="*/ 22 h 127"/>
                <a:gd name="T64" fmla="*/ 76 w 93"/>
                <a:gd name="T65" fmla="*/ 18 h 127"/>
                <a:gd name="T66" fmla="*/ 69 w 93"/>
                <a:gd name="T67" fmla="*/ 8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"/>
                <a:gd name="T103" fmla="*/ 0 h 127"/>
                <a:gd name="T104" fmla="*/ 93 w 93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" h="127">
                  <a:moveTo>
                    <a:pt x="69" y="0"/>
                  </a:moveTo>
                  <a:lnTo>
                    <a:pt x="74" y="0"/>
                  </a:lnTo>
                  <a:lnTo>
                    <a:pt x="74" y="4"/>
                  </a:lnTo>
                  <a:lnTo>
                    <a:pt x="78" y="7"/>
                  </a:lnTo>
                  <a:lnTo>
                    <a:pt x="81" y="14"/>
                  </a:lnTo>
                  <a:lnTo>
                    <a:pt x="81" y="19"/>
                  </a:lnTo>
                  <a:lnTo>
                    <a:pt x="81" y="26"/>
                  </a:lnTo>
                  <a:lnTo>
                    <a:pt x="82" y="32"/>
                  </a:lnTo>
                  <a:lnTo>
                    <a:pt x="88" y="36"/>
                  </a:lnTo>
                  <a:lnTo>
                    <a:pt x="76" y="36"/>
                  </a:lnTo>
                  <a:lnTo>
                    <a:pt x="71" y="36"/>
                  </a:lnTo>
                  <a:lnTo>
                    <a:pt x="69" y="42"/>
                  </a:lnTo>
                  <a:lnTo>
                    <a:pt x="78" y="50"/>
                  </a:lnTo>
                  <a:lnTo>
                    <a:pt x="82" y="52"/>
                  </a:lnTo>
                  <a:lnTo>
                    <a:pt x="85" y="60"/>
                  </a:lnTo>
                  <a:lnTo>
                    <a:pt x="88" y="63"/>
                  </a:lnTo>
                  <a:lnTo>
                    <a:pt x="88" y="67"/>
                  </a:lnTo>
                  <a:lnTo>
                    <a:pt x="82" y="70"/>
                  </a:lnTo>
                  <a:lnTo>
                    <a:pt x="78" y="80"/>
                  </a:lnTo>
                  <a:lnTo>
                    <a:pt x="76" y="81"/>
                  </a:lnTo>
                  <a:lnTo>
                    <a:pt x="76" y="91"/>
                  </a:lnTo>
                  <a:lnTo>
                    <a:pt x="78" y="92"/>
                  </a:lnTo>
                  <a:lnTo>
                    <a:pt x="78" y="99"/>
                  </a:lnTo>
                  <a:lnTo>
                    <a:pt x="82" y="101"/>
                  </a:lnTo>
                  <a:lnTo>
                    <a:pt x="82" y="108"/>
                  </a:lnTo>
                  <a:lnTo>
                    <a:pt x="92" y="116"/>
                  </a:lnTo>
                  <a:lnTo>
                    <a:pt x="93" y="116"/>
                  </a:lnTo>
                  <a:lnTo>
                    <a:pt x="92" y="122"/>
                  </a:lnTo>
                  <a:lnTo>
                    <a:pt x="93" y="125"/>
                  </a:lnTo>
                  <a:lnTo>
                    <a:pt x="78" y="122"/>
                  </a:lnTo>
                  <a:lnTo>
                    <a:pt x="59" y="125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37" y="125"/>
                  </a:lnTo>
                  <a:lnTo>
                    <a:pt x="37" y="127"/>
                  </a:lnTo>
                  <a:lnTo>
                    <a:pt x="21" y="125"/>
                  </a:lnTo>
                  <a:lnTo>
                    <a:pt x="17" y="122"/>
                  </a:lnTo>
                  <a:lnTo>
                    <a:pt x="17" y="113"/>
                  </a:lnTo>
                  <a:lnTo>
                    <a:pt x="17" y="108"/>
                  </a:lnTo>
                  <a:lnTo>
                    <a:pt x="11" y="105"/>
                  </a:lnTo>
                  <a:lnTo>
                    <a:pt x="10" y="105"/>
                  </a:lnTo>
                  <a:lnTo>
                    <a:pt x="7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4" y="91"/>
                  </a:lnTo>
                  <a:lnTo>
                    <a:pt x="7" y="81"/>
                  </a:lnTo>
                  <a:lnTo>
                    <a:pt x="14" y="75"/>
                  </a:lnTo>
                  <a:lnTo>
                    <a:pt x="21" y="70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7" y="75"/>
                  </a:lnTo>
                  <a:lnTo>
                    <a:pt x="41" y="70"/>
                  </a:lnTo>
                  <a:lnTo>
                    <a:pt x="43" y="70"/>
                  </a:lnTo>
                  <a:lnTo>
                    <a:pt x="41" y="67"/>
                  </a:lnTo>
                  <a:lnTo>
                    <a:pt x="48" y="53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9" y="42"/>
                  </a:lnTo>
                  <a:lnTo>
                    <a:pt x="58" y="36"/>
                  </a:lnTo>
                  <a:lnTo>
                    <a:pt x="62" y="32"/>
                  </a:lnTo>
                  <a:lnTo>
                    <a:pt x="62" y="28"/>
                  </a:lnTo>
                  <a:lnTo>
                    <a:pt x="66" y="22"/>
                  </a:lnTo>
                  <a:lnTo>
                    <a:pt x="71" y="24"/>
                  </a:lnTo>
                  <a:lnTo>
                    <a:pt x="76" y="18"/>
                  </a:lnTo>
                  <a:lnTo>
                    <a:pt x="74" y="11"/>
                  </a:lnTo>
                  <a:lnTo>
                    <a:pt x="69" y="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4" name="Group 1469"/>
          <p:cNvGrpSpPr>
            <a:grpSpLocks/>
          </p:cNvGrpSpPr>
          <p:nvPr/>
        </p:nvGrpSpPr>
        <p:grpSpPr bwMode="auto">
          <a:xfrm>
            <a:off x="4960056" y="2640190"/>
            <a:ext cx="139700" cy="160867"/>
            <a:chOff x="2792" y="2268"/>
            <a:chExt cx="99" cy="114"/>
          </a:xfrm>
        </p:grpSpPr>
        <p:sp>
          <p:nvSpPr>
            <p:cNvPr id="142435" name="Freeform 1467"/>
            <p:cNvSpPr>
              <a:spLocks/>
            </p:cNvSpPr>
            <p:nvPr/>
          </p:nvSpPr>
          <p:spPr bwMode="auto">
            <a:xfrm>
              <a:off x="2792" y="2268"/>
              <a:ext cx="99" cy="114"/>
            </a:xfrm>
            <a:custGeom>
              <a:avLst/>
              <a:gdLst>
                <a:gd name="T0" fmla="*/ 3 w 99"/>
                <a:gd name="T1" fmla="*/ 10 h 114"/>
                <a:gd name="T2" fmla="*/ 5 w 99"/>
                <a:gd name="T3" fmla="*/ 6 h 114"/>
                <a:gd name="T4" fmla="*/ 12 w 99"/>
                <a:gd name="T5" fmla="*/ 4 h 114"/>
                <a:gd name="T6" fmla="*/ 19 w 99"/>
                <a:gd name="T7" fmla="*/ 0 h 114"/>
                <a:gd name="T8" fmla="*/ 22 w 99"/>
                <a:gd name="T9" fmla="*/ 4 h 114"/>
                <a:gd name="T10" fmla="*/ 23 w 99"/>
                <a:gd name="T11" fmla="*/ 4 h 114"/>
                <a:gd name="T12" fmla="*/ 30 w 99"/>
                <a:gd name="T13" fmla="*/ 6 h 114"/>
                <a:gd name="T14" fmla="*/ 44 w 99"/>
                <a:gd name="T15" fmla="*/ 10 h 114"/>
                <a:gd name="T16" fmla="*/ 56 w 99"/>
                <a:gd name="T17" fmla="*/ 17 h 114"/>
                <a:gd name="T18" fmla="*/ 69 w 99"/>
                <a:gd name="T19" fmla="*/ 18 h 114"/>
                <a:gd name="T20" fmla="*/ 74 w 99"/>
                <a:gd name="T21" fmla="*/ 10 h 114"/>
                <a:gd name="T22" fmla="*/ 79 w 99"/>
                <a:gd name="T23" fmla="*/ 10 h 114"/>
                <a:gd name="T24" fmla="*/ 86 w 99"/>
                <a:gd name="T25" fmla="*/ 10 h 114"/>
                <a:gd name="T26" fmla="*/ 90 w 99"/>
                <a:gd name="T27" fmla="*/ 13 h 114"/>
                <a:gd name="T28" fmla="*/ 99 w 99"/>
                <a:gd name="T29" fmla="*/ 13 h 114"/>
                <a:gd name="T30" fmla="*/ 87 w 99"/>
                <a:gd name="T31" fmla="*/ 25 h 114"/>
                <a:gd name="T32" fmla="*/ 87 w 99"/>
                <a:gd name="T33" fmla="*/ 66 h 114"/>
                <a:gd name="T34" fmla="*/ 94 w 99"/>
                <a:gd name="T35" fmla="*/ 74 h 114"/>
                <a:gd name="T36" fmla="*/ 93 w 99"/>
                <a:gd name="T37" fmla="*/ 80 h 114"/>
                <a:gd name="T38" fmla="*/ 86 w 99"/>
                <a:gd name="T39" fmla="*/ 83 h 114"/>
                <a:gd name="T40" fmla="*/ 86 w 99"/>
                <a:gd name="T41" fmla="*/ 86 h 114"/>
                <a:gd name="T42" fmla="*/ 81 w 99"/>
                <a:gd name="T43" fmla="*/ 87 h 114"/>
                <a:gd name="T44" fmla="*/ 76 w 99"/>
                <a:gd name="T45" fmla="*/ 90 h 114"/>
                <a:gd name="T46" fmla="*/ 74 w 99"/>
                <a:gd name="T47" fmla="*/ 97 h 114"/>
                <a:gd name="T48" fmla="*/ 69 w 99"/>
                <a:gd name="T49" fmla="*/ 108 h 114"/>
                <a:gd name="T50" fmla="*/ 64 w 99"/>
                <a:gd name="T51" fmla="*/ 114 h 114"/>
                <a:gd name="T52" fmla="*/ 49 w 99"/>
                <a:gd name="T53" fmla="*/ 101 h 114"/>
                <a:gd name="T54" fmla="*/ 49 w 99"/>
                <a:gd name="T55" fmla="*/ 94 h 114"/>
                <a:gd name="T56" fmla="*/ 5 w 99"/>
                <a:gd name="T57" fmla="*/ 69 h 114"/>
                <a:gd name="T58" fmla="*/ 0 w 99"/>
                <a:gd name="T59" fmla="*/ 69 h 114"/>
                <a:gd name="T60" fmla="*/ 0 w 99"/>
                <a:gd name="T61" fmla="*/ 55 h 114"/>
                <a:gd name="T62" fmla="*/ 9 w 99"/>
                <a:gd name="T63" fmla="*/ 42 h 114"/>
                <a:gd name="T64" fmla="*/ 15 w 99"/>
                <a:gd name="T65" fmla="*/ 35 h 114"/>
                <a:gd name="T66" fmla="*/ 9 w 99"/>
                <a:gd name="T67" fmla="*/ 25 h 114"/>
                <a:gd name="T68" fmla="*/ 8 w 99"/>
                <a:gd name="T69" fmla="*/ 18 h 114"/>
                <a:gd name="T70" fmla="*/ 8 w 99"/>
                <a:gd name="T71" fmla="*/ 14 h 114"/>
                <a:gd name="T72" fmla="*/ 3 w 99"/>
                <a:gd name="T73" fmla="*/ 13 h 114"/>
                <a:gd name="T74" fmla="*/ 3 w 99"/>
                <a:gd name="T75" fmla="*/ 10 h 1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"/>
                <a:gd name="T115" fmla="*/ 0 h 114"/>
                <a:gd name="T116" fmla="*/ 99 w 99"/>
                <a:gd name="T117" fmla="*/ 114 h 1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" h="114">
                  <a:moveTo>
                    <a:pt x="3" y="10"/>
                  </a:moveTo>
                  <a:lnTo>
                    <a:pt x="5" y="6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30" y="6"/>
                  </a:lnTo>
                  <a:lnTo>
                    <a:pt x="44" y="10"/>
                  </a:lnTo>
                  <a:lnTo>
                    <a:pt x="56" y="17"/>
                  </a:lnTo>
                  <a:lnTo>
                    <a:pt x="69" y="18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6" y="10"/>
                  </a:lnTo>
                  <a:lnTo>
                    <a:pt x="90" y="13"/>
                  </a:lnTo>
                  <a:lnTo>
                    <a:pt x="99" y="13"/>
                  </a:lnTo>
                  <a:lnTo>
                    <a:pt x="87" y="25"/>
                  </a:lnTo>
                  <a:lnTo>
                    <a:pt x="87" y="66"/>
                  </a:lnTo>
                  <a:lnTo>
                    <a:pt x="94" y="74"/>
                  </a:lnTo>
                  <a:lnTo>
                    <a:pt x="93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1" y="87"/>
                  </a:lnTo>
                  <a:lnTo>
                    <a:pt x="76" y="90"/>
                  </a:lnTo>
                  <a:lnTo>
                    <a:pt x="74" y="97"/>
                  </a:lnTo>
                  <a:lnTo>
                    <a:pt x="69" y="108"/>
                  </a:lnTo>
                  <a:lnTo>
                    <a:pt x="64" y="114"/>
                  </a:lnTo>
                  <a:lnTo>
                    <a:pt x="49" y="101"/>
                  </a:lnTo>
                  <a:lnTo>
                    <a:pt x="49" y="94"/>
                  </a:lnTo>
                  <a:lnTo>
                    <a:pt x="5" y="69"/>
                  </a:lnTo>
                  <a:lnTo>
                    <a:pt x="0" y="69"/>
                  </a:lnTo>
                  <a:lnTo>
                    <a:pt x="0" y="55"/>
                  </a:lnTo>
                  <a:lnTo>
                    <a:pt x="9" y="42"/>
                  </a:lnTo>
                  <a:lnTo>
                    <a:pt x="15" y="35"/>
                  </a:lnTo>
                  <a:lnTo>
                    <a:pt x="9" y="25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3" y="13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36" name="Freeform 1468"/>
            <p:cNvSpPr>
              <a:spLocks/>
            </p:cNvSpPr>
            <p:nvPr/>
          </p:nvSpPr>
          <p:spPr bwMode="auto">
            <a:xfrm>
              <a:off x="2792" y="2268"/>
              <a:ext cx="99" cy="114"/>
            </a:xfrm>
            <a:custGeom>
              <a:avLst/>
              <a:gdLst>
                <a:gd name="T0" fmla="*/ 3 w 99"/>
                <a:gd name="T1" fmla="*/ 10 h 114"/>
                <a:gd name="T2" fmla="*/ 5 w 99"/>
                <a:gd name="T3" fmla="*/ 6 h 114"/>
                <a:gd name="T4" fmla="*/ 12 w 99"/>
                <a:gd name="T5" fmla="*/ 4 h 114"/>
                <a:gd name="T6" fmla="*/ 19 w 99"/>
                <a:gd name="T7" fmla="*/ 0 h 114"/>
                <a:gd name="T8" fmla="*/ 22 w 99"/>
                <a:gd name="T9" fmla="*/ 4 h 114"/>
                <a:gd name="T10" fmla="*/ 23 w 99"/>
                <a:gd name="T11" fmla="*/ 4 h 114"/>
                <a:gd name="T12" fmla="*/ 30 w 99"/>
                <a:gd name="T13" fmla="*/ 6 h 114"/>
                <a:gd name="T14" fmla="*/ 44 w 99"/>
                <a:gd name="T15" fmla="*/ 10 h 114"/>
                <a:gd name="T16" fmla="*/ 56 w 99"/>
                <a:gd name="T17" fmla="*/ 17 h 114"/>
                <a:gd name="T18" fmla="*/ 69 w 99"/>
                <a:gd name="T19" fmla="*/ 18 h 114"/>
                <a:gd name="T20" fmla="*/ 74 w 99"/>
                <a:gd name="T21" fmla="*/ 10 h 114"/>
                <a:gd name="T22" fmla="*/ 79 w 99"/>
                <a:gd name="T23" fmla="*/ 10 h 114"/>
                <a:gd name="T24" fmla="*/ 86 w 99"/>
                <a:gd name="T25" fmla="*/ 10 h 114"/>
                <a:gd name="T26" fmla="*/ 90 w 99"/>
                <a:gd name="T27" fmla="*/ 13 h 114"/>
                <a:gd name="T28" fmla="*/ 99 w 99"/>
                <a:gd name="T29" fmla="*/ 13 h 114"/>
                <a:gd name="T30" fmla="*/ 87 w 99"/>
                <a:gd name="T31" fmla="*/ 25 h 114"/>
                <a:gd name="T32" fmla="*/ 87 w 99"/>
                <a:gd name="T33" fmla="*/ 66 h 114"/>
                <a:gd name="T34" fmla="*/ 94 w 99"/>
                <a:gd name="T35" fmla="*/ 74 h 114"/>
                <a:gd name="T36" fmla="*/ 93 w 99"/>
                <a:gd name="T37" fmla="*/ 80 h 114"/>
                <a:gd name="T38" fmla="*/ 86 w 99"/>
                <a:gd name="T39" fmla="*/ 83 h 114"/>
                <a:gd name="T40" fmla="*/ 86 w 99"/>
                <a:gd name="T41" fmla="*/ 86 h 114"/>
                <a:gd name="T42" fmla="*/ 81 w 99"/>
                <a:gd name="T43" fmla="*/ 87 h 114"/>
                <a:gd name="T44" fmla="*/ 76 w 99"/>
                <a:gd name="T45" fmla="*/ 90 h 114"/>
                <a:gd name="T46" fmla="*/ 74 w 99"/>
                <a:gd name="T47" fmla="*/ 97 h 114"/>
                <a:gd name="T48" fmla="*/ 69 w 99"/>
                <a:gd name="T49" fmla="*/ 108 h 114"/>
                <a:gd name="T50" fmla="*/ 64 w 99"/>
                <a:gd name="T51" fmla="*/ 114 h 114"/>
                <a:gd name="T52" fmla="*/ 49 w 99"/>
                <a:gd name="T53" fmla="*/ 101 h 114"/>
                <a:gd name="T54" fmla="*/ 49 w 99"/>
                <a:gd name="T55" fmla="*/ 94 h 114"/>
                <a:gd name="T56" fmla="*/ 5 w 99"/>
                <a:gd name="T57" fmla="*/ 69 h 114"/>
                <a:gd name="T58" fmla="*/ 0 w 99"/>
                <a:gd name="T59" fmla="*/ 69 h 114"/>
                <a:gd name="T60" fmla="*/ 0 w 99"/>
                <a:gd name="T61" fmla="*/ 55 h 114"/>
                <a:gd name="T62" fmla="*/ 9 w 99"/>
                <a:gd name="T63" fmla="*/ 42 h 114"/>
                <a:gd name="T64" fmla="*/ 15 w 99"/>
                <a:gd name="T65" fmla="*/ 35 h 114"/>
                <a:gd name="T66" fmla="*/ 9 w 99"/>
                <a:gd name="T67" fmla="*/ 25 h 114"/>
                <a:gd name="T68" fmla="*/ 8 w 99"/>
                <a:gd name="T69" fmla="*/ 18 h 114"/>
                <a:gd name="T70" fmla="*/ 8 w 99"/>
                <a:gd name="T71" fmla="*/ 14 h 114"/>
                <a:gd name="T72" fmla="*/ 3 w 99"/>
                <a:gd name="T73" fmla="*/ 13 h 114"/>
                <a:gd name="T74" fmla="*/ 3 w 99"/>
                <a:gd name="T75" fmla="*/ 10 h 1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"/>
                <a:gd name="T115" fmla="*/ 0 h 114"/>
                <a:gd name="T116" fmla="*/ 99 w 99"/>
                <a:gd name="T117" fmla="*/ 114 h 1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" h="114">
                  <a:moveTo>
                    <a:pt x="3" y="10"/>
                  </a:moveTo>
                  <a:lnTo>
                    <a:pt x="5" y="6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30" y="6"/>
                  </a:lnTo>
                  <a:lnTo>
                    <a:pt x="44" y="10"/>
                  </a:lnTo>
                  <a:lnTo>
                    <a:pt x="56" y="17"/>
                  </a:lnTo>
                  <a:lnTo>
                    <a:pt x="69" y="18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6" y="10"/>
                  </a:lnTo>
                  <a:lnTo>
                    <a:pt x="90" y="13"/>
                  </a:lnTo>
                  <a:lnTo>
                    <a:pt x="99" y="13"/>
                  </a:lnTo>
                  <a:lnTo>
                    <a:pt x="87" y="25"/>
                  </a:lnTo>
                  <a:lnTo>
                    <a:pt x="87" y="66"/>
                  </a:lnTo>
                  <a:lnTo>
                    <a:pt x="94" y="74"/>
                  </a:lnTo>
                  <a:lnTo>
                    <a:pt x="93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1" y="87"/>
                  </a:lnTo>
                  <a:lnTo>
                    <a:pt x="76" y="90"/>
                  </a:lnTo>
                  <a:lnTo>
                    <a:pt x="74" y="97"/>
                  </a:lnTo>
                  <a:lnTo>
                    <a:pt x="69" y="108"/>
                  </a:lnTo>
                  <a:lnTo>
                    <a:pt x="64" y="114"/>
                  </a:lnTo>
                  <a:lnTo>
                    <a:pt x="49" y="101"/>
                  </a:lnTo>
                  <a:lnTo>
                    <a:pt x="49" y="94"/>
                  </a:lnTo>
                  <a:lnTo>
                    <a:pt x="5" y="69"/>
                  </a:lnTo>
                  <a:lnTo>
                    <a:pt x="0" y="69"/>
                  </a:lnTo>
                  <a:lnTo>
                    <a:pt x="0" y="55"/>
                  </a:lnTo>
                  <a:lnTo>
                    <a:pt x="9" y="42"/>
                  </a:lnTo>
                  <a:lnTo>
                    <a:pt x="15" y="35"/>
                  </a:lnTo>
                  <a:lnTo>
                    <a:pt x="9" y="25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3" y="13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5" name="Group 1472"/>
          <p:cNvGrpSpPr>
            <a:grpSpLocks/>
          </p:cNvGrpSpPr>
          <p:nvPr/>
        </p:nvGrpSpPr>
        <p:grpSpPr bwMode="auto">
          <a:xfrm>
            <a:off x="5118101" y="2909712"/>
            <a:ext cx="1411" cy="9878"/>
            <a:chOff x="2904" y="2459"/>
            <a:chExt cx="1" cy="7"/>
          </a:xfrm>
        </p:grpSpPr>
        <p:sp>
          <p:nvSpPr>
            <p:cNvPr id="142433" name="Freeform 1470"/>
            <p:cNvSpPr>
              <a:spLocks/>
            </p:cNvSpPr>
            <p:nvPr/>
          </p:nvSpPr>
          <p:spPr bwMode="auto">
            <a:xfrm>
              <a:off x="2904" y="2459"/>
              <a:ext cx="1" cy="7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2 h 7"/>
                <a:gd name="T6" fmla="*/ 0 w 1"/>
                <a:gd name="T7" fmla="*/ 0 h 7"/>
                <a:gd name="T8" fmla="*/ 1 w 1"/>
                <a:gd name="T9" fmla="*/ 0 h 7"/>
                <a:gd name="T10" fmla="*/ 1 w 1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7"/>
                <a:gd name="T20" fmla="*/ 1 w 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7">
                  <a:moveTo>
                    <a:pt x="1" y="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34" name="Freeform 1471"/>
            <p:cNvSpPr>
              <a:spLocks/>
            </p:cNvSpPr>
            <p:nvPr/>
          </p:nvSpPr>
          <p:spPr bwMode="auto">
            <a:xfrm>
              <a:off x="2904" y="2459"/>
              <a:ext cx="1" cy="7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2 h 7"/>
                <a:gd name="T6" fmla="*/ 0 w 1"/>
                <a:gd name="T7" fmla="*/ 0 h 7"/>
                <a:gd name="T8" fmla="*/ 1 w 1"/>
                <a:gd name="T9" fmla="*/ 0 h 7"/>
                <a:gd name="T10" fmla="*/ 1 w 1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7"/>
                <a:gd name="T20" fmla="*/ 1 w 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7">
                  <a:moveTo>
                    <a:pt x="1" y="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6" name="Group 1475"/>
          <p:cNvGrpSpPr>
            <a:grpSpLocks/>
          </p:cNvGrpSpPr>
          <p:nvPr/>
        </p:nvGrpSpPr>
        <p:grpSpPr bwMode="auto">
          <a:xfrm>
            <a:off x="4567768" y="2661356"/>
            <a:ext cx="127000" cy="141111"/>
            <a:chOff x="2514" y="2283"/>
            <a:chExt cx="90" cy="100"/>
          </a:xfrm>
        </p:grpSpPr>
        <p:sp>
          <p:nvSpPr>
            <p:cNvPr id="142431" name="Freeform 1473"/>
            <p:cNvSpPr>
              <a:spLocks/>
            </p:cNvSpPr>
            <p:nvPr/>
          </p:nvSpPr>
          <p:spPr bwMode="auto">
            <a:xfrm>
              <a:off x="2514" y="2283"/>
              <a:ext cx="90" cy="100"/>
            </a:xfrm>
            <a:custGeom>
              <a:avLst/>
              <a:gdLst>
                <a:gd name="T0" fmla="*/ 66 w 90"/>
                <a:gd name="T1" fmla="*/ 9 h 100"/>
                <a:gd name="T2" fmla="*/ 77 w 90"/>
                <a:gd name="T3" fmla="*/ 0 h 100"/>
                <a:gd name="T4" fmla="*/ 90 w 90"/>
                <a:gd name="T5" fmla="*/ 0 h 100"/>
                <a:gd name="T6" fmla="*/ 89 w 90"/>
                <a:gd name="T7" fmla="*/ 10 h 100"/>
                <a:gd name="T8" fmla="*/ 84 w 90"/>
                <a:gd name="T9" fmla="*/ 27 h 100"/>
                <a:gd name="T10" fmla="*/ 82 w 90"/>
                <a:gd name="T11" fmla="*/ 39 h 100"/>
                <a:gd name="T12" fmla="*/ 82 w 90"/>
                <a:gd name="T13" fmla="*/ 48 h 100"/>
                <a:gd name="T14" fmla="*/ 70 w 90"/>
                <a:gd name="T15" fmla="*/ 54 h 100"/>
                <a:gd name="T16" fmla="*/ 66 w 90"/>
                <a:gd name="T17" fmla="*/ 62 h 100"/>
                <a:gd name="T18" fmla="*/ 60 w 90"/>
                <a:gd name="T19" fmla="*/ 73 h 100"/>
                <a:gd name="T20" fmla="*/ 59 w 90"/>
                <a:gd name="T21" fmla="*/ 86 h 100"/>
                <a:gd name="T22" fmla="*/ 49 w 90"/>
                <a:gd name="T23" fmla="*/ 93 h 100"/>
                <a:gd name="T24" fmla="*/ 43 w 90"/>
                <a:gd name="T25" fmla="*/ 99 h 100"/>
                <a:gd name="T26" fmla="*/ 38 w 90"/>
                <a:gd name="T27" fmla="*/ 93 h 100"/>
                <a:gd name="T28" fmla="*/ 31 w 90"/>
                <a:gd name="T29" fmla="*/ 96 h 100"/>
                <a:gd name="T30" fmla="*/ 25 w 90"/>
                <a:gd name="T31" fmla="*/ 94 h 100"/>
                <a:gd name="T32" fmla="*/ 19 w 90"/>
                <a:gd name="T33" fmla="*/ 93 h 100"/>
                <a:gd name="T34" fmla="*/ 15 w 90"/>
                <a:gd name="T35" fmla="*/ 96 h 100"/>
                <a:gd name="T36" fmla="*/ 8 w 90"/>
                <a:gd name="T37" fmla="*/ 96 h 100"/>
                <a:gd name="T38" fmla="*/ 4 w 90"/>
                <a:gd name="T39" fmla="*/ 83 h 100"/>
                <a:gd name="T40" fmla="*/ 8 w 90"/>
                <a:gd name="T41" fmla="*/ 83 h 100"/>
                <a:gd name="T42" fmla="*/ 11 w 90"/>
                <a:gd name="T43" fmla="*/ 76 h 100"/>
                <a:gd name="T44" fmla="*/ 8 w 90"/>
                <a:gd name="T45" fmla="*/ 66 h 100"/>
                <a:gd name="T46" fmla="*/ 15 w 90"/>
                <a:gd name="T47" fmla="*/ 69 h 100"/>
                <a:gd name="T48" fmla="*/ 26 w 90"/>
                <a:gd name="T49" fmla="*/ 69 h 100"/>
                <a:gd name="T50" fmla="*/ 37 w 90"/>
                <a:gd name="T51" fmla="*/ 71 h 100"/>
                <a:gd name="T52" fmla="*/ 38 w 90"/>
                <a:gd name="T53" fmla="*/ 66 h 100"/>
                <a:gd name="T54" fmla="*/ 43 w 90"/>
                <a:gd name="T55" fmla="*/ 58 h 100"/>
                <a:gd name="T56" fmla="*/ 37 w 90"/>
                <a:gd name="T57" fmla="*/ 44 h 100"/>
                <a:gd name="T58" fmla="*/ 38 w 90"/>
                <a:gd name="T59" fmla="*/ 34 h 100"/>
                <a:gd name="T60" fmla="*/ 38 w 90"/>
                <a:gd name="T61" fmla="*/ 28 h 100"/>
                <a:gd name="T62" fmla="*/ 31 w 90"/>
                <a:gd name="T63" fmla="*/ 27 h 100"/>
                <a:gd name="T64" fmla="*/ 26 w 90"/>
                <a:gd name="T65" fmla="*/ 20 h 100"/>
                <a:gd name="T66" fmla="*/ 26 w 90"/>
                <a:gd name="T67" fmla="*/ 16 h 100"/>
                <a:gd name="T68" fmla="*/ 60 w 90"/>
                <a:gd name="T69" fmla="*/ 16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00"/>
                <a:gd name="T107" fmla="*/ 90 w 90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00">
                  <a:moveTo>
                    <a:pt x="60" y="16"/>
                  </a:moveTo>
                  <a:lnTo>
                    <a:pt x="66" y="9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9" y="10"/>
                  </a:lnTo>
                  <a:lnTo>
                    <a:pt x="84" y="20"/>
                  </a:lnTo>
                  <a:lnTo>
                    <a:pt x="84" y="27"/>
                  </a:lnTo>
                  <a:lnTo>
                    <a:pt x="82" y="32"/>
                  </a:lnTo>
                  <a:lnTo>
                    <a:pt x="82" y="39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74" y="54"/>
                  </a:lnTo>
                  <a:lnTo>
                    <a:pt x="70" y="54"/>
                  </a:lnTo>
                  <a:lnTo>
                    <a:pt x="67" y="59"/>
                  </a:lnTo>
                  <a:lnTo>
                    <a:pt x="66" y="62"/>
                  </a:lnTo>
                  <a:lnTo>
                    <a:pt x="60" y="66"/>
                  </a:lnTo>
                  <a:lnTo>
                    <a:pt x="60" y="73"/>
                  </a:lnTo>
                  <a:lnTo>
                    <a:pt x="60" y="79"/>
                  </a:lnTo>
                  <a:lnTo>
                    <a:pt x="59" y="86"/>
                  </a:lnTo>
                  <a:lnTo>
                    <a:pt x="55" y="90"/>
                  </a:lnTo>
                  <a:lnTo>
                    <a:pt x="49" y="93"/>
                  </a:lnTo>
                  <a:lnTo>
                    <a:pt x="48" y="94"/>
                  </a:lnTo>
                  <a:lnTo>
                    <a:pt x="43" y="99"/>
                  </a:lnTo>
                  <a:lnTo>
                    <a:pt x="40" y="94"/>
                  </a:lnTo>
                  <a:lnTo>
                    <a:pt x="38" y="93"/>
                  </a:lnTo>
                  <a:lnTo>
                    <a:pt x="34" y="93"/>
                  </a:lnTo>
                  <a:lnTo>
                    <a:pt x="31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2" y="94"/>
                  </a:lnTo>
                  <a:lnTo>
                    <a:pt x="19" y="93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100"/>
                  </a:lnTo>
                  <a:lnTo>
                    <a:pt x="8" y="96"/>
                  </a:lnTo>
                  <a:lnTo>
                    <a:pt x="0" y="86"/>
                  </a:lnTo>
                  <a:lnTo>
                    <a:pt x="4" y="83"/>
                  </a:lnTo>
                  <a:lnTo>
                    <a:pt x="7" y="82"/>
                  </a:lnTo>
                  <a:lnTo>
                    <a:pt x="8" y="83"/>
                  </a:lnTo>
                  <a:lnTo>
                    <a:pt x="11" y="83"/>
                  </a:lnTo>
                  <a:lnTo>
                    <a:pt x="11" y="76"/>
                  </a:lnTo>
                  <a:lnTo>
                    <a:pt x="7" y="73"/>
                  </a:lnTo>
                  <a:lnTo>
                    <a:pt x="8" y="66"/>
                  </a:lnTo>
                  <a:lnTo>
                    <a:pt x="11" y="69"/>
                  </a:lnTo>
                  <a:lnTo>
                    <a:pt x="15" y="69"/>
                  </a:lnTo>
                  <a:lnTo>
                    <a:pt x="18" y="62"/>
                  </a:lnTo>
                  <a:lnTo>
                    <a:pt x="26" y="69"/>
                  </a:lnTo>
                  <a:lnTo>
                    <a:pt x="34" y="66"/>
                  </a:lnTo>
                  <a:lnTo>
                    <a:pt x="37" y="71"/>
                  </a:lnTo>
                  <a:lnTo>
                    <a:pt x="38" y="71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3" y="48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7" y="27"/>
                  </a:lnTo>
                  <a:lnTo>
                    <a:pt x="31" y="27"/>
                  </a:lnTo>
                  <a:lnTo>
                    <a:pt x="26" y="28"/>
                  </a:lnTo>
                  <a:lnTo>
                    <a:pt x="26" y="20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45" y="13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32" name="Freeform 1474"/>
            <p:cNvSpPr>
              <a:spLocks/>
            </p:cNvSpPr>
            <p:nvPr/>
          </p:nvSpPr>
          <p:spPr bwMode="auto">
            <a:xfrm>
              <a:off x="2514" y="2283"/>
              <a:ext cx="90" cy="100"/>
            </a:xfrm>
            <a:custGeom>
              <a:avLst/>
              <a:gdLst>
                <a:gd name="T0" fmla="*/ 66 w 90"/>
                <a:gd name="T1" fmla="*/ 9 h 100"/>
                <a:gd name="T2" fmla="*/ 77 w 90"/>
                <a:gd name="T3" fmla="*/ 0 h 100"/>
                <a:gd name="T4" fmla="*/ 90 w 90"/>
                <a:gd name="T5" fmla="*/ 0 h 100"/>
                <a:gd name="T6" fmla="*/ 89 w 90"/>
                <a:gd name="T7" fmla="*/ 10 h 100"/>
                <a:gd name="T8" fmla="*/ 84 w 90"/>
                <a:gd name="T9" fmla="*/ 27 h 100"/>
                <a:gd name="T10" fmla="*/ 82 w 90"/>
                <a:gd name="T11" fmla="*/ 39 h 100"/>
                <a:gd name="T12" fmla="*/ 82 w 90"/>
                <a:gd name="T13" fmla="*/ 48 h 100"/>
                <a:gd name="T14" fmla="*/ 70 w 90"/>
                <a:gd name="T15" fmla="*/ 54 h 100"/>
                <a:gd name="T16" fmla="*/ 66 w 90"/>
                <a:gd name="T17" fmla="*/ 62 h 100"/>
                <a:gd name="T18" fmla="*/ 60 w 90"/>
                <a:gd name="T19" fmla="*/ 73 h 100"/>
                <a:gd name="T20" fmla="*/ 59 w 90"/>
                <a:gd name="T21" fmla="*/ 86 h 100"/>
                <a:gd name="T22" fmla="*/ 49 w 90"/>
                <a:gd name="T23" fmla="*/ 93 h 100"/>
                <a:gd name="T24" fmla="*/ 43 w 90"/>
                <a:gd name="T25" fmla="*/ 99 h 100"/>
                <a:gd name="T26" fmla="*/ 38 w 90"/>
                <a:gd name="T27" fmla="*/ 93 h 100"/>
                <a:gd name="T28" fmla="*/ 31 w 90"/>
                <a:gd name="T29" fmla="*/ 96 h 100"/>
                <a:gd name="T30" fmla="*/ 25 w 90"/>
                <a:gd name="T31" fmla="*/ 94 h 100"/>
                <a:gd name="T32" fmla="*/ 19 w 90"/>
                <a:gd name="T33" fmla="*/ 93 h 100"/>
                <a:gd name="T34" fmla="*/ 15 w 90"/>
                <a:gd name="T35" fmla="*/ 96 h 100"/>
                <a:gd name="T36" fmla="*/ 8 w 90"/>
                <a:gd name="T37" fmla="*/ 96 h 100"/>
                <a:gd name="T38" fmla="*/ 4 w 90"/>
                <a:gd name="T39" fmla="*/ 83 h 100"/>
                <a:gd name="T40" fmla="*/ 8 w 90"/>
                <a:gd name="T41" fmla="*/ 83 h 100"/>
                <a:gd name="T42" fmla="*/ 11 w 90"/>
                <a:gd name="T43" fmla="*/ 76 h 100"/>
                <a:gd name="T44" fmla="*/ 8 w 90"/>
                <a:gd name="T45" fmla="*/ 66 h 100"/>
                <a:gd name="T46" fmla="*/ 15 w 90"/>
                <a:gd name="T47" fmla="*/ 69 h 100"/>
                <a:gd name="T48" fmla="*/ 26 w 90"/>
                <a:gd name="T49" fmla="*/ 69 h 100"/>
                <a:gd name="T50" fmla="*/ 37 w 90"/>
                <a:gd name="T51" fmla="*/ 71 h 100"/>
                <a:gd name="T52" fmla="*/ 38 w 90"/>
                <a:gd name="T53" fmla="*/ 66 h 100"/>
                <a:gd name="T54" fmla="*/ 43 w 90"/>
                <a:gd name="T55" fmla="*/ 58 h 100"/>
                <a:gd name="T56" fmla="*/ 37 w 90"/>
                <a:gd name="T57" fmla="*/ 44 h 100"/>
                <a:gd name="T58" fmla="*/ 38 w 90"/>
                <a:gd name="T59" fmla="*/ 34 h 100"/>
                <a:gd name="T60" fmla="*/ 38 w 90"/>
                <a:gd name="T61" fmla="*/ 28 h 100"/>
                <a:gd name="T62" fmla="*/ 31 w 90"/>
                <a:gd name="T63" fmla="*/ 27 h 100"/>
                <a:gd name="T64" fmla="*/ 26 w 90"/>
                <a:gd name="T65" fmla="*/ 20 h 100"/>
                <a:gd name="T66" fmla="*/ 26 w 90"/>
                <a:gd name="T67" fmla="*/ 16 h 100"/>
                <a:gd name="T68" fmla="*/ 60 w 90"/>
                <a:gd name="T69" fmla="*/ 16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00"/>
                <a:gd name="T107" fmla="*/ 90 w 90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00">
                  <a:moveTo>
                    <a:pt x="60" y="16"/>
                  </a:moveTo>
                  <a:lnTo>
                    <a:pt x="66" y="9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9" y="10"/>
                  </a:lnTo>
                  <a:lnTo>
                    <a:pt x="84" y="20"/>
                  </a:lnTo>
                  <a:lnTo>
                    <a:pt x="84" y="27"/>
                  </a:lnTo>
                  <a:lnTo>
                    <a:pt x="82" y="32"/>
                  </a:lnTo>
                  <a:lnTo>
                    <a:pt x="82" y="39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74" y="54"/>
                  </a:lnTo>
                  <a:lnTo>
                    <a:pt x="70" y="54"/>
                  </a:lnTo>
                  <a:lnTo>
                    <a:pt x="67" y="59"/>
                  </a:lnTo>
                  <a:lnTo>
                    <a:pt x="66" y="62"/>
                  </a:lnTo>
                  <a:lnTo>
                    <a:pt x="60" y="66"/>
                  </a:lnTo>
                  <a:lnTo>
                    <a:pt x="60" y="73"/>
                  </a:lnTo>
                  <a:lnTo>
                    <a:pt x="60" y="79"/>
                  </a:lnTo>
                  <a:lnTo>
                    <a:pt x="59" y="86"/>
                  </a:lnTo>
                  <a:lnTo>
                    <a:pt x="55" y="90"/>
                  </a:lnTo>
                  <a:lnTo>
                    <a:pt x="49" y="93"/>
                  </a:lnTo>
                  <a:lnTo>
                    <a:pt x="48" y="94"/>
                  </a:lnTo>
                  <a:lnTo>
                    <a:pt x="43" y="99"/>
                  </a:lnTo>
                  <a:lnTo>
                    <a:pt x="40" y="94"/>
                  </a:lnTo>
                  <a:lnTo>
                    <a:pt x="38" y="93"/>
                  </a:lnTo>
                  <a:lnTo>
                    <a:pt x="34" y="93"/>
                  </a:lnTo>
                  <a:lnTo>
                    <a:pt x="31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2" y="94"/>
                  </a:lnTo>
                  <a:lnTo>
                    <a:pt x="19" y="93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100"/>
                  </a:lnTo>
                  <a:lnTo>
                    <a:pt x="8" y="96"/>
                  </a:lnTo>
                  <a:lnTo>
                    <a:pt x="0" y="86"/>
                  </a:lnTo>
                  <a:lnTo>
                    <a:pt x="4" y="83"/>
                  </a:lnTo>
                  <a:lnTo>
                    <a:pt x="7" y="82"/>
                  </a:lnTo>
                  <a:lnTo>
                    <a:pt x="8" y="83"/>
                  </a:lnTo>
                  <a:lnTo>
                    <a:pt x="11" y="83"/>
                  </a:lnTo>
                  <a:lnTo>
                    <a:pt x="11" y="76"/>
                  </a:lnTo>
                  <a:lnTo>
                    <a:pt x="7" y="73"/>
                  </a:lnTo>
                  <a:lnTo>
                    <a:pt x="8" y="66"/>
                  </a:lnTo>
                  <a:lnTo>
                    <a:pt x="11" y="69"/>
                  </a:lnTo>
                  <a:lnTo>
                    <a:pt x="15" y="69"/>
                  </a:lnTo>
                  <a:lnTo>
                    <a:pt x="18" y="62"/>
                  </a:lnTo>
                  <a:lnTo>
                    <a:pt x="26" y="69"/>
                  </a:lnTo>
                  <a:lnTo>
                    <a:pt x="34" y="66"/>
                  </a:lnTo>
                  <a:lnTo>
                    <a:pt x="37" y="71"/>
                  </a:lnTo>
                  <a:lnTo>
                    <a:pt x="38" y="71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3" y="48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7" y="27"/>
                  </a:lnTo>
                  <a:lnTo>
                    <a:pt x="31" y="27"/>
                  </a:lnTo>
                  <a:lnTo>
                    <a:pt x="26" y="28"/>
                  </a:lnTo>
                  <a:lnTo>
                    <a:pt x="26" y="20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45" y="13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7" name="Group 1478"/>
          <p:cNvGrpSpPr>
            <a:grpSpLocks/>
          </p:cNvGrpSpPr>
          <p:nvPr/>
        </p:nvGrpSpPr>
        <p:grpSpPr bwMode="auto">
          <a:xfrm>
            <a:off x="4182534" y="2580923"/>
            <a:ext cx="64911" cy="69144"/>
            <a:chOff x="2241" y="2226"/>
            <a:chExt cx="46" cy="49"/>
          </a:xfrm>
        </p:grpSpPr>
        <p:sp>
          <p:nvSpPr>
            <p:cNvPr id="142429" name="Freeform 1476"/>
            <p:cNvSpPr>
              <a:spLocks/>
            </p:cNvSpPr>
            <p:nvPr/>
          </p:nvSpPr>
          <p:spPr bwMode="auto">
            <a:xfrm>
              <a:off x="2241" y="2226"/>
              <a:ext cx="46" cy="49"/>
            </a:xfrm>
            <a:custGeom>
              <a:avLst/>
              <a:gdLst>
                <a:gd name="T0" fmla="*/ 12 w 46"/>
                <a:gd name="T1" fmla="*/ 0 h 49"/>
                <a:gd name="T2" fmla="*/ 17 w 46"/>
                <a:gd name="T3" fmla="*/ 0 h 49"/>
                <a:gd name="T4" fmla="*/ 20 w 46"/>
                <a:gd name="T5" fmla="*/ 7 h 49"/>
                <a:gd name="T6" fmla="*/ 20 w 46"/>
                <a:gd name="T7" fmla="*/ 14 h 49"/>
                <a:gd name="T8" fmla="*/ 25 w 46"/>
                <a:gd name="T9" fmla="*/ 14 h 49"/>
                <a:gd name="T10" fmla="*/ 30 w 46"/>
                <a:gd name="T11" fmla="*/ 14 h 49"/>
                <a:gd name="T12" fmla="*/ 30 w 46"/>
                <a:gd name="T13" fmla="*/ 10 h 49"/>
                <a:gd name="T14" fmla="*/ 35 w 46"/>
                <a:gd name="T15" fmla="*/ 11 h 49"/>
                <a:gd name="T16" fmla="*/ 35 w 46"/>
                <a:gd name="T17" fmla="*/ 17 h 49"/>
                <a:gd name="T18" fmla="*/ 35 w 46"/>
                <a:gd name="T19" fmla="*/ 21 h 49"/>
                <a:gd name="T20" fmla="*/ 35 w 46"/>
                <a:gd name="T21" fmla="*/ 22 h 49"/>
                <a:gd name="T22" fmla="*/ 36 w 46"/>
                <a:gd name="T23" fmla="*/ 28 h 49"/>
                <a:gd name="T24" fmla="*/ 42 w 46"/>
                <a:gd name="T25" fmla="*/ 28 h 49"/>
                <a:gd name="T26" fmla="*/ 43 w 46"/>
                <a:gd name="T27" fmla="*/ 29 h 49"/>
                <a:gd name="T28" fmla="*/ 46 w 46"/>
                <a:gd name="T29" fmla="*/ 31 h 49"/>
                <a:gd name="T30" fmla="*/ 43 w 46"/>
                <a:gd name="T31" fmla="*/ 40 h 49"/>
                <a:gd name="T32" fmla="*/ 46 w 46"/>
                <a:gd name="T33" fmla="*/ 49 h 49"/>
                <a:gd name="T34" fmla="*/ 35 w 46"/>
                <a:gd name="T35" fmla="*/ 46 h 49"/>
                <a:gd name="T36" fmla="*/ 13 w 46"/>
                <a:gd name="T37" fmla="*/ 31 h 49"/>
                <a:gd name="T38" fmla="*/ 0 w 46"/>
                <a:gd name="T39" fmla="*/ 21 h 49"/>
                <a:gd name="T40" fmla="*/ 5 w 46"/>
                <a:gd name="T41" fmla="*/ 14 h 49"/>
                <a:gd name="T42" fmla="*/ 9 w 46"/>
                <a:gd name="T43" fmla="*/ 10 h 49"/>
                <a:gd name="T44" fmla="*/ 9 w 46"/>
                <a:gd name="T45" fmla="*/ 5 h 49"/>
                <a:gd name="T46" fmla="*/ 12 w 46"/>
                <a:gd name="T47" fmla="*/ 5 h 49"/>
                <a:gd name="T48" fmla="*/ 12 w 46"/>
                <a:gd name="T49" fmla="*/ 0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9"/>
                <a:gd name="T77" fmla="*/ 46 w 46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9">
                  <a:moveTo>
                    <a:pt x="12" y="0"/>
                  </a:moveTo>
                  <a:lnTo>
                    <a:pt x="17" y="0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8"/>
                  </a:lnTo>
                  <a:lnTo>
                    <a:pt x="42" y="28"/>
                  </a:lnTo>
                  <a:lnTo>
                    <a:pt x="43" y="29"/>
                  </a:lnTo>
                  <a:lnTo>
                    <a:pt x="46" y="31"/>
                  </a:lnTo>
                  <a:lnTo>
                    <a:pt x="43" y="40"/>
                  </a:lnTo>
                  <a:lnTo>
                    <a:pt x="46" y="49"/>
                  </a:lnTo>
                  <a:lnTo>
                    <a:pt x="35" y="46"/>
                  </a:lnTo>
                  <a:lnTo>
                    <a:pt x="13" y="31"/>
                  </a:lnTo>
                  <a:lnTo>
                    <a:pt x="0" y="21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30" name="Freeform 1477"/>
            <p:cNvSpPr>
              <a:spLocks/>
            </p:cNvSpPr>
            <p:nvPr/>
          </p:nvSpPr>
          <p:spPr bwMode="auto">
            <a:xfrm>
              <a:off x="2241" y="2226"/>
              <a:ext cx="46" cy="49"/>
            </a:xfrm>
            <a:custGeom>
              <a:avLst/>
              <a:gdLst>
                <a:gd name="T0" fmla="*/ 12 w 46"/>
                <a:gd name="T1" fmla="*/ 0 h 49"/>
                <a:gd name="T2" fmla="*/ 17 w 46"/>
                <a:gd name="T3" fmla="*/ 0 h 49"/>
                <a:gd name="T4" fmla="*/ 20 w 46"/>
                <a:gd name="T5" fmla="*/ 7 h 49"/>
                <a:gd name="T6" fmla="*/ 20 w 46"/>
                <a:gd name="T7" fmla="*/ 14 h 49"/>
                <a:gd name="T8" fmla="*/ 25 w 46"/>
                <a:gd name="T9" fmla="*/ 14 h 49"/>
                <a:gd name="T10" fmla="*/ 30 w 46"/>
                <a:gd name="T11" fmla="*/ 14 h 49"/>
                <a:gd name="T12" fmla="*/ 30 w 46"/>
                <a:gd name="T13" fmla="*/ 10 h 49"/>
                <a:gd name="T14" fmla="*/ 35 w 46"/>
                <a:gd name="T15" fmla="*/ 11 h 49"/>
                <a:gd name="T16" fmla="*/ 35 w 46"/>
                <a:gd name="T17" fmla="*/ 17 h 49"/>
                <a:gd name="T18" fmla="*/ 35 w 46"/>
                <a:gd name="T19" fmla="*/ 21 h 49"/>
                <a:gd name="T20" fmla="*/ 35 w 46"/>
                <a:gd name="T21" fmla="*/ 22 h 49"/>
                <a:gd name="T22" fmla="*/ 36 w 46"/>
                <a:gd name="T23" fmla="*/ 28 h 49"/>
                <a:gd name="T24" fmla="*/ 42 w 46"/>
                <a:gd name="T25" fmla="*/ 28 h 49"/>
                <a:gd name="T26" fmla="*/ 43 w 46"/>
                <a:gd name="T27" fmla="*/ 29 h 49"/>
                <a:gd name="T28" fmla="*/ 46 w 46"/>
                <a:gd name="T29" fmla="*/ 31 h 49"/>
                <a:gd name="T30" fmla="*/ 43 w 46"/>
                <a:gd name="T31" fmla="*/ 40 h 49"/>
                <a:gd name="T32" fmla="*/ 46 w 46"/>
                <a:gd name="T33" fmla="*/ 49 h 49"/>
                <a:gd name="T34" fmla="*/ 35 w 46"/>
                <a:gd name="T35" fmla="*/ 46 h 49"/>
                <a:gd name="T36" fmla="*/ 13 w 46"/>
                <a:gd name="T37" fmla="*/ 31 h 49"/>
                <a:gd name="T38" fmla="*/ 0 w 46"/>
                <a:gd name="T39" fmla="*/ 21 h 49"/>
                <a:gd name="T40" fmla="*/ 5 w 46"/>
                <a:gd name="T41" fmla="*/ 14 h 49"/>
                <a:gd name="T42" fmla="*/ 9 w 46"/>
                <a:gd name="T43" fmla="*/ 10 h 49"/>
                <a:gd name="T44" fmla="*/ 9 w 46"/>
                <a:gd name="T45" fmla="*/ 5 h 49"/>
                <a:gd name="T46" fmla="*/ 12 w 46"/>
                <a:gd name="T47" fmla="*/ 5 h 49"/>
                <a:gd name="T48" fmla="*/ 12 w 46"/>
                <a:gd name="T49" fmla="*/ 0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9"/>
                <a:gd name="T77" fmla="*/ 46 w 46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9">
                  <a:moveTo>
                    <a:pt x="12" y="0"/>
                  </a:moveTo>
                  <a:lnTo>
                    <a:pt x="17" y="0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8"/>
                  </a:lnTo>
                  <a:lnTo>
                    <a:pt x="42" y="28"/>
                  </a:lnTo>
                  <a:lnTo>
                    <a:pt x="43" y="29"/>
                  </a:lnTo>
                  <a:lnTo>
                    <a:pt x="46" y="31"/>
                  </a:lnTo>
                  <a:lnTo>
                    <a:pt x="43" y="40"/>
                  </a:lnTo>
                  <a:lnTo>
                    <a:pt x="46" y="49"/>
                  </a:lnTo>
                  <a:lnTo>
                    <a:pt x="35" y="46"/>
                  </a:lnTo>
                  <a:lnTo>
                    <a:pt x="13" y="31"/>
                  </a:lnTo>
                  <a:lnTo>
                    <a:pt x="0" y="21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8" name="Group 1481"/>
          <p:cNvGrpSpPr>
            <a:grpSpLocks/>
          </p:cNvGrpSpPr>
          <p:nvPr/>
        </p:nvGrpSpPr>
        <p:grpSpPr bwMode="auto">
          <a:xfrm>
            <a:off x="4536723" y="2170289"/>
            <a:ext cx="266700" cy="231422"/>
            <a:chOff x="2492" y="1935"/>
            <a:chExt cx="189" cy="164"/>
          </a:xfrm>
        </p:grpSpPr>
        <p:sp>
          <p:nvSpPr>
            <p:cNvPr id="142427" name="Freeform 1479"/>
            <p:cNvSpPr>
              <a:spLocks/>
            </p:cNvSpPr>
            <p:nvPr/>
          </p:nvSpPr>
          <p:spPr bwMode="auto">
            <a:xfrm>
              <a:off x="2492" y="1935"/>
              <a:ext cx="189" cy="164"/>
            </a:xfrm>
            <a:custGeom>
              <a:avLst/>
              <a:gdLst>
                <a:gd name="T0" fmla="*/ 0 w 189"/>
                <a:gd name="T1" fmla="*/ 34 h 164"/>
                <a:gd name="T2" fmla="*/ 3 w 189"/>
                <a:gd name="T3" fmla="*/ 34 h 164"/>
                <a:gd name="T4" fmla="*/ 11 w 189"/>
                <a:gd name="T5" fmla="*/ 28 h 164"/>
                <a:gd name="T6" fmla="*/ 8 w 189"/>
                <a:gd name="T7" fmla="*/ 19 h 164"/>
                <a:gd name="T8" fmla="*/ 17 w 189"/>
                <a:gd name="T9" fmla="*/ 11 h 164"/>
                <a:gd name="T10" fmla="*/ 26 w 189"/>
                <a:gd name="T11" fmla="*/ 8 h 164"/>
                <a:gd name="T12" fmla="*/ 23 w 189"/>
                <a:gd name="T13" fmla="*/ 4 h 164"/>
                <a:gd name="T14" fmla="*/ 23 w 189"/>
                <a:gd name="T15" fmla="*/ 0 h 164"/>
                <a:gd name="T16" fmla="*/ 36 w 189"/>
                <a:gd name="T17" fmla="*/ 2 h 164"/>
                <a:gd name="T18" fmla="*/ 48 w 189"/>
                <a:gd name="T19" fmla="*/ 4 h 164"/>
                <a:gd name="T20" fmla="*/ 56 w 189"/>
                <a:gd name="T21" fmla="*/ 7 h 164"/>
                <a:gd name="T22" fmla="*/ 67 w 189"/>
                <a:gd name="T23" fmla="*/ 8 h 164"/>
                <a:gd name="T24" fmla="*/ 72 w 189"/>
                <a:gd name="T25" fmla="*/ 19 h 164"/>
                <a:gd name="T26" fmla="*/ 90 w 189"/>
                <a:gd name="T27" fmla="*/ 24 h 164"/>
                <a:gd name="T28" fmla="*/ 115 w 189"/>
                <a:gd name="T29" fmla="*/ 36 h 164"/>
                <a:gd name="T30" fmla="*/ 123 w 189"/>
                <a:gd name="T31" fmla="*/ 29 h 164"/>
                <a:gd name="T32" fmla="*/ 125 w 189"/>
                <a:gd name="T33" fmla="*/ 24 h 164"/>
                <a:gd name="T34" fmla="*/ 123 w 189"/>
                <a:gd name="T35" fmla="*/ 13 h 164"/>
                <a:gd name="T36" fmla="*/ 126 w 189"/>
                <a:gd name="T37" fmla="*/ 7 h 164"/>
                <a:gd name="T38" fmla="*/ 136 w 189"/>
                <a:gd name="T39" fmla="*/ 4 h 164"/>
                <a:gd name="T40" fmla="*/ 138 w 189"/>
                <a:gd name="T41" fmla="*/ 4 h 164"/>
                <a:gd name="T42" fmla="*/ 141 w 189"/>
                <a:gd name="T43" fmla="*/ 2 h 164"/>
                <a:gd name="T44" fmla="*/ 149 w 189"/>
                <a:gd name="T45" fmla="*/ 2 h 164"/>
                <a:gd name="T46" fmla="*/ 156 w 189"/>
                <a:gd name="T47" fmla="*/ 4 h 164"/>
                <a:gd name="T48" fmla="*/ 159 w 189"/>
                <a:gd name="T49" fmla="*/ 8 h 164"/>
                <a:gd name="T50" fmla="*/ 171 w 189"/>
                <a:gd name="T51" fmla="*/ 13 h 164"/>
                <a:gd name="T52" fmla="*/ 185 w 189"/>
                <a:gd name="T53" fmla="*/ 19 h 164"/>
                <a:gd name="T54" fmla="*/ 182 w 189"/>
                <a:gd name="T55" fmla="*/ 21 h 164"/>
                <a:gd name="T56" fmla="*/ 185 w 189"/>
                <a:gd name="T57" fmla="*/ 29 h 164"/>
                <a:gd name="T58" fmla="*/ 182 w 189"/>
                <a:gd name="T59" fmla="*/ 36 h 164"/>
                <a:gd name="T60" fmla="*/ 185 w 189"/>
                <a:gd name="T61" fmla="*/ 47 h 164"/>
                <a:gd name="T62" fmla="*/ 189 w 189"/>
                <a:gd name="T63" fmla="*/ 135 h 164"/>
                <a:gd name="T64" fmla="*/ 189 w 189"/>
                <a:gd name="T65" fmla="*/ 159 h 164"/>
                <a:gd name="T66" fmla="*/ 178 w 189"/>
                <a:gd name="T67" fmla="*/ 159 h 164"/>
                <a:gd name="T68" fmla="*/ 178 w 189"/>
                <a:gd name="T69" fmla="*/ 164 h 164"/>
                <a:gd name="T70" fmla="*/ 81 w 189"/>
                <a:gd name="T71" fmla="*/ 119 h 164"/>
                <a:gd name="T72" fmla="*/ 67 w 189"/>
                <a:gd name="T73" fmla="*/ 124 h 164"/>
                <a:gd name="T74" fmla="*/ 59 w 189"/>
                <a:gd name="T75" fmla="*/ 128 h 164"/>
                <a:gd name="T76" fmla="*/ 48 w 189"/>
                <a:gd name="T77" fmla="*/ 122 h 164"/>
                <a:gd name="T78" fmla="*/ 33 w 189"/>
                <a:gd name="T79" fmla="*/ 117 h 164"/>
                <a:gd name="T80" fmla="*/ 26 w 189"/>
                <a:gd name="T81" fmla="*/ 108 h 164"/>
                <a:gd name="T82" fmla="*/ 17 w 189"/>
                <a:gd name="T83" fmla="*/ 104 h 164"/>
                <a:gd name="T84" fmla="*/ 12 w 189"/>
                <a:gd name="T85" fmla="*/ 107 h 164"/>
                <a:gd name="T86" fmla="*/ 8 w 189"/>
                <a:gd name="T87" fmla="*/ 100 h 164"/>
                <a:gd name="T88" fmla="*/ 8 w 189"/>
                <a:gd name="T89" fmla="*/ 97 h 164"/>
                <a:gd name="T90" fmla="*/ 0 w 189"/>
                <a:gd name="T91" fmla="*/ 86 h 164"/>
                <a:gd name="T92" fmla="*/ 6 w 189"/>
                <a:gd name="T93" fmla="*/ 80 h 164"/>
                <a:gd name="T94" fmla="*/ 3 w 189"/>
                <a:gd name="T95" fmla="*/ 70 h 164"/>
                <a:gd name="T96" fmla="*/ 6 w 189"/>
                <a:gd name="T97" fmla="*/ 64 h 164"/>
                <a:gd name="T98" fmla="*/ 3 w 189"/>
                <a:gd name="T99" fmla="*/ 49 h 164"/>
                <a:gd name="T100" fmla="*/ 0 w 189"/>
                <a:gd name="T101" fmla="*/ 34 h 1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9"/>
                <a:gd name="T154" fmla="*/ 0 h 164"/>
                <a:gd name="T155" fmla="*/ 189 w 189"/>
                <a:gd name="T156" fmla="*/ 164 h 1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9" h="164">
                  <a:moveTo>
                    <a:pt x="0" y="34"/>
                  </a:moveTo>
                  <a:lnTo>
                    <a:pt x="3" y="34"/>
                  </a:lnTo>
                  <a:lnTo>
                    <a:pt x="11" y="28"/>
                  </a:lnTo>
                  <a:lnTo>
                    <a:pt x="8" y="19"/>
                  </a:lnTo>
                  <a:lnTo>
                    <a:pt x="17" y="11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36" y="2"/>
                  </a:lnTo>
                  <a:lnTo>
                    <a:pt x="48" y="4"/>
                  </a:lnTo>
                  <a:lnTo>
                    <a:pt x="56" y="7"/>
                  </a:lnTo>
                  <a:lnTo>
                    <a:pt x="67" y="8"/>
                  </a:lnTo>
                  <a:lnTo>
                    <a:pt x="72" y="19"/>
                  </a:lnTo>
                  <a:lnTo>
                    <a:pt x="90" y="24"/>
                  </a:lnTo>
                  <a:lnTo>
                    <a:pt x="115" y="36"/>
                  </a:lnTo>
                  <a:lnTo>
                    <a:pt x="123" y="29"/>
                  </a:lnTo>
                  <a:lnTo>
                    <a:pt x="125" y="24"/>
                  </a:lnTo>
                  <a:lnTo>
                    <a:pt x="123" y="13"/>
                  </a:lnTo>
                  <a:lnTo>
                    <a:pt x="126" y="7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41" y="2"/>
                  </a:lnTo>
                  <a:lnTo>
                    <a:pt x="149" y="2"/>
                  </a:lnTo>
                  <a:lnTo>
                    <a:pt x="156" y="4"/>
                  </a:lnTo>
                  <a:lnTo>
                    <a:pt x="159" y="8"/>
                  </a:lnTo>
                  <a:lnTo>
                    <a:pt x="171" y="13"/>
                  </a:lnTo>
                  <a:lnTo>
                    <a:pt x="185" y="19"/>
                  </a:lnTo>
                  <a:lnTo>
                    <a:pt x="182" y="21"/>
                  </a:lnTo>
                  <a:lnTo>
                    <a:pt x="185" y="29"/>
                  </a:lnTo>
                  <a:lnTo>
                    <a:pt x="182" y="36"/>
                  </a:lnTo>
                  <a:lnTo>
                    <a:pt x="185" y="47"/>
                  </a:lnTo>
                  <a:lnTo>
                    <a:pt x="189" y="135"/>
                  </a:lnTo>
                  <a:lnTo>
                    <a:pt x="189" y="159"/>
                  </a:lnTo>
                  <a:lnTo>
                    <a:pt x="178" y="159"/>
                  </a:lnTo>
                  <a:lnTo>
                    <a:pt x="178" y="164"/>
                  </a:lnTo>
                  <a:lnTo>
                    <a:pt x="81" y="119"/>
                  </a:lnTo>
                  <a:lnTo>
                    <a:pt x="67" y="124"/>
                  </a:lnTo>
                  <a:lnTo>
                    <a:pt x="59" y="128"/>
                  </a:lnTo>
                  <a:lnTo>
                    <a:pt x="48" y="122"/>
                  </a:lnTo>
                  <a:lnTo>
                    <a:pt x="33" y="117"/>
                  </a:lnTo>
                  <a:lnTo>
                    <a:pt x="26" y="108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00"/>
                  </a:lnTo>
                  <a:lnTo>
                    <a:pt x="8" y="97"/>
                  </a:lnTo>
                  <a:lnTo>
                    <a:pt x="0" y="86"/>
                  </a:lnTo>
                  <a:lnTo>
                    <a:pt x="6" y="80"/>
                  </a:lnTo>
                  <a:lnTo>
                    <a:pt x="3" y="70"/>
                  </a:lnTo>
                  <a:lnTo>
                    <a:pt x="6" y="64"/>
                  </a:lnTo>
                  <a:lnTo>
                    <a:pt x="3" y="4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28" name="Freeform 1480"/>
            <p:cNvSpPr>
              <a:spLocks/>
            </p:cNvSpPr>
            <p:nvPr/>
          </p:nvSpPr>
          <p:spPr bwMode="auto">
            <a:xfrm>
              <a:off x="2492" y="1935"/>
              <a:ext cx="189" cy="164"/>
            </a:xfrm>
            <a:custGeom>
              <a:avLst/>
              <a:gdLst>
                <a:gd name="T0" fmla="*/ 0 w 189"/>
                <a:gd name="T1" fmla="*/ 34 h 164"/>
                <a:gd name="T2" fmla="*/ 3 w 189"/>
                <a:gd name="T3" fmla="*/ 34 h 164"/>
                <a:gd name="T4" fmla="*/ 11 w 189"/>
                <a:gd name="T5" fmla="*/ 28 h 164"/>
                <a:gd name="T6" fmla="*/ 8 w 189"/>
                <a:gd name="T7" fmla="*/ 19 h 164"/>
                <a:gd name="T8" fmla="*/ 17 w 189"/>
                <a:gd name="T9" fmla="*/ 11 h 164"/>
                <a:gd name="T10" fmla="*/ 26 w 189"/>
                <a:gd name="T11" fmla="*/ 8 h 164"/>
                <a:gd name="T12" fmla="*/ 23 w 189"/>
                <a:gd name="T13" fmla="*/ 4 h 164"/>
                <a:gd name="T14" fmla="*/ 23 w 189"/>
                <a:gd name="T15" fmla="*/ 0 h 164"/>
                <a:gd name="T16" fmla="*/ 36 w 189"/>
                <a:gd name="T17" fmla="*/ 2 h 164"/>
                <a:gd name="T18" fmla="*/ 48 w 189"/>
                <a:gd name="T19" fmla="*/ 4 h 164"/>
                <a:gd name="T20" fmla="*/ 56 w 189"/>
                <a:gd name="T21" fmla="*/ 7 h 164"/>
                <a:gd name="T22" fmla="*/ 67 w 189"/>
                <a:gd name="T23" fmla="*/ 8 h 164"/>
                <a:gd name="T24" fmla="*/ 72 w 189"/>
                <a:gd name="T25" fmla="*/ 19 h 164"/>
                <a:gd name="T26" fmla="*/ 90 w 189"/>
                <a:gd name="T27" fmla="*/ 24 h 164"/>
                <a:gd name="T28" fmla="*/ 115 w 189"/>
                <a:gd name="T29" fmla="*/ 36 h 164"/>
                <a:gd name="T30" fmla="*/ 123 w 189"/>
                <a:gd name="T31" fmla="*/ 29 h 164"/>
                <a:gd name="T32" fmla="*/ 125 w 189"/>
                <a:gd name="T33" fmla="*/ 24 h 164"/>
                <a:gd name="T34" fmla="*/ 123 w 189"/>
                <a:gd name="T35" fmla="*/ 13 h 164"/>
                <a:gd name="T36" fmla="*/ 126 w 189"/>
                <a:gd name="T37" fmla="*/ 7 h 164"/>
                <a:gd name="T38" fmla="*/ 136 w 189"/>
                <a:gd name="T39" fmla="*/ 4 h 164"/>
                <a:gd name="T40" fmla="*/ 138 w 189"/>
                <a:gd name="T41" fmla="*/ 4 h 164"/>
                <a:gd name="T42" fmla="*/ 141 w 189"/>
                <a:gd name="T43" fmla="*/ 2 h 164"/>
                <a:gd name="T44" fmla="*/ 149 w 189"/>
                <a:gd name="T45" fmla="*/ 2 h 164"/>
                <a:gd name="T46" fmla="*/ 156 w 189"/>
                <a:gd name="T47" fmla="*/ 4 h 164"/>
                <a:gd name="T48" fmla="*/ 159 w 189"/>
                <a:gd name="T49" fmla="*/ 8 h 164"/>
                <a:gd name="T50" fmla="*/ 171 w 189"/>
                <a:gd name="T51" fmla="*/ 13 h 164"/>
                <a:gd name="T52" fmla="*/ 185 w 189"/>
                <a:gd name="T53" fmla="*/ 19 h 164"/>
                <a:gd name="T54" fmla="*/ 182 w 189"/>
                <a:gd name="T55" fmla="*/ 21 h 164"/>
                <a:gd name="T56" fmla="*/ 185 w 189"/>
                <a:gd name="T57" fmla="*/ 29 h 164"/>
                <a:gd name="T58" fmla="*/ 182 w 189"/>
                <a:gd name="T59" fmla="*/ 36 h 164"/>
                <a:gd name="T60" fmla="*/ 185 w 189"/>
                <a:gd name="T61" fmla="*/ 47 h 164"/>
                <a:gd name="T62" fmla="*/ 189 w 189"/>
                <a:gd name="T63" fmla="*/ 135 h 164"/>
                <a:gd name="T64" fmla="*/ 189 w 189"/>
                <a:gd name="T65" fmla="*/ 159 h 164"/>
                <a:gd name="T66" fmla="*/ 178 w 189"/>
                <a:gd name="T67" fmla="*/ 159 h 164"/>
                <a:gd name="T68" fmla="*/ 178 w 189"/>
                <a:gd name="T69" fmla="*/ 164 h 164"/>
                <a:gd name="T70" fmla="*/ 81 w 189"/>
                <a:gd name="T71" fmla="*/ 119 h 164"/>
                <a:gd name="T72" fmla="*/ 67 w 189"/>
                <a:gd name="T73" fmla="*/ 124 h 164"/>
                <a:gd name="T74" fmla="*/ 59 w 189"/>
                <a:gd name="T75" fmla="*/ 128 h 164"/>
                <a:gd name="T76" fmla="*/ 48 w 189"/>
                <a:gd name="T77" fmla="*/ 122 h 164"/>
                <a:gd name="T78" fmla="*/ 33 w 189"/>
                <a:gd name="T79" fmla="*/ 117 h 164"/>
                <a:gd name="T80" fmla="*/ 26 w 189"/>
                <a:gd name="T81" fmla="*/ 108 h 164"/>
                <a:gd name="T82" fmla="*/ 17 w 189"/>
                <a:gd name="T83" fmla="*/ 104 h 164"/>
                <a:gd name="T84" fmla="*/ 12 w 189"/>
                <a:gd name="T85" fmla="*/ 107 h 164"/>
                <a:gd name="T86" fmla="*/ 8 w 189"/>
                <a:gd name="T87" fmla="*/ 100 h 164"/>
                <a:gd name="T88" fmla="*/ 8 w 189"/>
                <a:gd name="T89" fmla="*/ 97 h 164"/>
                <a:gd name="T90" fmla="*/ 0 w 189"/>
                <a:gd name="T91" fmla="*/ 86 h 164"/>
                <a:gd name="T92" fmla="*/ 6 w 189"/>
                <a:gd name="T93" fmla="*/ 80 h 164"/>
                <a:gd name="T94" fmla="*/ 3 w 189"/>
                <a:gd name="T95" fmla="*/ 70 h 164"/>
                <a:gd name="T96" fmla="*/ 6 w 189"/>
                <a:gd name="T97" fmla="*/ 64 h 164"/>
                <a:gd name="T98" fmla="*/ 3 w 189"/>
                <a:gd name="T99" fmla="*/ 49 h 164"/>
                <a:gd name="T100" fmla="*/ 0 w 189"/>
                <a:gd name="T101" fmla="*/ 34 h 1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9"/>
                <a:gd name="T154" fmla="*/ 0 h 164"/>
                <a:gd name="T155" fmla="*/ 189 w 189"/>
                <a:gd name="T156" fmla="*/ 164 h 1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9" h="164">
                  <a:moveTo>
                    <a:pt x="0" y="34"/>
                  </a:moveTo>
                  <a:lnTo>
                    <a:pt x="3" y="34"/>
                  </a:lnTo>
                  <a:lnTo>
                    <a:pt x="11" y="28"/>
                  </a:lnTo>
                  <a:lnTo>
                    <a:pt x="8" y="19"/>
                  </a:lnTo>
                  <a:lnTo>
                    <a:pt x="17" y="11"/>
                  </a:lnTo>
                  <a:lnTo>
                    <a:pt x="26" y="8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36" y="2"/>
                  </a:lnTo>
                  <a:lnTo>
                    <a:pt x="48" y="4"/>
                  </a:lnTo>
                  <a:lnTo>
                    <a:pt x="56" y="7"/>
                  </a:lnTo>
                  <a:lnTo>
                    <a:pt x="67" y="8"/>
                  </a:lnTo>
                  <a:lnTo>
                    <a:pt x="72" y="19"/>
                  </a:lnTo>
                  <a:lnTo>
                    <a:pt x="90" y="24"/>
                  </a:lnTo>
                  <a:lnTo>
                    <a:pt x="115" y="36"/>
                  </a:lnTo>
                  <a:lnTo>
                    <a:pt x="123" y="29"/>
                  </a:lnTo>
                  <a:lnTo>
                    <a:pt x="125" y="24"/>
                  </a:lnTo>
                  <a:lnTo>
                    <a:pt x="123" y="13"/>
                  </a:lnTo>
                  <a:lnTo>
                    <a:pt x="126" y="7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41" y="2"/>
                  </a:lnTo>
                  <a:lnTo>
                    <a:pt x="149" y="2"/>
                  </a:lnTo>
                  <a:lnTo>
                    <a:pt x="156" y="4"/>
                  </a:lnTo>
                  <a:lnTo>
                    <a:pt x="159" y="8"/>
                  </a:lnTo>
                  <a:lnTo>
                    <a:pt x="171" y="13"/>
                  </a:lnTo>
                  <a:lnTo>
                    <a:pt x="185" y="19"/>
                  </a:lnTo>
                  <a:lnTo>
                    <a:pt x="182" y="21"/>
                  </a:lnTo>
                  <a:lnTo>
                    <a:pt x="185" y="29"/>
                  </a:lnTo>
                  <a:lnTo>
                    <a:pt x="182" y="36"/>
                  </a:lnTo>
                  <a:lnTo>
                    <a:pt x="185" y="47"/>
                  </a:lnTo>
                  <a:lnTo>
                    <a:pt x="189" y="135"/>
                  </a:lnTo>
                  <a:lnTo>
                    <a:pt x="189" y="159"/>
                  </a:lnTo>
                  <a:lnTo>
                    <a:pt x="178" y="159"/>
                  </a:lnTo>
                  <a:lnTo>
                    <a:pt x="178" y="164"/>
                  </a:lnTo>
                  <a:lnTo>
                    <a:pt x="81" y="119"/>
                  </a:lnTo>
                  <a:lnTo>
                    <a:pt x="67" y="124"/>
                  </a:lnTo>
                  <a:lnTo>
                    <a:pt x="59" y="128"/>
                  </a:lnTo>
                  <a:lnTo>
                    <a:pt x="48" y="122"/>
                  </a:lnTo>
                  <a:lnTo>
                    <a:pt x="33" y="117"/>
                  </a:lnTo>
                  <a:lnTo>
                    <a:pt x="26" y="108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00"/>
                  </a:lnTo>
                  <a:lnTo>
                    <a:pt x="8" y="97"/>
                  </a:lnTo>
                  <a:lnTo>
                    <a:pt x="0" y="86"/>
                  </a:lnTo>
                  <a:lnTo>
                    <a:pt x="6" y="80"/>
                  </a:lnTo>
                  <a:lnTo>
                    <a:pt x="3" y="70"/>
                  </a:lnTo>
                  <a:lnTo>
                    <a:pt x="6" y="64"/>
                  </a:lnTo>
                  <a:lnTo>
                    <a:pt x="3" y="4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19" name="Group 1484"/>
          <p:cNvGrpSpPr>
            <a:grpSpLocks/>
          </p:cNvGrpSpPr>
          <p:nvPr/>
        </p:nvGrpSpPr>
        <p:grpSpPr bwMode="auto">
          <a:xfrm>
            <a:off x="5106812" y="2919589"/>
            <a:ext cx="132644" cy="231422"/>
            <a:chOff x="2896" y="2466"/>
            <a:chExt cx="94" cy="164"/>
          </a:xfrm>
        </p:grpSpPr>
        <p:sp>
          <p:nvSpPr>
            <p:cNvPr id="142425" name="Freeform 1482"/>
            <p:cNvSpPr>
              <a:spLocks/>
            </p:cNvSpPr>
            <p:nvPr/>
          </p:nvSpPr>
          <p:spPr bwMode="auto">
            <a:xfrm>
              <a:off x="2896" y="2466"/>
              <a:ext cx="94" cy="164"/>
            </a:xfrm>
            <a:custGeom>
              <a:avLst/>
              <a:gdLst>
                <a:gd name="T0" fmla="*/ 19 w 94"/>
                <a:gd name="T1" fmla="*/ 160 h 164"/>
                <a:gd name="T2" fmla="*/ 4 w 94"/>
                <a:gd name="T3" fmla="*/ 149 h 164"/>
                <a:gd name="T4" fmla="*/ 1 w 94"/>
                <a:gd name="T5" fmla="*/ 132 h 164"/>
                <a:gd name="T6" fmla="*/ 4 w 94"/>
                <a:gd name="T7" fmla="*/ 112 h 164"/>
                <a:gd name="T8" fmla="*/ 19 w 94"/>
                <a:gd name="T9" fmla="*/ 95 h 164"/>
                <a:gd name="T10" fmla="*/ 19 w 94"/>
                <a:gd name="T11" fmla="*/ 88 h 164"/>
                <a:gd name="T12" fmla="*/ 13 w 94"/>
                <a:gd name="T13" fmla="*/ 80 h 164"/>
                <a:gd name="T14" fmla="*/ 19 w 94"/>
                <a:gd name="T15" fmla="*/ 55 h 164"/>
                <a:gd name="T16" fmla="*/ 26 w 94"/>
                <a:gd name="T17" fmla="*/ 48 h 164"/>
                <a:gd name="T18" fmla="*/ 34 w 94"/>
                <a:gd name="T19" fmla="*/ 48 h 164"/>
                <a:gd name="T20" fmla="*/ 39 w 94"/>
                <a:gd name="T21" fmla="*/ 44 h 164"/>
                <a:gd name="T22" fmla="*/ 41 w 94"/>
                <a:gd name="T23" fmla="*/ 42 h 164"/>
                <a:gd name="T24" fmla="*/ 50 w 94"/>
                <a:gd name="T25" fmla="*/ 42 h 164"/>
                <a:gd name="T26" fmla="*/ 52 w 94"/>
                <a:gd name="T27" fmla="*/ 38 h 164"/>
                <a:gd name="T28" fmla="*/ 57 w 94"/>
                <a:gd name="T29" fmla="*/ 35 h 164"/>
                <a:gd name="T30" fmla="*/ 64 w 94"/>
                <a:gd name="T31" fmla="*/ 31 h 164"/>
                <a:gd name="T32" fmla="*/ 61 w 94"/>
                <a:gd name="T33" fmla="*/ 25 h 164"/>
                <a:gd name="T34" fmla="*/ 64 w 94"/>
                <a:gd name="T35" fmla="*/ 25 h 164"/>
                <a:gd name="T36" fmla="*/ 67 w 94"/>
                <a:gd name="T37" fmla="*/ 18 h 164"/>
                <a:gd name="T38" fmla="*/ 71 w 94"/>
                <a:gd name="T39" fmla="*/ 17 h 164"/>
                <a:gd name="T40" fmla="*/ 75 w 94"/>
                <a:gd name="T41" fmla="*/ 11 h 164"/>
                <a:gd name="T42" fmla="*/ 78 w 94"/>
                <a:gd name="T43" fmla="*/ 4 h 164"/>
                <a:gd name="T44" fmla="*/ 80 w 94"/>
                <a:gd name="T45" fmla="*/ 4 h 164"/>
                <a:gd name="T46" fmla="*/ 83 w 94"/>
                <a:gd name="T47" fmla="*/ 7 h 164"/>
                <a:gd name="T48" fmla="*/ 91 w 94"/>
                <a:gd name="T49" fmla="*/ 27 h 164"/>
                <a:gd name="T50" fmla="*/ 89 w 94"/>
                <a:gd name="T51" fmla="*/ 46 h 164"/>
                <a:gd name="T52" fmla="*/ 83 w 94"/>
                <a:gd name="T53" fmla="*/ 42 h 164"/>
                <a:gd name="T54" fmla="*/ 85 w 94"/>
                <a:gd name="T55" fmla="*/ 52 h 164"/>
                <a:gd name="T56" fmla="*/ 80 w 94"/>
                <a:gd name="T57" fmla="*/ 66 h 164"/>
                <a:gd name="T58" fmla="*/ 57 w 94"/>
                <a:gd name="T59" fmla="*/ 122 h 164"/>
                <a:gd name="T60" fmla="*/ 37 w 94"/>
                <a:gd name="T61" fmla="*/ 160 h 164"/>
                <a:gd name="T62" fmla="*/ 23 w 94"/>
                <a:gd name="T63" fmla="*/ 164 h 1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4"/>
                <a:gd name="T97" fmla="*/ 0 h 164"/>
                <a:gd name="T98" fmla="*/ 94 w 94"/>
                <a:gd name="T99" fmla="*/ 164 h 1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4" h="164">
                  <a:moveTo>
                    <a:pt x="23" y="164"/>
                  </a:moveTo>
                  <a:lnTo>
                    <a:pt x="19" y="160"/>
                  </a:lnTo>
                  <a:lnTo>
                    <a:pt x="8" y="157"/>
                  </a:lnTo>
                  <a:lnTo>
                    <a:pt x="4" y="149"/>
                  </a:lnTo>
                  <a:lnTo>
                    <a:pt x="4" y="136"/>
                  </a:lnTo>
                  <a:lnTo>
                    <a:pt x="1" y="132"/>
                  </a:lnTo>
                  <a:lnTo>
                    <a:pt x="0" y="119"/>
                  </a:lnTo>
                  <a:lnTo>
                    <a:pt x="4" y="112"/>
                  </a:lnTo>
                  <a:lnTo>
                    <a:pt x="7" y="111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19" y="88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0" y="50"/>
                  </a:lnTo>
                  <a:lnTo>
                    <a:pt x="26" y="48"/>
                  </a:lnTo>
                  <a:lnTo>
                    <a:pt x="30" y="46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9" y="44"/>
                  </a:lnTo>
                  <a:lnTo>
                    <a:pt x="43" y="46"/>
                  </a:lnTo>
                  <a:lnTo>
                    <a:pt x="41" y="42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6" y="39"/>
                  </a:lnTo>
                  <a:lnTo>
                    <a:pt x="52" y="38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0" y="29"/>
                  </a:lnTo>
                  <a:lnTo>
                    <a:pt x="61" y="25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1" y="18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5" y="11"/>
                  </a:lnTo>
                  <a:lnTo>
                    <a:pt x="72" y="5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5" y="10"/>
                  </a:lnTo>
                  <a:lnTo>
                    <a:pt x="91" y="27"/>
                  </a:lnTo>
                  <a:lnTo>
                    <a:pt x="94" y="38"/>
                  </a:lnTo>
                  <a:lnTo>
                    <a:pt x="89" y="46"/>
                  </a:lnTo>
                  <a:lnTo>
                    <a:pt x="85" y="42"/>
                  </a:lnTo>
                  <a:lnTo>
                    <a:pt x="83" y="42"/>
                  </a:lnTo>
                  <a:lnTo>
                    <a:pt x="83" y="46"/>
                  </a:lnTo>
                  <a:lnTo>
                    <a:pt x="85" y="52"/>
                  </a:lnTo>
                  <a:lnTo>
                    <a:pt x="80" y="60"/>
                  </a:lnTo>
                  <a:lnTo>
                    <a:pt x="80" y="66"/>
                  </a:lnTo>
                  <a:lnTo>
                    <a:pt x="71" y="91"/>
                  </a:lnTo>
                  <a:lnTo>
                    <a:pt x="57" y="122"/>
                  </a:lnTo>
                  <a:lnTo>
                    <a:pt x="43" y="156"/>
                  </a:lnTo>
                  <a:lnTo>
                    <a:pt x="37" y="160"/>
                  </a:lnTo>
                  <a:lnTo>
                    <a:pt x="30" y="161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26" name="Freeform 1483"/>
            <p:cNvSpPr>
              <a:spLocks/>
            </p:cNvSpPr>
            <p:nvPr/>
          </p:nvSpPr>
          <p:spPr bwMode="auto">
            <a:xfrm>
              <a:off x="2896" y="2466"/>
              <a:ext cx="94" cy="164"/>
            </a:xfrm>
            <a:custGeom>
              <a:avLst/>
              <a:gdLst>
                <a:gd name="T0" fmla="*/ 19 w 94"/>
                <a:gd name="T1" fmla="*/ 160 h 164"/>
                <a:gd name="T2" fmla="*/ 4 w 94"/>
                <a:gd name="T3" fmla="*/ 149 h 164"/>
                <a:gd name="T4" fmla="*/ 1 w 94"/>
                <a:gd name="T5" fmla="*/ 132 h 164"/>
                <a:gd name="T6" fmla="*/ 4 w 94"/>
                <a:gd name="T7" fmla="*/ 112 h 164"/>
                <a:gd name="T8" fmla="*/ 19 w 94"/>
                <a:gd name="T9" fmla="*/ 95 h 164"/>
                <a:gd name="T10" fmla="*/ 19 w 94"/>
                <a:gd name="T11" fmla="*/ 88 h 164"/>
                <a:gd name="T12" fmla="*/ 13 w 94"/>
                <a:gd name="T13" fmla="*/ 80 h 164"/>
                <a:gd name="T14" fmla="*/ 19 w 94"/>
                <a:gd name="T15" fmla="*/ 55 h 164"/>
                <a:gd name="T16" fmla="*/ 26 w 94"/>
                <a:gd name="T17" fmla="*/ 48 h 164"/>
                <a:gd name="T18" fmla="*/ 34 w 94"/>
                <a:gd name="T19" fmla="*/ 48 h 164"/>
                <a:gd name="T20" fmla="*/ 39 w 94"/>
                <a:gd name="T21" fmla="*/ 44 h 164"/>
                <a:gd name="T22" fmla="*/ 41 w 94"/>
                <a:gd name="T23" fmla="*/ 42 h 164"/>
                <a:gd name="T24" fmla="*/ 50 w 94"/>
                <a:gd name="T25" fmla="*/ 42 h 164"/>
                <a:gd name="T26" fmla="*/ 52 w 94"/>
                <a:gd name="T27" fmla="*/ 38 h 164"/>
                <a:gd name="T28" fmla="*/ 57 w 94"/>
                <a:gd name="T29" fmla="*/ 35 h 164"/>
                <a:gd name="T30" fmla="*/ 64 w 94"/>
                <a:gd name="T31" fmla="*/ 31 h 164"/>
                <a:gd name="T32" fmla="*/ 61 w 94"/>
                <a:gd name="T33" fmla="*/ 25 h 164"/>
                <a:gd name="T34" fmla="*/ 64 w 94"/>
                <a:gd name="T35" fmla="*/ 25 h 164"/>
                <a:gd name="T36" fmla="*/ 67 w 94"/>
                <a:gd name="T37" fmla="*/ 18 h 164"/>
                <a:gd name="T38" fmla="*/ 71 w 94"/>
                <a:gd name="T39" fmla="*/ 17 h 164"/>
                <a:gd name="T40" fmla="*/ 75 w 94"/>
                <a:gd name="T41" fmla="*/ 11 h 164"/>
                <a:gd name="T42" fmla="*/ 78 w 94"/>
                <a:gd name="T43" fmla="*/ 4 h 164"/>
                <a:gd name="T44" fmla="*/ 80 w 94"/>
                <a:gd name="T45" fmla="*/ 4 h 164"/>
                <a:gd name="T46" fmla="*/ 83 w 94"/>
                <a:gd name="T47" fmla="*/ 7 h 164"/>
                <a:gd name="T48" fmla="*/ 91 w 94"/>
                <a:gd name="T49" fmla="*/ 27 h 164"/>
                <a:gd name="T50" fmla="*/ 89 w 94"/>
                <a:gd name="T51" fmla="*/ 46 h 164"/>
                <a:gd name="T52" fmla="*/ 83 w 94"/>
                <a:gd name="T53" fmla="*/ 42 h 164"/>
                <a:gd name="T54" fmla="*/ 85 w 94"/>
                <a:gd name="T55" fmla="*/ 52 h 164"/>
                <a:gd name="T56" fmla="*/ 80 w 94"/>
                <a:gd name="T57" fmla="*/ 66 h 164"/>
                <a:gd name="T58" fmla="*/ 57 w 94"/>
                <a:gd name="T59" fmla="*/ 122 h 164"/>
                <a:gd name="T60" fmla="*/ 37 w 94"/>
                <a:gd name="T61" fmla="*/ 160 h 164"/>
                <a:gd name="T62" fmla="*/ 23 w 94"/>
                <a:gd name="T63" fmla="*/ 164 h 1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4"/>
                <a:gd name="T97" fmla="*/ 0 h 164"/>
                <a:gd name="T98" fmla="*/ 94 w 94"/>
                <a:gd name="T99" fmla="*/ 164 h 1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4" h="164">
                  <a:moveTo>
                    <a:pt x="23" y="164"/>
                  </a:moveTo>
                  <a:lnTo>
                    <a:pt x="19" y="160"/>
                  </a:lnTo>
                  <a:lnTo>
                    <a:pt x="8" y="157"/>
                  </a:lnTo>
                  <a:lnTo>
                    <a:pt x="4" y="149"/>
                  </a:lnTo>
                  <a:lnTo>
                    <a:pt x="4" y="136"/>
                  </a:lnTo>
                  <a:lnTo>
                    <a:pt x="1" y="132"/>
                  </a:lnTo>
                  <a:lnTo>
                    <a:pt x="0" y="119"/>
                  </a:lnTo>
                  <a:lnTo>
                    <a:pt x="4" y="112"/>
                  </a:lnTo>
                  <a:lnTo>
                    <a:pt x="7" y="111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19" y="88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0" y="50"/>
                  </a:lnTo>
                  <a:lnTo>
                    <a:pt x="26" y="48"/>
                  </a:lnTo>
                  <a:lnTo>
                    <a:pt x="30" y="46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9" y="44"/>
                  </a:lnTo>
                  <a:lnTo>
                    <a:pt x="43" y="46"/>
                  </a:lnTo>
                  <a:lnTo>
                    <a:pt x="41" y="42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6" y="39"/>
                  </a:lnTo>
                  <a:lnTo>
                    <a:pt x="52" y="38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0" y="29"/>
                  </a:lnTo>
                  <a:lnTo>
                    <a:pt x="61" y="25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1" y="18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5" y="11"/>
                  </a:lnTo>
                  <a:lnTo>
                    <a:pt x="72" y="5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5" y="10"/>
                  </a:lnTo>
                  <a:lnTo>
                    <a:pt x="91" y="27"/>
                  </a:lnTo>
                  <a:lnTo>
                    <a:pt x="94" y="38"/>
                  </a:lnTo>
                  <a:lnTo>
                    <a:pt x="89" y="46"/>
                  </a:lnTo>
                  <a:lnTo>
                    <a:pt x="85" y="42"/>
                  </a:lnTo>
                  <a:lnTo>
                    <a:pt x="83" y="42"/>
                  </a:lnTo>
                  <a:lnTo>
                    <a:pt x="83" y="46"/>
                  </a:lnTo>
                  <a:lnTo>
                    <a:pt x="85" y="52"/>
                  </a:lnTo>
                  <a:lnTo>
                    <a:pt x="80" y="60"/>
                  </a:lnTo>
                  <a:lnTo>
                    <a:pt x="80" y="66"/>
                  </a:lnTo>
                  <a:lnTo>
                    <a:pt x="71" y="91"/>
                  </a:lnTo>
                  <a:lnTo>
                    <a:pt x="57" y="122"/>
                  </a:lnTo>
                  <a:lnTo>
                    <a:pt x="43" y="156"/>
                  </a:lnTo>
                  <a:lnTo>
                    <a:pt x="37" y="160"/>
                  </a:lnTo>
                  <a:lnTo>
                    <a:pt x="30" y="161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0" name="Group 1487"/>
          <p:cNvGrpSpPr>
            <a:grpSpLocks/>
          </p:cNvGrpSpPr>
          <p:nvPr/>
        </p:nvGrpSpPr>
        <p:grpSpPr bwMode="auto">
          <a:xfrm>
            <a:off x="4938889" y="2873022"/>
            <a:ext cx="55034" cy="129822"/>
            <a:chOff x="2777" y="2433"/>
            <a:chExt cx="39" cy="92"/>
          </a:xfrm>
        </p:grpSpPr>
        <p:sp>
          <p:nvSpPr>
            <p:cNvPr id="142423" name="Freeform 1485"/>
            <p:cNvSpPr>
              <a:spLocks/>
            </p:cNvSpPr>
            <p:nvPr/>
          </p:nvSpPr>
          <p:spPr bwMode="auto">
            <a:xfrm>
              <a:off x="2777" y="2433"/>
              <a:ext cx="39" cy="92"/>
            </a:xfrm>
            <a:custGeom>
              <a:avLst/>
              <a:gdLst>
                <a:gd name="T0" fmla="*/ 2 w 39"/>
                <a:gd name="T1" fmla="*/ 0 h 92"/>
                <a:gd name="T2" fmla="*/ 8 w 39"/>
                <a:gd name="T3" fmla="*/ 2 h 92"/>
                <a:gd name="T4" fmla="*/ 13 w 39"/>
                <a:gd name="T5" fmla="*/ 5 h 92"/>
                <a:gd name="T6" fmla="*/ 20 w 39"/>
                <a:gd name="T7" fmla="*/ 20 h 92"/>
                <a:gd name="T8" fmla="*/ 20 w 39"/>
                <a:gd name="T9" fmla="*/ 26 h 92"/>
                <a:gd name="T10" fmla="*/ 23 w 39"/>
                <a:gd name="T11" fmla="*/ 27 h 92"/>
                <a:gd name="T12" fmla="*/ 20 w 39"/>
                <a:gd name="T13" fmla="*/ 34 h 92"/>
                <a:gd name="T14" fmla="*/ 20 w 39"/>
                <a:gd name="T15" fmla="*/ 50 h 92"/>
                <a:gd name="T16" fmla="*/ 24 w 39"/>
                <a:gd name="T17" fmla="*/ 50 h 92"/>
                <a:gd name="T18" fmla="*/ 30 w 39"/>
                <a:gd name="T19" fmla="*/ 54 h 92"/>
                <a:gd name="T20" fmla="*/ 34 w 39"/>
                <a:gd name="T21" fmla="*/ 62 h 92"/>
                <a:gd name="T22" fmla="*/ 39 w 39"/>
                <a:gd name="T23" fmla="*/ 64 h 92"/>
                <a:gd name="T24" fmla="*/ 37 w 39"/>
                <a:gd name="T25" fmla="*/ 71 h 92"/>
                <a:gd name="T26" fmla="*/ 34 w 39"/>
                <a:gd name="T27" fmla="*/ 79 h 92"/>
                <a:gd name="T28" fmla="*/ 32 w 39"/>
                <a:gd name="T29" fmla="*/ 81 h 92"/>
                <a:gd name="T30" fmla="*/ 30 w 39"/>
                <a:gd name="T31" fmla="*/ 81 h 92"/>
                <a:gd name="T32" fmla="*/ 30 w 39"/>
                <a:gd name="T33" fmla="*/ 88 h 92"/>
                <a:gd name="T34" fmla="*/ 28 w 39"/>
                <a:gd name="T35" fmla="*/ 92 h 92"/>
                <a:gd name="T36" fmla="*/ 24 w 39"/>
                <a:gd name="T37" fmla="*/ 88 h 92"/>
                <a:gd name="T38" fmla="*/ 20 w 39"/>
                <a:gd name="T39" fmla="*/ 81 h 92"/>
                <a:gd name="T40" fmla="*/ 18 w 39"/>
                <a:gd name="T41" fmla="*/ 78 h 92"/>
                <a:gd name="T42" fmla="*/ 20 w 39"/>
                <a:gd name="T43" fmla="*/ 71 h 92"/>
                <a:gd name="T44" fmla="*/ 20 w 39"/>
                <a:gd name="T45" fmla="*/ 62 h 92"/>
                <a:gd name="T46" fmla="*/ 15 w 39"/>
                <a:gd name="T47" fmla="*/ 60 h 92"/>
                <a:gd name="T48" fmla="*/ 8 w 39"/>
                <a:gd name="T49" fmla="*/ 62 h 92"/>
                <a:gd name="T50" fmla="*/ 4 w 39"/>
                <a:gd name="T51" fmla="*/ 54 h 92"/>
                <a:gd name="T52" fmla="*/ 2 w 39"/>
                <a:gd name="T53" fmla="*/ 55 h 92"/>
                <a:gd name="T54" fmla="*/ 0 w 39"/>
                <a:gd name="T55" fmla="*/ 50 h 92"/>
                <a:gd name="T56" fmla="*/ 2 w 39"/>
                <a:gd name="T57" fmla="*/ 44 h 92"/>
                <a:gd name="T58" fmla="*/ 2 w 39"/>
                <a:gd name="T59" fmla="*/ 38 h 92"/>
                <a:gd name="T60" fmla="*/ 7 w 39"/>
                <a:gd name="T61" fmla="*/ 38 h 92"/>
                <a:gd name="T62" fmla="*/ 8 w 39"/>
                <a:gd name="T63" fmla="*/ 37 h 92"/>
                <a:gd name="T64" fmla="*/ 4 w 39"/>
                <a:gd name="T65" fmla="*/ 33 h 92"/>
                <a:gd name="T66" fmla="*/ 7 w 39"/>
                <a:gd name="T67" fmla="*/ 30 h 92"/>
                <a:gd name="T68" fmla="*/ 7 w 39"/>
                <a:gd name="T69" fmla="*/ 22 h 92"/>
                <a:gd name="T70" fmla="*/ 7 w 39"/>
                <a:gd name="T71" fmla="*/ 17 h 92"/>
                <a:gd name="T72" fmla="*/ 11 w 39"/>
                <a:gd name="T73" fmla="*/ 15 h 92"/>
                <a:gd name="T74" fmla="*/ 11 w 39"/>
                <a:gd name="T75" fmla="*/ 13 h 92"/>
                <a:gd name="T76" fmla="*/ 8 w 39"/>
                <a:gd name="T77" fmla="*/ 9 h 92"/>
                <a:gd name="T78" fmla="*/ 4 w 39"/>
                <a:gd name="T79" fmla="*/ 5 h 92"/>
                <a:gd name="T80" fmla="*/ 2 w 39"/>
                <a:gd name="T81" fmla="*/ 0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"/>
                <a:gd name="T124" fmla="*/ 0 h 92"/>
                <a:gd name="T125" fmla="*/ 39 w 39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" h="92">
                  <a:moveTo>
                    <a:pt x="2" y="0"/>
                  </a:moveTo>
                  <a:lnTo>
                    <a:pt x="8" y="2"/>
                  </a:lnTo>
                  <a:lnTo>
                    <a:pt x="13" y="5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7"/>
                  </a:lnTo>
                  <a:lnTo>
                    <a:pt x="20" y="34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4" y="62"/>
                  </a:lnTo>
                  <a:lnTo>
                    <a:pt x="39" y="64"/>
                  </a:lnTo>
                  <a:lnTo>
                    <a:pt x="37" y="71"/>
                  </a:lnTo>
                  <a:lnTo>
                    <a:pt x="34" y="79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30" y="88"/>
                  </a:lnTo>
                  <a:lnTo>
                    <a:pt x="28" y="92"/>
                  </a:lnTo>
                  <a:lnTo>
                    <a:pt x="24" y="88"/>
                  </a:lnTo>
                  <a:lnTo>
                    <a:pt x="20" y="81"/>
                  </a:lnTo>
                  <a:lnTo>
                    <a:pt x="18" y="78"/>
                  </a:lnTo>
                  <a:lnTo>
                    <a:pt x="20" y="71"/>
                  </a:lnTo>
                  <a:lnTo>
                    <a:pt x="20" y="62"/>
                  </a:lnTo>
                  <a:lnTo>
                    <a:pt x="15" y="60"/>
                  </a:lnTo>
                  <a:lnTo>
                    <a:pt x="8" y="62"/>
                  </a:lnTo>
                  <a:lnTo>
                    <a:pt x="4" y="54"/>
                  </a:lnTo>
                  <a:lnTo>
                    <a:pt x="2" y="55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7" y="30"/>
                  </a:lnTo>
                  <a:lnTo>
                    <a:pt x="7" y="22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8" y="9"/>
                  </a:lnTo>
                  <a:lnTo>
                    <a:pt x="4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24" name="Freeform 1486"/>
            <p:cNvSpPr>
              <a:spLocks/>
            </p:cNvSpPr>
            <p:nvPr/>
          </p:nvSpPr>
          <p:spPr bwMode="auto">
            <a:xfrm>
              <a:off x="2777" y="2433"/>
              <a:ext cx="39" cy="92"/>
            </a:xfrm>
            <a:custGeom>
              <a:avLst/>
              <a:gdLst>
                <a:gd name="T0" fmla="*/ 2 w 39"/>
                <a:gd name="T1" fmla="*/ 0 h 92"/>
                <a:gd name="T2" fmla="*/ 8 w 39"/>
                <a:gd name="T3" fmla="*/ 2 h 92"/>
                <a:gd name="T4" fmla="*/ 13 w 39"/>
                <a:gd name="T5" fmla="*/ 5 h 92"/>
                <a:gd name="T6" fmla="*/ 20 w 39"/>
                <a:gd name="T7" fmla="*/ 20 h 92"/>
                <a:gd name="T8" fmla="*/ 20 w 39"/>
                <a:gd name="T9" fmla="*/ 26 h 92"/>
                <a:gd name="T10" fmla="*/ 23 w 39"/>
                <a:gd name="T11" fmla="*/ 27 h 92"/>
                <a:gd name="T12" fmla="*/ 20 w 39"/>
                <a:gd name="T13" fmla="*/ 34 h 92"/>
                <a:gd name="T14" fmla="*/ 20 w 39"/>
                <a:gd name="T15" fmla="*/ 50 h 92"/>
                <a:gd name="T16" fmla="*/ 24 w 39"/>
                <a:gd name="T17" fmla="*/ 50 h 92"/>
                <a:gd name="T18" fmla="*/ 30 w 39"/>
                <a:gd name="T19" fmla="*/ 54 h 92"/>
                <a:gd name="T20" fmla="*/ 34 w 39"/>
                <a:gd name="T21" fmla="*/ 62 h 92"/>
                <a:gd name="T22" fmla="*/ 39 w 39"/>
                <a:gd name="T23" fmla="*/ 64 h 92"/>
                <a:gd name="T24" fmla="*/ 37 w 39"/>
                <a:gd name="T25" fmla="*/ 71 h 92"/>
                <a:gd name="T26" fmla="*/ 34 w 39"/>
                <a:gd name="T27" fmla="*/ 79 h 92"/>
                <a:gd name="T28" fmla="*/ 32 w 39"/>
                <a:gd name="T29" fmla="*/ 81 h 92"/>
                <a:gd name="T30" fmla="*/ 30 w 39"/>
                <a:gd name="T31" fmla="*/ 81 h 92"/>
                <a:gd name="T32" fmla="*/ 30 w 39"/>
                <a:gd name="T33" fmla="*/ 88 h 92"/>
                <a:gd name="T34" fmla="*/ 28 w 39"/>
                <a:gd name="T35" fmla="*/ 92 h 92"/>
                <a:gd name="T36" fmla="*/ 24 w 39"/>
                <a:gd name="T37" fmla="*/ 88 h 92"/>
                <a:gd name="T38" fmla="*/ 20 w 39"/>
                <a:gd name="T39" fmla="*/ 81 h 92"/>
                <a:gd name="T40" fmla="*/ 18 w 39"/>
                <a:gd name="T41" fmla="*/ 78 h 92"/>
                <a:gd name="T42" fmla="*/ 20 w 39"/>
                <a:gd name="T43" fmla="*/ 71 h 92"/>
                <a:gd name="T44" fmla="*/ 20 w 39"/>
                <a:gd name="T45" fmla="*/ 62 h 92"/>
                <a:gd name="T46" fmla="*/ 15 w 39"/>
                <a:gd name="T47" fmla="*/ 60 h 92"/>
                <a:gd name="T48" fmla="*/ 8 w 39"/>
                <a:gd name="T49" fmla="*/ 62 h 92"/>
                <a:gd name="T50" fmla="*/ 4 w 39"/>
                <a:gd name="T51" fmla="*/ 54 h 92"/>
                <a:gd name="T52" fmla="*/ 2 w 39"/>
                <a:gd name="T53" fmla="*/ 55 h 92"/>
                <a:gd name="T54" fmla="*/ 0 w 39"/>
                <a:gd name="T55" fmla="*/ 50 h 92"/>
                <a:gd name="T56" fmla="*/ 2 w 39"/>
                <a:gd name="T57" fmla="*/ 44 h 92"/>
                <a:gd name="T58" fmla="*/ 2 w 39"/>
                <a:gd name="T59" fmla="*/ 38 h 92"/>
                <a:gd name="T60" fmla="*/ 7 w 39"/>
                <a:gd name="T61" fmla="*/ 38 h 92"/>
                <a:gd name="T62" fmla="*/ 8 w 39"/>
                <a:gd name="T63" fmla="*/ 37 h 92"/>
                <a:gd name="T64" fmla="*/ 4 w 39"/>
                <a:gd name="T65" fmla="*/ 33 h 92"/>
                <a:gd name="T66" fmla="*/ 7 w 39"/>
                <a:gd name="T67" fmla="*/ 30 h 92"/>
                <a:gd name="T68" fmla="*/ 7 w 39"/>
                <a:gd name="T69" fmla="*/ 22 h 92"/>
                <a:gd name="T70" fmla="*/ 7 w 39"/>
                <a:gd name="T71" fmla="*/ 17 h 92"/>
                <a:gd name="T72" fmla="*/ 11 w 39"/>
                <a:gd name="T73" fmla="*/ 15 h 92"/>
                <a:gd name="T74" fmla="*/ 11 w 39"/>
                <a:gd name="T75" fmla="*/ 13 h 92"/>
                <a:gd name="T76" fmla="*/ 8 w 39"/>
                <a:gd name="T77" fmla="*/ 9 h 92"/>
                <a:gd name="T78" fmla="*/ 4 w 39"/>
                <a:gd name="T79" fmla="*/ 5 h 92"/>
                <a:gd name="T80" fmla="*/ 2 w 39"/>
                <a:gd name="T81" fmla="*/ 0 h 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9"/>
                <a:gd name="T124" fmla="*/ 0 h 92"/>
                <a:gd name="T125" fmla="*/ 39 w 39"/>
                <a:gd name="T126" fmla="*/ 92 h 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9" h="92">
                  <a:moveTo>
                    <a:pt x="2" y="0"/>
                  </a:moveTo>
                  <a:lnTo>
                    <a:pt x="8" y="2"/>
                  </a:lnTo>
                  <a:lnTo>
                    <a:pt x="13" y="5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7"/>
                  </a:lnTo>
                  <a:lnTo>
                    <a:pt x="20" y="34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4" y="62"/>
                  </a:lnTo>
                  <a:lnTo>
                    <a:pt x="39" y="64"/>
                  </a:lnTo>
                  <a:lnTo>
                    <a:pt x="37" y="71"/>
                  </a:lnTo>
                  <a:lnTo>
                    <a:pt x="34" y="79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30" y="88"/>
                  </a:lnTo>
                  <a:lnTo>
                    <a:pt x="28" y="92"/>
                  </a:lnTo>
                  <a:lnTo>
                    <a:pt x="24" y="88"/>
                  </a:lnTo>
                  <a:lnTo>
                    <a:pt x="20" y="81"/>
                  </a:lnTo>
                  <a:lnTo>
                    <a:pt x="18" y="78"/>
                  </a:lnTo>
                  <a:lnTo>
                    <a:pt x="20" y="71"/>
                  </a:lnTo>
                  <a:lnTo>
                    <a:pt x="20" y="62"/>
                  </a:lnTo>
                  <a:lnTo>
                    <a:pt x="15" y="60"/>
                  </a:lnTo>
                  <a:lnTo>
                    <a:pt x="8" y="62"/>
                  </a:lnTo>
                  <a:lnTo>
                    <a:pt x="4" y="54"/>
                  </a:lnTo>
                  <a:lnTo>
                    <a:pt x="2" y="55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7" y="30"/>
                  </a:lnTo>
                  <a:lnTo>
                    <a:pt x="7" y="22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8" y="9"/>
                  </a:lnTo>
                  <a:lnTo>
                    <a:pt x="4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1" name="Group 1490"/>
          <p:cNvGrpSpPr>
            <a:grpSpLocks/>
          </p:cNvGrpSpPr>
          <p:nvPr/>
        </p:nvGrpSpPr>
        <p:grpSpPr bwMode="auto">
          <a:xfrm>
            <a:off x="4169834" y="2308578"/>
            <a:ext cx="280811" cy="246945"/>
            <a:chOff x="2232" y="2033"/>
            <a:chExt cx="199" cy="175"/>
          </a:xfrm>
        </p:grpSpPr>
        <p:sp>
          <p:nvSpPr>
            <p:cNvPr id="142421" name="Freeform 1488"/>
            <p:cNvSpPr>
              <a:spLocks/>
            </p:cNvSpPr>
            <p:nvPr/>
          </p:nvSpPr>
          <p:spPr bwMode="auto">
            <a:xfrm>
              <a:off x="2232" y="2033"/>
              <a:ext cx="199" cy="175"/>
            </a:xfrm>
            <a:custGeom>
              <a:avLst/>
              <a:gdLst>
                <a:gd name="T0" fmla="*/ 163 w 199"/>
                <a:gd name="T1" fmla="*/ 48 h 175"/>
                <a:gd name="T2" fmla="*/ 170 w 199"/>
                <a:gd name="T3" fmla="*/ 55 h 175"/>
                <a:gd name="T4" fmla="*/ 181 w 199"/>
                <a:gd name="T5" fmla="*/ 59 h 175"/>
                <a:gd name="T6" fmla="*/ 188 w 199"/>
                <a:gd name="T7" fmla="*/ 66 h 175"/>
                <a:gd name="T8" fmla="*/ 188 w 199"/>
                <a:gd name="T9" fmla="*/ 72 h 175"/>
                <a:gd name="T10" fmla="*/ 199 w 199"/>
                <a:gd name="T11" fmla="*/ 93 h 175"/>
                <a:gd name="T12" fmla="*/ 194 w 199"/>
                <a:gd name="T13" fmla="*/ 107 h 175"/>
                <a:gd name="T14" fmla="*/ 185 w 199"/>
                <a:gd name="T15" fmla="*/ 113 h 175"/>
                <a:gd name="T16" fmla="*/ 160 w 199"/>
                <a:gd name="T17" fmla="*/ 117 h 175"/>
                <a:gd name="T18" fmla="*/ 137 w 199"/>
                <a:gd name="T19" fmla="*/ 117 h 175"/>
                <a:gd name="T20" fmla="*/ 123 w 199"/>
                <a:gd name="T21" fmla="*/ 121 h 175"/>
                <a:gd name="T22" fmla="*/ 112 w 199"/>
                <a:gd name="T23" fmla="*/ 132 h 175"/>
                <a:gd name="T24" fmla="*/ 104 w 199"/>
                <a:gd name="T25" fmla="*/ 134 h 175"/>
                <a:gd name="T26" fmla="*/ 103 w 199"/>
                <a:gd name="T27" fmla="*/ 141 h 175"/>
                <a:gd name="T28" fmla="*/ 93 w 199"/>
                <a:gd name="T29" fmla="*/ 139 h 175"/>
                <a:gd name="T30" fmla="*/ 93 w 199"/>
                <a:gd name="T31" fmla="*/ 145 h 175"/>
                <a:gd name="T32" fmla="*/ 89 w 199"/>
                <a:gd name="T33" fmla="*/ 154 h 175"/>
                <a:gd name="T34" fmla="*/ 80 w 199"/>
                <a:gd name="T35" fmla="*/ 155 h 175"/>
                <a:gd name="T36" fmla="*/ 80 w 199"/>
                <a:gd name="T37" fmla="*/ 166 h 175"/>
                <a:gd name="T38" fmla="*/ 75 w 199"/>
                <a:gd name="T39" fmla="*/ 173 h 175"/>
                <a:gd name="T40" fmla="*/ 69 w 199"/>
                <a:gd name="T41" fmla="*/ 169 h 175"/>
                <a:gd name="T42" fmla="*/ 63 w 199"/>
                <a:gd name="T43" fmla="*/ 170 h 175"/>
                <a:gd name="T44" fmla="*/ 62 w 199"/>
                <a:gd name="T45" fmla="*/ 175 h 175"/>
                <a:gd name="T46" fmla="*/ 55 w 199"/>
                <a:gd name="T47" fmla="*/ 170 h 175"/>
                <a:gd name="T48" fmla="*/ 45 w 199"/>
                <a:gd name="T49" fmla="*/ 170 h 175"/>
                <a:gd name="T50" fmla="*/ 43 w 199"/>
                <a:gd name="T51" fmla="*/ 165 h 175"/>
                <a:gd name="T52" fmla="*/ 40 w 199"/>
                <a:gd name="T53" fmla="*/ 158 h 175"/>
                <a:gd name="T54" fmla="*/ 34 w 199"/>
                <a:gd name="T55" fmla="*/ 148 h 175"/>
                <a:gd name="T56" fmla="*/ 29 w 199"/>
                <a:gd name="T57" fmla="*/ 151 h 175"/>
                <a:gd name="T58" fmla="*/ 18 w 199"/>
                <a:gd name="T59" fmla="*/ 155 h 175"/>
                <a:gd name="T60" fmla="*/ 11 w 199"/>
                <a:gd name="T61" fmla="*/ 151 h 175"/>
                <a:gd name="T62" fmla="*/ 10 w 199"/>
                <a:gd name="T63" fmla="*/ 148 h 175"/>
                <a:gd name="T64" fmla="*/ 4 w 199"/>
                <a:gd name="T65" fmla="*/ 139 h 175"/>
                <a:gd name="T66" fmla="*/ 0 w 199"/>
                <a:gd name="T67" fmla="*/ 134 h 175"/>
                <a:gd name="T68" fmla="*/ 0 w 199"/>
                <a:gd name="T69" fmla="*/ 126 h 175"/>
                <a:gd name="T70" fmla="*/ 2 w 199"/>
                <a:gd name="T71" fmla="*/ 120 h 175"/>
                <a:gd name="T72" fmla="*/ 7 w 199"/>
                <a:gd name="T73" fmla="*/ 109 h 175"/>
                <a:gd name="T74" fmla="*/ 15 w 199"/>
                <a:gd name="T75" fmla="*/ 111 h 175"/>
                <a:gd name="T76" fmla="*/ 32 w 199"/>
                <a:gd name="T77" fmla="*/ 111 h 175"/>
                <a:gd name="T78" fmla="*/ 77 w 199"/>
                <a:gd name="T79" fmla="*/ 113 h 175"/>
                <a:gd name="T80" fmla="*/ 77 w 199"/>
                <a:gd name="T81" fmla="*/ 100 h 175"/>
                <a:gd name="T82" fmla="*/ 89 w 199"/>
                <a:gd name="T83" fmla="*/ 0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9"/>
                <a:gd name="T127" fmla="*/ 0 h 175"/>
                <a:gd name="T128" fmla="*/ 199 w 199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9" h="175">
                  <a:moveTo>
                    <a:pt x="89" y="0"/>
                  </a:moveTo>
                  <a:lnTo>
                    <a:pt x="163" y="48"/>
                  </a:lnTo>
                  <a:lnTo>
                    <a:pt x="163" y="51"/>
                  </a:lnTo>
                  <a:lnTo>
                    <a:pt x="170" y="55"/>
                  </a:lnTo>
                  <a:lnTo>
                    <a:pt x="175" y="58"/>
                  </a:lnTo>
                  <a:lnTo>
                    <a:pt x="181" y="59"/>
                  </a:lnTo>
                  <a:lnTo>
                    <a:pt x="185" y="62"/>
                  </a:lnTo>
                  <a:lnTo>
                    <a:pt x="188" y="66"/>
                  </a:lnTo>
                  <a:lnTo>
                    <a:pt x="185" y="71"/>
                  </a:lnTo>
                  <a:lnTo>
                    <a:pt x="188" y="72"/>
                  </a:lnTo>
                  <a:lnTo>
                    <a:pt x="199" y="71"/>
                  </a:lnTo>
                  <a:lnTo>
                    <a:pt x="199" y="93"/>
                  </a:lnTo>
                  <a:lnTo>
                    <a:pt x="196" y="96"/>
                  </a:lnTo>
                  <a:lnTo>
                    <a:pt x="194" y="107"/>
                  </a:lnTo>
                  <a:lnTo>
                    <a:pt x="189" y="114"/>
                  </a:lnTo>
                  <a:lnTo>
                    <a:pt x="185" y="113"/>
                  </a:lnTo>
                  <a:lnTo>
                    <a:pt x="163" y="114"/>
                  </a:lnTo>
                  <a:lnTo>
                    <a:pt x="160" y="117"/>
                  </a:lnTo>
                  <a:lnTo>
                    <a:pt x="148" y="120"/>
                  </a:lnTo>
                  <a:lnTo>
                    <a:pt x="137" y="117"/>
                  </a:lnTo>
                  <a:lnTo>
                    <a:pt x="134" y="121"/>
                  </a:lnTo>
                  <a:lnTo>
                    <a:pt x="123" y="121"/>
                  </a:lnTo>
                  <a:lnTo>
                    <a:pt x="122" y="128"/>
                  </a:lnTo>
                  <a:lnTo>
                    <a:pt x="112" y="132"/>
                  </a:lnTo>
                  <a:lnTo>
                    <a:pt x="110" y="134"/>
                  </a:lnTo>
                  <a:lnTo>
                    <a:pt x="104" y="134"/>
                  </a:lnTo>
                  <a:lnTo>
                    <a:pt x="107" y="139"/>
                  </a:lnTo>
                  <a:lnTo>
                    <a:pt x="103" y="141"/>
                  </a:lnTo>
                  <a:lnTo>
                    <a:pt x="99" y="137"/>
                  </a:lnTo>
                  <a:lnTo>
                    <a:pt x="93" y="139"/>
                  </a:lnTo>
                  <a:lnTo>
                    <a:pt x="96" y="145"/>
                  </a:lnTo>
                  <a:lnTo>
                    <a:pt x="93" y="145"/>
                  </a:lnTo>
                  <a:lnTo>
                    <a:pt x="93" y="149"/>
                  </a:lnTo>
                  <a:lnTo>
                    <a:pt x="89" y="154"/>
                  </a:lnTo>
                  <a:lnTo>
                    <a:pt x="86" y="154"/>
                  </a:lnTo>
                  <a:lnTo>
                    <a:pt x="80" y="155"/>
                  </a:lnTo>
                  <a:lnTo>
                    <a:pt x="82" y="162"/>
                  </a:lnTo>
                  <a:lnTo>
                    <a:pt x="80" y="166"/>
                  </a:lnTo>
                  <a:lnTo>
                    <a:pt x="80" y="170"/>
                  </a:lnTo>
                  <a:lnTo>
                    <a:pt x="75" y="173"/>
                  </a:lnTo>
                  <a:lnTo>
                    <a:pt x="71" y="173"/>
                  </a:lnTo>
                  <a:lnTo>
                    <a:pt x="69" y="169"/>
                  </a:lnTo>
                  <a:lnTo>
                    <a:pt x="66" y="169"/>
                  </a:lnTo>
                  <a:lnTo>
                    <a:pt x="63" y="170"/>
                  </a:lnTo>
                  <a:lnTo>
                    <a:pt x="62" y="173"/>
                  </a:lnTo>
                  <a:lnTo>
                    <a:pt x="62" y="175"/>
                  </a:lnTo>
                  <a:lnTo>
                    <a:pt x="56" y="173"/>
                  </a:lnTo>
                  <a:lnTo>
                    <a:pt x="55" y="170"/>
                  </a:lnTo>
                  <a:lnTo>
                    <a:pt x="51" y="175"/>
                  </a:lnTo>
                  <a:lnTo>
                    <a:pt x="45" y="170"/>
                  </a:lnTo>
                  <a:lnTo>
                    <a:pt x="45" y="166"/>
                  </a:lnTo>
                  <a:lnTo>
                    <a:pt x="43" y="165"/>
                  </a:lnTo>
                  <a:lnTo>
                    <a:pt x="43" y="159"/>
                  </a:lnTo>
                  <a:lnTo>
                    <a:pt x="40" y="158"/>
                  </a:lnTo>
                  <a:lnTo>
                    <a:pt x="40" y="155"/>
                  </a:lnTo>
                  <a:lnTo>
                    <a:pt x="34" y="148"/>
                  </a:lnTo>
                  <a:lnTo>
                    <a:pt x="32" y="149"/>
                  </a:lnTo>
                  <a:lnTo>
                    <a:pt x="29" y="151"/>
                  </a:lnTo>
                  <a:lnTo>
                    <a:pt x="25" y="151"/>
                  </a:lnTo>
                  <a:lnTo>
                    <a:pt x="18" y="155"/>
                  </a:lnTo>
                  <a:lnTo>
                    <a:pt x="14" y="151"/>
                  </a:lnTo>
                  <a:lnTo>
                    <a:pt x="11" y="151"/>
                  </a:lnTo>
                  <a:lnTo>
                    <a:pt x="10" y="149"/>
                  </a:lnTo>
                  <a:lnTo>
                    <a:pt x="10" y="148"/>
                  </a:lnTo>
                  <a:lnTo>
                    <a:pt x="10" y="143"/>
                  </a:lnTo>
                  <a:lnTo>
                    <a:pt x="4" y="139"/>
                  </a:lnTo>
                  <a:lnTo>
                    <a:pt x="2" y="139"/>
                  </a:lnTo>
                  <a:lnTo>
                    <a:pt x="0" y="134"/>
                  </a:lnTo>
                  <a:lnTo>
                    <a:pt x="2" y="128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2" y="114"/>
                  </a:lnTo>
                  <a:lnTo>
                    <a:pt x="7" y="109"/>
                  </a:lnTo>
                  <a:lnTo>
                    <a:pt x="14" y="114"/>
                  </a:lnTo>
                  <a:lnTo>
                    <a:pt x="15" y="111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4" y="113"/>
                  </a:lnTo>
                  <a:lnTo>
                    <a:pt x="77" y="113"/>
                  </a:lnTo>
                  <a:lnTo>
                    <a:pt x="82" y="104"/>
                  </a:lnTo>
                  <a:lnTo>
                    <a:pt x="77" y="100"/>
                  </a:lnTo>
                  <a:lnTo>
                    <a:pt x="6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22" name="Freeform 1489"/>
            <p:cNvSpPr>
              <a:spLocks/>
            </p:cNvSpPr>
            <p:nvPr/>
          </p:nvSpPr>
          <p:spPr bwMode="auto">
            <a:xfrm>
              <a:off x="2232" y="2033"/>
              <a:ext cx="199" cy="175"/>
            </a:xfrm>
            <a:custGeom>
              <a:avLst/>
              <a:gdLst>
                <a:gd name="T0" fmla="*/ 163 w 199"/>
                <a:gd name="T1" fmla="*/ 48 h 175"/>
                <a:gd name="T2" fmla="*/ 170 w 199"/>
                <a:gd name="T3" fmla="*/ 55 h 175"/>
                <a:gd name="T4" fmla="*/ 181 w 199"/>
                <a:gd name="T5" fmla="*/ 59 h 175"/>
                <a:gd name="T6" fmla="*/ 188 w 199"/>
                <a:gd name="T7" fmla="*/ 66 h 175"/>
                <a:gd name="T8" fmla="*/ 188 w 199"/>
                <a:gd name="T9" fmla="*/ 72 h 175"/>
                <a:gd name="T10" fmla="*/ 199 w 199"/>
                <a:gd name="T11" fmla="*/ 93 h 175"/>
                <a:gd name="T12" fmla="*/ 194 w 199"/>
                <a:gd name="T13" fmla="*/ 107 h 175"/>
                <a:gd name="T14" fmla="*/ 185 w 199"/>
                <a:gd name="T15" fmla="*/ 113 h 175"/>
                <a:gd name="T16" fmla="*/ 160 w 199"/>
                <a:gd name="T17" fmla="*/ 117 h 175"/>
                <a:gd name="T18" fmla="*/ 137 w 199"/>
                <a:gd name="T19" fmla="*/ 117 h 175"/>
                <a:gd name="T20" fmla="*/ 123 w 199"/>
                <a:gd name="T21" fmla="*/ 121 h 175"/>
                <a:gd name="T22" fmla="*/ 112 w 199"/>
                <a:gd name="T23" fmla="*/ 132 h 175"/>
                <a:gd name="T24" fmla="*/ 104 w 199"/>
                <a:gd name="T25" fmla="*/ 134 h 175"/>
                <a:gd name="T26" fmla="*/ 103 w 199"/>
                <a:gd name="T27" fmla="*/ 141 h 175"/>
                <a:gd name="T28" fmla="*/ 93 w 199"/>
                <a:gd name="T29" fmla="*/ 139 h 175"/>
                <a:gd name="T30" fmla="*/ 93 w 199"/>
                <a:gd name="T31" fmla="*/ 145 h 175"/>
                <a:gd name="T32" fmla="*/ 89 w 199"/>
                <a:gd name="T33" fmla="*/ 154 h 175"/>
                <a:gd name="T34" fmla="*/ 80 w 199"/>
                <a:gd name="T35" fmla="*/ 155 h 175"/>
                <a:gd name="T36" fmla="*/ 80 w 199"/>
                <a:gd name="T37" fmla="*/ 166 h 175"/>
                <a:gd name="T38" fmla="*/ 75 w 199"/>
                <a:gd name="T39" fmla="*/ 173 h 175"/>
                <a:gd name="T40" fmla="*/ 69 w 199"/>
                <a:gd name="T41" fmla="*/ 169 h 175"/>
                <a:gd name="T42" fmla="*/ 63 w 199"/>
                <a:gd name="T43" fmla="*/ 170 h 175"/>
                <a:gd name="T44" fmla="*/ 62 w 199"/>
                <a:gd name="T45" fmla="*/ 175 h 175"/>
                <a:gd name="T46" fmla="*/ 55 w 199"/>
                <a:gd name="T47" fmla="*/ 170 h 175"/>
                <a:gd name="T48" fmla="*/ 45 w 199"/>
                <a:gd name="T49" fmla="*/ 170 h 175"/>
                <a:gd name="T50" fmla="*/ 43 w 199"/>
                <a:gd name="T51" fmla="*/ 165 h 175"/>
                <a:gd name="T52" fmla="*/ 40 w 199"/>
                <a:gd name="T53" fmla="*/ 158 h 175"/>
                <a:gd name="T54" fmla="*/ 34 w 199"/>
                <a:gd name="T55" fmla="*/ 148 h 175"/>
                <a:gd name="T56" fmla="*/ 29 w 199"/>
                <a:gd name="T57" fmla="*/ 151 h 175"/>
                <a:gd name="T58" fmla="*/ 18 w 199"/>
                <a:gd name="T59" fmla="*/ 155 h 175"/>
                <a:gd name="T60" fmla="*/ 11 w 199"/>
                <a:gd name="T61" fmla="*/ 151 h 175"/>
                <a:gd name="T62" fmla="*/ 10 w 199"/>
                <a:gd name="T63" fmla="*/ 148 h 175"/>
                <a:gd name="T64" fmla="*/ 4 w 199"/>
                <a:gd name="T65" fmla="*/ 139 h 175"/>
                <a:gd name="T66" fmla="*/ 0 w 199"/>
                <a:gd name="T67" fmla="*/ 134 h 175"/>
                <a:gd name="T68" fmla="*/ 0 w 199"/>
                <a:gd name="T69" fmla="*/ 126 h 175"/>
                <a:gd name="T70" fmla="*/ 2 w 199"/>
                <a:gd name="T71" fmla="*/ 120 h 175"/>
                <a:gd name="T72" fmla="*/ 7 w 199"/>
                <a:gd name="T73" fmla="*/ 109 h 175"/>
                <a:gd name="T74" fmla="*/ 15 w 199"/>
                <a:gd name="T75" fmla="*/ 111 h 175"/>
                <a:gd name="T76" fmla="*/ 32 w 199"/>
                <a:gd name="T77" fmla="*/ 111 h 175"/>
                <a:gd name="T78" fmla="*/ 77 w 199"/>
                <a:gd name="T79" fmla="*/ 113 h 175"/>
                <a:gd name="T80" fmla="*/ 77 w 199"/>
                <a:gd name="T81" fmla="*/ 100 h 175"/>
                <a:gd name="T82" fmla="*/ 89 w 199"/>
                <a:gd name="T83" fmla="*/ 0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9"/>
                <a:gd name="T127" fmla="*/ 0 h 175"/>
                <a:gd name="T128" fmla="*/ 199 w 199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9" h="175">
                  <a:moveTo>
                    <a:pt x="89" y="0"/>
                  </a:moveTo>
                  <a:lnTo>
                    <a:pt x="163" y="48"/>
                  </a:lnTo>
                  <a:lnTo>
                    <a:pt x="163" y="51"/>
                  </a:lnTo>
                  <a:lnTo>
                    <a:pt x="170" y="55"/>
                  </a:lnTo>
                  <a:lnTo>
                    <a:pt x="175" y="58"/>
                  </a:lnTo>
                  <a:lnTo>
                    <a:pt x="181" y="59"/>
                  </a:lnTo>
                  <a:lnTo>
                    <a:pt x="185" y="62"/>
                  </a:lnTo>
                  <a:lnTo>
                    <a:pt x="188" y="66"/>
                  </a:lnTo>
                  <a:lnTo>
                    <a:pt x="185" y="71"/>
                  </a:lnTo>
                  <a:lnTo>
                    <a:pt x="188" y="72"/>
                  </a:lnTo>
                  <a:lnTo>
                    <a:pt x="199" y="71"/>
                  </a:lnTo>
                  <a:lnTo>
                    <a:pt x="199" y="93"/>
                  </a:lnTo>
                  <a:lnTo>
                    <a:pt x="196" y="96"/>
                  </a:lnTo>
                  <a:lnTo>
                    <a:pt x="194" y="107"/>
                  </a:lnTo>
                  <a:lnTo>
                    <a:pt x="189" y="114"/>
                  </a:lnTo>
                  <a:lnTo>
                    <a:pt x="185" y="113"/>
                  </a:lnTo>
                  <a:lnTo>
                    <a:pt x="163" y="114"/>
                  </a:lnTo>
                  <a:lnTo>
                    <a:pt x="160" y="117"/>
                  </a:lnTo>
                  <a:lnTo>
                    <a:pt x="148" y="120"/>
                  </a:lnTo>
                  <a:lnTo>
                    <a:pt x="137" y="117"/>
                  </a:lnTo>
                  <a:lnTo>
                    <a:pt x="134" y="121"/>
                  </a:lnTo>
                  <a:lnTo>
                    <a:pt x="123" y="121"/>
                  </a:lnTo>
                  <a:lnTo>
                    <a:pt x="122" y="128"/>
                  </a:lnTo>
                  <a:lnTo>
                    <a:pt x="112" y="132"/>
                  </a:lnTo>
                  <a:lnTo>
                    <a:pt x="110" y="134"/>
                  </a:lnTo>
                  <a:lnTo>
                    <a:pt x="104" y="134"/>
                  </a:lnTo>
                  <a:lnTo>
                    <a:pt x="107" y="139"/>
                  </a:lnTo>
                  <a:lnTo>
                    <a:pt x="103" y="141"/>
                  </a:lnTo>
                  <a:lnTo>
                    <a:pt x="99" y="137"/>
                  </a:lnTo>
                  <a:lnTo>
                    <a:pt x="93" y="139"/>
                  </a:lnTo>
                  <a:lnTo>
                    <a:pt x="96" y="145"/>
                  </a:lnTo>
                  <a:lnTo>
                    <a:pt x="93" y="145"/>
                  </a:lnTo>
                  <a:lnTo>
                    <a:pt x="93" y="149"/>
                  </a:lnTo>
                  <a:lnTo>
                    <a:pt x="89" y="154"/>
                  </a:lnTo>
                  <a:lnTo>
                    <a:pt x="86" y="154"/>
                  </a:lnTo>
                  <a:lnTo>
                    <a:pt x="80" y="155"/>
                  </a:lnTo>
                  <a:lnTo>
                    <a:pt x="82" y="162"/>
                  </a:lnTo>
                  <a:lnTo>
                    <a:pt x="80" y="166"/>
                  </a:lnTo>
                  <a:lnTo>
                    <a:pt x="80" y="170"/>
                  </a:lnTo>
                  <a:lnTo>
                    <a:pt x="75" y="173"/>
                  </a:lnTo>
                  <a:lnTo>
                    <a:pt x="71" y="173"/>
                  </a:lnTo>
                  <a:lnTo>
                    <a:pt x="69" y="169"/>
                  </a:lnTo>
                  <a:lnTo>
                    <a:pt x="66" y="169"/>
                  </a:lnTo>
                  <a:lnTo>
                    <a:pt x="63" y="170"/>
                  </a:lnTo>
                  <a:lnTo>
                    <a:pt x="62" y="173"/>
                  </a:lnTo>
                  <a:lnTo>
                    <a:pt x="62" y="175"/>
                  </a:lnTo>
                  <a:lnTo>
                    <a:pt x="56" y="173"/>
                  </a:lnTo>
                  <a:lnTo>
                    <a:pt x="55" y="170"/>
                  </a:lnTo>
                  <a:lnTo>
                    <a:pt x="51" y="175"/>
                  </a:lnTo>
                  <a:lnTo>
                    <a:pt x="45" y="170"/>
                  </a:lnTo>
                  <a:lnTo>
                    <a:pt x="45" y="166"/>
                  </a:lnTo>
                  <a:lnTo>
                    <a:pt x="43" y="165"/>
                  </a:lnTo>
                  <a:lnTo>
                    <a:pt x="43" y="159"/>
                  </a:lnTo>
                  <a:lnTo>
                    <a:pt x="40" y="158"/>
                  </a:lnTo>
                  <a:lnTo>
                    <a:pt x="40" y="155"/>
                  </a:lnTo>
                  <a:lnTo>
                    <a:pt x="34" y="148"/>
                  </a:lnTo>
                  <a:lnTo>
                    <a:pt x="32" y="149"/>
                  </a:lnTo>
                  <a:lnTo>
                    <a:pt x="29" y="151"/>
                  </a:lnTo>
                  <a:lnTo>
                    <a:pt x="25" y="151"/>
                  </a:lnTo>
                  <a:lnTo>
                    <a:pt x="18" y="155"/>
                  </a:lnTo>
                  <a:lnTo>
                    <a:pt x="14" y="151"/>
                  </a:lnTo>
                  <a:lnTo>
                    <a:pt x="11" y="151"/>
                  </a:lnTo>
                  <a:lnTo>
                    <a:pt x="10" y="149"/>
                  </a:lnTo>
                  <a:lnTo>
                    <a:pt x="10" y="148"/>
                  </a:lnTo>
                  <a:lnTo>
                    <a:pt x="10" y="143"/>
                  </a:lnTo>
                  <a:lnTo>
                    <a:pt x="4" y="139"/>
                  </a:lnTo>
                  <a:lnTo>
                    <a:pt x="2" y="139"/>
                  </a:lnTo>
                  <a:lnTo>
                    <a:pt x="0" y="134"/>
                  </a:lnTo>
                  <a:lnTo>
                    <a:pt x="2" y="128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2" y="114"/>
                  </a:lnTo>
                  <a:lnTo>
                    <a:pt x="7" y="109"/>
                  </a:lnTo>
                  <a:lnTo>
                    <a:pt x="14" y="114"/>
                  </a:lnTo>
                  <a:lnTo>
                    <a:pt x="15" y="111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4" y="113"/>
                  </a:lnTo>
                  <a:lnTo>
                    <a:pt x="77" y="113"/>
                  </a:lnTo>
                  <a:lnTo>
                    <a:pt x="82" y="104"/>
                  </a:lnTo>
                  <a:lnTo>
                    <a:pt x="77" y="100"/>
                  </a:lnTo>
                  <a:lnTo>
                    <a:pt x="6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2" name="Group 1493"/>
          <p:cNvGrpSpPr>
            <a:grpSpLocks/>
          </p:cNvGrpSpPr>
          <p:nvPr/>
        </p:nvGrpSpPr>
        <p:grpSpPr bwMode="auto">
          <a:xfrm>
            <a:off x="4086578" y="2120900"/>
            <a:ext cx="270933" cy="254000"/>
            <a:chOff x="2173" y="1900"/>
            <a:chExt cx="192" cy="180"/>
          </a:xfrm>
        </p:grpSpPr>
        <p:sp>
          <p:nvSpPr>
            <p:cNvPr id="142419" name="Freeform 1491"/>
            <p:cNvSpPr>
              <a:spLocks/>
            </p:cNvSpPr>
            <p:nvPr/>
          </p:nvSpPr>
          <p:spPr bwMode="auto">
            <a:xfrm>
              <a:off x="2173" y="1900"/>
              <a:ext cx="192" cy="180"/>
            </a:xfrm>
            <a:custGeom>
              <a:avLst/>
              <a:gdLst>
                <a:gd name="T0" fmla="*/ 181 w 192"/>
                <a:gd name="T1" fmla="*/ 8 h 180"/>
                <a:gd name="T2" fmla="*/ 185 w 192"/>
                <a:gd name="T3" fmla="*/ 13 h 180"/>
                <a:gd name="T4" fmla="*/ 188 w 192"/>
                <a:gd name="T5" fmla="*/ 20 h 180"/>
                <a:gd name="T6" fmla="*/ 188 w 192"/>
                <a:gd name="T7" fmla="*/ 26 h 180"/>
                <a:gd name="T8" fmla="*/ 190 w 192"/>
                <a:gd name="T9" fmla="*/ 35 h 180"/>
                <a:gd name="T10" fmla="*/ 192 w 192"/>
                <a:gd name="T11" fmla="*/ 39 h 180"/>
                <a:gd name="T12" fmla="*/ 192 w 192"/>
                <a:gd name="T13" fmla="*/ 43 h 180"/>
                <a:gd name="T14" fmla="*/ 192 w 192"/>
                <a:gd name="T15" fmla="*/ 45 h 180"/>
                <a:gd name="T16" fmla="*/ 171 w 192"/>
                <a:gd name="T17" fmla="*/ 48 h 180"/>
                <a:gd name="T18" fmla="*/ 171 w 192"/>
                <a:gd name="T19" fmla="*/ 52 h 180"/>
                <a:gd name="T20" fmla="*/ 163 w 192"/>
                <a:gd name="T21" fmla="*/ 53 h 180"/>
                <a:gd name="T22" fmla="*/ 163 w 192"/>
                <a:gd name="T23" fmla="*/ 55 h 180"/>
                <a:gd name="T24" fmla="*/ 163 w 192"/>
                <a:gd name="T25" fmla="*/ 60 h 180"/>
                <a:gd name="T26" fmla="*/ 159 w 192"/>
                <a:gd name="T27" fmla="*/ 64 h 180"/>
                <a:gd name="T28" fmla="*/ 144 w 192"/>
                <a:gd name="T29" fmla="*/ 76 h 180"/>
                <a:gd name="T30" fmla="*/ 135 w 192"/>
                <a:gd name="T31" fmla="*/ 77 h 180"/>
                <a:gd name="T32" fmla="*/ 130 w 192"/>
                <a:gd name="T33" fmla="*/ 76 h 180"/>
                <a:gd name="T34" fmla="*/ 126 w 192"/>
                <a:gd name="T35" fmla="*/ 77 h 180"/>
                <a:gd name="T36" fmla="*/ 119 w 192"/>
                <a:gd name="T37" fmla="*/ 77 h 180"/>
                <a:gd name="T38" fmla="*/ 108 w 192"/>
                <a:gd name="T39" fmla="*/ 84 h 180"/>
                <a:gd name="T40" fmla="*/ 104 w 192"/>
                <a:gd name="T41" fmla="*/ 86 h 180"/>
                <a:gd name="T42" fmla="*/ 104 w 192"/>
                <a:gd name="T43" fmla="*/ 103 h 180"/>
                <a:gd name="T44" fmla="*/ 104 w 192"/>
                <a:gd name="T45" fmla="*/ 120 h 180"/>
                <a:gd name="T46" fmla="*/ 62 w 192"/>
                <a:gd name="T47" fmla="*/ 121 h 180"/>
                <a:gd name="T48" fmla="*/ 62 w 192"/>
                <a:gd name="T49" fmla="*/ 150 h 180"/>
                <a:gd name="T50" fmla="*/ 50 w 192"/>
                <a:gd name="T51" fmla="*/ 153 h 180"/>
                <a:gd name="T52" fmla="*/ 48 w 192"/>
                <a:gd name="T53" fmla="*/ 156 h 180"/>
                <a:gd name="T54" fmla="*/ 48 w 192"/>
                <a:gd name="T55" fmla="*/ 160 h 180"/>
                <a:gd name="T56" fmla="*/ 48 w 192"/>
                <a:gd name="T57" fmla="*/ 176 h 180"/>
                <a:gd name="T58" fmla="*/ 2 w 192"/>
                <a:gd name="T59" fmla="*/ 176 h 180"/>
                <a:gd name="T60" fmla="*/ 0 w 192"/>
                <a:gd name="T61" fmla="*/ 180 h 180"/>
                <a:gd name="T62" fmla="*/ 2 w 192"/>
                <a:gd name="T63" fmla="*/ 169 h 180"/>
                <a:gd name="T64" fmla="*/ 7 w 192"/>
                <a:gd name="T65" fmla="*/ 164 h 180"/>
                <a:gd name="T66" fmla="*/ 10 w 192"/>
                <a:gd name="T67" fmla="*/ 160 h 180"/>
                <a:gd name="T68" fmla="*/ 11 w 192"/>
                <a:gd name="T69" fmla="*/ 156 h 180"/>
                <a:gd name="T70" fmla="*/ 14 w 192"/>
                <a:gd name="T71" fmla="*/ 152 h 180"/>
                <a:gd name="T72" fmla="*/ 18 w 192"/>
                <a:gd name="T73" fmla="*/ 145 h 180"/>
                <a:gd name="T74" fmla="*/ 26 w 192"/>
                <a:gd name="T75" fmla="*/ 136 h 180"/>
                <a:gd name="T76" fmla="*/ 26 w 192"/>
                <a:gd name="T77" fmla="*/ 128 h 180"/>
                <a:gd name="T78" fmla="*/ 32 w 192"/>
                <a:gd name="T79" fmla="*/ 120 h 180"/>
                <a:gd name="T80" fmla="*/ 44 w 192"/>
                <a:gd name="T81" fmla="*/ 109 h 180"/>
                <a:gd name="T82" fmla="*/ 50 w 192"/>
                <a:gd name="T83" fmla="*/ 98 h 180"/>
                <a:gd name="T84" fmla="*/ 64 w 192"/>
                <a:gd name="T85" fmla="*/ 94 h 180"/>
                <a:gd name="T86" fmla="*/ 73 w 192"/>
                <a:gd name="T87" fmla="*/ 90 h 180"/>
                <a:gd name="T88" fmla="*/ 85 w 192"/>
                <a:gd name="T89" fmla="*/ 79 h 180"/>
                <a:gd name="T90" fmla="*/ 92 w 192"/>
                <a:gd name="T91" fmla="*/ 69 h 180"/>
                <a:gd name="T92" fmla="*/ 89 w 192"/>
                <a:gd name="T93" fmla="*/ 64 h 180"/>
                <a:gd name="T94" fmla="*/ 89 w 192"/>
                <a:gd name="T95" fmla="*/ 53 h 180"/>
                <a:gd name="T96" fmla="*/ 93 w 192"/>
                <a:gd name="T97" fmla="*/ 48 h 180"/>
                <a:gd name="T98" fmla="*/ 96 w 192"/>
                <a:gd name="T99" fmla="*/ 41 h 180"/>
                <a:gd name="T100" fmla="*/ 104 w 192"/>
                <a:gd name="T101" fmla="*/ 32 h 180"/>
                <a:gd name="T102" fmla="*/ 112 w 192"/>
                <a:gd name="T103" fmla="*/ 28 h 180"/>
                <a:gd name="T104" fmla="*/ 126 w 192"/>
                <a:gd name="T105" fmla="*/ 22 h 180"/>
                <a:gd name="T106" fmla="*/ 130 w 192"/>
                <a:gd name="T107" fmla="*/ 11 h 180"/>
                <a:gd name="T108" fmla="*/ 135 w 192"/>
                <a:gd name="T109" fmla="*/ 0 h 180"/>
                <a:gd name="T110" fmla="*/ 141 w 192"/>
                <a:gd name="T111" fmla="*/ 0 h 180"/>
                <a:gd name="T112" fmla="*/ 148 w 192"/>
                <a:gd name="T113" fmla="*/ 7 h 180"/>
                <a:gd name="T114" fmla="*/ 160 w 192"/>
                <a:gd name="T115" fmla="*/ 7 h 180"/>
                <a:gd name="T116" fmla="*/ 167 w 192"/>
                <a:gd name="T117" fmla="*/ 7 h 180"/>
                <a:gd name="T118" fmla="*/ 171 w 192"/>
                <a:gd name="T119" fmla="*/ 4 h 180"/>
                <a:gd name="T120" fmla="*/ 174 w 192"/>
                <a:gd name="T121" fmla="*/ 8 h 180"/>
                <a:gd name="T122" fmla="*/ 181 w 192"/>
                <a:gd name="T123" fmla="*/ 8 h 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2"/>
                <a:gd name="T187" fmla="*/ 0 h 180"/>
                <a:gd name="T188" fmla="*/ 192 w 192"/>
                <a:gd name="T189" fmla="*/ 180 h 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2" h="180">
                  <a:moveTo>
                    <a:pt x="181" y="8"/>
                  </a:moveTo>
                  <a:lnTo>
                    <a:pt x="185" y="13"/>
                  </a:lnTo>
                  <a:lnTo>
                    <a:pt x="188" y="20"/>
                  </a:lnTo>
                  <a:lnTo>
                    <a:pt x="188" y="26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2" y="43"/>
                  </a:lnTo>
                  <a:lnTo>
                    <a:pt x="192" y="45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63" y="53"/>
                  </a:lnTo>
                  <a:lnTo>
                    <a:pt x="163" y="55"/>
                  </a:lnTo>
                  <a:lnTo>
                    <a:pt x="163" y="60"/>
                  </a:lnTo>
                  <a:lnTo>
                    <a:pt x="159" y="64"/>
                  </a:lnTo>
                  <a:lnTo>
                    <a:pt x="144" y="76"/>
                  </a:lnTo>
                  <a:lnTo>
                    <a:pt x="135" y="77"/>
                  </a:lnTo>
                  <a:lnTo>
                    <a:pt x="130" y="76"/>
                  </a:lnTo>
                  <a:lnTo>
                    <a:pt x="126" y="77"/>
                  </a:lnTo>
                  <a:lnTo>
                    <a:pt x="119" y="77"/>
                  </a:lnTo>
                  <a:lnTo>
                    <a:pt x="108" y="84"/>
                  </a:lnTo>
                  <a:lnTo>
                    <a:pt x="104" y="86"/>
                  </a:lnTo>
                  <a:lnTo>
                    <a:pt x="104" y="103"/>
                  </a:lnTo>
                  <a:lnTo>
                    <a:pt x="104" y="120"/>
                  </a:lnTo>
                  <a:lnTo>
                    <a:pt x="62" y="121"/>
                  </a:lnTo>
                  <a:lnTo>
                    <a:pt x="62" y="150"/>
                  </a:lnTo>
                  <a:lnTo>
                    <a:pt x="50" y="153"/>
                  </a:lnTo>
                  <a:lnTo>
                    <a:pt x="48" y="156"/>
                  </a:lnTo>
                  <a:lnTo>
                    <a:pt x="48" y="160"/>
                  </a:lnTo>
                  <a:lnTo>
                    <a:pt x="48" y="176"/>
                  </a:lnTo>
                  <a:lnTo>
                    <a:pt x="2" y="176"/>
                  </a:lnTo>
                  <a:lnTo>
                    <a:pt x="0" y="180"/>
                  </a:lnTo>
                  <a:lnTo>
                    <a:pt x="2" y="169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1" y="156"/>
                  </a:lnTo>
                  <a:lnTo>
                    <a:pt x="14" y="152"/>
                  </a:lnTo>
                  <a:lnTo>
                    <a:pt x="18" y="145"/>
                  </a:lnTo>
                  <a:lnTo>
                    <a:pt x="26" y="136"/>
                  </a:lnTo>
                  <a:lnTo>
                    <a:pt x="26" y="128"/>
                  </a:lnTo>
                  <a:lnTo>
                    <a:pt x="32" y="120"/>
                  </a:lnTo>
                  <a:lnTo>
                    <a:pt x="44" y="109"/>
                  </a:lnTo>
                  <a:lnTo>
                    <a:pt x="50" y="98"/>
                  </a:lnTo>
                  <a:lnTo>
                    <a:pt x="64" y="94"/>
                  </a:lnTo>
                  <a:lnTo>
                    <a:pt x="73" y="90"/>
                  </a:lnTo>
                  <a:lnTo>
                    <a:pt x="85" y="79"/>
                  </a:lnTo>
                  <a:lnTo>
                    <a:pt x="92" y="69"/>
                  </a:lnTo>
                  <a:lnTo>
                    <a:pt x="89" y="64"/>
                  </a:lnTo>
                  <a:lnTo>
                    <a:pt x="89" y="53"/>
                  </a:lnTo>
                  <a:lnTo>
                    <a:pt x="93" y="48"/>
                  </a:lnTo>
                  <a:lnTo>
                    <a:pt x="96" y="41"/>
                  </a:lnTo>
                  <a:lnTo>
                    <a:pt x="104" y="32"/>
                  </a:lnTo>
                  <a:lnTo>
                    <a:pt x="112" y="28"/>
                  </a:lnTo>
                  <a:lnTo>
                    <a:pt x="126" y="22"/>
                  </a:lnTo>
                  <a:lnTo>
                    <a:pt x="130" y="1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8" y="7"/>
                  </a:lnTo>
                  <a:lnTo>
                    <a:pt x="160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4" y="8"/>
                  </a:lnTo>
                  <a:lnTo>
                    <a:pt x="18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20" name="Freeform 1492"/>
            <p:cNvSpPr>
              <a:spLocks/>
            </p:cNvSpPr>
            <p:nvPr/>
          </p:nvSpPr>
          <p:spPr bwMode="auto">
            <a:xfrm>
              <a:off x="2173" y="1900"/>
              <a:ext cx="192" cy="180"/>
            </a:xfrm>
            <a:custGeom>
              <a:avLst/>
              <a:gdLst>
                <a:gd name="T0" fmla="*/ 181 w 192"/>
                <a:gd name="T1" fmla="*/ 8 h 180"/>
                <a:gd name="T2" fmla="*/ 185 w 192"/>
                <a:gd name="T3" fmla="*/ 13 h 180"/>
                <a:gd name="T4" fmla="*/ 188 w 192"/>
                <a:gd name="T5" fmla="*/ 20 h 180"/>
                <a:gd name="T6" fmla="*/ 188 w 192"/>
                <a:gd name="T7" fmla="*/ 26 h 180"/>
                <a:gd name="T8" fmla="*/ 190 w 192"/>
                <a:gd name="T9" fmla="*/ 35 h 180"/>
                <a:gd name="T10" fmla="*/ 192 w 192"/>
                <a:gd name="T11" fmla="*/ 39 h 180"/>
                <a:gd name="T12" fmla="*/ 192 w 192"/>
                <a:gd name="T13" fmla="*/ 43 h 180"/>
                <a:gd name="T14" fmla="*/ 192 w 192"/>
                <a:gd name="T15" fmla="*/ 45 h 180"/>
                <a:gd name="T16" fmla="*/ 171 w 192"/>
                <a:gd name="T17" fmla="*/ 48 h 180"/>
                <a:gd name="T18" fmla="*/ 171 w 192"/>
                <a:gd name="T19" fmla="*/ 52 h 180"/>
                <a:gd name="T20" fmla="*/ 163 w 192"/>
                <a:gd name="T21" fmla="*/ 53 h 180"/>
                <a:gd name="T22" fmla="*/ 163 w 192"/>
                <a:gd name="T23" fmla="*/ 55 h 180"/>
                <a:gd name="T24" fmla="*/ 163 w 192"/>
                <a:gd name="T25" fmla="*/ 60 h 180"/>
                <a:gd name="T26" fmla="*/ 159 w 192"/>
                <a:gd name="T27" fmla="*/ 64 h 180"/>
                <a:gd name="T28" fmla="*/ 144 w 192"/>
                <a:gd name="T29" fmla="*/ 76 h 180"/>
                <a:gd name="T30" fmla="*/ 135 w 192"/>
                <a:gd name="T31" fmla="*/ 77 h 180"/>
                <a:gd name="T32" fmla="*/ 130 w 192"/>
                <a:gd name="T33" fmla="*/ 76 h 180"/>
                <a:gd name="T34" fmla="*/ 126 w 192"/>
                <a:gd name="T35" fmla="*/ 77 h 180"/>
                <a:gd name="T36" fmla="*/ 119 w 192"/>
                <a:gd name="T37" fmla="*/ 77 h 180"/>
                <a:gd name="T38" fmla="*/ 108 w 192"/>
                <a:gd name="T39" fmla="*/ 84 h 180"/>
                <a:gd name="T40" fmla="*/ 104 w 192"/>
                <a:gd name="T41" fmla="*/ 86 h 180"/>
                <a:gd name="T42" fmla="*/ 104 w 192"/>
                <a:gd name="T43" fmla="*/ 103 h 180"/>
                <a:gd name="T44" fmla="*/ 104 w 192"/>
                <a:gd name="T45" fmla="*/ 120 h 180"/>
                <a:gd name="T46" fmla="*/ 62 w 192"/>
                <a:gd name="T47" fmla="*/ 121 h 180"/>
                <a:gd name="T48" fmla="*/ 62 w 192"/>
                <a:gd name="T49" fmla="*/ 150 h 180"/>
                <a:gd name="T50" fmla="*/ 50 w 192"/>
                <a:gd name="T51" fmla="*/ 153 h 180"/>
                <a:gd name="T52" fmla="*/ 48 w 192"/>
                <a:gd name="T53" fmla="*/ 156 h 180"/>
                <a:gd name="T54" fmla="*/ 48 w 192"/>
                <a:gd name="T55" fmla="*/ 160 h 180"/>
                <a:gd name="T56" fmla="*/ 48 w 192"/>
                <a:gd name="T57" fmla="*/ 176 h 180"/>
                <a:gd name="T58" fmla="*/ 2 w 192"/>
                <a:gd name="T59" fmla="*/ 176 h 180"/>
                <a:gd name="T60" fmla="*/ 0 w 192"/>
                <a:gd name="T61" fmla="*/ 180 h 180"/>
                <a:gd name="T62" fmla="*/ 2 w 192"/>
                <a:gd name="T63" fmla="*/ 169 h 180"/>
                <a:gd name="T64" fmla="*/ 7 w 192"/>
                <a:gd name="T65" fmla="*/ 164 h 180"/>
                <a:gd name="T66" fmla="*/ 10 w 192"/>
                <a:gd name="T67" fmla="*/ 160 h 180"/>
                <a:gd name="T68" fmla="*/ 11 w 192"/>
                <a:gd name="T69" fmla="*/ 156 h 180"/>
                <a:gd name="T70" fmla="*/ 14 w 192"/>
                <a:gd name="T71" fmla="*/ 152 h 180"/>
                <a:gd name="T72" fmla="*/ 18 w 192"/>
                <a:gd name="T73" fmla="*/ 145 h 180"/>
                <a:gd name="T74" fmla="*/ 26 w 192"/>
                <a:gd name="T75" fmla="*/ 136 h 180"/>
                <a:gd name="T76" fmla="*/ 26 w 192"/>
                <a:gd name="T77" fmla="*/ 128 h 180"/>
                <a:gd name="T78" fmla="*/ 32 w 192"/>
                <a:gd name="T79" fmla="*/ 120 h 180"/>
                <a:gd name="T80" fmla="*/ 44 w 192"/>
                <a:gd name="T81" fmla="*/ 109 h 180"/>
                <a:gd name="T82" fmla="*/ 50 w 192"/>
                <a:gd name="T83" fmla="*/ 98 h 180"/>
                <a:gd name="T84" fmla="*/ 64 w 192"/>
                <a:gd name="T85" fmla="*/ 94 h 180"/>
                <a:gd name="T86" fmla="*/ 73 w 192"/>
                <a:gd name="T87" fmla="*/ 90 h 180"/>
                <a:gd name="T88" fmla="*/ 85 w 192"/>
                <a:gd name="T89" fmla="*/ 79 h 180"/>
                <a:gd name="T90" fmla="*/ 92 w 192"/>
                <a:gd name="T91" fmla="*/ 69 h 180"/>
                <a:gd name="T92" fmla="*/ 89 w 192"/>
                <a:gd name="T93" fmla="*/ 64 h 180"/>
                <a:gd name="T94" fmla="*/ 89 w 192"/>
                <a:gd name="T95" fmla="*/ 53 h 180"/>
                <a:gd name="T96" fmla="*/ 93 w 192"/>
                <a:gd name="T97" fmla="*/ 48 h 180"/>
                <a:gd name="T98" fmla="*/ 96 w 192"/>
                <a:gd name="T99" fmla="*/ 41 h 180"/>
                <a:gd name="T100" fmla="*/ 104 w 192"/>
                <a:gd name="T101" fmla="*/ 32 h 180"/>
                <a:gd name="T102" fmla="*/ 112 w 192"/>
                <a:gd name="T103" fmla="*/ 28 h 180"/>
                <a:gd name="T104" fmla="*/ 126 w 192"/>
                <a:gd name="T105" fmla="*/ 22 h 180"/>
                <a:gd name="T106" fmla="*/ 130 w 192"/>
                <a:gd name="T107" fmla="*/ 11 h 180"/>
                <a:gd name="T108" fmla="*/ 135 w 192"/>
                <a:gd name="T109" fmla="*/ 0 h 180"/>
                <a:gd name="T110" fmla="*/ 141 w 192"/>
                <a:gd name="T111" fmla="*/ 0 h 180"/>
                <a:gd name="T112" fmla="*/ 148 w 192"/>
                <a:gd name="T113" fmla="*/ 7 h 180"/>
                <a:gd name="T114" fmla="*/ 160 w 192"/>
                <a:gd name="T115" fmla="*/ 7 h 180"/>
                <a:gd name="T116" fmla="*/ 167 w 192"/>
                <a:gd name="T117" fmla="*/ 7 h 180"/>
                <a:gd name="T118" fmla="*/ 171 w 192"/>
                <a:gd name="T119" fmla="*/ 4 h 180"/>
                <a:gd name="T120" fmla="*/ 174 w 192"/>
                <a:gd name="T121" fmla="*/ 8 h 180"/>
                <a:gd name="T122" fmla="*/ 181 w 192"/>
                <a:gd name="T123" fmla="*/ 8 h 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2"/>
                <a:gd name="T187" fmla="*/ 0 h 180"/>
                <a:gd name="T188" fmla="*/ 192 w 192"/>
                <a:gd name="T189" fmla="*/ 180 h 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2" h="180">
                  <a:moveTo>
                    <a:pt x="181" y="8"/>
                  </a:moveTo>
                  <a:lnTo>
                    <a:pt x="185" y="13"/>
                  </a:lnTo>
                  <a:lnTo>
                    <a:pt x="188" y="20"/>
                  </a:lnTo>
                  <a:lnTo>
                    <a:pt x="188" y="26"/>
                  </a:lnTo>
                  <a:lnTo>
                    <a:pt x="190" y="35"/>
                  </a:lnTo>
                  <a:lnTo>
                    <a:pt x="192" y="39"/>
                  </a:lnTo>
                  <a:lnTo>
                    <a:pt x="192" y="43"/>
                  </a:lnTo>
                  <a:lnTo>
                    <a:pt x="192" y="45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63" y="53"/>
                  </a:lnTo>
                  <a:lnTo>
                    <a:pt x="163" y="55"/>
                  </a:lnTo>
                  <a:lnTo>
                    <a:pt x="163" y="60"/>
                  </a:lnTo>
                  <a:lnTo>
                    <a:pt x="159" y="64"/>
                  </a:lnTo>
                  <a:lnTo>
                    <a:pt x="144" y="76"/>
                  </a:lnTo>
                  <a:lnTo>
                    <a:pt x="135" y="77"/>
                  </a:lnTo>
                  <a:lnTo>
                    <a:pt x="130" y="76"/>
                  </a:lnTo>
                  <a:lnTo>
                    <a:pt x="126" y="77"/>
                  </a:lnTo>
                  <a:lnTo>
                    <a:pt x="119" y="77"/>
                  </a:lnTo>
                  <a:lnTo>
                    <a:pt x="108" y="84"/>
                  </a:lnTo>
                  <a:lnTo>
                    <a:pt x="104" y="86"/>
                  </a:lnTo>
                  <a:lnTo>
                    <a:pt x="104" y="103"/>
                  </a:lnTo>
                  <a:lnTo>
                    <a:pt x="104" y="120"/>
                  </a:lnTo>
                  <a:lnTo>
                    <a:pt x="62" y="121"/>
                  </a:lnTo>
                  <a:lnTo>
                    <a:pt x="62" y="150"/>
                  </a:lnTo>
                  <a:lnTo>
                    <a:pt x="50" y="153"/>
                  </a:lnTo>
                  <a:lnTo>
                    <a:pt x="48" y="156"/>
                  </a:lnTo>
                  <a:lnTo>
                    <a:pt x="48" y="160"/>
                  </a:lnTo>
                  <a:lnTo>
                    <a:pt x="48" y="176"/>
                  </a:lnTo>
                  <a:lnTo>
                    <a:pt x="2" y="176"/>
                  </a:lnTo>
                  <a:lnTo>
                    <a:pt x="0" y="180"/>
                  </a:lnTo>
                  <a:lnTo>
                    <a:pt x="2" y="169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1" y="156"/>
                  </a:lnTo>
                  <a:lnTo>
                    <a:pt x="14" y="152"/>
                  </a:lnTo>
                  <a:lnTo>
                    <a:pt x="18" y="145"/>
                  </a:lnTo>
                  <a:lnTo>
                    <a:pt x="26" y="136"/>
                  </a:lnTo>
                  <a:lnTo>
                    <a:pt x="26" y="128"/>
                  </a:lnTo>
                  <a:lnTo>
                    <a:pt x="32" y="120"/>
                  </a:lnTo>
                  <a:lnTo>
                    <a:pt x="44" y="109"/>
                  </a:lnTo>
                  <a:lnTo>
                    <a:pt x="50" y="98"/>
                  </a:lnTo>
                  <a:lnTo>
                    <a:pt x="64" y="94"/>
                  </a:lnTo>
                  <a:lnTo>
                    <a:pt x="73" y="90"/>
                  </a:lnTo>
                  <a:lnTo>
                    <a:pt x="85" y="79"/>
                  </a:lnTo>
                  <a:lnTo>
                    <a:pt x="92" y="69"/>
                  </a:lnTo>
                  <a:lnTo>
                    <a:pt x="89" y="64"/>
                  </a:lnTo>
                  <a:lnTo>
                    <a:pt x="89" y="53"/>
                  </a:lnTo>
                  <a:lnTo>
                    <a:pt x="93" y="48"/>
                  </a:lnTo>
                  <a:lnTo>
                    <a:pt x="96" y="41"/>
                  </a:lnTo>
                  <a:lnTo>
                    <a:pt x="104" y="32"/>
                  </a:lnTo>
                  <a:lnTo>
                    <a:pt x="112" y="28"/>
                  </a:lnTo>
                  <a:lnTo>
                    <a:pt x="126" y="22"/>
                  </a:lnTo>
                  <a:lnTo>
                    <a:pt x="130" y="1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8" y="7"/>
                  </a:lnTo>
                  <a:lnTo>
                    <a:pt x="160" y="7"/>
                  </a:lnTo>
                  <a:lnTo>
                    <a:pt x="167" y="7"/>
                  </a:lnTo>
                  <a:lnTo>
                    <a:pt x="171" y="4"/>
                  </a:lnTo>
                  <a:lnTo>
                    <a:pt x="174" y="8"/>
                  </a:lnTo>
                  <a:lnTo>
                    <a:pt x="181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3" name="Group 1496"/>
          <p:cNvGrpSpPr>
            <a:grpSpLocks/>
          </p:cNvGrpSpPr>
          <p:nvPr/>
        </p:nvGrpSpPr>
        <p:grpSpPr bwMode="auto">
          <a:xfrm>
            <a:off x="4085168" y="2267656"/>
            <a:ext cx="210255" cy="213077"/>
            <a:chOff x="2172" y="2004"/>
            <a:chExt cx="149" cy="151"/>
          </a:xfrm>
        </p:grpSpPr>
        <p:sp>
          <p:nvSpPr>
            <p:cNvPr id="142417" name="Freeform 1494"/>
            <p:cNvSpPr>
              <a:spLocks/>
            </p:cNvSpPr>
            <p:nvPr/>
          </p:nvSpPr>
          <p:spPr bwMode="auto">
            <a:xfrm>
              <a:off x="2172" y="2004"/>
              <a:ext cx="149" cy="151"/>
            </a:xfrm>
            <a:custGeom>
              <a:avLst/>
              <a:gdLst>
                <a:gd name="T0" fmla="*/ 104 w 149"/>
                <a:gd name="T1" fmla="*/ 0 h 151"/>
                <a:gd name="T2" fmla="*/ 149 w 149"/>
                <a:gd name="T3" fmla="*/ 29 h 151"/>
                <a:gd name="T4" fmla="*/ 129 w 149"/>
                <a:gd name="T5" fmla="*/ 29 h 151"/>
                <a:gd name="T6" fmla="*/ 137 w 149"/>
                <a:gd name="T7" fmla="*/ 129 h 151"/>
                <a:gd name="T8" fmla="*/ 142 w 149"/>
                <a:gd name="T9" fmla="*/ 133 h 151"/>
                <a:gd name="T10" fmla="*/ 137 w 149"/>
                <a:gd name="T11" fmla="*/ 143 h 151"/>
                <a:gd name="T12" fmla="*/ 93 w 149"/>
                <a:gd name="T13" fmla="*/ 143 h 151"/>
                <a:gd name="T14" fmla="*/ 92 w 149"/>
                <a:gd name="T15" fmla="*/ 140 h 151"/>
                <a:gd name="T16" fmla="*/ 89 w 149"/>
                <a:gd name="T17" fmla="*/ 143 h 151"/>
                <a:gd name="T18" fmla="*/ 75 w 149"/>
                <a:gd name="T19" fmla="*/ 140 h 151"/>
                <a:gd name="T20" fmla="*/ 73 w 149"/>
                <a:gd name="T21" fmla="*/ 144 h 151"/>
                <a:gd name="T22" fmla="*/ 67 w 149"/>
                <a:gd name="T23" fmla="*/ 138 h 151"/>
                <a:gd name="T24" fmla="*/ 62 w 149"/>
                <a:gd name="T25" fmla="*/ 144 h 151"/>
                <a:gd name="T26" fmla="*/ 62 w 149"/>
                <a:gd name="T27" fmla="*/ 149 h 151"/>
                <a:gd name="T28" fmla="*/ 59 w 149"/>
                <a:gd name="T29" fmla="*/ 151 h 151"/>
                <a:gd name="T30" fmla="*/ 52 w 149"/>
                <a:gd name="T31" fmla="*/ 149 h 151"/>
                <a:gd name="T32" fmla="*/ 51 w 149"/>
                <a:gd name="T33" fmla="*/ 146 h 151"/>
                <a:gd name="T34" fmla="*/ 48 w 149"/>
                <a:gd name="T35" fmla="*/ 143 h 151"/>
                <a:gd name="T36" fmla="*/ 45 w 149"/>
                <a:gd name="T37" fmla="*/ 143 h 151"/>
                <a:gd name="T38" fmla="*/ 44 w 149"/>
                <a:gd name="T39" fmla="*/ 136 h 151"/>
                <a:gd name="T40" fmla="*/ 40 w 149"/>
                <a:gd name="T41" fmla="*/ 136 h 151"/>
                <a:gd name="T42" fmla="*/ 34 w 149"/>
                <a:gd name="T43" fmla="*/ 129 h 151"/>
                <a:gd name="T44" fmla="*/ 29 w 149"/>
                <a:gd name="T45" fmla="*/ 128 h 151"/>
                <a:gd name="T46" fmla="*/ 18 w 149"/>
                <a:gd name="T47" fmla="*/ 129 h 151"/>
                <a:gd name="T48" fmla="*/ 10 w 149"/>
                <a:gd name="T49" fmla="*/ 129 h 151"/>
                <a:gd name="T50" fmla="*/ 4 w 149"/>
                <a:gd name="T51" fmla="*/ 133 h 151"/>
                <a:gd name="T52" fmla="*/ 7 w 149"/>
                <a:gd name="T53" fmla="*/ 125 h 151"/>
                <a:gd name="T54" fmla="*/ 11 w 149"/>
                <a:gd name="T55" fmla="*/ 115 h 151"/>
                <a:gd name="T56" fmla="*/ 10 w 149"/>
                <a:gd name="T57" fmla="*/ 102 h 151"/>
                <a:gd name="T58" fmla="*/ 4 w 149"/>
                <a:gd name="T59" fmla="*/ 95 h 151"/>
                <a:gd name="T60" fmla="*/ 10 w 149"/>
                <a:gd name="T61" fmla="*/ 95 h 151"/>
                <a:gd name="T62" fmla="*/ 10 w 149"/>
                <a:gd name="T63" fmla="*/ 88 h 151"/>
                <a:gd name="T64" fmla="*/ 7 w 149"/>
                <a:gd name="T65" fmla="*/ 81 h 151"/>
                <a:gd name="T66" fmla="*/ 4 w 149"/>
                <a:gd name="T67" fmla="*/ 83 h 151"/>
                <a:gd name="T68" fmla="*/ 2 w 149"/>
                <a:gd name="T69" fmla="*/ 77 h 151"/>
                <a:gd name="T70" fmla="*/ 0 w 149"/>
                <a:gd name="T71" fmla="*/ 77 h 151"/>
                <a:gd name="T72" fmla="*/ 2 w 149"/>
                <a:gd name="T73" fmla="*/ 73 h 151"/>
                <a:gd name="T74" fmla="*/ 48 w 149"/>
                <a:gd name="T75" fmla="*/ 73 h 151"/>
                <a:gd name="T76" fmla="*/ 48 w 149"/>
                <a:gd name="T77" fmla="*/ 57 h 151"/>
                <a:gd name="T78" fmla="*/ 48 w 149"/>
                <a:gd name="T79" fmla="*/ 53 h 151"/>
                <a:gd name="T80" fmla="*/ 51 w 149"/>
                <a:gd name="T81" fmla="*/ 50 h 151"/>
                <a:gd name="T82" fmla="*/ 62 w 149"/>
                <a:gd name="T83" fmla="*/ 46 h 151"/>
                <a:gd name="T84" fmla="*/ 62 w 149"/>
                <a:gd name="T85" fmla="*/ 18 h 151"/>
                <a:gd name="T86" fmla="*/ 104 w 149"/>
                <a:gd name="T87" fmla="*/ 17 h 151"/>
                <a:gd name="T88" fmla="*/ 104 w 149"/>
                <a:gd name="T89" fmla="*/ 0 h 1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1"/>
                <a:gd name="T137" fmla="*/ 149 w 149"/>
                <a:gd name="T138" fmla="*/ 151 h 1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1">
                  <a:moveTo>
                    <a:pt x="104" y="0"/>
                  </a:moveTo>
                  <a:lnTo>
                    <a:pt x="149" y="29"/>
                  </a:lnTo>
                  <a:lnTo>
                    <a:pt x="129" y="29"/>
                  </a:lnTo>
                  <a:lnTo>
                    <a:pt x="137" y="129"/>
                  </a:lnTo>
                  <a:lnTo>
                    <a:pt x="142" y="133"/>
                  </a:lnTo>
                  <a:lnTo>
                    <a:pt x="137" y="143"/>
                  </a:lnTo>
                  <a:lnTo>
                    <a:pt x="93" y="143"/>
                  </a:lnTo>
                  <a:lnTo>
                    <a:pt x="92" y="140"/>
                  </a:lnTo>
                  <a:lnTo>
                    <a:pt x="89" y="143"/>
                  </a:lnTo>
                  <a:lnTo>
                    <a:pt x="75" y="140"/>
                  </a:lnTo>
                  <a:lnTo>
                    <a:pt x="73" y="144"/>
                  </a:lnTo>
                  <a:lnTo>
                    <a:pt x="67" y="138"/>
                  </a:lnTo>
                  <a:lnTo>
                    <a:pt x="62" y="144"/>
                  </a:lnTo>
                  <a:lnTo>
                    <a:pt x="62" y="149"/>
                  </a:lnTo>
                  <a:lnTo>
                    <a:pt x="59" y="151"/>
                  </a:lnTo>
                  <a:lnTo>
                    <a:pt x="52" y="149"/>
                  </a:lnTo>
                  <a:lnTo>
                    <a:pt x="51" y="146"/>
                  </a:lnTo>
                  <a:lnTo>
                    <a:pt x="48" y="143"/>
                  </a:lnTo>
                  <a:lnTo>
                    <a:pt x="45" y="143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4" y="129"/>
                  </a:lnTo>
                  <a:lnTo>
                    <a:pt x="29" y="128"/>
                  </a:lnTo>
                  <a:lnTo>
                    <a:pt x="18" y="129"/>
                  </a:lnTo>
                  <a:lnTo>
                    <a:pt x="10" y="129"/>
                  </a:lnTo>
                  <a:lnTo>
                    <a:pt x="4" y="133"/>
                  </a:lnTo>
                  <a:lnTo>
                    <a:pt x="7" y="125"/>
                  </a:lnTo>
                  <a:lnTo>
                    <a:pt x="11" y="115"/>
                  </a:lnTo>
                  <a:lnTo>
                    <a:pt x="10" y="102"/>
                  </a:lnTo>
                  <a:lnTo>
                    <a:pt x="4" y="95"/>
                  </a:lnTo>
                  <a:lnTo>
                    <a:pt x="10" y="95"/>
                  </a:lnTo>
                  <a:lnTo>
                    <a:pt x="10" y="88"/>
                  </a:lnTo>
                  <a:lnTo>
                    <a:pt x="7" y="81"/>
                  </a:lnTo>
                  <a:lnTo>
                    <a:pt x="4" y="83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2" y="73"/>
                  </a:lnTo>
                  <a:lnTo>
                    <a:pt x="48" y="73"/>
                  </a:lnTo>
                  <a:lnTo>
                    <a:pt x="48" y="57"/>
                  </a:lnTo>
                  <a:lnTo>
                    <a:pt x="48" y="53"/>
                  </a:lnTo>
                  <a:lnTo>
                    <a:pt x="51" y="50"/>
                  </a:lnTo>
                  <a:lnTo>
                    <a:pt x="62" y="46"/>
                  </a:lnTo>
                  <a:lnTo>
                    <a:pt x="62" y="18"/>
                  </a:lnTo>
                  <a:lnTo>
                    <a:pt x="104" y="1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18" name="Freeform 1495"/>
            <p:cNvSpPr>
              <a:spLocks/>
            </p:cNvSpPr>
            <p:nvPr/>
          </p:nvSpPr>
          <p:spPr bwMode="auto">
            <a:xfrm>
              <a:off x="2172" y="2004"/>
              <a:ext cx="149" cy="151"/>
            </a:xfrm>
            <a:custGeom>
              <a:avLst/>
              <a:gdLst>
                <a:gd name="T0" fmla="*/ 104 w 149"/>
                <a:gd name="T1" fmla="*/ 0 h 151"/>
                <a:gd name="T2" fmla="*/ 149 w 149"/>
                <a:gd name="T3" fmla="*/ 29 h 151"/>
                <a:gd name="T4" fmla="*/ 129 w 149"/>
                <a:gd name="T5" fmla="*/ 29 h 151"/>
                <a:gd name="T6" fmla="*/ 137 w 149"/>
                <a:gd name="T7" fmla="*/ 129 h 151"/>
                <a:gd name="T8" fmla="*/ 142 w 149"/>
                <a:gd name="T9" fmla="*/ 133 h 151"/>
                <a:gd name="T10" fmla="*/ 137 w 149"/>
                <a:gd name="T11" fmla="*/ 143 h 151"/>
                <a:gd name="T12" fmla="*/ 93 w 149"/>
                <a:gd name="T13" fmla="*/ 143 h 151"/>
                <a:gd name="T14" fmla="*/ 92 w 149"/>
                <a:gd name="T15" fmla="*/ 140 h 151"/>
                <a:gd name="T16" fmla="*/ 89 w 149"/>
                <a:gd name="T17" fmla="*/ 143 h 151"/>
                <a:gd name="T18" fmla="*/ 75 w 149"/>
                <a:gd name="T19" fmla="*/ 140 h 151"/>
                <a:gd name="T20" fmla="*/ 73 w 149"/>
                <a:gd name="T21" fmla="*/ 144 h 151"/>
                <a:gd name="T22" fmla="*/ 67 w 149"/>
                <a:gd name="T23" fmla="*/ 138 h 151"/>
                <a:gd name="T24" fmla="*/ 62 w 149"/>
                <a:gd name="T25" fmla="*/ 144 h 151"/>
                <a:gd name="T26" fmla="*/ 62 w 149"/>
                <a:gd name="T27" fmla="*/ 149 h 151"/>
                <a:gd name="T28" fmla="*/ 59 w 149"/>
                <a:gd name="T29" fmla="*/ 151 h 151"/>
                <a:gd name="T30" fmla="*/ 52 w 149"/>
                <a:gd name="T31" fmla="*/ 149 h 151"/>
                <a:gd name="T32" fmla="*/ 51 w 149"/>
                <a:gd name="T33" fmla="*/ 146 h 151"/>
                <a:gd name="T34" fmla="*/ 48 w 149"/>
                <a:gd name="T35" fmla="*/ 143 h 151"/>
                <a:gd name="T36" fmla="*/ 45 w 149"/>
                <a:gd name="T37" fmla="*/ 143 h 151"/>
                <a:gd name="T38" fmla="*/ 44 w 149"/>
                <a:gd name="T39" fmla="*/ 136 h 151"/>
                <a:gd name="T40" fmla="*/ 40 w 149"/>
                <a:gd name="T41" fmla="*/ 136 h 151"/>
                <a:gd name="T42" fmla="*/ 34 w 149"/>
                <a:gd name="T43" fmla="*/ 129 h 151"/>
                <a:gd name="T44" fmla="*/ 29 w 149"/>
                <a:gd name="T45" fmla="*/ 128 h 151"/>
                <a:gd name="T46" fmla="*/ 18 w 149"/>
                <a:gd name="T47" fmla="*/ 129 h 151"/>
                <a:gd name="T48" fmla="*/ 10 w 149"/>
                <a:gd name="T49" fmla="*/ 129 h 151"/>
                <a:gd name="T50" fmla="*/ 4 w 149"/>
                <a:gd name="T51" fmla="*/ 133 h 151"/>
                <a:gd name="T52" fmla="*/ 7 w 149"/>
                <a:gd name="T53" fmla="*/ 125 h 151"/>
                <a:gd name="T54" fmla="*/ 11 w 149"/>
                <a:gd name="T55" fmla="*/ 115 h 151"/>
                <a:gd name="T56" fmla="*/ 10 w 149"/>
                <a:gd name="T57" fmla="*/ 102 h 151"/>
                <a:gd name="T58" fmla="*/ 4 w 149"/>
                <a:gd name="T59" fmla="*/ 95 h 151"/>
                <a:gd name="T60" fmla="*/ 10 w 149"/>
                <a:gd name="T61" fmla="*/ 95 h 151"/>
                <a:gd name="T62" fmla="*/ 10 w 149"/>
                <a:gd name="T63" fmla="*/ 88 h 151"/>
                <a:gd name="T64" fmla="*/ 7 w 149"/>
                <a:gd name="T65" fmla="*/ 81 h 151"/>
                <a:gd name="T66" fmla="*/ 4 w 149"/>
                <a:gd name="T67" fmla="*/ 83 h 151"/>
                <a:gd name="T68" fmla="*/ 2 w 149"/>
                <a:gd name="T69" fmla="*/ 77 h 151"/>
                <a:gd name="T70" fmla="*/ 0 w 149"/>
                <a:gd name="T71" fmla="*/ 77 h 151"/>
                <a:gd name="T72" fmla="*/ 2 w 149"/>
                <a:gd name="T73" fmla="*/ 73 h 151"/>
                <a:gd name="T74" fmla="*/ 48 w 149"/>
                <a:gd name="T75" fmla="*/ 73 h 151"/>
                <a:gd name="T76" fmla="*/ 48 w 149"/>
                <a:gd name="T77" fmla="*/ 57 h 151"/>
                <a:gd name="T78" fmla="*/ 48 w 149"/>
                <a:gd name="T79" fmla="*/ 53 h 151"/>
                <a:gd name="T80" fmla="*/ 51 w 149"/>
                <a:gd name="T81" fmla="*/ 50 h 151"/>
                <a:gd name="T82" fmla="*/ 62 w 149"/>
                <a:gd name="T83" fmla="*/ 46 h 151"/>
                <a:gd name="T84" fmla="*/ 62 w 149"/>
                <a:gd name="T85" fmla="*/ 18 h 151"/>
                <a:gd name="T86" fmla="*/ 104 w 149"/>
                <a:gd name="T87" fmla="*/ 17 h 151"/>
                <a:gd name="T88" fmla="*/ 104 w 149"/>
                <a:gd name="T89" fmla="*/ 0 h 1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1"/>
                <a:gd name="T137" fmla="*/ 149 w 149"/>
                <a:gd name="T138" fmla="*/ 151 h 1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1">
                  <a:moveTo>
                    <a:pt x="104" y="0"/>
                  </a:moveTo>
                  <a:lnTo>
                    <a:pt x="149" y="29"/>
                  </a:lnTo>
                  <a:lnTo>
                    <a:pt x="129" y="29"/>
                  </a:lnTo>
                  <a:lnTo>
                    <a:pt x="137" y="129"/>
                  </a:lnTo>
                  <a:lnTo>
                    <a:pt x="142" y="133"/>
                  </a:lnTo>
                  <a:lnTo>
                    <a:pt x="137" y="143"/>
                  </a:lnTo>
                  <a:lnTo>
                    <a:pt x="93" y="143"/>
                  </a:lnTo>
                  <a:lnTo>
                    <a:pt x="92" y="140"/>
                  </a:lnTo>
                  <a:lnTo>
                    <a:pt x="89" y="143"/>
                  </a:lnTo>
                  <a:lnTo>
                    <a:pt x="75" y="140"/>
                  </a:lnTo>
                  <a:lnTo>
                    <a:pt x="73" y="144"/>
                  </a:lnTo>
                  <a:lnTo>
                    <a:pt x="67" y="138"/>
                  </a:lnTo>
                  <a:lnTo>
                    <a:pt x="62" y="144"/>
                  </a:lnTo>
                  <a:lnTo>
                    <a:pt x="62" y="149"/>
                  </a:lnTo>
                  <a:lnTo>
                    <a:pt x="59" y="151"/>
                  </a:lnTo>
                  <a:lnTo>
                    <a:pt x="52" y="149"/>
                  </a:lnTo>
                  <a:lnTo>
                    <a:pt x="51" y="146"/>
                  </a:lnTo>
                  <a:lnTo>
                    <a:pt x="48" y="143"/>
                  </a:lnTo>
                  <a:lnTo>
                    <a:pt x="45" y="143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4" y="129"/>
                  </a:lnTo>
                  <a:lnTo>
                    <a:pt x="29" y="128"/>
                  </a:lnTo>
                  <a:lnTo>
                    <a:pt x="18" y="129"/>
                  </a:lnTo>
                  <a:lnTo>
                    <a:pt x="10" y="129"/>
                  </a:lnTo>
                  <a:lnTo>
                    <a:pt x="4" y="133"/>
                  </a:lnTo>
                  <a:lnTo>
                    <a:pt x="7" y="125"/>
                  </a:lnTo>
                  <a:lnTo>
                    <a:pt x="11" y="115"/>
                  </a:lnTo>
                  <a:lnTo>
                    <a:pt x="10" y="102"/>
                  </a:lnTo>
                  <a:lnTo>
                    <a:pt x="4" y="95"/>
                  </a:lnTo>
                  <a:lnTo>
                    <a:pt x="10" y="95"/>
                  </a:lnTo>
                  <a:lnTo>
                    <a:pt x="10" y="88"/>
                  </a:lnTo>
                  <a:lnTo>
                    <a:pt x="7" y="81"/>
                  </a:lnTo>
                  <a:lnTo>
                    <a:pt x="4" y="83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2" y="73"/>
                  </a:lnTo>
                  <a:lnTo>
                    <a:pt x="48" y="73"/>
                  </a:lnTo>
                  <a:lnTo>
                    <a:pt x="48" y="57"/>
                  </a:lnTo>
                  <a:lnTo>
                    <a:pt x="48" y="53"/>
                  </a:lnTo>
                  <a:lnTo>
                    <a:pt x="51" y="50"/>
                  </a:lnTo>
                  <a:lnTo>
                    <a:pt x="62" y="46"/>
                  </a:lnTo>
                  <a:lnTo>
                    <a:pt x="62" y="18"/>
                  </a:lnTo>
                  <a:lnTo>
                    <a:pt x="104" y="1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4" name="Group 1499"/>
          <p:cNvGrpSpPr>
            <a:grpSpLocks/>
          </p:cNvGrpSpPr>
          <p:nvPr/>
        </p:nvGrpSpPr>
        <p:grpSpPr bwMode="auto">
          <a:xfrm>
            <a:off x="5353756" y="3053645"/>
            <a:ext cx="5644" cy="12700"/>
            <a:chOff x="3071" y="2561"/>
            <a:chExt cx="4" cy="9"/>
          </a:xfrm>
        </p:grpSpPr>
        <p:sp>
          <p:nvSpPr>
            <p:cNvPr id="142415" name="Freeform 1497"/>
            <p:cNvSpPr>
              <a:spLocks/>
            </p:cNvSpPr>
            <p:nvPr/>
          </p:nvSpPr>
          <p:spPr bwMode="auto">
            <a:xfrm>
              <a:off x="3071" y="2561"/>
              <a:ext cx="4" cy="9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5 h 9"/>
                <a:gd name="T6" fmla="*/ 2 w 4"/>
                <a:gd name="T7" fmla="*/ 0 h 9"/>
                <a:gd name="T8" fmla="*/ 4 w 4"/>
                <a:gd name="T9" fmla="*/ 5 h 9"/>
                <a:gd name="T10" fmla="*/ 2 w 4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2" y="9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5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16" name="Freeform 1498"/>
            <p:cNvSpPr>
              <a:spLocks/>
            </p:cNvSpPr>
            <p:nvPr/>
          </p:nvSpPr>
          <p:spPr bwMode="auto">
            <a:xfrm>
              <a:off x="3071" y="2561"/>
              <a:ext cx="4" cy="9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5 h 9"/>
                <a:gd name="T6" fmla="*/ 2 w 4"/>
                <a:gd name="T7" fmla="*/ 0 h 9"/>
                <a:gd name="T8" fmla="*/ 4 w 4"/>
                <a:gd name="T9" fmla="*/ 5 h 9"/>
                <a:gd name="T10" fmla="*/ 2 w 4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2" y="9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5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5" name="Group 1502"/>
          <p:cNvGrpSpPr>
            <a:grpSpLocks/>
          </p:cNvGrpSpPr>
          <p:nvPr/>
        </p:nvGrpSpPr>
        <p:grpSpPr bwMode="auto">
          <a:xfrm>
            <a:off x="4889500" y="2894189"/>
            <a:ext cx="186267" cy="275166"/>
            <a:chOff x="2742" y="2448"/>
            <a:chExt cx="132" cy="195"/>
          </a:xfrm>
        </p:grpSpPr>
        <p:sp>
          <p:nvSpPr>
            <p:cNvPr id="142413" name="Freeform 1500"/>
            <p:cNvSpPr>
              <a:spLocks/>
            </p:cNvSpPr>
            <p:nvPr/>
          </p:nvSpPr>
          <p:spPr bwMode="auto">
            <a:xfrm>
              <a:off x="2742" y="2448"/>
              <a:ext cx="132" cy="195"/>
            </a:xfrm>
            <a:custGeom>
              <a:avLst/>
              <a:gdLst>
                <a:gd name="T0" fmla="*/ 66 w 132"/>
                <a:gd name="T1" fmla="*/ 10 h 195"/>
                <a:gd name="T2" fmla="*/ 73 w 132"/>
                <a:gd name="T3" fmla="*/ 10 h 195"/>
                <a:gd name="T4" fmla="*/ 83 w 132"/>
                <a:gd name="T5" fmla="*/ 12 h 195"/>
                <a:gd name="T6" fmla="*/ 92 w 132"/>
                <a:gd name="T7" fmla="*/ 12 h 195"/>
                <a:gd name="T8" fmla="*/ 99 w 132"/>
                <a:gd name="T9" fmla="*/ 8 h 195"/>
                <a:gd name="T10" fmla="*/ 103 w 132"/>
                <a:gd name="T11" fmla="*/ 10 h 195"/>
                <a:gd name="T12" fmla="*/ 113 w 132"/>
                <a:gd name="T13" fmla="*/ 7 h 195"/>
                <a:gd name="T14" fmla="*/ 126 w 132"/>
                <a:gd name="T15" fmla="*/ 0 h 195"/>
                <a:gd name="T16" fmla="*/ 126 w 132"/>
                <a:gd name="T17" fmla="*/ 10 h 195"/>
                <a:gd name="T18" fmla="*/ 126 w 132"/>
                <a:gd name="T19" fmla="*/ 23 h 195"/>
                <a:gd name="T20" fmla="*/ 126 w 132"/>
                <a:gd name="T21" fmla="*/ 29 h 195"/>
                <a:gd name="T22" fmla="*/ 129 w 132"/>
                <a:gd name="T23" fmla="*/ 45 h 195"/>
                <a:gd name="T24" fmla="*/ 129 w 132"/>
                <a:gd name="T25" fmla="*/ 51 h 195"/>
                <a:gd name="T26" fmla="*/ 129 w 132"/>
                <a:gd name="T27" fmla="*/ 55 h 195"/>
                <a:gd name="T28" fmla="*/ 119 w 132"/>
                <a:gd name="T29" fmla="*/ 66 h 195"/>
                <a:gd name="T30" fmla="*/ 114 w 132"/>
                <a:gd name="T31" fmla="*/ 70 h 195"/>
                <a:gd name="T32" fmla="*/ 106 w 132"/>
                <a:gd name="T33" fmla="*/ 77 h 195"/>
                <a:gd name="T34" fmla="*/ 83 w 132"/>
                <a:gd name="T35" fmla="*/ 85 h 195"/>
                <a:gd name="T36" fmla="*/ 81 w 132"/>
                <a:gd name="T37" fmla="*/ 90 h 195"/>
                <a:gd name="T38" fmla="*/ 66 w 132"/>
                <a:gd name="T39" fmla="*/ 101 h 195"/>
                <a:gd name="T40" fmla="*/ 53 w 132"/>
                <a:gd name="T41" fmla="*/ 115 h 195"/>
                <a:gd name="T42" fmla="*/ 58 w 132"/>
                <a:gd name="T43" fmla="*/ 130 h 195"/>
                <a:gd name="T44" fmla="*/ 60 w 132"/>
                <a:gd name="T45" fmla="*/ 137 h 195"/>
                <a:gd name="T46" fmla="*/ 62 w 132"/>
                <a:gd name="T47" fmla="*/ 148 h 195"/>
                <a:gd name="T48" fmla="*/ 58 w 132"/>
                <a:gd name="T49" fmla="*/ 160 h 195"/>
                <a:gd name="T50" fmla="*/ 62 w 132"/>
                <a:gd name="T51" fmla="*/ 162 h 195"/>
                <a:gd name="T52" fmla="*/ 37 w 132"/>
                <a:gd name="T53" fmla="*/ 173 h 195"/>
                <a:gd name="T54" fmla="*/ 28 w 132"/>
                <a:gd name="T55" fmla="*/ 179 h 195"/>
                <a:gd name="T56" fmla="*/ 25 w 132"/>
                <a:gd name="T57" fmla="*/ 186 h 195"/>
                <a:gd name="T58" fmla="*/ 28 w 132"/>
                <a:gd name="T59" fmla="*/ 186 h 195"/>
                <a:gd name="T60" fmla="*/ 24 w 132"/>
                <a:gd name="T61" fmla="*/ 195 h 195"/>
                <a:gd name="T62" fmla="*/ 21 w 132"/>
                <a:gd name="T63" fmla="*/ 186 h 195"/>
                <a:gd name="T64" fmla="*/ 18 w 132"/>
                <a:gd name="T65" fmla="*/ 179 h 195"/>
                <a:gd name="T66" fmla="*/ 18 w 132"/>
                <a:gd name="T67" fmla="*/ 162 h 195"/>
                <a:gd name="T68" fmla="*/ 17 w 132"/>
                <a:gd name="T69" fmla="*/ 148 h 195"/>
                <a:gd name="T70" fmla="*/ 12 w 132"/>
                <a:gd name="T71" fmla="*/ 139 h 195"/>
                <a:gd name="T72" fmla="*/ 28 w 132"/>
                <a:gd name="T73" fmla="*/ 123 h 195"/>
                <a:gd name="T74" fmla="*/ 29 w 132"/>
                <a:gd name="T75" fmla="*/ 115 h 195"/>
                <a:gd name="T76" fmla="*/ 32 w 132"/>
                <a:gd name="T77" fmla="*/ 105 h 195"/>
                <a:gd name="T78" fmla="*/ 32 w 132"/>
                <a:gd name="T79" fmla="*/ 95 h 195"/>
                <a:gd name="T80" fmla="*/ 32 w 132"/>
                <a:gd name="T81" fmla="*/ 94 h 195"/>
                <a:gd name="T82" fmla="*/ 35 w 132"/>
                <a:gd name="T83" fmla="*/ 90 h 195"/>
                <a:gd name="T84" fmla="*/ 35 w 132"/>
                <a:gd name="T85" fmla="*/ 77 h 195"/>
                <a:gd name="T86" fmla="*/ 32 w 132"/>
                <a:gd name="T87" fmla="*/ 68 h 195"/>
                <a:gd name="T88" fmla="*/ 21 w 132"/>
                <a:gd name="T89" fmla="*/ 66 h 195"/>
                <a:gd name="T90" fmla="*/ 14 w 132"/>
                <a:gd name="T91" fmla="*/ 62 h 195"/>
                <a:gd name="T92" fmla="*/ 2 w 132"/>
                <a:gd name="T93" fmla="*/ 60 h 195"/>
                <a:gd name="T94" fmla="*/ 0 w 132"/>
                <a:gd name="T95" fmla="*/ 51 h 195"/>
                <a:gd name="T96" fmla="*/ 39 w 132"/>
                <a:gd name="T97" fmla="*/ 38 h 195"/>
                <a:gd name="T98" fmla="*/ 50 w 132"/>
                <a:gd name="T99" fmla="*/ 45 h 195"/>
                <a:gd name="T100" fmla="*/ 55 w 132"/>
                <a:gd name="T101" fmla="*/ 55 h 195"/>
                <a:gd name="T102" fmla="*/ 55 w 132"/>
                <a:gd name="T103" fmla="*/ 66 h 195"/>
                <a:gd name="T104" fmla="*/ 62 w 132"/>
                <a:gd name="T105" fmla="*/ 77 h 195"/>
                <a:gd name="T106" fmla="*/ 65 w 132"/>
                <a:gd name="T107" fmla="*/ 66 h 195"/>
                <a:gd name="T108" fmla="*/ 69 w 132"/>
                <a:gd name="T109" fmla="*/ 64 h 195"/>
                <a:gd name="T110" fmla="*/ 73 w 132"/>
                <a:gd name="T111" fmla="*/ 49 h 195"/>
                <a:gd name="T112" fmla="*/ 65 w 132"/>
                <a:gd name="T113" fmla="*/ 38 h 195"/>
                <a:gd name="T114" fmla="*/ 55 w 132"/>
                <a:gd name="T115" fmla="*/ 35 h 195"/>
                <a:gd name="T116" fmla="*/ 58 w 132"/>
                <a:gd name="T117" fmla="*/ 12 h 1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2"/>
                <a:gd name="T178" fmla="*/ 0 h 195"/>
                <a:gd name="T179" fmla="*/ 132 w 132"/>
                <a:gd name="T180" fmla="*/ 195 h 1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2" h="195">
                  <a:moveTo>
                    <a:pt x="58" y="12"/>
                  </a:moveTo>
                  <a:lnTo>
                    <a:pt x="66" y="10"/>
                  </a:lnTo>
                  <a:lnTo>
                    <a:pt x="69" y="12"/>
                  </a:lnTo>
                  <a:lnTo>
                    <a:pt x="73" y="10"/>
                  </a:lnTo>
                  <a:lnTo>
                    <a:pt x="78" y="12"/>
                  </a:lnTo>
                  <a:lnTo>
                    <a:pt x="83" y="12"/>
                  </a:lnTo>
                  <a:lnTo>
                    <a:pt x="85" y="12"/>
                  </a:lnTo>
                  <a:lnTo>
                    <a:pt x="92" y="12"/>
                  </a:lnTo>
                  <a:lnTo>
                    <a:pt x="96" y="10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10"/>
                  </a:lnTo>
                  <a:lnTo>
                    <a:pt x="108" y="8"/>
                  </a:lnTo>
                  <a:lnTo>
                    <a:pt x="113" y="7"/>
                  </a:lnTo>
                  <a:lnTo>
                    <a:pt x="122" y="4"/>
                  </a:lnTo>
                  <a:lnTo>
                    <a:pt x="126" y="0"/>
                  </a:lnTo>
                  <a:lnTo>
                    <a:pt x="129" y="4"/>
                  </a:lnTo>
                  <a:lnTo>
                    <a:pt x="126" y="10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29" y="28"/>
                  </a:lnTo>
                  <a:lnTo>
                    <a:pt x="126" y="29"/>
                  </a:lnTo>
                  <a:lnTo>
                    <a:pt x="129" y="35"/>
                  </a:lnTo>
                  <a:lnTo>
                    <a:pt x="129" y="45"/>
                  </a:lnTo>
                  <a:lnTo>
                    <a:pt x="132" y="47"/>
                  </a:lnTo>
                  <a:lnTo>
                    <a:pt x="129" y="51"/>
                  </a:lnTo>
                  <a:lnTo>
                    <a:pt x="126" y="53"/>
                  </a:lnTo>
                  <a:lnTo>
                    <a:pt x="129" y="55"/>
                  </a:lnTo>
                  <a:lnTo>
                    <a:pt x="125" y="60"/>
                  </a:lnTo>
                  <a:lnTo>
                    <a:pt x="119" y="66"/>
                  </a:lnTo>
                  <a:lnTo>
                    <a:pt x="117" y="68"/>
                  </a:lnTo>
                  <a:lnTo>
                    <a:pt x="114" y="70"/>
                  </a:lnTo>
                  <a:lnTo>
                    <a:pt x="108" y="73"/>
                  </a:lnTo>
                  <a:lnTo>
                    <a:pt x="106" y="77"/>
                  </a:lnTo>
                  <a:lnTo>
                    <a:pt x="92" y="81"/>
                  </a:lnTo>
                  <a:lnTo>
                    <a:pt x="83" y="85"/>
                  </a:lnTo>
                  <a:lnTo>
                    <a:pt x="81" y="87"/>
                  </a:lnTo>
                  <a:lnTo>
                    <a:pt x="81" y="90"/>
                  </a:lnTo>
                  <a:lnTo>
                    <a:pt x="73" y="95"/>
                  </a:lnTo>
                  <a:lnTo>
                    <a:pt x="66" y="101"/>
                  </a:lnTo>
                  <a:lnTo>
                    <a:pt x="55" y="111"/>
                  </a:lnTo>
                  <a:lnTo>
                    <a:pt x="53" y="115"/>
                  </a:lnTo>
                  <a:lnTo>
                    <a:pt x="55" y="122"/>
                  </a:lnTo>
                  <a:lnTo>
                    <a:pt x="58" y="130"/>
                  </a:lnTo>
                  <a:lnTo>
                    <a:pt x="60" y="139"/>
                  </a:lnTo>
                  <a:lnTo>
                    <a:pt x="60" y="137"/>
                  </a:lnTo>
                  <a:lnTo>
                    <a:pt x="62" y="139"/>
                  </a:lnTo>
                  <a:lnTo>
                    <a:pt x="62" y="148"/>
                  </a:lnTo>
                  <a:lnTo>
                    <a:pt x="60" y="151"/>
                  </a:lnTo>
                  <a:lnTo>
                    <a:pt x="58" y="160"/>
                  </a:lnTo>
                  <a:lnTo>
                    <a:pt x="60" y="158"/>
                  </a:lnTo>
                  <a:lnTo>
                    <a:pt x="62" y="162"/>
                  </a:lnTo>
                  <a:lnTo>
                    <a:pt x="55" y="167"/>
                  </a:lnTo>
                  <a:lnTo>
                    <a:pt x="37" y="173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4" y="182"/>
                  </a:lnTo>
                  <a:lnTo>
                    <a:pt x="25" y="186"/>
                  </a:lnTo>
                  <a:lnTo>
                    <a:pt x="28" y="184"/>
                  </a:lnTo>
                  <a:lnTo>
                    <a:pt x="28" y="186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18" y="192"/>
                  </a:lnTo>
                  <a:lnTo>
                    <a:pt x="21" y="186"/>
                  </a:lnTo>
                  <a:lnTo>
                    <a:pt x="18" y="182"/>
                  </a:lnTo>
                  <a:lnTo>
                    <a:pt x="18" y="179"/>
                  </a:lnTo>
                  <a:lnTo>
                    <a:pt x="18" y="171"/>
                  </a:lnTo>
                  <a:lnTo>
                    <a:pt x="18" y="162"/>
                  </a:lnTo>
                  <a:lnTo>
                    <a:pt x="14" y="151"/>
                  </a:lnTo>
                  <a:lnTo>
                    <a:pt x="17" y="148"/>
                  </a:lnTo>
                  <a:lnTo>
                    <a:pt x="14" y="146"/>
                  </a:lnTo>
                  <a:lnTo>
                    <a:pt x="12" y="139"/>
                  </a:lnTo>
                  <a:lnTo>
                    <a:pt x="25" y="129"/>
                  </a:lnTo>
                  <a:lnTo>
                    <a:pt x="28" y="123"/>
                  </a:lnTo>
                  <a:lnTo>
                    <a:pt x="28" y="120"/>
                  </a:lnTo>
                  <a:lnTo>
                    <a:pt x="29" y="115"/>
                  </a:lnTo>
                  <a:lnTo>
                    <a:pt x="35" y="109"/>
                  </a:lnTo>
                  <a:lnTo>
                    <a:pt x="32" y="105"/>
                  </a:lnTo>
                  <a:lnTo>
                    <a:pt x="32" y="101"/>
                  </a:lnTo>
                  <a:lnTo>
                    <a:pt x="32" y="95"/>
                  </a:lnTo>
                  <a:lnTo>
                    <a:pt x="35" y="95"/>
                  </a:lnTo>
                  <a:lnTo>
                    <a:pt x="32" y="94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5" y="83"/>
                  </a:lnTo>
                  <a:lnTo>
                    <a:pt x="35" y="77"/>
                  </a:lnTo>
                  <a:lnTo>
                    <a:pt x="32" y="70"/>
                  </a:lnTo>
                  <a:lnTo>
                    <a:pt x="32" y="68"/>
                  </a:lnTo>
                  <a:lnTo>
                    <a:pt x="24" y="68"/>
                  </a:lnTo>
                  <a:lnTo>
                    <a:pt x="21" y="66"/>
                  </a:lnTo>
                  <a:lnTo>
                    <a:pt x="17" y="64"/>
                  </a:lnTo>
                  <a:lnTo>
                    <a:pt x="14" y="62"/>
                  </a:lnTo>
                  <a:lnTo>
                    <a:pt x="5" y="64"/>
                  </a:lnTo>
                  <a:lnTo>
                    <a:pt x="2" y="60"/>
                  </a:lnTo>
                  <a:lnTo>
                    <a:pt x="2" y="55"/>
                  </a:lnTo>
                  <a:lnTo>
                    <a:pt x="0" y="51"/>
                  </a:lnTo>
                  <a:lnTo>
                    <a:pt x="37" y="40"/>
                  </a:lnTo>
                  <a:lnTo>
                    <a:pt x="39" y="38"/>
                  </a:lnTo>
                  <a:lnTo>
                    <a:pt x="44" y="47"/>
                  </a:lnTo>
                  <a:lnTo>
                    <a:pt x="50" y="45"/>
                  </a:lnTo>
                  <a:lnTo>
                    <a:pt x="55" y="47"/>
                  </a:lnTo>
                  <a:lnTo>
                    <a:pt x="55" y="55"/>
                  </a:lnTo>
                  <a:lnTo>
                    <a:pt x="53" y="62"/>
                  </a:lnTo>
                  <a:lnTo>
                    <a:pt x="55" y="66"/>
                  </a:lnTo>
                  <a:lnTo>
                    <a:pt x="60" y="73"/>
                  </a:lnTo>
                  <a:lnTo>
                    <a:pt x="62" y="77"/>
                  </a:lnTo>
                  <a:lnTo>
                    <a:pt x="65" y="73"/>
                  </a:lnTo>
                  <a:lnTo>
                    <a:pt x="65" y="66"/>
                  </a:lnTo>
                  <a:lnTo>
                    <a:pt x="66" y="66"/>
                  </a:lnTo>
                  <a:lnTo>
                    <a:pt x="69" y="64"/>
                  </a:lnTo>
                  <a:lnTo>
                    <a:pt x="72" y="55"/>
                  </a:lnTo>
                  <a:lnTo>
                    <a:pt x="73" y="49"/>
                  </a:lnTo>
                  <a:lnTo>
                    <a:pt x="69" y="47"/>
                  </a:lnTo>
                  <a:lnTo>
                    <a:pt x="65" y="38"/>
                  </a:lnTo>
                  <a:lnTo>
                    <a:pt x="60" y="35"/>
                  </a:lnTo>
                  <a:lnTo>
                    <a:pt x="55" y="35"/>
                  </a:lnTo>
                  <a:lnTo>
                    <a:pt x="55" y="18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14" name="Freeform 1501"/>
            <p:cNvSpPr>
              <a:spLocks/>
            </p:cNvSpPr>
            <p:nvPr/>
          </p:nvSpPr>
          <p:spPr bwMode="auto">
            <a:xfrm>
              <a:off x="2742" y="2448"/>
              <a:ext cx="132" cy="195"/>
            </a:xfrm>
            <a:custGeom>
              <a:avLst/>
              <a:gdLst>
                <a:gd name="T0" fmla="*/ 66 w 132"/>
                <a:gd name="T1" fmla="*/ 10 h 195"/>
                <a:gd name="T2" fmla="*/ 73 w 132"/>
                <a:gd name="T3" fmla="*/ 10 h 195"/>
                <a:gd name="T4" fmla="*/ 83 w 132"/>
                <a:gd name="T5" fmla="*/ 12 h 195"/>
                <a:gd name="T6" fmla="*/ 92 w 132"/>
                <a:gd name="T7" fmla="*/ 12 h 195"/>
                <a:gd name="T8" fmla="*/ 99 w 132"/>
                <a:gd name="T9" fmla="*/ 8 h 195"/>
                <a:gd name="T10" fmla="*/ 103 w 132"/>
                <a:gd name="T11" fmla="*/ 10 h 195"/>
                <a:gd name="T12" fmla="*/ 113 w 132"/>
                <a:gd name="T13" fmla="*/ 7 h 195"/>
                <a:gd name="T14" fmla="*/ 126 w 132"/>
                <a:gd name="T15" fmla="*/ 0 h 195"/>
                <a:gd name="T16" fmla="*/ 126 w 132"/>
                <a:gd name="T17" fmla="*/ 10 h 195"/>
                <a:gd name="T18" fmla="*/ 126 w 132"/>
                <a:gd name="T19" fmla="*/ 23 h 195"/>
                <a:gd name="T20" fmla="*/ 126 w 132"/>
                <a:gd name="T21" fmla="*/ 29 h 195"/>
                <a:gd name="T22" fmla="*/ 129 w 132"/>
                <a:gd name="T23" fmla="*/ 45 h 195"/>
                <a:gd name="T24" fmla="*/ 129 w 132"/>
                <a:gd name="T25" fmla="*/ 51 h 195"/>
                <a:gd name="T26" fmla="*/ 129 w 132"/>
                <a:gd name="T27" fmla="*/ 55 h 195"/>
                <a:gd name="T28" fmla="*/ 119 w 132"/>
                <a:gd name="T29" fmla="*/ 66 h 195"/>
                <a:gd name="T30" fmla="*/ 114 w 132"/>
                <a:gd name="T31" fmla="*/ 70 h 195"/>
                <a:gd name="T32" fmla="*/ 106 w 132"/>
                <a:gd name="T33" fmla="*/ 77 h 195"/>
                <a:gd name="T34" fmla="*/ 83 w 132"/>
                <a:gd name="T35" fmla="*/ 85 h 195"/>
                <a:gd name="T36" fmla="*/ 81 w 132"/>
                <a:gd name="T37" fmla="*/ 90 h 195"/>
                <a:gd name="T38" fmla="*/ 66 w 132"/>
                <a:gd name="T39" fmla="*/ 101 h 195"/>
                <a:gd name="T40" fmla="*/ 53 w 132"/>
                <a:gd name="T41" fmla="*/ 115 h 195"/>
                <a:gd name="T42" fmla="*/ 58 w 132"/>
                <a:gd name="T43" fmla="*/ 130 h 195"/>
                <a:gd name="T44" fmla="*/ 60 w 132"/>
                <a:gd name="T45" fmla="*/ 137 h 195"/>
                <a:gd name="T46" fmla="*/ 62 w 132"/>
                <a:gd name="T47" fmla="*/ 148 h 195"/>
                <a:gd name="T48" fmla="*/ 58 w 132"/>
                <a:gd name="T49" fmla="*/ 160 h 195"/>
                <a:gd name="T50" fmla="*/ 62 w 132"/>
                <a:gd name="T51" fmla="*/ 162 h 195"/>
                <a:gd name="T52" fmla="*/ 37 w 132"/>
                <a:gd name="T53" fmla="*/ 173 h 195"/>
                <a:gd name="T54" fmla="*/ 28 w 132"/>
                <a:gd name="T55" fmla="*/ 179 h 195"/>
                <a:gd name="T56" fmla="*/ 25 w 132"/>
                <a:gd name="T57" fmla="*/ 186 h 195"/>
                <a:gd name="T58" fmla="*/ 28 w 132"/>
                <a:gd name="T59" fmla="*/ 186 h 195"/>
                <a:gd name="T60" fmla="*/ 24 w 132"/>
                <a:gd name="T61" fmla="*/ 195 h 195"/>
                <a:gd name="T62" fmla="*/ 21 w 132"/>
                <a:gd name="T63" fmla="*/ 186 h 195"/>
                <a:gd name="T64" fmla="*/ 18 w 132"/>
                <a:gd name="T65" fmla="*/ 179 h 195"/>
                <a:gd name="T66" fmla="*/ 18 w 132"/>
                <a:gd name="T67" fmla="*/ 162 h 195"/>
                <a:gd name="T68" fmla="*/ 17 w 132"/>
                <a:gd name="T69" fmla="*/ 148 h 195"/>
                <a:gd name="T70" fmla="*/ 12 w 132"/>
                <a:gd name="T71" fmla="*/ 139 h 195"/>
                <a:gd name="T72" fmla="*/ 28 w 132"/>
                <a:gd name="T73" fmla="*/ 123 h 195"/>
                <a:gd name="T74" fmla="*/ 29 w 132"/>
                <a:gd name="T75" fmla="*/ 115 h 195"/>
                <a:gd name="T76" fmla="*/ 32 w 132"/>
                <a:gd name="T77" fmla="*/ 105 h 195"/>
                <a:gd name="T78" fmla="*/ 32 w 132"/>
                <a:gd name="T79" fmla="*/ 95 h 195"/>
                <a:gd name="T80" fmla="*/ 32 w 132"/>
                <a:gd name="T81" fmla="*/ 94 h 195"/>
                <a:gd name="T82" fmla="*/ 35 w 132"/>
                <a:gd name="T83" fmla="*/ 90 h 195"/>
                <a:gd name="T84" fmla="*/ 35 w 132"/>
                <a:gd name="T85" fmla="*/ 77 h 195"/>
                <a:gd name="T86" fmla="*/ 32 w 132"/>
                <a:gd name="T87" fmla="*/ 68 h 195"/>
                <a:gd name="T88" fmla="*/ 21 w 132"/>
                <a:gd name="T89" fmla="*/ 66 h 195"/>
                <a:gd name="T90" fmla="*/ 14 w 132"/>
                <a:gd name="T91" fmla="*/ 62 h 195"/>
                <a:gd name="T92" fmla="*/ 2 w 132"/>
                <a:gd name="T93" fmla="*/ 60 h 195"/>
                <a:gd name="T94" fmla="*/ 0 w 132"/>
                <a:gd name="T95" fmla="*/ 51 h 195"/>
                <a:gd name="T96" fmla="*/ 39 w 132"/>
                <a:gd name="T97" fmla="*/ 38 h 195"/>
                <a:gd name="T98" fmla="*/ 50 w 132"/>
                <a:gd name="T99" fmla="*/ 45 h 195"/>
                <a:gd name="T100" fmla="*/ 55 w 132"/>
                <a:gd name="T101" fmla="*/ 55 h 195"/>
                <a:gd name="T102" fmla="*/ 55 w 132"/>
                <a:gd name="T103" fmla="*/ 66 h 195"/>
                <a:gd name="T104" fmla="*/ 62 w 132"/>
                <a:gd name="T105" fmla="*/ 77 h 195"/>
                <a:gd name="T106" fmla="*/ 65 w 132"/>
                <a:gd name="T107" fmla="*/ 66 h 195"/>
                <a:gd name="T108" fmla="*/ 69 w 132"/>
                <a:gd name="T109" fmla="*/ 64 h 195"/>
                <a:gd name="T110" fmla="*/ 73 w 132"/>
                <a:gd name="T111" fmla="*/ 49 h 195"/>
                <a:gd name="T112" fmla="*/ 65 w 132"/>
                <a:gd name="T113" fmla="*/ 38 h 195"/>
                <a:gd name="T114" fmla="*/ 55 w 132"/>
                <a:gd name="T115" fmla="*/ 35 h 195"/>
                <a:gd name="T116" fmla="*/ 58 w 132"/>
                <a:gd name="T117" fmla="*/ 12 h 1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2"/>
                <a:gd name="T178" fmla="*/ 0 h 195"/>
                <a:gd name="T179" fmla="*/ 132 w 132"/>
                <a:gd name="T180" fmla="*/ 195 h 1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2" h="195">
                  <a:moveTo>
                    <a:pt x="58" y="12"/>
                  </a:moveTo>
                  <a:lnTo>
                    <a:pt x="66" y="10"/>
                  </a:lnTo>
                  <a:lnTo>
                    <a:pt x="69" y="12"/>
                  </a:lnTo>
                  <a:lnTo>
                    <a:pt x="73" y="10"/>
                  </a:lnTo>
                  <a:lnTo>
                    <a:pt x="78" y="12"/>
                  </a:lnTo>
                  <a:lnTo>
                    <a:pt x="83" y="12"/>
                  </a:lnTo>
                  <a:lnTo>
                    <a:pt x="85" y="12"/>
                  </a:lnTo>
                  <a:lnTo>
                    <a:pt x="92" y="12"/>
                  </a:lnTo>
                  <a:lnTo>
                    <a:pt x="96" y="10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10"/>
                  </a:lnTo>
                  <a:lnTo>
                    <a:pt x="108" y="8"/>
                  </a:lnTo>
                  <a:lnTo>
                    <a:pt x="113" y="7"/>
                  </a:lnTo>
                  <a:lnTo>
                    <a:pt x="122" y="4"/>
                  </a:lnTo>
                  <a:lnTo>
                    <a:pt x="126" y="0"/>
                  </a:lnTo>
                  <a:lnTo>
                    <a:pt x="129" y="4"/>
                  </a:lnTo>
                  <a:lnTo>
                    <a:pt x="126" y="10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29" y="28"/>
                  </a:lnTo>
                  <a:lnTo>
                    <a:pt x="126" y="29"/>
                  </a:lnTo>
                  <a:lnTo>
                    <a:pt x="129" y="35"/>
                  </a:lnTo>
                  <a:lnTo>
                    <a:pt x="129" y="45"/>
                  </a:lnTo>
                  <a:lnTo>
                    <a:pt x="132" y="47"/>
                  </a:lnTo>
                  <a:lnTo>
                    <a:pt x="129" y="51"/>
                  </a:lnTo>
                  <a:lnTo>
                    <a:pt x="126" y="53"/>
                  </a:lnTo>
                  <a:lnTo>
                    <a:pt x="129" y="55"/>
                  </a:lnTo>
                  <a:lnTo>
                    <a:pt x="125" y="60"/>
                  </a:lnTo>
                  <a:lnTo>
                    <a:pt x="119" y="66"/>
                  </a:lnTo>
                  <a:lnTo>
                    <a:pt x="117" y="68"/>
                  </a:lnTo>
                  <a:lnTo>
                    <a:pt x="114" y="70"/>
                  </a:lnTo>
                  <a:lnTo>
                    <a:pt x="108" y="73"/>
                  </a:lnTo>
                  <a:lnTo>
                    <a:pt x="106" y="77"/>
                  </a:lnTo>
                  <a:lnTo>
                    <a:pt x="92" y="81"/>
                  </a:lnTo>
                  <a:lnTo>
                    <a:pt x="83" y="85"/>
                  </a:lnTo>
                  <a:lnTo>
                    <a:pt x="81" y="87"/>
                  </a:lnTo>
                  <a:lnTo>
                    <a:pt x="81" y="90"/>
                  </a:lnTo>
                  <a:lnTo>
                    <a:pt x="73" y="95"/>
                  </a:lnTo>
                  <a:lnTo>
                    <a:pt x="66" y="101"/>
                  </a:lnTo>
                  <a:lnTo>
                    <a:pt x="55" y="111"/>
                  </a:lnTo>
                  <a:lnTo>
                    <a:pt x="53" y="115"/>
                  </a:lnTo>
                  <a:lnTo>
                    <a:pt x="55" y="122"/>
                  </a:lnTo>
                  <a:lnTo>
                    <a:pt x="58" y="130"/>
                  </a:lnTo>
                  <a:lnTo>
                    <a:pt x="60" y="139"/>
                  </a:lnTo>
                  <a:lnTo>
                    <a:pt x="60" y="137"/>
                  </a:lnTo>
                  <a:lnTo>
                    <a:pt x="62" y="139"/>
                  </a:lnTo>
                  <a:lnTo>
                    <a:pt x="62" y="148"/>
                  </a:lnTo>
                  <a:lnTo>
                    <a:pt x="60" y="151"/>
                  </a:lnTo>
                  <a:lnTo>
                    <a:pt x="58" y="160"/>
                  </a:lnTo>
                  <a:lnTo>
                    <a:pt x="60" y="158"/>
                  </a:lnTo>
                  <a:lnTo>
                    <a:pt x="62" y="162"/>
                  </a:lnTo>
                  <a:lnTo>
                    <a:pt x="55" y="167"/>
                  </a:lnTo>
                  <a:lnTo>
                    <a:pt x="37" y="173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4" y="182"/>
                  </a:lnTo>
                  <a:lnTo>
                    <a:pt x="25" y="186"/>
                  </a:lnTo>
                  <a:lnTo>
                    <a:pt x="28" y="184"/>
                  </a:lnTo>
                  <a:lnTo>
                    <a:pt x="28" y="186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18" y="192"/>
                  </a:lnTo>
                  <a:lnTo>
                    <a:pt x="21" y="186"/>
                  </a:lnTo>
                  <a:lnTo>
                    <a:pt x="18" y="182"/>
                  </a:lnTo>
                  <a:lnTo>
                    <a:pt x="18" y="179"/>
                  </a:lnTo>
                  <a:lnTo>
                    <a:pt x="18" y="171"/>
                  </a:lnTo>
                  <a:lnTo>
                    <a:pt x="18" y="162"/>
                  </a:lnTo>
                  <a:lnTo>
                    <a:pt x="14" y="151"/>
                  </a:lnTo>
                  <a:lnTo>
                    <a:pt x="17" y="148"/>
                  </a:lnTo>
                  <a:lnTo>
                    <a:pt x="14" y="146"/>
                  </a:lnTo>
                  <a:lnTo>
                    <a:pt x="12" y="139"/>
                  </a:lnTo>
                  <a:lnTo>
                    <a:pt x="25" y="129"/>
                  </a:lnTo>
                  <a:lnTo>
                    <a:pt x="28" y="123"/>
                  </a:lnTo>
                  <a:lnTo>
                    <a:pt x="28" y="120"/>
                  </a:lnTo>
                  <a:lnTo>
                    <a:pt x="29" y="115"/>
                  </a:lnTo>
                  <a:lnTo>
                    <a:pt x="35" y="109"/>
                  </a:lnTo>
                  <a:lnTo>
                    <a:pt x="32" y="105"/>
                  </a:lnTo>
                  <a:lnTo>
                    <a:pt x="32" y="101"/>
                  </a:lnTo>
                  <a:lnTo>
                    <a:pt x="32" y="95"/>
                  </a:lnTo>
                  <a:lnTo>
                    <a:pt x="35" y="95"/>
                  </a:lnTo>
                  <a:lnTo>
                    <a:pt x="32" y="94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5" y="83"/>
                  </a:lnTo>
                  <a:lnTo>
                    <a:pt x="35" y="77"/>
                  </a:lnTo>
                  <a:lnTo>
                    <a:pt x="32" y="70"/>
                  </a:lnTo>
                  <a:lnTo>
                    <a:pt x="32" y="68"/>
                  </a:lnTo>
                  <a:lnTo>
                    <a:pt x="24" y="68"/>
                  </a:lnTo>
                  <a:lnTo>
                    <a:pt x="21" y="66"/>
                  </a:lnTo>
                  <a:lnTo>
                    <a:pt x="17" y="64"/>
                  </a:lnTo>
                  <a:lnTo>
                    <a:pt x="14" y="62"/>
                  </a:lnTo>
                  <a:lnTo>
                    <a:pt x="5" y="64"/>
                  </a:lnTo>
                  <a:lnTo>
                    <a:pt x="2" y="60"/>
                  </a:lnTo>
                  <a:lnTo>
                    <a:pt x="2" y="55"/>
                  </a:lnTo>
                  <a:lnTo>
                    <a:pt x="0" y="51"/>
                  </a:lnTo>
                  <a:lnTo>
                    <a:pt x="37" y="40"/>
                  </a:lnTo>
                  <a:lnTo>
                    <a:pt x="39" y="38"/>
                  </a:lnTo>
                  <a:lnTo>
                    <a:pt x="44" y="47"/>
                  </a:lnTo>
                  <a:lnTo>
                    <a:pt x="50" y="45"/>
                  </a:lnTo>
                  <a:lnTo>
                    <a:pt x="55" y="47"/>
                  </a:lnTo>
                  <a:lnTo>
                    <a:pt x="55" y="55"/>
                  </a:lnTo>
                  <a:lnTo>
                    <a:pt x="53" y="62"/>
                  </a:lnTo>
                  <a:lnTo>
                    <a:pt x="55" y="66"/>
                  </a:lnTo>
                  <a:lnTo>
                    <a:pt x="60" y="73"/>
                  </a:lnTo>
                  <a:lnTo>
                    <a:pt x="62" y="77"/>
                  </a:lnTo>
                  <a:lnTo>
                    <a:pt x="65" y="73"/>
                  </a:lnTo>
                  <a:lnTo>
                    <a:pt x="65" y="66"/>
                  </a:lnTo>
                  <a:lnTo>
                    <a:pt x="66" y="66"/>
                  </a:lnTo>
                  <a:lnTo>
                    <a:pt x="69" y="64"/>
                  </a:lnTo>
                  <a:lnTo>
                    <a:pt x="72" y="55"/>
                  </a:lnTo>
                  <a:lnTo>
                    <a:pt x="73" y="49"/>
                  </a:lnTo>
                  <a:lnTo>
                    <a:pt x="69" y="47"/>
                  </a:lnTo>
                  <a:lnTo>
                    <a:pt x="65" y="38"/>
                  </a:lnTo>
                  <a:lnTo>
                    <a:pt x="60" y="35"/>
                  </a:lnTo>
                  <a:lnTo>
                    <a:pt x="55" y="35"/>
                  </a:lnTo>
                  <a:lnTo>
                    <a:pt x="55" y="18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6" name="Group 1505"/>
          <p:cNvGrpSpPr>
            <a:grpSpLocks/>
          </p:cNvGrpSpPr>
          <p:nvPr/>
        </p:nvGrpSpPr>
        <p:grpSpPr bwMode="auto">
          <a:xfrm>
            <a:off x="4577645" y="2998612"/>
            <a:ext cx="227189" cy="203200"/>
            <a:chOff x="2521" y="2522"/>
            <a:chExt cx="161" cy="144"/>
          </a:xfrm>
        </p:grpSpPr>
        <p:sp>
          <p:nvSpPr>
            <p:cNvPr id="142411" name="Freeform 1503"/>
            <p:cNvSpPr>
              <a:spLocks/>
            </p:cNvSpPr>
            <p:nvPr/>
          </p:nvSpPr>
          <p:spPr bwMode="auto">
            <a:xfrm>
              <a:off x="2521" y="2522"/>
              <a:ext cx="161" cy="144"/>
            </a:xfrm>
            <a:custGeom>
              <a:avLst/>
              <a:gdLst>
                <a:gd name="T0" fmla="*/ 139 w 161"/>
                <a:gd name="T1" fmla="*/ 8 h 144"/>
                <a:gd name="T2" fmla="*/ 148 w 161"/>
                <a:gd name="T3" fmla="*/ 5 h 144"/>
                <a:gd name="T4" fmla="*/ 150 w 161"/>
                <a:gd name="T5" fmla="*/ 5 h 144"/>
                <a:gd name="T6" fmla="*/ 157 w 161"/>
                <a:gd name="T7" fmla="*/ 8 h 144"/>
                <a:gd name="T8" fmla="*/ 161 w 161"/>
                <a:gd name="T9" fmla="*/ 10 h 144"/>
                <a:gd name="T10" fmla="*/ 157 w 161"/>
                <a:gd name="T11" fmla="*/ 10 h 144"/>
                <a:gd name="T12" fmla="*/ 153 w 161"/>
                <a:gd name="T13" fmla="*/ 12 h 144"/>
                <a:gd name="T14" fmla="*/ 150 w 161"/>
                <a:gd name="T15" fmla="*/ 12 h 144"/>
                <a:gd name="T16" fmla="*/ 141 w 161"/>
                <a:gd name="T17" fmla="*/ 17 h 144"/>
                <a:gd name="T18" fmla="*/ 137 w 161"/>
                <a:gd name="T19" fmla="*/ 12 h 144"/>
                <a:gd name="T20" fmla="*/ 127 w 161"/>
                <a:gd name="T21" fmla="*/ 14 h 144"/>
                <a:gd name="T22" fmla="*/ 112 w 161"/>
                <a:gd name="T23" fmla="*/ 17 h 144"/>
                <a:gd name="T24" fmla="*/ 109 w 161"/>
                <a:gd name="T25" fmla="*/ 59 h 144"/>
                <a:gd name="T26" fmla="*/ 98 w 161"/>
                <a:gd name="T27" fmla="*/ 59 h 144"/>
                <a:gd name="T28" fmla="*/ 96 w 161"/>
                <a:gd name="T29" fmla="*/ 93 h 144"/>
                <a:gd name="T30" fmla="*/ 93 w 161"/>
                <a:gd name="T31" fmla="*/ 138 h 144"/>
                <a:gd name="T32" fmla="*/ 89 w 161"/>
                <a:gd name="T33" fmla="*/ 138 h 144"/>
                <a:gd name="T34" fmla="*/ 83 w 161"/>
                <a:gd name="T35" fmla="*/ 142 h 144"/>
                <a:gd name="T36" fmla="*/ 82 w 161"/>
                <a:gd name="T37" fmla="*/ 144 h 144"/>
                <a:gd name="T38" fmla="*/ 77 w 161"/>
                <a:gd name="T39" fmla="*/ 142 h 144"/>
                <a:gd name="T40" fmla="*/ 72 w 161"/>
                <a:gd name="T41" fmla="*/ 142 h 144"/>
                <a:gd name="T42" fmla="*/ 68 w 161"/>
                <a:gd name="T43" fmla="*/ 142 h 144"/>
                <a:gd name="T44" fmla="*/ 61 w 161"/>
                <a:gd name="T45" fmla="*/ 140 h 144"/>
                <a:gd name="T46" fmla="*/ 61 w 161"/>
                <a:gd name="T47" fmla="*/ 133 h 144"/>
                <a:gd name="T48" fmla="*/ 59 w 161"/>
                <a:gd name="T49" fmla="*/ 133 h 144"/>
                <a:gd name="T50" fmla="*/ 56 w 161"/>
                <a:gd name="T51" fmla="*/ 133 h 144"/>
                <a:gd name="T52" fmla="*/ 54 w 161"/>
                <a:gd name="T53" fmla="*/ 138 h 144"/>
                <a:gd name="T54" fmla="*/ 52 w 161"/>
                <a:gd name="T55" fmla="*/ 140 h 144"/>
                <a:gd name="T56" fmla="*/ 43 w 161"/>
                <a:gd name="T57" fmla="*/ 132 h 144"/>
                <a:gd name="T58" fmla="*/ 38 w 161"/>
                <a:gd name="T59" fmla="*/ 121 h 144"/>
                <a:gd name="T60" fmla="*/ 38 w 161"/>
                <a:gd name="T61" fmla="*/ 116 h 144"/>
                <a:gd name="T62" fmla="*/ 36 w 161"/>
                <a:gd name="T63" fmla="*/ 112 h 144"/>
                <a:gd name="T64" fmla="*/ 34 w 161"/>
                <a:gd name="T65" fmla="*/ 97 h 144"/>
                <a:gd name="T66" fmla="*/ 31 w 161"/>
                <a:gd name="T67" fmla="*/ 91 h 144"/>
                <a:gd name="T68" fmla="*/ 30 w 161"/>
                <a:gd name="T69" fmla="*/ 80 h 144"/>
                <a:gd name="T70" fmla="*/ 30 w 161"/>
                <a:gd name="T71" fmla="*/ 72 h 144"/>
                <a:gd name="T72" fmla="*/ 30 w 161"/>
                <a:gd name="T73" fmla="*/ 66 h 144"/>
                <a:gd name="T74" fmla="*/ 24 w 161"/>
                <a:gd name="T75" fmla="*/ 59 h 144"/>
                <a:gd name="T76" fmla="*/ 16 w 161"/>
                <a:gd name="T77" fmla="*/ 39 h 144"/>
                <a:gd name="T78" fmla="*/ 7 w 161"/>
                <a:gd name="T79" fmla="*/ 25 h 144"/>
                <a:gd name="T80" fmla="*/ 4 w 161"/>
                <a:gd name="T81" fmla="*/ 18 h 144"/>
                <a:gd name="T82" fmla="*/ 0 w 161"/>
                <a:gd name="T83" fmla="*/ 10 h 144"/>
                <a:gd name="T84" fmla="*/ 0 w 161"/>
                <a:gd name="T85" fmla="*/ 3 h 144"/>
                <a:gd name="T86" fmla="*/ 2 w 161"/>
                <a:gd name="T87" fmla="*/ 3 h 144"/>
                <a:gd name="T88" fmla="*/ 7 w 161"/>
                <a:gd name="T89" fmla="*/ 3 h 144"/>
                <a:gd name="T90" fmla="*/ 8 w 161"/>
                <a:gd name="T91" fmla="*/ 3 h 144"/>
                <a:gd name="T92" fmla="*/ 16 w 161"/>
                <a:gd name="T93" fmla="*/ 0 h 144"/>
                <a:gd name="T94" fmla="*/ 19 w 161"/>
                <a:gd name="T95" fmla="*/ 1 h 144"/>
                <a:gd name="T96" fmla="*/ 27 w 161"/>
                <a:gd name="T97" fmla="*/ 5 h 144"/>
                <a:gd name="T98" fmla="*/ 30 w 161"/>
                <a:gd name="T99" fmla="*/ 5 h 144"/>
                <a:gd name="T100" fmla="*/ 77 w 161"/>
                <a:gd name="T101" fmla="*/ 3 h 144"/>
                <a:gd name="T102" fmla="*/ 79 w 161"/>
                <a:gd name="T103" fmla="*/ 8 h 144"/>
                <a:gd name="T104" fmla="*/ 83 w 161"/>
                <a:gd name="T105" fmla="*/ 10 h 144"/>
                <a:gd name="T106" fmla="*/ 100 w 161"/>
                <a:gd name="T107" fmla="*/ 12 h 144"/>
                <a:gd name="T108" fmla="*/ 108 w 161"/>
                <a:gd name="T109" fmla="*/ 12 h 144"/>
                <a:gd name="T110" fmla="*/ 112 w 161"/>
                <a:gd name="T111" fmla="*/ 12 h 144"/>
                <a:gd name="T112" fmla="*/ 116 w 161"/>
                <a:gd name="T113" fmla="*/ 12 h 144"/>
                <a:gd name="T114" fmla="*/ 139 w 161"/>
                <a:gd name="T115" fmla="*/ 8 h 1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1"/>
                <a:gd name="T175" fmla="*/ 0 h 144"/>
                <a:gd name="T176" fmla="*/ 161 w 161"/>
                <a:gd name="T177" fmla="*/ 144 h 1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1" h="144">
                  <a:moveTo>
                    <a:pt x="139" y="8"/>
                  </a:moveTo>
                  <a:lnTo>
                    <a:pt x="148" y="5"/>
                  </a:lnTo>
                  <a:lnTo>
                    <a:pt x="150" y="5"/>
                  </a:lnTo>
                  <a:lnTo>
                    <a:pt x="157" y="8"/>
                  </a:lnTo>
                  <a:lnTo>
                    <a:pt x="161" y="10"/>
                  </a:lnTo>
                  <a:lnTo>
                    <a:pt x="157" y="10"/>
                  </a:lnTo>
                  <a:lnTo>
                    <a:pt x="153" y="12"/>
                  </a:lnTo>
                  <a:lnTo>
                    <a:pt x="150" y="12"/>
                  </a:lnTo>
                  <a:lnTo>
                    <a:pt x="141" y="17"/>
                  </a:lnTo>
                  <a:lnTo>
                    <a:pt x="137" y="12"/>
                  </a:lnTo>
                  <a:lnTo>
                    <a:pt x="127" y="14"/>
                  </a:lnTo>
                  <a:lnTo>
                    <a:pt x="112" y="17"/>
                  </a:lnTo>
                  <a:lnTo>
                    <a:pt x="109" y="59"/>
                  </a:lnTo>
                  <a:lnTo>
                    <a:pt x="98" y="59"/>
                  </a:lnTo>
                  <a:lnTo>
                    <a:pt x="96" y="93"/>
                  </a:lnTo>
                  <a:lnTo>
                    <a:pt x="93" y="138"/>
                  </a:lnTo>
                  <a:lnTo>
                    <a:pt x="89" y="138"/>
                  </a:lnTo>
                  <a:lnTo>
                    <a:pt x="83" y="142"/>
                  </a:lnTo>
                  <a:lnTo>
                    <a:pt x="82" y="144"/>
                  </a:lnTo>
                  <a:lnTo>
                    <a:pt x="77" y="142"/>
                  </a:lnTo>
                  <a:lnTo>
                    <a:pt x="72" y="142"/>
                  </a:lnTo>
                  <a:lnTo>
                    <a:pt x="68" y="142"/>
                  </a:lnTo>
                  <a:lnTo>
                    <a:pt x="61" y="140"/>
                  </a:lnTo>
                  <a:lnTo>
                    <a:pt x="61" y="133"/>
                  </a:lnTo>
                  <a:lnTo>
                    <a:pt x="59" y="133"/>
                  </a:lnTo>
                  <a:lnTo>
                    <a:pt x="56" y="133"/>
                  </a:lnTo>
                  <a:lnTo>
                    <a:pt x="54" y="138"/>
                  </a:lnTo>
                  <a:lnTo>
                    <a:pt x="52" y="140"/>
                  </a:lnTo>
                  <a:lnTo>
                    <a:pt x="43" y="132"/>
                  </a:lnTo>
                  <a:lnTo>
                    <a:pt x="38" y="121"/>
                  </a:lnTo>
                  <a:lnTo>
                    <a:pt x="38" y="116"/>
                  </a:lnTo>
                  <a:lnTo>
                    <a:pt x="36" y="112"/>
                  </a:lnTo>
                  <a:lnTo>
                    <a:pt x="34" y="97"/>
                  </a:lnTo>
                  <a:lnTo>
                    <a:pt x="31" y="91"/>
                  </a:lnTo>
                  <a:lnTo>
                    <a:pt x="30" y="80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59"/>
                  </a:lnTo>
                  <a:lnTo>
                    <a:pt x="16" y="39"/>
                  </a:lnTo>
                  <a:lnTo>
                    <a:pt x="7" y="25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7" y="5"/>
                  </a:lnTo>
                  <a:lnTo>
                    <a:pt x="30" y="5"/>
                  </a:lnTo>
                  <a:lnTo>
                    <a:pt x="77" y="3"/>
                  </a:lnTo>
                  <a:lnTo>
                    <a:pt x="79" y="8"/>
                  </a:lnTo>
                  <a:lnTo>
                    <a:pt x="83" y="10"/>
                  </a:lnTo>
                  <a:lnTo>
                    <a:pt x="100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3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12" name="Freeform 1504"/>
            <p:cNvSpPr>
              <a:spLocks/>
            </p:cNvSpPr>
            <p:nvPr/>
          </p:nvSpPr>
          <p:spPr bwMode="auto">
            <a:xfrm>
              <a:off x="2521" y="2522"/>
              <a:ext cx="161" cy="144"/>
            </a:xfrm>
            <a:custGeom>
              <a:avLst/>
              <a:gdLst>
                <a:gd name="T0" fmla="*/ 139 w 161"/>
                <a:gd name="T1" fmla="*/ 8 h 144"/>
                <a:gd name="T2" fmla="*/ 148 w 161"/>
                <a:gd name="T3" fmla="*/ 5 h 144"/>
                <a:gd name="T4" fmla="*/ 150 w 161"/>
                <a:gd name="T5" fmla="*/ 5 h 144"/>
                <a:gd name="T6" fmla="*/ 157 w 161"/>
                <a:gd name="T7" fmla="*/ 8 h 144"/>
                <a:gd name="T8" fmla="*/ 161 w 161"/>
                <a:gd name="T9" fmla="*/ 10 h 144"/>
                <a:gd name="T10" fmla="*/ 157 w 161"/>
                <a:gd name="T11" fmla="*/ 10 h 144"/>
                <a:gd name="T12" fmla="*/ 153 w 161"/>
                <a:gd name="T13" fmla="*/ 12 h 144"/>
                <a:gd name="T14" fmla="*/ 150 w 161"/>
                <a:gd name="T15" fmla="*/ 12 h 144"/>
                <a:gd name="T16" fmla="*/ 141 w 161"/>
                <a:gd name="T17" fmla="*/ 17 h 144"/>
                <a:gd name="T18" fmla="*/ 137 w 161"/>
                <a:gd name="T19" fmla="*/ 12 h 144"/>
                <a:gd name="T20" fmla="*/ 127 w 161"/>
                <a:gd name="T21" fmla="*/ 14 h 144"/>
                <a:gd name="T22" fmla="*/ 112 w 161"/>
                <a:gd name="T23" fmla="*/ 17 h 144"/>
                <a:gd name="T24" fmla="*/ 109 w 161"/>
                <a:gd name="T25" fmla="*/ 59 h 144"/>
                <a:gd name="T26" fmla="*/ 98 w 161"/>
                <a:gd name="T27" fmla="*/ 59 h 144"/>
                <a:gd name="T28" fmla="*/ 96 w 161"/>
                <a:gd name="T29" fmla="*/ 93 h 144"/>
                <a:gd name="T30" fmla="*/ 93 w 161"/>
                <a:gd name="T31" fmla="*/ 138 h 144"/>
                <a:gd name="T32" fmla="*/ 89 w 161"/>
                <a:gd name="T33" fmla="*/ 138 h 144"/>
                <a:gd name="T34" fmla="*/ 83 w 161"/>
                <a:gd name="T35" fmla="*/ 142 h 144"/>
                <a:gd name="T36" fmla="*/ 82 w 161"/>
                <a:gd name="T37" fmla="*/ 144 h 144"/>
                <a:gd name="T38" fmla="*/ 77 w 161"/>
                <a:gd name="T39" fmla="*/ 142 h 144"/>
                <a:gd name="T40" fmla="*/ 72 w 161"/>
                <a:gd name="T41" fmla="*/ 142 h 144"/>
                <a:gd name="T42" fmla="*/ 68 w 161"/>
                <a:gd name="T43" fmla="*/ 142 h 144"/>
                <a:gd name="T44" fmla="*/ 61 w 161"/>
                <a:gd name="T45" fmla="*/ 140 h 144"/>
                <a:gd name="T46" fmla="*/ 61 w 161"/>
                <a:gd name="T47" fmla="*/ 133 h 144"/>
                <a:gd name="T48" fmla="*/ 59 w 161"/>
                <a:gd name="T49" fmla="*/ 133 h 144"/>
                <a:gd name="T50" fmla="*/ 56 w 161"/>
                <a:gd name="T51" fmla="*/ 133 h 144"/>
                <a:gd name="T52" fmla="*/ 54 w 161"/>
                <a:gd name="T53" fmla="*/ 138 h 144"/>
                <a:gd name="T54" fmla="*/ 52 w 161"/>
                <a:gd name="T55" fmla="*/ 140 h 144"/>
                <a:gd name="T56" fmla="*/ 43 w 161"/>
                <a:gd name="T57" fmla="*/ 132 h 144"/>
                <a:gd name="T58" fmla="*/ 38 w 161"/>
                <a:gd name="T59" fmla="*/ 121 h 144"/>
                <a:gd name="T60" fmla="*/ 38 w 161"/>
                <a:gd name="T61" fmla="*/ 116 h 144"/>
                <a:gd name="T62" fmla="*/ 36 w 161"/>
                <a:gd name="T63" fmla="*/ 112 h 144"/>
                <a:gd name="T64" fmla="*/ 34 w 161"/>
                <a:gd name="T65" fmla="*/ 97 h 144"/>
                <a:gd name="T66" fmla="*/ 31 w 161"/>
                <a:gd name="T67" fmla="*/ 91 h 144"/>
                <a:gd name="T68" fmla="*/ 30 w 161"/>
                <a:gd name="T69" fmla="*/ 80 h 144"/>
                <a:gd name="T70" fmla="*/ 30 w 161"/>
                <a:gd name="T71" fmla="*/ 72 h 144"/>
                <a:gd name="T72" fmla="*/ 30 w 161"/>
                <a:gd name="T73" fmla="*/ 66 h 144"/>
                <a:gd name="T74" fmla="*/ 24 w 161"/>
                <a:gd name="T75" fmla="*/ 59 h 144"/>
                <a:gd name="T76" fmla="*/ 16 w 161"/>
                <a:gd name="T77" fmla="*/ 39 h 144"/>
                <a:gd name="T78" fmla="*/ 7 w 161"/>
                <a:gd name="T79" fmla="*/ 25 h 144"/>
                <a:gd name="T80" fmla="*/ 4 w 161"/>
                <a:gd name="T81" fmla="*/ 18 h 144"/>
                <a:gd name="T82" fmla="*/ 0 w 161"/>
                <a:gd name="T83" fmla="*/ 10 h 144"/>
                <a:gd name="T84" fmla="*/ 0 w 161"/>
                <a:gd name="T85" fmla="*/ 3 h 144"/>
                <a:gd name="T86" fmla="*/ 2 w 161"/>
                <a:gd name="T87" fmla="*/ 3 h 144"/>
                <a:gd name="T88" fmla="*/ 7 w 161"/>
                <a:gd name="T89" fmla="*/ 3 h 144"/>
                <a:gd name="T90" fmla="*/ 8 w 161"/>
                <a:gd name="T91" fmla="*/ 3 h 144"/>
                <a:gd name="T92" fmla="*/ 16 w 161"/>
                <a:gd name="T93" fmla="*/ 0 h 144"/>
                <a:gd name="T94" fmla="*/ 19 w 161"/>
                <a:gd name="T95" fmla="*/ 1 h 144"/>
                <a:gd name="T96" fmla="*/ 27 w 161"/>
                <a:gd name="T97" fmla="*/ 5 h 144"/>
                <a:gd name="T98" fmla="*/ 30 w 161"/>
                <a:gd name="T99" fmla="*/ 5 h 144"/>
                <a:gd name="T100" fmla="*/ 77 w 161"/>
                <a:gd name="T101" fmla="*/ 3 h 144"/>
                <a:gd name="T102" fmla="*/ 79 w 161"/>
                <a:gd name="T103" fmla="*/ 8 h 144"/>
                <a:gd name="T104" fmla="*/ 83 w 161"/>
                <a:gd name="T105" fmla="*/ 10 h 144"/>
                <a:gd name="T106" fmla="*/ 100 w 161"/>
                <a:gd name="T107" fmla="*/ 12 h 144"/>
                <a:gd name="T108" fmla="*/ 108 w 161"/>
                <a:gd name="T109" fmla="*/ 12 h 144"/>
                <a:gd name="T110" fmla="*/ 112 w 161"/>
                <a:gd name="T111" fmla="*/ 12 h 144"/>
                <a:gd name="T112" fmla="*/ 116 w 161"/>
                <a:gd name="T113" fmla="*/ 12 h 144"/>
                <a:gd name="T114" fmla="*/ 139 w 161"/>
                <a:gd name="T115" fmla="*/ 8 h 1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1"/>
                <a:gd name="T175" fmla="*/ 0 h 144"/>
                <a:gd name="T176" fmla="*/ 161 w 161"/>
                <a:gd name="T177" fmla="*/ 144 h 1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1" h="144">
                  <a:moveTo>
                    <a:pt x="139" y="8"/>
                  </a:moveTo>
                  <a:lnTo>
                    <a:pt x="148" y="5"/>
                  </a:lnTo>
                  <a:lnTo>
                    <a:pt x="150" y="5"/>
                  </a:lnTo>
                  <a:lnTo>
                    <a:pt x="157" y="8"/>
                  </a:lnTo>
                  <a:lnTo>
                    <a:pt x="161" y="10"/>
                  </a:lnTo>
                  <a:lnTo>
                    <a:pt x="157" y="10"/>
                  </a:lnTo>
                  <a:lnTo>
                    <a:pt x="153" y="12"/>
                  </a:lnTo>
                  <a:lnTo>
                    <a:pt x="150" y="12"/>
                  </a:lnTo>
                  <a:lnTo>
                    <a:pt x="141" y="17"/>
                  </a:lnTo>
                  <a:lnTo>
                    <a:pt x="137" y="12"/>
                  </a:lnTo>
                  <a:lnTo>
                    <a:pt x="127" y="14"/>
                  </a:lnTo>
                  <a:lnTo>
                    <a:pt x="112" y="17"/>
                  </a:lnTo>
                  <a:lnTo>
                    <a:pt x="109" y="59"/>
                  </a:lnTo>
                  <a:lnTo>
                    <a:pt x="98" y="59"/>
                  </a:lnTo>
                  <a:lnTo>
                    <a:pt x="96" y="93"/>
                  </a:lnTo>
                  <a:lnTo>
                    <a:pt x="93" y="138"/>
                  </a:lnTo>
                  <a:lnTo>
                    <a:pt x="89" y="138"/>
                  </a:lnTo>
                  <a:lnTo>
                    <a:pt x="83" y="142"/>
                  </a:lnTo>
                  <a:lnTo>
                    <a:pt x="82" y="144"/>
                  </a:lnTo>
                  <a:lnTo>
                    <a:pt x="77" y="142"/>
                  </a:lnTo>
                  <a:lnTo>
                    <a:pt x="72" y="142"/>
                  </a:lnTo>
                  <a:lnTo>
                    <a:pt x="68" y="142"/>
                  </a:lnTo>
                  <a:lnTo>
                    <a:pt x="61" y="140"/>
                  </a:lnTo>
                  <a:lnTo>
                    <a:pt x="61" y="133"/>
                  </a:lnTo>
                  <a:lnTo>
                    <a:pt x="59" y="133"/>
                  </a:lnTo>
                  <a:lnTo>
                    <a:pt x="56" y="133"/>
                  </a:lnTo>
                  <a:lnTo>
                    <a:pt x="54" y="138"/>
                  </a:lnTo>
                  <a:lnTo>
                    <a:pt x="52" y="140"/>
                  </a:lnTo>
                  <a:lnTo>
                    <a:pt x="43" y="132"/>
                  </a:lnTo>
                  <a:lnTo>
                    <a:pt x="38" y="121"/>
                  </a:lnTo>
                  <a:lnTo>
                    <a:pt x="38" y="116"/>
                  </a:lnTo>
                  <a:lnTo>
                    <a:pt x="36" y="112"/>
                  </a:lnTo>
                  <a:lnTo>
                    <a:pt x="34" y="97"/>
                  </a:lnTo>
                  <a:lnTo>
                    <a:pt x="31" y="91"/>
                  </a:lnTo>
                  <a:lnTo>
                    <a:pt x="30" y="80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59"/>
                  </a:lnTo>
                  <a:lnTo>
                    <a:pt x="16" y="39"/>
                  </a:lnTo>
                  <a:lnTo>
                    <a:pt x="7" y="25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7" y="5"/>
                  </a:lnTo>
                  <a:lnTo>
                    <a:pt x="30" y="5"/>
                  </a:lnTo>
                  <a:lnTo>
                    <a:pt x="77" y="3"/>
                  </a:lnTo>
                  <a:lnTo>
                    <a:pt x="79" y="8"/>
                  </a:lnTo>
                  <a:lnTo>
                    <a:pt x="83" y="10"/>
                  </a:lnTo>
                  <a:lnTo>
                    <a:pt x="100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39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7" name="Group 1508"/>
          <p:cNvGrpSpPr>
            <a:grpSpLocks/>
          </p:cNvGrpSpPr>
          <p:nvPr/>
        </p:nvGrpSpPr>
        <p:grpSpPr bwMode="auto">
          <a:xfrm>
            <a:off x="4378679" y="2336801"/>
            <a:ext cx="268111" cy="194733"/>
            <a:chOff x="2380" y="2053"/>
            <a:chExt cx="190" cy="138"/>
          </a:xfrm>
        </p:grpSpPr>
        <p:sp>
          <p:nvSpPr>
            <p:cNvPr id="142409" name="Freeform 1506"/>
            <p:cNvSpPr>
              <a:spLocks/>
            </p:cNvSpPr>
            <p:nvPr/>
          </p:nvSpPr>
          <p:spPr bwMode="auto">
            <a:xfrm>
              <a:off x="2380" y="2053"/>
              <a:ext cx="190" cy="138"/>
            </a:xfrm>
            <a:custGeom>
              <a:avLst/>
              <a:gdLst>
                <a:gd name="T0" fmla="*/ 145 w 190"/>
                <a:gd name="T1" fmla="*/ 0 h 138"/>
                <a:gd name="T2" fmla="*/ 160 w 190"/>
                <a:gd name="T3" fmla="*/ 4 h 138"/>
                <a:gd name="T4" fmla="*/ 170 w 190"/>
                <a:gd name="T5" fmla="*/ 10 h 138"/>
                <a:gd name="T6" fmla="*/ 179 w 190"/>
                <a:gd name="T7" fmla="*/ 6 h 138"/>
                <a:gd name="T8" fmla="*/ 182 w 190"/>
                <a:gd name="T9" fmla="*/ 14 h 138"/>
                <a:gd name="T10" fmla="*/ 182 w 190"/>
                <a:gd name="T11" fmla="*/ 24 h 138"/>
                <a:gd name="T12" fmla="*/ 186 w 190"/>
                <a:gd name="T13" fmla="*/ 28 h 138"/>
                <a:gd name="T14" fmla="*/ 186 w 190"/>
                <a:gd name="T15" fmla="*/ 31 h 138"/>
                <a:gd name="T16" fmla="*/ 190 w 190"/>
                <a:gd name="T17" fmla="*/ 38 h 138"/>
                <a:gd name="T18" fmla="*/ 189 w 190"/>
                <a:gd name="T19" fmla="*/ 39 h 138"/>
                <a:gd name="T20" fmla="*/ 186 w 190"/>
                <a:gd name="T21" fmla="*/ 76 h 138"/>
                <a:gd name="T22" fmla="*/ 167 w 190"/>
                <a:gd name="T23" fmla="*/ 97 h 138"/>
                <a:gd name="T24" fmla="*/ 164 w 190"/>
                <a:gd name="T25" fmla="*/ 101 h 138"/>
                <a:gd name="T26" fmla="*/ 163 w 190"/>
                <a:gd name="T27" fmla="*/ 106 h 138"/>
                <a:gd name="T28" fmla="*/ 163 w 190"/>
                <a:gd name="T29" fmla="*/ 112 h 138"/>
                <a:gd name="T30" fmla="*/ 160 w 190"/>
                <a:gd name="T31" fmla="*/ 117 h 138"/>
                <a:gd name="T32" fmla="*/ 156 w 190"/>
                <a:gd name="T33" fmla="*/ 119 h 138"/>
                <a:gd name="T34" fmla="*/ 152 w 190"/>
                <a:gd name="T35" fmla="*/ 121 h 138"/>
                <a:gd name="T36" fmla="*/ 131 w 190"/>
                <a:gd name="T37" fmla="*/ 117 h 138"/>
                <a:gd name="T38" fmla="*/ 126 w 190"/>
                <a:gd name="T39" fmla="*/ 119 h 138"/>
                <a:gd name="T40" fmla="*/ 122 w 190"/>
                <a:gd name="T41" fmla="*/ 121 h 138"/>
                <a:gd name="T42" fmla="*/ 118 w 190"/>
                <a:gd name="T43" fmla="*/ 122 h 138"/>
                <a:gd name="T44" fmla="*/ 111 w 190"/>
                <a:gd name="T45" fmla="*/ 125 h 138"/>
                <a:gd name="T46" fmla="*/ 97 w 190"/>
                <a:gd name="T47" fmla="*/ 119 h 138"/>
                <a:gd name="T48" fmla="*/ 82 w 190"/>
                <a:gd name="T49" fmla="*/ 121 h 138"/>
                <a:gd name="T50" fmla="*/ 78 w 190"/>
                <a:gd name="T51" fmla="*/ 117 h 138"/>
                <a:gd name="T52" fmla="*/ 71 w 190"/>
                <a:gd name="T53" fmla="*/ 114 h 138"/>
                <a:gd name="T54" fmla="*/ 64 w 190"/>
                <a:gd name="T55" fmla="*/ 112 h 138"/>
                <a:gd name="T56" fmla="*/ 64 w 190"/>
                <a:gd name="T57" fmla="*/ 114 h 138"/>
                <a:gd name="T58" fmla="*/ 55 w 190"/>
                <a:gd name="T59" fmla="*/ 114 h 138"/>
                <a:gd name="T60" fmla="*/ 51 w 190"/>
                <a:gd name="T61" fmla="*/ 117 h 138"/>
                <a:gd name="T62" fmla="*/ 48 w 190"/>
                <a:gd name="T63" fmla="*/ 122 h 138"/>
                <a:gd name="T64" fmla="*/ 41 w 190"/>
                <a:gd name="T65" fmla="*/ 128 h 138"/>
                <a:gd name="T66" fmla="*/ 41 w 190"/>
                <a:gd name="T67" fmla="*/ 138 h 138"/>
                <a:gd name="T68" fmla="*/ 37 w 190"/>
                <a:gd name="T69" fmla="*/ 134 h 138"/>
                <a:gd name="T70" fmla="*/ 33 w 190"/>
                <a:gd name="T71" fmla="*/ 129 h 138"/>
                <a:gd name="T72" fmla="*/ 30 w 190"/>
                <a:gd name="T73" fmla="*/ 129 h 138"/>
                <a:gd name="T74" fmla="*/ 27 w 190"/>
                <a:gd name="T75" fmla="*/ 134 h 138"/>
                <a:gd name="T76" fmla="*/ 23 w 190"/>
                <a:gd name="T77" fmla="*/ 129 h 138"/>
                <a:gd name="T78" fmla="*/ 26 w 190"/>
                <a:gd name="T79" fmla="*/ 128 h 138"/>
                <a:gd name="T80" fmla="*/ 23 w 190"/>
                <a:gd name="T81" fmla="*/ 125 h 138"/>
                <a:gd name="T82" fmla="*/ 19 w 190"/>
                <a:gd name="T83" fmla="*/ 125 h 138"/>
                <a:gd name="T84" fmla="*/ 10 w 190"/>
                <a:gd name="T85" fmla="*/ 121 h 138"/>
                <a:gd name="T86" fmla="*/ 10 w 190"/>
                <a:gd name="T87" fmla="*/ 119 h 138"/>
                <a:gd name="T88" fmla="*/ 14 w 190"/>
                <a:gd name="T89" fmla="*/ 119 h 138"/>
                <a:gd name="T90" fmla="*/ 14 w 190"/>
                <a:gd name="T91" fmla="*/ 117 h 138"/>
                <a:gd name="T92" fmla="*/ 10 w 190"/>
                <a:gd name="T93" fmla="*/ 117 h 138"/>
                <a:gd name="T94" fmla="*/ 5 w 190"/>
                <a:gd name="T95" fmla="*/ 112 h 138"/>
                <a:gd name="T96" fmla="*/ 3 w 190"/>
                <a:gd name="T97" fmla="*/ 108 h 138"/>
                <a:gd name="T98" fmla="*/ 0 w 190"/>
                <a:gd name="T99" fmla="*/ 104 h 138"/>
                <a:gd name="T100" fmla="*/ 0 w 190"/>
                <a:gd name="T101" fmla="*/ 100 h 138"/>
                <a:gd name="T102" fmla="*/ 12 w 190"/>
                <a:gd name="T103" fmla="*/ 97 h 138"/>
                <a:gd name="T104" fmla="*/ 14 w 190"/>
                <a:gd name="T105" fmla="*/ 95 h 138"/>
                <a:gd name="T106" fmla="*/ 37 w 190"/>
                <a:gd name="T107" fmla="*/ 94 h 138"/>
                <a:gd name="T108" fmla="*/ 41 w 190"/>
                <a:gd name="T109" fmla="*/ 95 h 138"/>
                <a:gd name="T110" fmla="*/ 46 w 190"/>
                <a:gd name="T111" fmla="*/ 87 h 138"/>
                <a:gd name="T112" fmla="*/ 48 w 190"/>
                <a:gd name="T113" fmla="*/ 76 h 138"/>
                <a:gd name="T114" fmla="*/ 51 w 190"/>
                <a:gd name="T115" fmla="*/ 74 h 138"/>
                <a:gd name="T116" fmla="*/ 51 w 190"/>
                <a:gd name="T117" fmla="*/ 51 h 138"/>
                <a:gd name="T118" fmla="*/ 71 w 190"/>
                <a:gd name="T119" fmla="*/ 45 h 138"/>
                <a:gd name="T120" fmla="*/ 90 w 190"/>
                <a:gd name="T121" fmla="*/ 29 h 138"/>
                <a:gd name="T122" fmla="*/ 133 w 190"/>
                <a:gd name="T123" fmla="*/ 6 h 138"/>
                <a:gd name="T124" fmla="*/ 145 w 190"/>
                <a:gd name="T125" fmla="*/ 0 h 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0"/>
                <a:gd name="T190" fmla="*/ 0 h 138"/>
                <a:gd name="T191" fmla="*/ 190 w 190"/>
                <a:gd name="T192" fmla="*/ 138 h 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0" h="138">
                  <a:moveTo>
                    <a:pt x="145" y="0"/>
                  </a:moveTo>
                  <a:lnTo>
                    <a:pt x="160" y="4"/>
                  </a:lnTo>
                  <a:lnTo>
                    <a:pt x="170" y="10"/>
                  </a:lnTo>
                  <a:lnTo>
                    <a:pt x="179" y="6"/>
                  </a:lnTo>
                  <a:lnTo>
                    <a:pt x="182" y="14"/>
                  </a:lnTo>
                  <a:lnTo>
                    <a:pt x="182" y="24"/>
                  </a:lnTo>
                  <a:lnTo>
                    <a:pt x="186" y="28"/>
                  </a:lnTo>
                  <a:lnTo>
                    <a:pt x="186" y="31"/>
                  </a:lnTo>
                  <a:lnTo>
                    <a:pt x="190" y="38"/>
                  </a:lnTo>
                  <a:lnTo>
                    <a:pt x="189" y="39"/>
                  </a:lnTo>
                  <a:lnTo>
                    <a:pt x="186" y="76"/>
                  </a:lnTo>
                  <a:lnTo>
                    <a:pt x="167" y="97"/>
                  </a:lnTo>
                  <a:lnTo>
                    <a:pt x="164" y="101"/>
                  </a:lnTo>
                  <a:lnTo>
                    <a:pt x="163" y="106"/>
                  </a:lnTo>
                  <a:lnTo>
                    <a:pt x="163" y="112"/>
                  </a:lnTo>
                  <a:lnTo>
                    <a:pt x="160" y="117"/>
                  </a:lnTo>
                  <a:lnTo>
                    <a:pt x="156" y="119"/>
                  </a:lnTo>
                  <a:lnTo>
                    <a:pt x="152" y="121"/>
                  </a:lnTo>
                  <a:lnTo>
                    <a:pt x="131" y="117"/>
                  </a:lnTo>
                  <a:lnTo>
                    <a:pt x="126" y="119"/>
                  </a:lnTo>
                  <a:lnTo>
                    <a:pt x="122" y="121"/>
                  </a:lnTo>
                  <a:lnTo>
                    <a:pt x="118" y="122"/>
                  </a:lnTo>
                  <a:lnTo>
                    <a:pt x="111" y="125"/>
                  </a:lnTo>
                  <a:lnTo>
                    <a:pt x="97" y="119"/>
                  </a:lnTo>
                  <a:lnTo>
                    <a:pt x="82" y="121"/>
                  </a:lnTo>
                  <a:lnTo>
                    <a:pt x="78" y="117"/>
                  </a:lnTo>
                  <a:lnTo>
                    <a:pt x="71" y="114"/>
                  </a:lnTo>
                  <a:lnTo>
                    <a:pt x="64" y="112"/>
                  </a:lnTo>
                  <a:lnTo>
                    <a:pt x="64" y="114"/>
                  </a:lnTo>
                  <a:lnTo>
                    <a:pt x="55" y="114"/>
                  </a:lnTo>
                  <a:lnTo>
                    <a:pt x="51" y="117"/>
                  </a:lnTo>
                  <a:lnTo>
                    <a:pt x="48" y="122"/>
                  </a:lnTo>
                  <a:lnTo>
                    <a:pt x="41" y="128"/>
                  </a:lnTo>
                  <a:lnTo>
                    <a:pt x="41" y="138"/>
                  </a:lnTo>
                  <a:lnTo>
                    <a:pt x="37" y="134"/>
                  </a:lnTo>
                  <a:lnTo>
                    <a:pt x="33" y="129"/>
                  </a:lnTo>
                  <a:lnTo>
                    <a:pt x="30" y="129"/>
                  </a:lnTo>
                  <a:lnTo>
                    <a:pt x="27" y="134"/>
                  </a:lnTo>
                  <a:lnTo>
                    <a:pt x="23" y="129"/>
                  </a:lnTo>
                  <a:lnTo>
                    <a:pt x="26" y="128"/>
                  </a:lnTo>
                  <a:lnTo>
                    <a:pt x="23" y="125"/>
                  </a:lnTo>
                  <a:lnTo>
                    <a:pt x="19" y="125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0" y="117"/>
                  </a:lnTo>
                  <a:lnTo>
                    <a:pt x="5" y="112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12" y="97"/>
                  </a:lnTo>
                  <a:lnTo>
                    <a:pt x="14" y="95"/>
                  </a:lnTo>
                  <a:lnTo>
                    <a:pt x="37" y="94"/>
                  </a:lnTo>
                  <a:lnTo>
                    <a:pt x="41" y="95"/>
                  </a:lnTo>
                  <a:lnTo>
                    <a:pt x="46" y="87"/>
                  </a:lnTo>
                  <a:lnTo>
                    <a:pt x="48" y="76"/>
                  </a:lnTo>
                  <a:lnTo>
                    <a:pt x="51" y="74"/>
                  </a:lnTo>
                  <a:lnTo>
                    <a:pt x="51" y="51"/>
                  </a:lnTo>
                  <a:lnTo>
                    <a:pt x="71" y="45"/>
                  </a:lnTo>
                  <a:lnTo>
                    <a:pt x="90" y="29"/>
                  </a:lnTo>
                  <a:lnTo>
                    <a:pt x="133" y="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10" name="Freeform 1507"/>
            <p:cNvSpPr>
              <a:spLocks/>
            </p:cNvSpPr>
            <p:nvPr/>
          </p:nvSpPr>
          <p:spPr bwMode="auto">
            <a:xfrm>
              <a:off x="2380" y="2053"/>
              <a:ext cx="190" cy="138"/>
            </a:xfrm>
            <a:custGeom>
              <a:avLst/>
              <a:gdLst>
                <a:gd name="T0" fmla="*/ 145 w 190"/>
                <a:gd name="T1" fmla="*/ 0 h 138"/>
                <a:gd name="T2" fmla="*/ 160 w 190"/>
                <a:gd name="T3" fmla="*/ 4 h 138"/>
                <a:gd name="T4" fmla="*/ 170 w 190"/>
                <a:gd name="T5" fmla="*/ 10 h 138"/>
                <a:gd name="T6" fmla="*/ 179 w 190"/>
                <a:gd name="T7" fmla="*/ 6 h 138"/>
                <a:gd name="T8" fmla="*/ 182 w 190"/>
                <a:gd name="T9" fmla="*/ 14 h 138"/>
                <a:gd name="T10" fmla="*/ 182 w 190"/>
                <a:gd name="T11" fmla="*/ 24 h 138"/>
                <a:gd name="T12" fmla="*/ 186 w 190"/>
                <a:gd name="T13" fmla="*/ 28 h 138"/>
                <a:gd name="T14" fmla="*/ 186 w 190"/>
                <a:gd name="T15" fmla="*/ 31 h 138"/>
                <a:gd name="T16" fmla="*/ 190 w 190"/>
                <a:gd name="T17" fmla="*/ 38 h 138"/>
                <a:gd name="T18" fmla="*/ 189 w 190"/>
                <a:gd name="T19" fmla="*/ 39 h 138"/>
                <a:gd name="T20" fmla="*/ 186 w 190"/>
                <a:gd name="T21" fmla="*/ 76 h 138"/>
                <a:gd name="T22" fmla="*/ 167 w 190"/>
                <a:gd name="T23" fmla="*/ 97 h 138"/>
                <a:gd name="T24" fmla="*/ 164 w 190"/>
                <a:gd name="T25" fmla="*/ 101 h 138"/>
                <a:gd name="T26" fmla="*/ 163 w 190"/>
                <a:gd name="T27" fmla="*/ 106 h 138"/>
                <a:gd name="T28" fmla="*/ 163 w 190"/>
                <a:gd name="T29" fmla="*/ 112 h 138"/>
                <a:gd name="T30" fmla="*/ 160 w 190"/>
                <a:gd name="T31" fmla="*/ 117 h 138"/>
                <a:gd name="T32" fmla="*/ 156 w 190"/>
                <a:gd name="T33" fmla="*/ 119 h 138"/>
                <a:gd name="T34" fmla="*/ 152 w 190"/>
                <a:gd name="T35" fmla="*/ 121 h 138"/>
                <a:gd name="T36" fmla="*/ 131 w 190"/>
                <a:gd name="T37" fmla="*/ 117 h 138"/>
                <a:gd name="T38" fmla="*/ 126 w 190"/>
                <a:gd name="T39" fmla="*/ 119 h 138"/>
                <a:gd name="T40" fmla="*/ 122 w 190"/>
                <a:gd name="T41" fmla="*/ 121 h 138"/>
                <a:gd name="T42" fmla="*/ 118 w 190"/>
                <a:gd name="T43" fmla="*/ 122 h 138"/>
                <a:gd name="T44" fmla="*/ 111 w 190"/>
                <a:gd name="T45" fmla="*/ 125 h 138"/>
                <a:gd name="T46" fmla="*/ 97 w 190"/>
                <a:gd name="T47" fmla="*/ 119 h 138"/>
                <a:gd name="T48" fmla="*/ 82 w 190"/>
                <a:gd name="T49" fmla="*/ 121 h 138"/>
                <a:gd name="T50" fmla="*/ 78 w 190"/>
                <a:gd name="T51" fmla="*/ 117 h 138"/>
                <a:gd name="T52" fmla="*/ 71 w 190"/>
                <a:gd name="T53" fmla="*/ 114 h 138"/>
                <a:gd name="T54" fmla="*/ 64 w 190"/>
                <a:gd name="T55" fmla="*/ 112 h 138"/>
                <a:gd name="T56" fmla="*/ 64 w 190"/>
                <a:gd name="T57" fmla="*/ 114 h 138"/>
                <a:gd name="T58" fmla="*/ 55 w 190"/>
                <a:gd name="T59" fmla="*/ 114 h 138"/>
                <a:gd name="T60" fmla="*/ 51 w 190"/>
                <a:gd name="T61" fmla="*/ 117 h 138"/>
                <a:gd name="T62" fmla="*/ 48 w 190"/>
                <a:gd name="T63" fmla="*/ 122 h 138"/>
                <a:gd name="T64" fmla="*/ 41 w 190"/>
                <a:gd name="T65" fmla="*/ 128 h 138"/>
                <a:gd name="T66" fmla="*/ 41 w 190"/>
                <a:gd name="T67" fmla="*/ 138 h 138"/>
                <a:gd name="T68" fmla="*/ 37 w 190"/>
                <a:gd name="T69" fmla="*/ 134 h 138"/>
                <a:gd name="T70" fmla="*/ 33 w 190"/>
                <a:gd name="T71" fmla="*/ 129 h 138"/>
                <a:gd name="T72" fmla="*/ 30 w 190"/>
                <a:gd name="T73" fmla="*/ 129 h 138"/>
                <a:gd name="T74" fmla="*/ 27 w 190"/>
                <a:gd name="T75" fmla="*/ 134 h 138"/>
                <a:gd name="T76" fmla="*/ 23 w 190"/>
                <a:gd name="T77" fmla="*/ 129 h 138"/>
                <a:gd name="T78" fmla="*/ 26 w 190"/>
                <a:gd name="T79" fmla="*/ 128 h 138"/>
                <a:gd name="T80" fmla="*/ 23 w 190"/>
                <a:gd name="T81" fmla="*/ 125 h 138"/>
                <a:gd name="T82" fmla="*/ 19 w 190"/>
                <a:gd name="T83" fmla="*/ 125 h 138"/>
                <a:gd name="T84" fmla="*/ 10 w 190"/>
                <a:gd name="T85" fmla="*/ 121 h 138"/>
                <a:gd name="T86" fmla="*/ 10 w 190"/>
                <a:gd name="T87" fmla="*/ 119 h 138"/>
                <a:gd name="T88" fmla="*/ 14 w 190"/>
                <a:gd name="T89" fmla="*/ 119 h 138"/>
                <a:gd name="T90" fmla="*/ 14 w 190"/>
                <a:gd name="T91" fmla="*/ 117 h 138"/>
                <a:gd name="T92" fmla="*/ 10 w 190"/>
                <a:gd name="T93" fmla="*/ 117 h 138"/>
                <a:gd name="T94" fmla="*/ 5 w 190"/>
                <a:gd name="T95" fmla="*/ 112 h 138"/>
                <a:gd name="T96" fmla="*/ 3 w 190"/>
                <a:gd name="T97" fmla="*/ 108 h 138"/>
                <a:gd name="T98" fmla="*/ 0 w 190"/>
                <a:gd name="T99" fmla="*/ 104 h 138"/>
                <a:gd name="T100" fmla="*/ 0 w 190"/>
                <a:gd name="T101" fmla="*/ 100 h 138"/>
                <a:gd name="T102" fmla="*/ 12 w 190"/>
                <a:gd name="T103" fmla="*/ 97 h 138"/>
                <a:gd name="T104" fmla="*/ 14 w 190"/>
                <a:gd name="T105" fmla="*/ 95 h 138"/>
                <a:gd name="T106" fmla="*/ 37 w 190"/>
                <a:gd name="T107" fmla="*/ 94 h 138"/>
                <a:gd name="T108" fmla="*/ 41 w 190"/>
                <a:gd name="T109" fmla="*/ 95 h 138"/>
                <a:gd name="T110" fmla="*/ 46 w 190"/>
                <a:gd name="T111" fmla="*/ 87 h 138"/>
                <a:gd name="T112" fmla="*/ 48 w 190"/>
                <a:gd name="T113" fmla="*/ 76 h 138"/>
                <a:gd name="T114" fmla="*/ 51 w 190"/>
                <a:gd name="T115" fmla="*/ 74 h 138"/>
                <a:gd name="T116" fmla="*/ 51 w 190"/>
                <a:gd name="T117" fmla="*/ 51 h 138"/>
                <a:gd name="T118" fmla="*/ 71 w 190"/>
                <a:gd name="T119" fmla="*/ 45 h 138"/>
                <a:gd name="T120" fmla="*/ 90 w 190"/>
                <a:gd name="T121" fmla="*/ 29 h 138"/>
                <a:gd name="T122" fmla="*/ 133 w 190"/>
                <a:gd name="T123" fmla="*/ 6 h 138"/>
                <a:gd name="T124" fmla="*/ 145 w 190"/>
                <a:gd name="T125" fmla="*/ 0 h 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0"/>
                <a:gd name="T190" fmla="*/ 0 h 138"/>
                <a:gd name="T191" fmla="*/ 190 w 190"/>
                <a:gd name="T192" fmla="*/ 138 h 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0" h="138">
                  <a:moveTo>
                    <a:pt x="145" y="0"/>
                  </a:moveTo>
                  <a:lnTo>
                    <a:pt x="160" y="4"/>
                  </a:lnTo>
                  <a:lnTo>
                    <a:pt x="170" y="10"/>
                  </a:lnTo>
                  <a:lnTo>
                    <a:pt x="179" y="6"/>
                  </a:lnTo>
                  <a:lnTo>
                    <a:pt x="182" y="14"/>
                  </a:lnTo>
                  <a:lnTo>
                    <a:pt x="182" y="24"/>
                  </a:lnTo>
                  <a:lnTo>
                    <a:pt x="186" y="28"/>
                  </a:lnTo>
                  <a:lnTo>
                    <a:pt x="186" y="31"/>
                  </a:lnTo>
                  <a:lnTo>
                    <a:pt x="190" y="38"/>
                  </a:lnTo>
                  <a:lnTo>
                    <a:pt x="189" y="39"/>
                  </a:lnTo>
                  <a:lnTo>
                    <a:pt x="186" y="76"/>
                  </a:lnTo>
                  <a:lnTo>
                    <a:pt x="167" y="97"/>
                  </a:lnTo>
                  <a:lnTo>
                    <a:pt x="164" y="101"/>
                  </a:lnTo>
                  <a:lnTo>
                    <a:pt x="163" y="106"/>
                  </a:lnTo>
                  <a:lnTo>
                    <a:pt x="163" y="112"/>
                  </a:lnTo>
                  <a:lnTo>
                    <a:pt x="160" y="117"/>
                  </a:lnTo>
                  <a:lnTo>
                    <a:pt x="156" y="119"/>
                  </a:lnTo>
                  <a:lnTo>
                    <a:pt x="152" y="121"/>
                  </a:lnTo>
                  <a:lnTo>
                    <a:pt x="131" y="117"/>
                  </a:lnTo>
                  <a:lnTo>
                    <a:pt x="126" y="119"/>
                  </a:lnTo>
                  <a:lnTo>
                    <a:pt x="122" y="121"/>
                  </a:lnTo>
                  <a:lnTo>
                    <a:pt x="118" y="122"/>
                  </a:lnTo>
                  <a:lnTo>
                    <a:pt x="111" y="125"/>
                  </a:lnTo>
                  <a:lnTo>
                    <a:pt x="97" y="119"/>
                  </a:lnTo>
                  <a:lnTo>
                    <a:pt x="82" y="121"/>
                  </a:lnTo>
                  <a:lnTo>
                    <a:pt x="78" y="117"/>
                  </a:lnTo>
                  <a:lnTo>
                    <a:pt x="71" y="114"/>
                  </a:lnTo>
                  <a:lnTo>
                    <a:pt x="64" y="112"/>
                  </a:lnTo>
                  <a:lnTo>
                    <a:pt x="64" y="114"/>
                  </a:lnTo>
                  <a:lnTo>
                    <a:pt x="55" y="114"/>
                  </a:lnTo>
                  <a:lnTo>
                    <a:pt x="51" y="117"/>
                  </a:lnTo>
                  <a:lnTo>
                    <a:pt x="48" y="122"/>
                  </a:lnTo>
                  <a:lnTo>
                    <a:pt x="41" y="128"/>
                  </a:lnTo>
                  <a:lnTo>
                    <a:pt x="41" y="138"/>
                  </a:lnTo>
                  <a:lnTo>
                    <a:pt x="37" y="134"/>
                  </a:lnTo>
                  <a:lnTo>
                    <a:pt x="33" y="129"/>
                  </a:lnTo>
                  <a:lnTo>
                    <a:pt x="30" y="129"/>
                  </a:lnTo>
                  <a:lnTo>
                    <a:pt x="27" y="134"/>
                  </a:lnTo>
                  <a:lnTo>
                    <a:pt x="23" y="129"/>
                  </a:lnTo>
                  <a:lnTo>
                    <a:pt x="26" y="128"/>
                  </a:lnTo>
                  <a:lnTo>
                    <a:pt x="23" y="125"/>
                  </a:lnTo>
                  <a:lnTo>
                    <a:pt x="19" y="125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0" y="117"/>
                  </a:lnTo>
                  <a:lnTo>
                    <a:pt x="5" y="112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12" y="97"/>
                  </a:lnTo>
                  <a:lnTo>
                    <a:pt x="14" y="95"/>
                  </a:lnTo>
                  <a:lnTo>
                    <a:pt x="37" y="94"/>
                  </a:lnTo>
                  <a:lnTo>
                    <a:pt x="41" y="95"/>
                  </a:lnTo>
                  <a:lnTo>
                    <a:pt x="46" y="87"/>
                  </a:lnTo>
                  <a:lnTo>
                    <a:pt x="48" y="76"/>
                  </a:lnTo>
                  <a:lnTo>
                    <a:pt x="51" y="74"/>
                  </a:lnTo>
                  <a:lnTo>
                    <a:pt x="51" y="51"/>
                  </a:lnTo>
                  <a:lnTo>
                    <a:pt x="71" y="45"/>
                  </a:lnTo>
                  <a:lnTo>
                    <a:pt x="90" y="29"/>
                  </a:lnTo>
                  <a:lnTo>
                    <a:pt x="133" y="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8" name="Group 1511"/>
          <p:cNvGrpSpPr>
            <a:grpSpLocks/>
          </p:cNvGrpSpPr>
          <p:nvPr/>
        </p:nvGrpSpPr>
        <p:grpSpPr bwMode="auto">
          <a:xfrm>
            <a:off x="4425244" y="2494845"/>
            <a:ext cx="204612" cy="156634"/>
            <a:chOff x="2413" y="2165"/>
            <a:chExt cx="145" cy="111"/>
          </a:xfrm>
        </p:grpSpPr>
        <p:sp>
          <p:nvSpPr>
            <p:cNvPr id="142407" name="Freeform 1509"/>
            <p:cNvSpPr>
              <a:spLocks/>
            </p:cNvSpPr>
            <p:nvPr/>
          </p:nvSpPr>
          <p:spPr bwMode="auto">
            <a:xfrm>
              <a:off x="2413" y="2165"/>
              <a:ext cx="145" cy="111"/>
            </a:xfrm>
            <a:custGeom>
              <a:avLst/>
              <a:gdLst>
                <a:gd name="T0" fmla="*/ 135 w 145"/>
                <a:gd name="T1" fmla="*/ 7 h 111"/>
                <a:gd name="T2" fmla="*/ 138 w 145"/>
                <a:gd name="T3" fmla="*/ 17 h 111"/>
                <a:gd name="T4" fmla="*/ 145 w 145"/>
                <a:gd name="T5" fmla="*/ 27 h 111"/>
                <a:gd name="T6" fmla="*/ 135 w 145"/>
                <a:gd name="T7" fmla="*/ 30 h 111"/>
                <a:gd name="T8" fmla="*/ 131 w 145"/>
                <a:gd name="T9" fmla="*/ 41 h 111"/>
                <a:gd name="T10" fmla="*/ 128 w 145"/>
                <a:gd name="T11" fmla="*/ 50 h 111"/>
                <a:gd name="T12" fmla="*/ 121 w 145"/>
                <a:gd name="T13" fmla="*/ 58 h 111"/>
                <a:gd name="T14" fmla="*/ 110 w 145"/>
                <a:gd name="T15" fmla="*/ 75 h 111"/>
                <a:gd name="T16" fmla="*/ 110 w 145"/>
                <a:gd name="T17" fmla="*/ 79 h 111"/>
                <a:gd name="T18" fmla="*/ 101 w 145"/>
                <a:gd name="T19" fmla="*/ 83 h 111"/>
                <a:gd name="T20" fmla="*/ 97 w 145"/>
                <a:gd name="T21" fmla="*/ 78 h 111"/>
                <a:gd name="T22" fmla="*/ 90 w 145"/>
                <a:gd name="T23" fmla="*/ 79 h 111"/>
                <a:gd name="T24" fmla="*/ 76 w 145"/>
                <a:gd name="T25" fmla="*/ 90 h 111"/>
                <a:gd name="T26" fmla="*/ 68 w 145"/>
                <a:gd name="T27" fmla="*/ 107 h 111"/>
                <a:gd name="T28" fmla="*/ 67 w 145"/>
                <a:gd name="T29" fmla="*/ 107 h 111"/>
                <a:gd name="T30" fmla="*/ 50 w 145"/>
                <a:gd name="T31" fmla="*/ 107 h 111"/>
                <a:gd name="T32" fmla="*/ 41 w 145"/>
                <a:gd name="T33" fmla="*/ 111 h 111"/>
                <a:gd name="T34" fmla="*/ 30 w 145"/>
                <a:gd name="T35" fmla="*/ 101 h 111"/>
                <a:gd name="T36" fmla="*/ 32 w 145"/>
                <a:gd name="T37" fmla="*/ 97 h 111"/>
                <a:gd name="T38" fmla="*/ 26 w 145"/>
                <a:gd name="T39" fmla="*/ 90 h 111"/>
                <a:gd name="T40" fmla="*/ 2 w 145"/>
                <a:gd name="T41" fmla="*/ 86 h 111"/>
                <a:gd name="T42" fmla="*/ 0 w 145"/>
                <a:gd name="T43" fmla="*/ 62 h 111"/>
                <a:gd name="T44" fmla="*/ 5 w 145"/>
                <a:gd name="T45" fmla="*/ 54 h 111"/>
                <a:gd name="T46" fmla="*/ 9 w 145"/>
                <a:gd name="T47" fmla="*/ 45 h 111"/>
                <a:gd name="T48" fmla="*/ 11 w 145"/>
                <a:gd name="T49" fmla="*/ 37 h 111"/>
                <a:gd name="T50" fmla="*/ 9 w 145"/>
                <a:gd name="T51" fmla="*/ 27 h 111"/>
                <a:gd name="T52" fmla="*/ 16 w 145"/>
                <a:gd name="T53" fmla="*/ 10 h 111"/>
                <a:gd name="T54" fmla="*/ 23 w 145"/>
                <a:gd name="T55" fmla="*/ 2 h 111"/>
                <a:gd name="T56" fmla="*/ 32 w 145"/>
                <a:gd name="T57" fmla="*/ 0 h 111"/>
                <a:gd name="T58" fmla="*/ 46 w 145"/>
                <a:gd name="T59" fmla="*/ 5 h 111"/>
                <a:gd name="T60" fmla="*/ 64 w 145"/>
                <a:gd name="T61" fmla="*/ 7 h 111"/>
                <a:gd name="T62" fmla="*/ 85 w 145"/>
                <a:gd name="T63" fmla="*/ 10 h 111"/>
                <a:gd name="T64" fmla="*/ 94 w 145"/>
                <a:gd name="T65" fmla="*/ 7 h 111"/>
                <a:gd name="T66" fmla="*/ 119 w 145"/>
                <a:gd name="T67" fmla="*/ 9 h 111"/>
                <a:gd name="T68" fmla="*/ 128 w 145"/>
                <a:gd name="T69" fmla="*/ 5 h 1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11"/>
                <a:gd name="T107" fmla="*/ 145 w 145"/>
                <a:gd name="T108" fmla="*/ 111 h 1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11">
                  <a:moveTo>
                    <a:pt x="131" y="0"/>
                  </a:moveTo>
                  <a:lnTo>
                    <a:pt x="135" y="7"/>
                  </a:lnTo>
                  <a:lnTo>
                    <a:pt x="138" y="9"/>
                  </a:lnTo>
                  <a:lnTo>
                    <a:pt x="138" y="17"/>
                  </a:lnTo>
                  <a:lnTo>
                    <a:pt x="142" y="20"/>
                  </a:lnTo>
                  <a:lnTo>
                    <a:pt x="145" y="27"/>
                  </a:lnTo>
                  <a:lnTo>
                    <a:pt x="139" y="33"/>
                  </a:lnTo>
                  <a:lnTo>
                    <a:pt x="135" y="30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26" y="45"/>
                  </a:lnTo>
                  <a:lnTo>
                    <a:pt x="128" y="50"/>
                  </a:lnTo>
                  <a:lnTo>
                    <a:pt x="121" y="52"/>
                  </a:lnTo>
                  <a:lnTo>
                    <a:pt x="121" y="58"/>
                  </a:lnTo>
                  <a:lnTo>
                    <a:pt x="116" y="62"/>
                  </a:lnTo>
                  <a:lnTo>
                    <a:pt x="110" y="75"/>
                  </a:lnTo>
                  <a:lnTo>
                    <a:pt x="112" y="79"/>
                  </a:lnTo>
                  <a:lnTo>
                    <a:pt x="110" y="79"/>
                  </a:lnTo>
                  <a:lnTo>
                    <a:pt x="105" y="83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97" y="78"/>
                  </a:lnTo>
                  <a:lnTo>
                    <a:pt x="94" y="79"/>
                  </a:lnTo>
                  <a:lnTo>
                    <a:pt x="90" y="79"/>
                  </a:lnTo>
                  <a:lnTo>
                    <a:pt x="82" y="83"/>
                  </a:lnTo>
                  <a:lnTo>
                    <a:pt x="76" y="90"/>
                  </a:lnTo>
                  <a:lnTo>
                    <a:pt x="72" y="99"/>
                  </a:lnTo>
                  <a:lnTo>
                    <a:pt x="68" y="107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57" y="110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0" y="101"/>
                  </a:lnTo>
                  <a:lnTo>
                    <a:pt x="32" y="99"/>
                  </a:lnTo>
                  <a:lnTo>
                    <a:pt x="32" y="97"/>
                  </a:lnTo>
                  <a:lnTo>
                    <a:pt x="27" y="97"/>
                  </a:lnTo>
                  <a:lnTo>
                    <a:pt x="26" y="90"/>
                  </a:lnTo>
                  <a:lnTo>
                    <a:pt x="16" y="86"/>
                  </a:lnTo>
                  <a:lnTo>
                    <a:pt x="2" y="86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5" y="54"/>
                  </a:lnTo>
                  <a:lnTo>
                    <a:pt x="8" y="48"/>
                  </a:lnTo>
                  <a:lnTo>
                    <a:pt x="9" y="45"/>
                  </a:lnTo>
                  <a:lnTo>
                    <a:pt x="9" y="41"/>
                  </a:lnTo>
                  <a:lnTo>
                    <a:pt x="11" y="37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15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23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6" y="5"/>
                  </a:lnTo>
                  <a:lnTo>
                    <a:pt x="50" y="9"/>
                  </a:lnTo>
                  <a:lnTo>
                    <a:pt x="64" y="7"/>
                  </a:lnTo>
                  <a:lnTo>
                    <a:pt x="78" y="13"/>
                  </a:lnTo>
                  <a:lnTo>
                    <a:pt x="85" y="10"/>
                  </a:lnTo>
                  <a:lnTo>
                    <a:pt x="90" y="9"/>
                  </a:lnTo>
                  <a:lnTo>
                    <a:pt x="94" y="7"/>
                  </a:lnTo>
                  <a:lnTo>
                    <a:pt x="98" y="5"/>
                  </a:lnTo>
                  <a:lnTo>
                    <a:pt x="119" y="9"/>
                  </a:lnTo>
                  <a:lnTo>
                    <a:pt x="124" y="7"/>
                  </a:lnTo>
                  <a:lnTo>
                    <a:pt x="128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08" name="Freeform 1510"/>
            <p:cNvSpPr>
              <a:spLocks/>
            </p:cNvSpPr>
            <p:nvPr/>
          </p:nvSpPr>
          <p:spPr bwMode="auto">
            <a:xfrm>
              <a:off x="2413" y="2165"/>
              <a:ext cx="145" cy="111"/>
            </a:xfrm>
            <a:custGeom>
              <a:avLst/>
              <a:gdLst>
                <a:gd name="T0" fmla="*/ 135 w 145"/>
                <a:gd name="T1" fmla="*/ 7 h 111"/>
                <a:gd name="T2" fmla="*/ 138 w 145"/>
                <a:gd name="T3" fmla="*/ 17 h 111"/>
                <a:gd name="T4" fmla="*/ 145 w 145"/>
                <a:gd name="T5" fmla="*/ 27 h 111"/>
                <a:gd name="T6" fmla="*/ 135 w 145"/>
                <a:gd name="T7" fmla="*/ 30 h 111"/>
                <a:gd name="T8" fmla="*/ 131 w 145"/>
                <a:gd name="T9" fmla="*/ 41 h 111"/>
                <a:gd name="T10" fmla="*/ 128 w 145"/>
                <a:gd name="T11" fmla="*/ 50 h 111"/>
                <a:gd name="T12" fmla="*/ 121 w 145"/>
                <a:gd name="T13" fmla="*/ 58 h 111"/>
                <a:gd name="T14" fmla="*/ 110 w 145"/>
                <a:gd name="T15" fmla="*/ 75 h 111"/>
                <a:gd name="T16" fmla="*/ 110 w 145"/>
                <a:gd name="T17" fmla="*/ 79 h 111"/>
                <a:gd name="T18" fmla="*/ 101 w 145"/>
                <a:gd name="T19" fmla="*/ 83 h 111"/>
                <a:gd name="T20" fmla="*/ 97 w 145"/>
                <a:gd name="T21" fmla="*/ 78 h 111"/>
                <a:gd name="T22" fmla="*/ 90 w 145"/>
                <a:gd name="T23" fmla="*/ 79 h 111"/>
                <a:gd name="T24" fmla="*/ 76 w 145"/>
                <a:gd name="T25" fmla="*/ 90 h 111"/>
                <a:gd name="T26" fmla="*/ 68 w 145"/>
                <a:gd name="T27" fmla="*/ 107 h 111"/>
                <a:gd name="T28" fmla="*/ 67 w 145"/>
                <a:gd name="T29" fmla="*/ 107 h 111"/>
                <a:gd name="T30" fmla="*/ 50 w 145"/>
                <a:gd name="T31" fmla="*/ 107 h 111"/>
                <a:gd name="T32" fmla="*/ 41 w 145"/>
                <a:gd name="T33" fmla="*/ 111 h 111"/>
                <a:gd name="T34" fmla="*/ 30 w 145"/>
                <a:gd name="T35" fmla="*/ 101 h 111"/>
                <a:gd name="T36" fmla="*/ 32 w 145"/>
                <a:gd name="T37" fmla="*/ 97 h 111"/>
                <a:gd name="T38" fmla="*/ 26 w 145"/>
                <a:gd name="T39" fmla="*/ 90 h 111"/>
                <a:gd name="T40" fmla="*/ 2 w 145"/>
                <a:gd name="T41" fmla="*/ 86 h 111"/>
                <a:gd name="T42" fmla="*/ 0 w 145"/>
                <a:gd name="T43" fmla="*/ 62 h 111"/>
                <a:gd name="T44" fmla="*/ 5 w 145"/>
                <a:gd name="T45" fmla="*/ 54 h 111"/>
                <a:gd name="T46" fmla="*/ 9 w 145"/>
                <a:gd name="T47" fmla="*/ 45 h 111"/>
                <a:gd name="T48" fmla="*/ 11 w 145"/>
                <a:gd name="T49" fmla="*/ 37 h 111"/>
                <a:gd name="T50" fmla="*/ 9 w 145"/>
                <a:gd name="T51" fmla="*/ 27 h 111"/>
                <a:gd name="T52" fmla="*/ 16 w 145"/>
                <a:gd name="T53" fmla="*/ 10 h 111"/>
                <a:gd name="T54" fmla="*/ 23 w 145"/>
                <a:gd name="T55" fmla="*/ 2 h 111"/>
                <a:gd name="T56" fmla="*/ 32 w 145"/>
                <a:gd name="T57" fmla="*/ 0 h 111"/>
                <a:gd name="T58" fmla="*/ 46 w 145"/>
                <a:gd name="T59" fmla="*/ 5 h 111"/>
                <a:gd name="T60" fmla="*/ 64 w 145"/>
                <a:gd name="T61" fmla="*/ 7 h 111"/>
                <a:gd name="T62" fmla="*/ 85 w 145"/>
                <a:gd name="T63" fmla="*/ 10 h 111"/>
                <a:gd name="T64" fmla="*/ 94 w 145"/>
                <a:gd name="T65" fmla="*/ 7 h 111"/>
                <a:gd name="T66" fmla="*/ 119 w 145"/>
                <a:gd name="T67" fmla="*/ 9 h 111"/>
                <a:gd name="T68" fmla="*/ 128 w 145"/>
                <a:gd name="T69" fmla="*/ 5 h 1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11"/>
                <a:gd name="T107" fmla="*/ 145 w 145"/>
                <a:gd name="T108" fmla="*/ 111 h 1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11">
                  <a:moveTo>
                    <a:pt x="131" y="0"/>
                  </a:moveTo>
                  <a:lnTo>
                    <a:pt x="135" y="7"/>
                  </a:lnTo>
                  <a:lnTo>
                    <a:pt x="138" y="9"/>
                  </a:lnTo>
                  <a:lnTo>
                    <a:pt x="138" y="17"/>
                  </a:lnTo>
                  <a:lnTo>
                    <a:pt x="142" y="20"/>
                  </a:lnTo>
                  <a:lnTo>
                    <a:pt x="145" y="27"/>
                  </a:lnTo>
                  <a:lnTo>
                    <a:pt x="139" y="33"/>
                  </a:lnTo>
                  <a:lnTo>
                    <a:pt x="135" y="30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26" y="45"/>
                  </a:lnTo>
                  <a:lnTo>
                    <a:pt x="128" y="50"/>
                  </a:lnTo>
                  <a:lnTo>
                    <a:pt x="121" y="52"/>
                  </a:lnTo>
                  <a:lnTo>
                    <a:pt x="121" y="58"/>
                  </a:lnTo>
                  <a:lnTo>
                    <a:pt x="116" y="62"/>
                  </a:lnTo>
                  <a:lnTo>
                    <a:pt x="110" y="75"/>
                  </a:lnTo>
                  <a:lnTo>
                    <a:pt x="112" y="79"/>
                  </a:lnTo>
                  <a:lnTo>
                    <a:pt x="110" y="79"/>
                  </a:lnTo>
                  <a:lnTo>
                    <a:pt x="105" y="83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97" y="78"/>
                  </a:lnTo>
                  <a:lnTo>
                    <a:pt x="94" y="79"/>
                  </a:lnTo>
                  <a:lnTo>
                    <a:pt x="90" y="79"/>
                  </a:lnTo>
                  <a:lnTo>
                    <a:pt x="82" y="83"/>
                  </a:lnTo>
                  <a:lnTo>
                    <a:pt x="76" y="90"/>
                  </a:lnTo>
                  <a:lnTo>
                    <a:pt x="72" y="99"/>
                  </a:lnTo>
                  <a:lnTo>
                    <a:pt x="68" y="107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57" y="110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0" y="101"/>
                  </a:lnTo>
                  <a:lnTo>
                    <a:pt x="32" y="99"/>
                  </a:lnTo>
                  <a:lnTo>
                    <a:pt x="32" y="97"/>
                  </a:lnTo>
                  <a:lnTo>
                    <a:pt x="27" y="97"/>
                  </a:lnTo>
                  <a:lnTo>
                    <a:pt x="26" y="90"/>
                  </a:lnTo>
                  <a:lnTo>
                    <a:pt x="16" y="86"/>
                  </a:lnTo>
                  <a:lnTo>
                    <a:pt x="2" y="86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5" y="54"/>
                  </a:lnTo>
                  <a:lnTo>
                    <a:pt x="8" y="48"/>
                  </a:lnTo>
                  <a:lnTo>
                    <a:pt x="9" y="45"/>
                  </a:lnTo>
                  <a:lnTo>
                    <a:pt x="9" y="41"/>
                  </a:lnTo>
                  <a:lnTo>
                    <a:pt x="11" y="37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15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23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6" y="5"/>
                  </a:lnTo>
                  <a:lnTo>
                    <a:pt x="50" y="9"/>
                  </a:lnTo>
                  <a:lnTo>
                    <a:pt x="64" y="7"/>
                  </a:lnTo>
                  <a:lnTo>
                    <a:pt x="78" y="13"/>
                  </a:lnTo>
                  <a:lnTo>
                    <a:pt x="85" y="10"/>
                  </a:lnTo>
                  <a:lnTo>
                    <a:pt x="90" y="9"/>
                  </a:lnTo>
                  <a:lnTo>
                    <a:pt x="94" y="7"/>
                  </a:lnTo>
                  <a:lnTo>
                    <a:pt x="98" y="5"/>
                  </a:lnTo>
                  <a:lnTo>
                    <a:pt x="119" y="9"/>
                  </a:lnTo>
                  <a:lnTo>
                    <a:pt x="124" y="7"/>
                  </a:lnTo>
                  <a:lnTo>
                    <a:pt x="128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29" name="Group 1514"/>
          <p:cNvGrpSpPr>
            <a:grpSpLocks/>
          </p:cNvGrpSpPr>
          <p:nvPr/>
        </p:nvGrpSpPr>
        <p:grpSpPr bwMode="auto">
          <a:xfrm>
            <a:off x="4873978" y="2738967"/>
            <a:ext cx="32456" cy="28222"/>
            <a:chOff x="2731" y="2338"/>
            <a:chExt cx="23" cy="20"/>
          </a:xfrm>
        </p:grpSpPr>
        <p:sp>
          <p:nvSpPr>
            <p:cNvPr id="142405" name="Freeform 1512"/>
            <p:cNvSpPr>
              <a:spLocks/>
            </p:cNvSpPr>
            <p:nvPr/>
          </p:nvSpPr>
          <p:spPr bwMode="auto">
            <a:xfrm>
              <a:off x="2731" y="2338"/>
              <a:ext cx="23" cy="20"/>
            </a:xfrm>
            <a:custGeom>
              <a:avLst/>
              <a:gdLst>
                <a:gd name="T0" fmla="*/ 9 w 23"/>
                <a:gd name="T1" fmla="*/ 2 h 20"/>
                <a:gd name="T2" fmla="*/ 14 w 23"/>
                <a:gd name="T3" fmla="*/ 2 h 20"/>
                <a:gd name="T4" fmla="*/ 14 w 23"/>
                <a:gd name="T5" fmla="*/ 4 h 20"/>
                <a:gd name="T6" fmla="*/ 21 w 23"/>
                <a:gd name="T7" fmla="*/ 0 h 20"/>
                <a:gd name="T8" fmla="*/ 23 w 23"/>
                <a:gd name="T9" fmla="*/ 6 h 20"/>
                <a:gd name="T10" fmla="*/ 23 w 23"/>
                <a:gd name="T11" fmla="*/ 13 h 20"/>
                <a:gd name="T12" fmla="*/ 23 w 23"/>
                <a:gd name="T13" fmla="*/ 16 h 20"/>
                <a:gd name="T14" fmla="*/ 21 w 23"/>
                <a:gd name="T15" fmla="*/ 18 h 20"/>
                <a:gd name="T16" fmla="*/ 18 w 23"/>
                <a:gd name="T17" fmla="*/ 13 h 20"/>
                <a:gd name="T18" fmla="*/ 14 w 23"/>
                <a:gd name="T19" fmla="*/ 16 h 20"/>
                <a:gd name="T20" fmla="*/ 11 w 23"/>
                <a:gd name="T21" fmla="*/ 18 h 20"/>
                <a:gd name="T22" fmla="*/ 7 w 23"/>
                <a:gd name="T23" fmla="*/ 20 h 20"/>
                <a:gd name="T24" fmla="*/ 7 w 23"/>
                <a:gd name="T25" fmla="*/ 16 h 20"/>
                <a:gd name="T26" fmla="*/ 0 w 23"/>
                <a:gd name="T27" fmla="*/ 18 h 20"/>
                <a:gd name="T28" fmla="*/ 0 w 23"/>
                <a:gd name="T29" fmla="*/ 16 h 20"/>
                <a:gd name="T30" fmla="*/ 2 w 23"/>
                <a:gd name="T31" fmla="*/ 13 h 20"/>
                <a:gd name="T32" fmla="*/ 5 w 23"/>
                <a:gd name="T33" fmla="*/ 6 h 20"/>
                <a:gd name="T34" fmla="*/ 9 w 23"/>
                <a:gd name="T35" fmla="*/ 4 h 20"/>
                <a:gd name="T36" fmla="*/ 9 w 23"/>
                <a:gd name="T37" fmla="*/ 2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20"/>
                <a:gd name="T59" fmla="*/ 23 w 23"/>
                <a:gd name="T60" fmla="*/ 20 h 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20">
                  <a:moveTo>
                    <a:pt x="9" y="2"/>
                  </a:moveTo>
                  <a:lnTo>
                    <a:pt x="14" y="2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1" y="18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5" y="6"/>
                  </a:lnTo>
                  <a:lnTo>
                    <a:pt x="9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06" name="Freeform 1513"/>
            <p:cNvSpPr>
              <a:spLocks/>
            </p:cNvSpPr>
            <p:nvPr/>
          </p:nvSpPr>
          <p:spPr bwMode="auto">
            <a:xfrm>
              <a:off x="2731" y="2338"/>
              <a:ext cx="23" cy="20"/>
            </a:xfrm>
            <a:custGeom>
              <a:avLst/>
              <a:gdLst>
                <a:gd name="T0" fmla="*/ 9 w 23"/>
                <a:gd name="T1" fmla="*/ 2 h 20"/>
                <a:gd name="T2" fmla="*/ 14 w 23"/>
                <a:gd name="T3" fmla="*/ 2 h 20"/>
                <a:gd name="T4" fmla="*/ 14 w 23"/>
                <a:gd name="T5" fmla="*/ 4 h 20"/>
                <a:gd name="T6" fmla="*/ 21 w 23"/>
                <a:gd name="T7" fmla="*/ 0 h 20"/>
                <a:gd name="T8" fmla="*/ 23 w 23"/>
                <a:gd name="T9" fmla="*/ 6 h 20"/>
                <a:gd name="T10" fmla="*/ 23 w 23"/>
                <a:gd name="T11" fmla="*/ 13 h 20"/>
                <a:gd name="T12" fmla="*/ 23 w 23"/>
                <a:gd name="T13" fmla="*/ 16 h 20"/>
                <a:gd name="T14" fmla="*/ 21 w 23"/>
                <a:gd name="T15" fmla="*/ 18 h 20"/>
                <a:gd name="T16" fmla="*/ 18 w 23"/>
                <a:gd name="T17" fmla="*/ 13 h 20"/>
                <a:gd name="T18" fmla="*/ 14 w 23"/>
                <a:gd name="T19" fmla="*/ 16 h 20"/>
                <a:gd name="T20" fmla="*/ 11 w 23"/>
                <a:gd name="T21" fmla="*/ 18 h 20"/>
                <a:gd name="T22" fmla="*/ 7 w 23"/>
                <a:gd name="T23" fmla="*/ 20 h 20"/>
                <a:gd name="T24" fmla="*/ 7 w 23"/>
                <a:gd name="T25" fmla="*/ 16 h 20"/>
                <a:gd name="T26" fmla="*/ 0 w 23"/>
                <a:gd name="T27" fmla="*/ 18 h 20"/>
                <a:gd name="T28" fmla="*/ 0 w 23"/>
                <a:gd name="T29" fmla="*/ 16 h 20"/>
                <a:gd name="T30" fmla="*/ 2 w 23"/>
                <a:gd name="T31" fmla="*/ 13 h 20"/>
                <a:gd name="T32" fmla="*/ 5 w 23"/>
                <a:gd name="T33" fmla="*/ 6 h 20"/>
                <a:gd name="T34" fmla="*/ 9 w 23"/>
                <a:gd name="T35" fmla="*/ 4 h 20"/>
                <a:gd name="T36" fmla="*/ 9 w 23"/>
                <a:gd name="T37" fmla="*/ 2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20"/>
                <a:gd name="T59" fmla="*/ 23 w 23"/>
                <a:gd name="T60" fmla="*/ 20 h 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20">
                  <a:moveTo>
                    <a:pt x="9" y="2"/>
                  </a:moveTo>
                  <a:lnTo>
                    <a:pt x="14" y="2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1" y="18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5" y="6"/>
                  </a:lnTo>
                  <a:lnTo>
                    <a:pt x="9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0" name="Group 1517"/>
          <p:cNvGrpSpPr>
            <a:grpSpLocks/>
          </p:cNvGrpSpPr>
          <p:nvPr/>
        </p:nvGrpSpPr>
        <p:grpSpPr bwMode="auto">
          <a:xfrm>
            <a:off x="4751212" y="2856089"/>
            <a:ext cx="204611" cy="160867"/>
            <a:chOff x="2644" y="2421"/>
            <a:chExt cx="145" cy="114"/>
          </a:xfrm>
        </p:grpSpPr>
        <p:sp>
          <p:nvSpPr>
            <p:cNvPr id="142403" name="Freeform 1515"/>
            <p:cNvSpPr>
              <a:spLocks/>
            </p:cNvSpPr>
            <p:nvPr/>
          </p:nvSpPr>
          <p:spPr bwMode="auto">
            <a:xfrm>
              <a:off x="2644" y="2421"/>
              <a:ext cx="145" cy="114"/>
            </a:xfrm>
            <a:custGeom>
              <a:avLst/>
              <a:gdLst>
                <a:gd name="T0" fmla="*/ 115 w 145"/>
                <a:gd name="T1" fmla="*/ 6 h 114"/>
                <a:gd name="T2" fmla="*/ 122 w 145"/>
                <a:gd name="T3" fmla="*/ 8 h 114"/>
                <a:gd name="T4" fmla="*/ 130 w 145"/>
                <a:gd name="T5" fmla="*/ 10 h 114"/>
                <a:gd name="T6" fmla="*/ 135 w 145"/>
                <a:gd name="T7" fmla="*/ 12 h 114"/>
                <a:gd name="T8" fmla="*/ 142 w 145"/>
                <a:gd name="T9" fmla="*/ 21 h 114"/>
                <a:gd name="T10" fmla="*/ 145 w 145"/>
                <a:gd name="T11" fmla="*/ 27 h 114"/>
                <a:gd name="T12" fmla="*/ 140 w 145"/>
                <a:gd name="T13" fmla="*/ 34 h 114"/>
                <a:gd name="T14" fmla="*/ 137 w 145"/>
                <a:gd name="T15" fmla="*/ 45 h 114"/>
                <a:gd name="T16" fmla="*/ 140 w 145"/>
                <a:gd name="T17" fmla="*/ 50 h 114"/>
                <a:gd name="T18" fmla="*/ 135 w 145"/>
                <a:gd name="T19" fmla="*/ 56 h 114"/>
                <a:gd name="T20" fmla="*/ 135 w 145"/>
                <a:gd name="T21" fmla="*/ 67 h 114"/>
                <a:gd name="T22" fmla="*/ 101 w 145"/>
                <a:gd name="T23" fmla="*/ 82 h 114"/>
                <a:gd name="T24" fmla="*/ 98 w 145"/>
                <a:gd name="T25" fmla="*/ 87 h 114"/>
                <a:gd name="T26" fmla="*/ 82 w 145"/>
                <a:gd name="T27" fmla="*/ 89 h 114"/>
                <a:gd name="T28" fmla="*/ 75 w 145"/>
                <a:gd name="T29" fmla="*/ 97 h 114"/>
                <a:gd name="T30" fmla="*/ 62 w 145"/>
                <a:gd name="T31" fmla="*/ 112 h 114"/>
                <a:gd name="T32" fmla="*/ 55 w 145"/>
                <a:gd name="T33" fmla="*/ 112 h 114"/>
                <a:gd name="T34" fmla="*/ 38 w 145"/>
                <a:gd name="T35" fmla="*/ 110 h 114"/>
                <a:gd name="T36" fmla="*/ 27 w 145"/>
                <a:gd name="T37" fmla="*/ 105 h 114"/>
                <a:gd name="T38" fmla="*/ 15 w 145"/>
                <a:gd name="T39" fmla="*/ 108 h 114"/>
                <a:gd name="T40" fmla="*/ 0 w 145"/>
                <a:gd name="T41" fmla="*/ 91 h 114"/>
                <a:gd name="T42" fmla="*/ 25 w 145"/>
                <a:gd name="T43" fmla="*/ 55 h 114"/>
                <a:gd name="T44" fmla="*/ 25 w 145"/>
                <a:gd name="T45" fmla="*/ 50 h 114"/>
                <a:gd name="T46" fmla="*/ 25 w 145"/>
                <a:gd name="T47" fmla="*/ 29 h 114"/>
                <a:gd name="T48" fmla="*/ 32 w 145"/>
                <a:gd name="T49" fmla="*/ 38 h 114"/>
                <a:gd name="T50" fmla="*/ 44 w 145"/>
                <a:gd name="T51" fmla="*/ 38 h 114"/>
                <a:gd name="T52" fmla="*/ 56 w 145"/>
                <a:gd name="T53" fmla="*/ 42 h 114"/>
                <a:gd name="T54" fmla="*/ 62 w 145"/>
                <a:gd name="T55" fmla="*/ 38 h 114"/>
                <a:gd name="T56" fmla="*/ 71 w 145"/>
                <a:gd name="T57" fmla="*/ 46 h 114"/>
                <a:gd name="T58" fmla="*/ 85 w 145"/>
                <a:gd name="T59" fmla="*/ 55 h 114"/>
                <a:gd name="T60" fmla="*/ 94 w 145"/>
                <a:gd name="T61" fmla="*/ 56 h 114"/>
                <a:gd name="T62" fmla="*/ 96 w 145"/>
                <a:gd name="T63" fmla="*/ 46 h 114"/>
                <a:gd name="T64" fmla="*/ 92 w 145"/>
                <a:gd name="T65" fmla="*/ 49 h 114"/>
                <a:gd name="T66" fmla="*/ 81 w 145"/>
                <a:gd name="T67" fmla="*/ 42 h 114"/>
                <a:gd name="T68" fmla="*/ 81 w 145"/>
                <a:gd name="T69" fmla="*/ 34 h 114"/>
                <a:gd name="T70" fmla="*/ 82 w 145"/>
                <a:gd name="T71" fmla="*/ 25 h 114"/>
                <a:gd name="T72" fmla="*/ 81 w 145"/>
                <a:gd name="T73" fmla="*/ 15 h 114"/>
                <a:gd name="T74" fmla="*/ 86 w 145"/>
                <a:gd name="T75" fmla="*/ 4 h 114"/>
                <a:gd name="T76" fmla="*/ 110 w 145"/>
                <a:gd name="T77" fmla="*/ 0 h 1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5"/>
                <a:gd name="T118" fmla="*/ 0 h 114"/>
                <a:gd name="T119" fmla="*/ 145 w 145"/>
                <a:gd name="T120" fmla="*/ 114 h 1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5" h="114">
                  <a:moveTo>
                    <a:pt x="110" y="0"/>
                  </a:moveTo>
                  <a:lnTo>
                    <a:pt x="115" y="6"/>
                  </a:lnTo>
                  <a:lnTo>
                    <a:pt x="119" y="6"/>
                  </a:lnTo>
                  <a:lnTo>
                    <a:pt x="122" y="8"/>
                  </a:lnTo>
                  <a:lnTo>
                    <a:pt x="126" y="10"/>
                  </a:lnTo>
                  <a:lnTo>
                    <a:pt x="130" y="10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7" y="17"/>
                  </a:lnTo>
                  <a:lnTo>
                    <a:pt x="142" y="21"/>
                  </a:lnTo>
                  <a:lnTo>
                    <a:pt x="145" y="25"/>
                  </a:lnTo>
                  <a:lnTo>
                    <a:pt x="145" y="27"/>
                  </a:lnTo>
                  <a:lnTo>
                    <a:pt x="140" y="29"/>
                  </a:lnTo>
                  <a:lnTo>
                    <a:pt x="140" y="34"/>
                  </a:lnTo>
                  <a:lnTo>
                    <a:pt x="140" y="42"/>
                  </a:lnTo>
                  <a:lnTo>
                    <a:pt x="137" y="45"/>
                  </a:lnTo>
                  <a:lnTo>
                    <a:pt x="142" y="49"/>
                  </a:lnTo>
                  <a:lnTo>
                    <a:pt x="140" y="50"/>
                  </a:lnTo>
                  <a:lnTo>
                    <a:pt x="135" y="50"/>
                  </a:lnTo>
                  <a:lnTo>
                    <a:pt x="135" y="56"/>
                  </a:lnTo>
                  <a:lnTo>
                    <a:pt x="133" y="62"/>
                  </a:lnTo>
                  <a:lnTo>
                    <a:pt x="135" y="67"/>
                  </a:lnTo>
                  <a:lnTo>
                    <a:pt x="98" y="77"/>
                  </a:lnTo>
                  <a:lnTo>
                    <a:pt x="101" y="82"/>
                  </a:lnTo>
                  <a:lnTo>
                    <a:pt x="101" y="87"/>
                  </a:lnTo>
                  <a:lnTo>
                    <a:pt x="98" y="87"/>
                  </a:lnTo>
                  <a:lnTo>
                    <a:pt x="92" y="87"/>
                  </a:lnTo>
                  <a:lnTo>
                    <a:pt x="82" y="89"/>
                  </a:lnTo>
                  <a:lnTo>
                    <a:pt x="82" y="95"/>
                  </a:lnTo>
                  <a:lnTo>
                    <a:pt x="75" y="97"/>
                  </a:lnTo>
                  <a:lnTo>
                    <a:pt x="68" y="101"/>
                  </a:lnTo>
                  <a:lnTo>
                    <a:pt x="62" y="112"/>
                  </a:lnTo>
                  <a:lnTo>
                    <a:pt x="56" y="114"/>
                  </a:lnTo>
                  <a:lnTo>
                    <a:pt x="55" y="112"/>
                  </a:lnTo>
                  <a:lnTo>
                    <a:pt x="44" y="112"/>
                  </a:lnTo>
                  <a:lnTo>
                    <a:pt x="38" y="110"/>
                  </a:lnTo>
                  <a:lnTo>
                    <a:pt x="34" y="108"/>
                  </a:lnTo>
                  <a:lnTo>
                    <a:pt x="27" y="105"/>
                  </a:lnTo>
                  <a:lnTo>
                    <a:pt x="25" y="105"/>
                  </a:lnTo>
                  <a:lnTo>
                    <a:pt x="15" y="108"/>
                  </a:lnTo>
                  <a:lnTo>
                    <a:pt x="11" y="100"/>
                  </a:lnTo>
                  <a:lnTo>
                    <a:pt x="0" y="91"/>
                  </a:lnTo>
                  <a:lnTo>
                    <a:pt x="3" y="55"/>
                  </a:lnTo>
                  <a:lnTo>
                    <a:pt x="25" y="55"/>
                  </a:lnTo>
                  <a:lnTo>
                    <a:pt x="25" y="52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25" y="29"/>
                  </a:lnTo>
                  <a:lnTo>
                    <a:pt x="30" y="32"/>
                  </a:lnTo>
                  <a:lnTo>
                    <a:pt x="32" y="38"/>
                  </a:lnTo>
                  <a:lnTo>
                    <a:pt x="41" y="32"/>
                  </a:lnTo>
                  <a:lnTo>
                    <a:pt x="44" y="38"/>
                  </a:lnTo>
                  <a:lnTo>
                    <a:pt x="52" y="42"/>
                  </a:lnTo>
                  <a:lnTo>
                    <a:pt x="56" y="42"/>
                  </a:lnTo>
                  <a:lnTo>
                    <a:pt x="62" y="42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71" y="46"/>
                  </a:lnTo>
                  <a:lnTo>
                    <a:pt x="78" y="46"/>
                  </a:lnTo>
                  <a:lnTo>
                    <a:pt x="85" y="55"/>
                  </a:lnTo>
                  <a:lnTo>
                    <a:pt x="86" y="59"/>
                  </a:lnTo>
                  <a:lnTo>
                    <a:pt x="94" y="56"/>
                  </a:lnTo>
                  <a:lnTo>
                    <a:pt x="94" y="59"/>
                  </a:lnTo>
                  <a:lnTo>
                    <a:pt x="96" y="46"/>
                  </a:lnTo>
                  <a:lnTo>
                    <a:pt x="92" y="46"/>
                  </a:lnTo>
                  <a:lnTo>
                    <a:pt x="92" y="49"/>
                  </a:lnTo>
                  <a:lnTo>
                    <a:pt x="86" y="46"/>
                  </a:lnTo>
                  <a:lnTo>
                    <a:pt x="81" y="42"/>
                  </a:lnTo>
                  <a:lnTo>
                    <a:pt x="78" y="39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5"/>
                  </a:lnTo>
                  <a:lnTo>
                    <a:pt x="82" y="17"/>
                  </a:lnTo>
                  <a:lnTo>
                    <a:pt x="81" y="15"/>
                  </a:lnTo>
                  <a:lnTo>
                    <a:pt x="85" y="10"/>
                  </a:lnTo>
                  <a:lnTo>
                    <a:pt x="86" y="4"/>
                  </a:lnTo>
                  <a:lnTo>
                    <a:pt x="86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04" name="Freeform 1516"/>
            <p:cNvSpPr>
              <a:spLocks/>
            </p:cNvSpPr>
            <p:nvPr/>
          </p:nvSpPr>
          <p:spPr bwMode="auto">
            <a:xfrm>
              <a:off x="2644" y="2421"/>
              <a:ext cx="145" cy="114"/>
            </a:xfrm>
            <a:custGeom>
              <a:avLst/>
              <a:gdLst>
                <a:gd name="T0" fmla="*/ 115 w 145"/>
                <a:gd name="T1" fmla="*/ 6 h 114"/>
                <a:gd name="T2" fmla="*/ 122 w 145"/>
                <a:gd name="T3" fmla="*/ 8 h 114"/>
                <a:gd name="T4" fmla="*/ 130 w 145"/>
                <a:gd name="T5" fmla="*/ 10 h 114"/>
                <a:gd name="T6" fmla="*/ 135 w 145"/>
                <a:gd name="T7" fmla="*/ 12 h 114"/>
                <a:gd name="T8" fmla="*/ 142 w 145"/>
                <a:gd name="T9" fmla="*/ 21 h 114"/>
                <a:gd name="T10" fmla="*/ 145 w 145"/>
                <a:gd name="T11" fmla="*/ 27 h 114"/>
                <a:gd name="T12" fmla="*/ 140 w 145"/>
                <a:gd name="T13" fmla="*/ 34 h 114"/>
                <a:gd name="T14" fmla="*/ 137 w 145"/>
                <a:gd name="T15" fmla="*/ 45 h 114"/>
                <a:gd name="T16" fmla="*/ 140 w 145"/>
                <a:gd name="T17" fmla="*/ 50 h 114"/>
                <a:gd name="T18" fmla="*/ 135 w 145"/>
                <a:gd name="T19" fmla="*/ 56 h 114"/>
                <a:gd name="T20" fmla="*/ 135 w 145"/>
                <a:gd name="T21" fmla="*/ 67 h 114"/>
                <a:gd name="T22" fmla="*/ 101 w 145"/>
                <a:gd name="T23" fmla="*/ 82 h 114"/>
                <a:gd name="T24" fmla="*/ 98 w 145"/>
                <a:gd name="T25" fmla="*/ 87 h 114"/>
                <a:gd name="T26" fmla="*/ 82 w 145"/>
                <a:gd name="T27" fmla="*/ 89 h 114"/>
                <a:gd name="T28" fmla="*/ 75 w 145"/>
                <a:gd name="T29" fmla="*/ 97 h 114"/>
                <a:gd name="T30" fmla="*/ 62 w 145"/>
                <a:gd name="T31" fmla="*/ 112 h 114"/>
                <a:gd name="T32" fmla="*/ 55 w 145"/>
                <a:gd name="T33" fmla="*/ 112 h 114"/>
                <a:gd name="T34" fmla="*/ 38 w 145"/>
                <a:gd name="T35" fmla="*/ 110 h 114"/>
                <a:gd name="T36" fmla="*/ 27 w 145"/>
                <a:gd name="T37" fmla="*/ 105 h 114"/>
                <a:gd name="T38" fmla="*/ 15 w 145"/>
                <a:gd name="T39" fmla="*/ 108 h 114"/>
                <a:gd name="T40" fmla="*/ 0 w 145"/>
                <a:gd name="T41" fmla="*/ 91 h 114"/>
                <a:gd name="T42" fmla="*/ 25 w 145"/>
                <a:gd name="T43" fmla="*/ 55 h 114"/>
                <a:gd name="T44" fmla="*/ 25 w 145"/>
                <a:gd name="T45" fmla="*/ 50 h 114"/>
                <a:gd name="T46" fmla="*/ 25 w 145"/>
                <a:gd name="T47" fmla="*/ 29 h 114"/>
                <a:gd name="T48" fmla="*/ 32 w 145"/>
                <a:gd name="T49" fmla="*/ 38 h 114"/>
                <a:gd name="T50" fmla="*/ 44 w 145"/>
                <a:gd name="T51" fmla="*/ 38 h 114"/>
                <a:gd name="T52" fmla="*/ 56 w 145"/>
                <a:gd name="T53" fmla="*/ 42 h 114"/>
                <a:gd name="T54" fmla="*/ 62 w 145"/>
                <a:gd name="T55" fmla="*/ 38 h 114"/>
                <a:gd name="T56" fmla="*/ 71 w 145"/>
                <a:gd name="T57" fmla="*/ 46 h 114"/>
                <a:gd name="T58" fmla="*/ 85 w 145"/>
                <a:gd name="T59" fmla="*/ 55 h 114"/>
                <a:gd name="T60" fmla="*/ 94 w 145"/>
                <a:gd name="T61" fmla="*/ 56 h 114"/>
                <a:gd name="T62" fmla="*/ 96 w 145"/>
                <a:gd name="T63" fmla="*/ 46 h 114"/>
                <a:gd name="T64" fmla="*/ 92 w 145"/>
                <a:gd name="T65" fmla="*/ 49 h 114"/>
                <a:gd name="T66" fmla="*/ 81 w 145"/>
                <a:gd name="T67" fmla="*/ 42 h 114"/>
                <a:gd name="T68" fmla="*/ 81 w 145"/>
                <a:gd name="T69" fmla="*/ 34 h 114"/>
                <a:gd name="T70" fmla="*/ 82 w 145"/>
                <a:gd name="T71" fmla="*/ 25 h 114"/>
                <a:gd name="T72" fmla="*/ 81 w 145"/>
                <a:gd name="T73" fmla="*/ 15 h 114"/>
                <a:gd name="T74" fmla="*/ 86 w 145"/>
                <a:gd name="T75" fmla="*/ 4 h 114"/>
                <a:gd name="T76" fmla="*/ 110 w 145"/>
                <a:gd name="T77" fmla="*/ 0 h 1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5"/>
                <a:gd name="T118" fmla="*/ 0 h 114"/>
                <a:gd name="T119" fmla="*/ 145 w 145"/>
                <a:gd name="T120" fmla="*/ 114 h 1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5" h="114">
                  <a:moveTo>
                    <a:pt x="110" y="0"/>
                  </a:moveTo>
                  <a:lnTo>
                    <a:pt x="115" y="6"/>
                  </a:lnTo>
                  <a:lnTo>
                    <a:pt x="119" y="6"/>
                  </a:lnTo>
                  <a:lnTo>
                    <a:pt x="122" y="8"/>
                  </a:lnTo>
                  <a:lnTo>
                    <a:pt x="126" y="10"/>
                  </a:lnTo>
                  <a:lnTo>
                    <a:pt x="130" y="10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7" y="17"/>
                  </a:lnTo>
                  <a:lnTo>
                    <a:pt x="142" y="21"/>
                  </a:lnTo>
                  <a:lnTo>
                    <a:pt x="145" y="25"/>
                  </a:lnTo>
                  <a:lnTo>
                    <a:pt x="145" y="27"/>
                  </a:lnTo>
                  <a:lnTo>
                    <a:pt x="140" y="29"/>
                  </a:lnTo>
                  <a:lnTo>
                    <a:pt x="140" y="34"/>
                  </a:lnTo>
                  <a:lnTo>
                    <a:pt x="140" y="42"/>
                  </a:lnTo>
                  <a:lnTo>
                    <a:pt x="137" y="45"/>
                  </a:lnTo>
                  <a:lnTo>
                    <a:pt x="142" y="49"/>
                  </a:lnTo>
                  <a:lnTo>
                    <a:pt x="140" y="50"/>
                  </a:lnTo>
                  <a:lnTo>
                    <a:pt x="135" y="50"/>
                  </a:lnTo>
                  <a:lnTo>
                    <a:pt x="135" y="56"/>
                  </a:lnTo>
                  <a:lnTo>
                    <a:pt x="133" y="62"/>
                  </a:lnTo>
                  <a:lnTo>
                    <a:pt x="135" y="67"/>
                  </a:lnTo>
                  <a:lnTo>
                    <a:pt x="98" y="77"/>
                  </a:lnTo>
                  <a:lnTo>
                    <a:pt x="101" y="82"/>
                  </a:lnTo>
                  <a:lnTo>
                    <a:pt x="101" y="87"/>
                  </a:lnTo>
                  <a:lnTo>
                    <a:pt x="98" y="87"/>
                  </a:lnTo>
                  <a:lnTo>
                    <a:pt x="92" y="87"/>
                  </a:lnTo>
                  <a:lnTo>
                    <a:pt x="82" y="89"/>
                  </a:lnTo>
                  <a:lnTo>
                    <a:pt x="82" y="95"/>
                  </a:lnTo>
                  <a:lnTo>
                    <a:pt x="75" y="97"/>
                  </a:lnTo>
                  <a:lnTo>
                    <a:pt x="68" y="101"/>
                  </a:lnTo>
                  <a:lnTo>
                    <a:pt x="62" y="112"/>
                  </a:lnTo>
                  <a:lnTo>
                    <a:pt x="56" y="114"/>
                  </a:lnTo>
                  <a:lnTo>
                    <a:pt x="55" y="112"/>
                  </a:lnTo>
                  <a:lnTo>
                    <a:pt x="44" y="112"/>
                  </a:lnTo>
                  <a:lnTo>
                    <a:pt x="38" y="110"/>
                  </a:lnTo>
                  <a:lnTo>
                    <a:pt x="34" y="108"/>
                  </a:lnTo>
                  <a:lnTo>
                    <a:pt x="27" y="105"/>
                  </a:lnTo>
                  <a:lnTo>
                    <a:pt x="25" y="105"/>
                  </a:lnTo>
                  <a:lnTo>
                    <a:pt x="15" y="108"/>
                  </a:lnTo>
                  <a:lnTo>
                    <a:pt x="11" y="100"/>
                  </a:lnTo>
                  <a:lnTo>
                    <a:pt x="0" y="91"/>
                  </a:lnTo>
                  <a:lnTo>
                    <a:pt x="3" y="55"/>
                  </a:lnTo>
                  <a:lnTo>
                    <a:pt x="25" y="55"/>
                  </a:lnTo>
                  <a:lnTo>
                    <a:pt x="25" y="52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25" y="29"/>
                  </a:lnTo>
                  <a:lnTo>
                    <a:pt x="30" y="32"/>
                  </a:lnTo>
                  <a:lnTo>
                    <a:pt x="32" y="38"/>
                  </a:lnTo>
                  <a:lnTo>
                    <a:pt x="41" y="32"/>
                  </a:lnTo>
                  <a:lnTo>
                    <a:pt x="44" y="38"/>
                  </a:lnTo>
                  <a:lnTo>
                    <a:pt x="52" y="42"/>
                  </a:lnTo>
                  <a:lnTo>
                    <a:pt x="56" y="42"/>
                  </a:lnTo>
                  <a:lnTo>
                    <a:pt x="62" y="42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71" y="46"/>
                  </a:lnTo>
                  <a:lnTo>
                    <a:pt x="78" y="46"/>
                  </a:lnTo>
                  <a:lnTo>
                    <a:pt x="85" y="55"/>
                  </a:lnTo>
                  <a:lnTo>
                    <a:pt x="86" y="59"/>
                  </a:lnTo>
                  <a:lnTo>
                    <a:pt x="94" y="56"/>
                  </a:lnTo>
                  <a:lnTo>
                    <a:pt x="94" y="59"/>
                  </a:lnTo>
                  <a:lnTo>
                    <a:pt x="96" y="46"/>
                  </a:lnTo>
                  <a:lnTo>
                    <a:pt x="92" y="46"/>
                  </a:lnTo>
                  <a:lnTo>
                    <a:pt x="92" y="49"/>
                  </a:lnTo>
                  <a:lnTo>
                    <a:pt x="86" y="46"/>
                  </a:lnTo>
                  <a:lnTo>
                    <a:pt x="81" y="42"/>
                  </a:lnTo>
                  <a:lnTo>
                    <a:pt x="78" y="39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5"/>
                  </a:lnTo>
                  <a:lnTo>
                    <a:pt x="82" y="17"/>
                  </a:lnTo>
                  <a:lnTo>
                    <a:pt x="81" y="15"/>
                  </a:lnTo>
                  <a:lnTo>
                    <a:pt x="85" y="10"/>
                  </a:lnTo>
                  <a:lnTo>
                    <a:pt x="86" y="4"/>
                  </a:lnTo>
                  <a:lnTo>
                    <a:pt x="86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1" name="Group 1520"/>
          <p:cNvGrpSpPr>
            <a:grpSpLocks/>
          </p:cNvGrpSpPr>
          <p:nvPr/>
        </p:nvGrpSpPr>
        <p:grpSpPr bwMode="auto">
          <a:xfrm>
            <a:off x="4079523" y="2448278"/>
            <a:ext cx="103011" cy="70556"/>
            <a:chOff x="2168" y="2132"/>
            <a:chExt cx="73" cy="50"/>
          </a:xfrm>
        </p:grpSpPr>
        <p:sp>
          <p:nvSpPr>
            <p:cNvPr id="142401" name="Freeform 1518"/>
            <p:cNvSpPr>
              <a:spLocks/>
            </p:cNvSpPr>
            <p:nvPr/>
          </p:nvSpPr>
          <p:spPr bwMode="auto">
            <a:xfrm>
              <a:off x="2168" y="2132"/>
              <a:ext cx="73" cy="50"/>
            </a:xfrm>
            <a:custGeom>
              <a:avLst/>
              <a:gdLst>
                <a:gd name="T0" fmla="*/ 8 w 73"/>
                <a:gd name="T1" fmla="*/ 5 h 50"/>
                <a:gd name="T2" fmla="*/ 14 w 73"/>
                <a:gd name="T3" fmla="*/ 1 h 50"/>
                <a:gd name="T4" fmla="*/ 23 w 73"/>
                <a:gd name="T5" fmla="*/ 1 h 50"/>
                <a:gd name="T6" fmla="*/ 34 w 73"/>
                <a:gd name="T7" fmla="*/ 0 h 50"/>
                <a:gd name="T8" fmla="*/ 38 w 73"/>
                <a:gd name="T9" fmla="*/ 1 h 50"/>
                <a:gd name="T10" fmla="*/ 44 w 73"/>
                <a:gd name="T11" fmla="*/ 8 h 50"/>
                <a:gd name="T12" fmla="*/ 48 w 73"/>
                <a:gd name="T13" fmla="*/ 8 h 50"/>
                <a:gd name="T14" fmla="*/ 49 w 73"/>
                <a:gd name="T15" fmla="*/ 15 h 50"/>
                <a:gd name="T16" fmla="*/ 52 w 73"/>
                <a:gd name="T17" fmla="*/ 15 h 50"/>
                <a:gd name="T18" fmla="*/ 55 w 73"/>
                <a:gd name="T19" fmla="*/ 18 h 50"/>
                <a:gd name="T20" fmla="*/ 56 w 73"/>
                <a:gd name="T21" fmla="*/ 21 h 50"/>
                <a:gd name="T22" fmla="*/ 64 w 73"/>
                <a:gd name="T23" fmla="*/ 23 h 50"/>
                <a:gd name="T24" fmla="*/ 64 w 73"/>
                <a:gd name="T25" fmla="*/ 28 h 50"/>
                <a:gd name="T26" fmla="*/ 66 w 73"/>
                <a:gd name="T27" fmla="*/ 29 h 50"/>
                <a:gd name="T28" fmla="*/ 64 w 73"/>
                <a:gd name="T29" fmla="*/ 36 h 50"/>
                <a:gd name="T30" fmla="*/ 66 w 73"/>
                <a:gd name="T31" fmla="*/ 40 h 50"/>
                <a:gd name="T32" fmla="*/ 68 w 73"/>
                <a:gd name="T33" fmla="*/ 40 h 50"/>
                <a:gd name="T34" fmla="*/ 73 w 73"/>
                <a:gd name="T35" fmla="*/ 44 h 50"/>
                <a:gd name="T36" fmla="*/ 73 w 73"/>
                <a:gd name="T37" fmla="*/ 49 h 50"/>
                <a:gd name="T38" fmla="*/ 66 w 73"/>
                <a:gd name="T39" fmla="*/ 49 h 50"/>
                <a:gd name="T40" fmla="*/ 64 w 73"/>
                <a:gd name="T41" fmla="*/ 49 h 50"/>
                <a:gd name="T42" fmla="*/ 59 w 73"/>
                <a:gd name="T43" fmla="*/ 50 h 50"/>
                <a:gd name="T44" fmla="*/ 52 w 73"/>
                <a:gd name="T45" fmla="*/ 49 h 50"/>
                <a:gd name="T46" fmla="*/ 52 w 73"/>
                <a:gd name="T47" fmla="*/ 46 h 50"/>
                <a:gd name="T48" fmla="*/ 44 w 73"/>
                <a:gd name="T49" fmla="*/ 46 h 50"/>
                <a:gd name="T50" fmla="*/ 25 w 73"/>
                <a:gd name="T51" fmla="*/ 46 h 50"/>
                <a:gd name="T52" fmla="*/ 20 w 73"/>
                <a:gd name="T53" fmla="*/ 49 h 50"/>
                <a:gd name="T54" fmla="*/ 15 w 73"/>
                <a:gd name="T55" fmla="*/ 49 h 50"/>
                <a:gd name="T56" fmla="*/ 7 w 73"/>
                <a:gd name="T57" fmla="*/ 50 h 50"/>
                <a:gd name="T58" fmla="*/ 15 w 73"/>
                <a:gd name="T59" fmla="*/ 46 h 50"/>
                <a:gd name="T60" fmla="*/ 7 w 73"/>
                <a:gd name="T61" fmla="*/ 46 h 50"/>
                <a:gd name="T62" fmla="*/ 4 w 73"/>
                <a:gd name="T63" fmla="*/ 43 h 50"/>
                <a:gd name="T64" fmla="*/ 18 w 73"/>
                <a:gd name="T65" fmla="*/ 40 h 50"/>
                <a:gd name="T66" fmla="*/ 18 w 73"/>
                <a:gd name="T67" fmla="*/ 39 h 50"/>
                <a:gd name="T68" fmla="*/ 23 w 73"/>
                <a:gd name="T69" fmla="*/ 39 h 50"/>
                <a:gd name="T70" fmla="*/ 27 w 73"/>
                <a:gd name="T71" fmla="*/ 36 h 50"/>
                <a:gd name="T72" fmla="*/ 38 w 73"/>
                <a:gd name="T73" fmla="*/ 40 h 50"/>
                <a:gd name="T74" fmla="*/ 44 w 73"/>
                <a:gd name="T75" fmla="*/ 36 h 50"/>
                <a:gd name="T76" fmla="*/ 36 w 73"/>
                <a:gd name="T77" fmla="*/ 36 h 50"/>
                <a:gd name="T78" fmla="*/ 30 w 73"/>
                <a:gd name="T79" fmla="*/ 33 h 50"/>
                <a:gd name="T80" fmla="*/ 20 w 73"/>
                <a:gd name="T81" fmla="*/ 33 h 50"/>
                <a:gd name="T82" fmla="*/ 7 w 73"/>
                <a:gd name="T83" fmla="*/ 36 h 50"/>
                <a:gd name="T84" fmla="*/ 7 w 73"/>
                <a:gd name="T85" fmla="*/ 33 h 50"/>
                <a:gd name="T86" fmla="*/ 8 w 73"/>
                <a:gd name="T87" fmla="*/ 32 h 50"/>
                <a:gd name="T88" fmla="*/ 4 w 73"/>
                <a:gd name="T89" fmla="*/ 32 h 50"/>
                <a:gd name="T90" fmla="*/ 1 w 73"/>
                <a:gd name="T91" fmla="*/ 29 h 50"/>
                <a:gd name="T92" fmla="*/ 0 w 73"/>
                <a:gd name="T93" fmla="*/ 23 h 50"/>
                <a:gd name="T94" fmla="*/ 1 w 73"/>
                <a:gd name="T95" fmla="*/ 18 h 50"/>
                <a:gd name="T96" fmla="*/ 7 w 73"/>
                <a:gd name="T97" fmla="*/ 12 h 50"/>
                <a:gd name="T98" fmla="*/ 8 w 73"/>
                <a:gd name="T99" fmla="*/ 5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3"/>
                <a:gd name="T151" fmla="*/ 0 h 50"/>
                <a:gd name="T152" fmla="*/ 73 w 73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3" h="50">
                  <a:moveTo>
                    <a:pt x="8" y="5"/>
                  </a:moveTo>
                  <a:lnTo>
                    <a:pt x="14" y="1"/>
                  </a:lnTo>
                  <a:lnTo>
                    <a:pt x="23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5" y="18"/>
                  </a:lnTo>
                  <a:lnTo>
                    <a:pt x="56" y="21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6" y="29"/>
                  </a:lnTo>
                  <a:lnTo>
                    <a:pt x="64" y="36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73" y="44"/>
                  </a:lnTo>
                  <a:lnTo>
                    <a:pt x="73" y="49"/>
                  </a:lnTo>
                  <a:lnTo>
                    <a:pt x="66" y="49"/>
                  </a:lnTo>
                  <a:lnTo>
                    <a:pt x="64" y="49"/>
                  </a:lnTo>
                  <a:lnTo>
                    <a:pt x="59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44" y="46"/>
                  </a:lnTo>
                  <a:lnTo>
                    <a:pt x="25" y="46"/>
                  </a:lnTo>
                  <a:lnTo>
                    <a:pt x="20" y="49"/>
                  </a:lnTo>
                  <a:lnTo>
                    <a:pt x="15" y="49"/>
                  </a:lnTo>
                  <a:lnTo>
                    <a:pt x="7" y="50"/>
                  </a:lnTo>
                  <a:lnTo>
                    <a:pt x="15" y="46"/>
                  </a:lnTo>
                  <a:lnTo>
                    <a:pt x="7" y="46"/>
                  </a:lnTo>
                  <a:lnTo>
                    <a:pt x="4" y="43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23" y="39"/>
                  </a:lnTo>
                  <a:lnTo>
                    <a:pt x="27" y="36"/>
                  </a:lnTo>
                  <a:lnTo>
                    <a:pt x="38" y="40"/>
                  </a:lnTo>
                  <a:lnTo>
                    <a:pt x="44" y="36"/>
                  </a:lnTo>
                  <a:lnTo>
                    <a:pt x="36" y="36"/>
                  </a:lnTo>
                  <a:lnTo>
                    <a:pt x="30" y="33"/>
                  </a:lnTo>
                  <a:lnTo>
                    <a:pt x="20" y="33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7" y="12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02" name="Freeform 1519"/>
            <p:cNvSpPr>
              <a:spLocks/>
            </p:cNvSpPr>
            <p:nvPr/>
          </p:nvSpPr>
          <p:spPr bwMode="auto">
            <a:xfrm>
              <a:off x="2168" y="2132"/>
              <a:ext cx="73" cy="50"/>
            </a:xfrm>
            <a:custGeom>
              <a:avLst/>
              <a:gdLst>
                <a:gd name="T0" fmla="*/ 8 w 73"/>
                <a:gd name="T1" fmla="*/ 5 h 50"/>
                <a:gd name="T2" fmla="*/ 14 w 73"/>
                <a:gd name="T3" fmla="*/ 1 h 50"/>
                <a:gd name="T4" fmla="*/ 23 w 73"/>
                <a:gd name="T5" fmla="*/ 1 h 50"/>
                <a:gd name="T6" fmla="*/ 34 w 73"/>
                <a:gd name="T7" fmla="*/ 0 h 50"/>
                <a:gd name="T8" fmla="*/ 38 w 73"/>
                <a:gd name="T9" fmla="*/ 1 h 50"/>
                <a:gd name="T10" fmla="*/ 44 w 73"/>
                <a:gd name="T11" fmla="*/ 8 h 50"/>
                <a:gd name="T12" fmla="*/ 48 w 73"/>
                <a:gd name="T13" fmla="*/ 8 h 50"/>
                <a:gd name="T14" fmla="*/ 49 w 73"/>
                <a:gd name="T15" fmla="*/ 15 h 50"/>
                <a:gd name="T16" fmla="*/ 52 w 73"/>
                <a:gd name="T17" fmla="*/ 15 h 50"/>
                <a:gd name="T18" fmla="*/ 55 w 73"/>
                <a:gd name="T19" fmla="*/ 18 h 50"/>
                <a:gd name="T20" fmla="*/ 56 w 73"/>
                <a:gd name="T21" fmla="*/ 21 h 50"/>
                <a:gd name="T22" fmla="*/ 64 w 73"/>
                <a:gd name="T23" fmla="*/ 23 h 50"/>
                <a:gd name="T24" fmla="*/ 64 w 73"/>
                <a:gd name="T25" fmla="*/ 28 h 50"/>
                <a:gd name="T26" fmla="*/ 66 w 73"/>
                <a:gd name="T27" fmla="*/ 29 h 50"/>
                <a:gd name="T28" fmla="*/ 64 w 73"/>
                <a:gd name="T29" fmla="*/ 36 h 50"/>
                <a:gd name="T30" fmla="*/ 66 w 73"/>
                <a:gd name="T31" fmla="*/ 40 h 50"/>
                <a:gd name="T32" fmla="*/ 68 w 73"/>
                <a:gd name="T33" fmla="*/ 40 h 50"/>
                <a:gd name="T34" fmla="*/ 73 w 73"/>
                <a:gd name="T35" fmla="*/ 44 h 50"/>
                <a:gd name="T36" fmla="*/ 73 w 73"/>
                <a:gd name="T37" fmla="*/ 49 h 50"/>
                <a:gd name="T38" fmla="*/ 66 w 73"/>
                <a:gd name="T39" fmla="*/ 49 h 50"/>
                <a:gd name="T40" fmla="*/ 64 w 73"/>
                <a:gd name="T41" fmla="*/ 49 h 50"/>
                <a:gd name="T42" fmla="*/ 59 w 73"/>
                <a:gd name="T43" fmla="*/ 50 h 50"/>
                <a:gd name="T44" fmla="*/ 52 w 73"/>
                <a:gd name="T45" fmla="*/ 49 h 50"/>
                <a:gd name="T46" fmla="*/ 52 w 73"/>
                <a:gd name="T47" fmla="*/ 46 h 50"/>
                <a:gd name="T48" fmla="*/ 44 w 73"/>
                <a:gd name="T49" fmla="*/ 46 h 50"/>
                <a:gd name="T50" fmla="*/ 25 w 73"/>
                <a:gd name="T51" fmla="*/ 46 h 50"/>
                <a:gd name="T52" fmla="*/ 20 w 73"/>
                <a:gd name="T53" fmla="*/ 49 h 50"/>
                <a:gd name="T54" fmla="*/ 15 w 73"/>
                <a:gd name="T55" fmla="*/ 49 h 50"/>
                <a:gd name="T56" fmla="*/ 7 w 73"/>
                <a:gd name="T57" fmla="*/ 50 h 50"/>
                <a:gd name="T58" fmla="*/ 15 w 73"/>
                <a:gd name="T59" fmla="*/ 46 h 50"/>
                <a:gd name="T60" fmla="*/ 7 w 73"/>
                <a:gd name="T61" fmla="*/ 46 h 50"/>
                <a:gd name="T62" fmla="*/ 4 w 73"/>
                <a:gd name="T63" fmla="*/ 43 h 50"/>
                <a:gd name="T64" fmla="*/ 18 w 73"/>
                <a:gd name="T65" fmla="*/ 40 h 50"/>
                <a:gd name="T66" fmla="*/ 18 w 73"/>
                <a:gd name="T67" fmla="*/ 39 h 50"/>
                <a:gd name="T68" fmla="*/ 23 w 73"/>
                <a:gd name="T69" fmla="*/ 39 h 50"/>
                <a:gd name="T70" fmla="*/ 27 w 73"/>
                <a:gd name="T71" fmla="*/ 36 h 50"/>
                <a:gd name="T72" fmla="*/ 38 w 73"/>
                <a:gd name="T73" fmla="*/ 40 h 50"/>
                <a:gd name="T74" fmla="*/ 44 w 73"/>
                <a:gd name="T75" fmla="*/ 36 h 50"/>
                <a:gd name="T76" fmla="*/ 36 w 73"/>
                <a:gd name="T77" fmla="*/ 36 h 50"/>
                <a:gd name="T78" fmla="*/ 30 w 73"/>
                <a:gd name="T79" fmla="*/ 33 h 50"/>
                <a:gd name="T80" fmla="*/ 20 w 73"/>
                <a:gd name="T81" fmla="*/ 33 h 50"/>
                <a:gd name="T82" fmla="*/ 7 w 73"/>
                <a:gd name="T83" fmla="*/ 36 h 50"/>
                <a:gd name="T84" fmla="*/ 7 w 73"/>
                <a:gd name="T85" fmla="*/ 33 h 50"/>
                <a:gd name="T86" fmla="*/ 8 w 73"/>
                <a:gd name="T87" fmla="*/ 32 h 50"/>
                <a:gd name="T88" fmla="*/ 4 w 73"/>
                <a:gd name="T89" fmla="*/ 32 h 50"/>
                <a:gd name="T90" fmla="*/ 1 w 73"/>
                <a:gd name="T91" fmla="*/ 29 h 50"/>
                <a:gd name="T92" fmla="*/ 0 w 73"/>
                <a:gd name="T93" fmla="*/ 23 h 50"/>
                <a:gd name="T94" fmla="*/ 1 w 73"/>
                <a:gd name="T95" fmla="*/ 18 h 50"/>
                <a:gd name="T96" fmla="*/ 7 w 73"/>
                <a:gd name="T97" fmla="*/ 12 h 50"/>
                <a:gd name="T98" fmla="*/ 8 w 73"/>
                <a:gd name="T99" fmla="*/ 5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3"/>
                <a:gd name="T151" fmla="*/ 0 h 50"/>
                <a:gd name="T152" fmla="*/ 73 w 73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3" h="50">
                  <a:moveTo>
                    <a:pt x="8" y="5"/>
                  </a:moveTo>
                  <a:lnTo>
                    <a:pt x="14" y="1"/>
                  </a:lnTo>
                  <a:lnTo>
                    <a:pt x="23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5" y="18"/>
                  </a:lnTo>
                  <a:lnTo>
                    <a:pt x="56" y="21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6" y="29"/>
                  </a:lnTo>
                  <a:lnTo>
                    <a:pt x="64" y="36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73" y="44"/>
                  </a:lnTo>
                  <a:lnTo>
                    <a:pt x="73" y="49"/>
                  </a:lnTo>
                  <a:lnTo>
                    <a:pt x="66" y="49"/>
                  </a:lnTo>
                  <a:lnTo>
                    <a:pt x="64" y="49"/>
                  </a:lnTo>
                  <a:lnTo>
                    <a:pt x="59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44" y="46"/>
                  </a:lnTo>
                  <a:lnTo>
                    <a:pt x="25" y="46"/>
                  </a:lnTo>
                  <a:lnTo>
                    <a:pt x="20" y="49"/>
                  </a:lnTo>
                  <a:lnTo>
                    <a:pt x="15" y="49"/>
                  </a:lnTo>
                  <a:lnTo>
                    <a:pt x="7" y="50"/>
                  </a:lnTo>
                  <a:lnTo>
                    <a:pt x="15" y="46"/>
                  </a:lnTo>
                  <a:lnTo>
                    <a:pt x="7" y="46"/>
                  </a:lnTo>
                  <a:lnTo>
                    <a:pt x="4" y="43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23" y="39"/>
                  </a:lnTo>
                  <a:lnTo>
                    <a:pt x="27" y="36"/>
                  </a:lnTo>
                  <a:lnTo>
                    <a:pt x="38" y="40"/>
                  </a:lnTo>
                  <a:lnTo>
                    <a:pt x="44" y="36"/>
                  </a:lnTo>
                  <a:lnTo>
                    <a:pt x="36" y="36"/>
                  </a:lnTo>
                  <a:lnTo>
                    <a:pt x="30" y="33"/>
                  </a:lnTo>
                  <a:lnTo>
                    <a:pt x="20" y="33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7" y="12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2" name="Group 1523"/>
          <p:cNvGrpSpPr>
            <a:grpSpLocks/>
          </p:cNvGrpSpPr>
          <p:nvPr/>
        </p:nvGrpSpPr>
        <p:grpSpPr bwMode="auto">
          <a:xfrm>
            <a:off x="4147256" y="2555523"/>
            <a:ext cx="52211" cy="55033"/>
            <a:chOff x="2216" y="2208"/>
            <a:chExt cx="37" cy="39"/>
          </a:xfrm>
        </p:grpSpPr>
        <p:sp>
          <p:nvSpPr>
            <p:cNvPr id="142399" name="Freeform 1521"/>
            <p:cNvSpPr>
              <a:spLocks/>
            </p:cNvSpPr>
            <p:nvPr/>
          </p:nvSpPr>
          <p:spPr bwMode="auto">
            <a:xfrm>
              <a:off x="2216" y="2208"/>
              <a:ext cx="37" cy="39"/>
            </a:xfrm>
            <a:custGeom>
              <a:avLst/>
              <a:gdLst>
                <a:gd name="T0" fmla="*/ 0 w 37"/>
                <a:gd name="T1" fmla="*/ 12 h 39"/>
                <a:gd name="T2" fmla="*/ 4 w 37"/>
                <a:gd name="T3" fmla="*/ 8 h 39"/>
                <a:gd name="T4" fmla="*/ 7 w 37"/>
                <a:gd name="T5" fmla="*/ 8 h 39"/>
                <a:gd name="T6" fmla="*/ 11 w 37"/>
                <a:gd name="T7" fmla="*/ 2 h 39"/>
                <a:gd name="T8" fmla="*/ 13 w 37"/>
                <a:gd name="T9" fmla="*/ 2 h 39"/>
                <a:gd name="T10" fmla="*/ 26 w 37"/>
                <a:gd name="T11" fmla="*/ 0 h 39"/>
                <a:gd name="T12" fmla="*/ 30 w 37"/>
                <a:gd name="T13" fmla="*/ 7 h 39"/>
                <a:gd name="T14" fmla="*/ 30 w 37"/>
                <a:gd name="T15" fmla="*/ 11 h 39"/>
                <a:gd name="T16" fmla="*/ 31 w 37"/>
                <a:gd name="T17" fmla="*/ 12 h 39"/>
                <a:gd name="T18" fmla="*/ 31 w 37"/>
                <a:gd name="T19" fmla="*/ 19 h 39"/>
                <a:gd name="T20" fmla="*/ 37 w 37"/>
                <a:gd name="T21" fmla="*/ 19 h 39"/>
                <a:gd name="T22" fmla="*/ 37 w 37"/>
                <a:gd name="T23" fmla="*/ 23 h 39"/>
                <a:gd name="T24" fmla="*/ 34 w 37"/>
                <a:gd name="T25" fmla="*/ 23 h 39"/>
                <a:gd name="T26" fmla="*/ 34 w 37"/>
                <a:gd name="T27" fmla="*/ 28 h 39"/>
                <a:gd name="T28" fmla="*/ 30 w 37"/>
                <a:gd name="T29" fmla="*/ 32 h 39"/>
                <a:gd name="T30" fmla="*/ 26 w 37"/>
                <a:gd name="T31" fmla="*/ 39 h 39"/>
                <a:gd name="T32" fmla="*/ 16 w 37"/>
                <a:gd name="T33" fmla="*/ 35 h 39"/>
                <a:gd name="T34" fmla="*/ 4 w 37"/>
                <a:gd name="T35" fmla="*/ 30 h 39"/>
                <a:gd name="T36" fmla="*/ 4 w 37"/>
                <a:gd name="T37" fmla="*/ 26 h 39"/>
                <a:gd name="T38" fmla="*/ 0 w 37"/>
                <a:gd name="T39" fmla="*/ 19 h 39"/>
                <a:gd name="T40" fmla="*/ 0 w 37"/>
                <a:gd name="T41" fmla="*/ 15 h 39"/>
                <a:gd name="T42" fmla="*/ 0 w 37"/>
                <a:gd name="T43" fmla="*/ 12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"/>
                <a:gd name="T67" fmla="*/ 0 h 39"/>
                <a:gd name="T68" fmla="*/ 37 w 37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" h="39">
                  <a:moveTo>
                    <a:pt x="0" y="12"/>
                  </a:moveTo>
                  <a:lnTo>
                    <a:pt x="4" y="8"/>
                  </a:lnTo>
                  <a:lnTo>
                    <a:pt x="7" y="8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1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4" y="28"/>
                  </a:lnTo>
                  <a:lnTo>
                    <a:pt x="30" y="3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400" name="Freeform 1522"/>
            <p:cNvSpPr>
              <a:spLocks/>
            </p:cNvSpPr>
            <p:nvPr/>
          </p:nvSpPr>
          <p:spPr bwMode="auto">
            <a:xfrm>
              <a:off x="2216" y="2208"/>
              <a:ext cx="37" cy="39"/>
            </a:xfrm>
            <a:custGeom>
              <a:avLst/>
              <a:gdLst>
                <a:gd name="T0" fmla="*/ 0 w 37"/>
                <a:gd name="T1" fmla="*/ 12 h 39"/>
                <a:gd name="T2" fmla="*/ 4 w 37"/>
                <a:gd name="T3" fmla="*/ 8 h 39"/>
                <a:gd name="T4" fmla="*/ 7 w 37"/>
                <a:gd name="T5" fmla="*/ 8 h 39"/>
                <a:gd name="T6" fmla="*/ 11 w 37"/>
                <a:gd name="T7" fmla="*/ 2 h 39"/>
                <a:gd name="T8" fmla="*/ 13 w 37"/>
                <a:gd name="T9" fmla="*/ 2 h 39"/>
                <a:gd name="T10" fmla="*/ 26 w 37"/>
                <a:gd name="T11" fmla="*/ 0 h 39"/>
                <a:gd name="T12" fmla="*/ 30 w 37"/>
                <a:gd name="T13" fmla="*/ 7 h 39"/>
                <a:gd name="T14" fmla="*/ 30 w 37"/>
                <a:gd name="T15" fmla="*/ 11 h 39"/>
                <a:gd name="T16" fmla="*/ 31 w 37"/>
                <a:gd name="T17" fmla="*/ 12 h 39"/>
                <a:gd name="T18" fmla="*/ 31 w 37"/>
                <a:gd name="T19" fmla="*/ 19 h 39"/>
                <a:gd name="T20" fmla="*/ 37 w 37"/>
                <a:gd name="T21" fmla="*/ 19 h 39"/>
                <a:gd name="T22" fmla="*/ 37 w 37"/>
                <a:gd name="T23" fmla="*/ 23 h 39"/>
                <a:gd name="T24" fmla="*/ 34 w 37"/>
                <a:gd name="T25" fmla="*/ 23 h 39"/>
                <a:gd name="T26" fmla="*/ 34 w 37"/>
                <a:gd name="T27" fmla="*/ 28 h 39"/>
                <a:gd name="T28" fmla="*/ 30 w 37"/>
                <a:gd name="T29" fmla="*/ 32 h 39"/>
                <a:gd name="T30" fmla="*/ 26 w 37"/>
                <a:gd name="T31" fmla="*/ 39 h 39"/>
                <a:gd name="T32" fmla="*/ 16 w 37"/>
                <a:gd name="T33" fmla="*/ 35 h 39"/>
                <a:gd name="T34" fmla="*/ 4 w 37"/>
                <a:gd name="T35" fmla="*/ 30 h 39"/>
                <a:gd name="T36" fmla="*/ 4 w 37"/>
                <a:gd name="T37" fmla="*/ 26 h 39"/>
                <a:gd name="T38" fmla="*/ 0 w 37"/>
                <a:gd name="T39" fmla="*/ 19 h 39"/>
                <a:gd name="T40" fmla="*/ 0 w 37"/>
                <a:gd name="T41" fmla="*/ 15 h 39"/>
                <a:gd name="T42" fmla="*/ 0 w 37"/>
                <a:gd name="T43" fmla="*/ 12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"/>
                <a:gd name="T67" fmla="*/ 0 h 39"/>
                <a:gd name="T68" fmla="*/ 37 w 37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" h="39">
                  <a:moveTo>
                    <a:pt x="0" y="12"/>
                  </a:moveTo>
                  <a:lnTo>
                    <a:pt x="4" y="8"/>
                  </a:lnTo>
                  <a:lnTo>
                    <a:pt x="7" y="8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1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4" y="28"/>
                  </a:lnTo>
                  <a:lnTo>
                    <a:pt x="30" y="3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3" name="Group 1526"/>
          <p:cNvGrpSpPr>
            <a:grpSpLocks/>
          </p:cNvGrpSpPr>
          <p:nvPr/>
        </p:nvGrpSpPr>
        <p:grpSpPr bwMode="auto">
          <a:xfrm>
            <a:off x="4804834" y="2977444"/>
            <a:ext cx="135467" cy="112889"/>
            <a:chOff x="2682" y="2507"/>
            <a:chExt cx="96" cy="80"/>
          </a:xfrm>
        </p:grpSpPr>
        <p:sp>
          <p:nvSpPr>
            <p:cNvPr id="142397" name="Freeform 1524"/>
            <p:cNvSpPr>
              <a:spLocks/>
            </p:cNvSpPr>
            <p:nvPr/>
          </p:nvSpPr>
          <p:spPr bwMode="auto">
            <a:xfrm>
              <a:off x="2682" y="2507"/>
              <a:ext cx="96" cy="80"/>
            </a:xfrm>
            <a:custGeom>
              <a:avLst/>
              <a:gdLst>
                <a:gd name="T0" fmla="*/ 0 w 96"/>
                <a:gd name="T1" fmla="*/ 24 h 80"/>
                <a:gd name="T2" fmla="*/ 6 w 96"/>
                <a:gd name="T3" fmla="*/ 26 h 80"/>
                <a:gd name="T4" fmla="*/ 17 w 96"/>
                <a:gd name="T5" fmla="*/ 26 h 80"/>
                <a:gd name="T6" fmla="*/ 19 w 96"/>
                <a:gd name="T7" fmla="*/ 28 h 80"/>
                <a:gd name="T8" fmla="*/ 24 w 96"/>
                <a:gd name="T9" fmla="*/ 26 h 80"/>
                <a:gd name="T10" fmla="*/ 30 w 96"/>
                <a:gd name="T11" fmla="*/ 15 h 80"/>
                <a:gd name="T12" fmla="*/ 38 w 96"/>
                <a:gd name="T13" fmla="*/ 11 h 80"/>
                <a:gd name="T14" fmla="*/ 45 w 96"/>
                <a:gd name="T15" fmla="*/ 8 h 80"/>
                <a:gd name="T16" fmla="*/ 45 w 96"/>
                <a:gd name="T17" fmla="*/ 3 h 80"/>
                <a:gd name="T18" fmla="*/ 55 w 96"/>
                <a:gd name="T19" fmla="*/ 0 h 80"/>
                <a:gd name="T20" fmla="*/ 60 w 96"/>
                <a:gd name="T21" fmla="*/ 0 h 80"/>
                <a:gd name="T22" fmla="*/ 63 w 96"/>
                <a:gd name="T23" fmla="*/ 0 h 80"/>
                <a:gd name="T24" fmla="*/ 66 w 96"/>
                <a:gd name="T25" fmla="*/ 5 h 80"/>
                <a:gd name="T26" fmla="*/ 74 w 96"/>
                <a:gd name="T27" fmla="*/ 3 h 80"/>
                <a:gd name="T28" fmla="*/ 77 w 96"/>
                <a:gd name="T29" fmla="*/ 5 h 80"/>
                <a:gd name="T30" fmla="*/ 82 w 96"/>
                <a:gd name="T31" fmla="*/ 7 h 80"/>
                <a:gd name="T32" fmla="*/ 84 w 96"/>
                <a:gd name="T33" fmla="*/ 8 h 80"/>
                <a:gd name="T34" fmla="*/ 93 w 96"/>
                <a:gd name="T35" fmla="*/ 8 h 80"/>
                <a:gd name="T36" fmla="*/ 93 w 96"/>
                <a:gd name="T37" fmla="*/ 11 h 80"/>
                <a:gd name="T38" fmla="*/ 96 w 96"/>
                <a:gd name="T39" fmla="*/ 18 h 80"/>
                <a:gd name="T40" fmla="*/ 96 w 96"/>
                <a:gd name="T41" fmla="*/ 24 h 80"/>
                <a:gd name="T42" fmla="*/ 96 w 96"/>
                <a:gd name="T43" fmla="*/ 31 h 80"/>
                <a:gd name="T44" fmla="*/ 96 w 96"/>
                <a:gd name="T45" fmla="*/ 33 h 80"/>
                <a:gd name="T46" fmla="*/ 93 w 96"/>
                <a:gd name="T47" fmla="*/ 35 h 80"/>
                <a:gd name="T48" fmla="*/ 96 w 96"/>
                <a:gd name="T49" fmla="*/ 36 h 80"/>
                <a:gd name="T50" fmla="*/ 93 w 96"/>
                <a:gd name="T51" fmla="*/ 36 h 80"/>
                <a:gd name="T52" fmla="*/ 93 w 96"/>
                <a:gd name="T53" fmla="*/ 42 h 80"/>
                <a:gd name="T54" fmla="*/ 93 w 96"/>
                <a:gd name="T55" fmla="*/ 46 h 80"/>
                <a:gd name="T56" fmla="*/ 96 w 96"/>
                <a:gd name="T57" fmla="*/ 50 h 80"/>
                <a:gd name="T58" fmla="*/ 90 w 96"/>
                <a:gd name="T59" fmla="*/ 56 h 80"/>
                <a:gd name="T60" fmla="*/ 88 w 96"/>
                <a:gd name="T61" fmla="*/ 60 h 80"/>
                <a:gd name="T62" fmla="*/ 88 w 96"/>
                <a:gd name="T63" fmla="*/ 64 h 80"/>
                <a:gd name="T64" fmla="*/ 86 w 96"/>
                <a:gd name="T65" fmla="*/ 70 h 80"/>
                <a:gd name="T66" fmla="*/ 73 w 96"/>
                <a:gd name="T67" fmla="*/ 80 h 80"/>
                <a:gd name="T68" fmla="*/ 70 w 96"/>
                <a:gd name="T69" fmla="*/ 78 h 80"/>
                <a:gd name="T70" fmla="*/ 63 w 96"/>
                <a:gd name="T71" fmla="*/ 80 h 80"/>
                <a:gd name="T72" fmla="*/ 56 w 96"/>
                <a:gd name="T73" fmla="*/ 78 h 80"/>
                <a:gd name="T74" fmla="*/ 49 w 96"/>
                <a:gd name="T75" fmla="*/ 78 h 80"/>
                <a:gd name="T76" fmla="*/ 45 w 96"/>
                <a:gd name="T77" fmla="*/ 78 h 80"/>
                <a:gd name="T78" fmla="*/ 45 w 96"/>
                <a:gd name="T79" fmla="*/ 71 h 80"/>
                <a:gd name="T80" fmla="*/ 38 w 96"/>
                <a:gd name="T81" fmla="*/ 70 h 80"/>
                <a:gd name="T82" fmla="*/ 33 w 96"/>
                <a:gd name="T83" fmla="*/ 70 h 80"/>
                <a:gd name="T84" fmla="*/ 30 w 96"/>
                <a:gd name="T85" fmla="*/ 64 h 80"/>
                <a:gd name="T86" fmla="*/ 29 w 96"/>
                <a:gd name="T87" fmla="*/ 56 h 80"/>
                <a:gd name="T88" fmla="*/ 26 w 96"/>
                <a:gd name="T89" fmla="*/ 56 h 80"/>
                <a:gd name="T90" fmla="*/ 24 w 96"/>
                <a:gd name="T91" fmla="*/ 50 h 80"/>
                <a:gd name="T92" fmla="*/ 17 w 96"/>
                <a:gd name="T93" fmla="*/ 47 h 80"/>
                <a:gd name="T94" fmla="*/ 10 w 96"/>
                <a:gd name="T95" fmla="*/ 43 h 80"/>
                <a:gd name="T96" fmla="*/ 10 w 96"/>
                <a:gd name="T97" fmla="*/ 39 h 80"/>
                <a:gd name="T98" fmla="*/ 3 w 96"/>
                <a:gd name="T99" fmla="*/ 31 h 80"/>
                <a:gd name="T100" fmla="*/ 0 w 96"/>
                <a:gd name="T101" fmla="*/ 24 h 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6"/>
                <a:gd name="T154" fmla="*/ 0 h 80"/>
                <a:gd name="T155" fmla="*/ 96 w 96"/>
                <a:gd name="T156" fmla="*/ 80 h 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6" h="80">
                  <a:moveTo>
                    <a:pt x="0" y="24"/>
                  </a:moveTo>
                  <a:lnTo>
                    <a:pt x="6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4" y="26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45" y="8"/>
                  </a:lnTo>
                  <a:lnTo>
                    <a:pt x="45" y="3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6" y="5"/>
                  </a:lnTo>
                  <a:lnTo>
                    <a:pt x="74" y="3"/>
                  </a:lnTo>
                  <a:lnTo>
                    <a:pt x="77" y="5"/>
                  </a:lnTo>
                  <a:lnTo>
                    <a:pt x="82" y="7"/>
                  </a:lnTo>
                  <a:lnTo>
                    <a:pt x="84" y="8"/>
                  </a:lnTo>
                  <a:lnTo>
                    <a:pt x="93" y="8"/>
                  </a:lnTo>
                  <a:lnTo>
                    <a:pt x="93" y="11"/>
                  </a:lnTo>
                  <a:lnTo>
                    <a:pt x="96" y="18"/>
                  </a:lnTo>
                  <a:lnTo>
                    <a:pt x="96" y="24"/>
                  </a:lnTo>
                  <a:lnTo>
                    <a:pt x="96" y="31"/>
                  </a:lnTo>
                  <a:lnTo>
                    <a:pt x="96" y="33"/>
                  </a:lnTo>
                  <a:lnTo>
                    <a:pt x="93" y="35"/>
                  </a:lnTo>
                  <a:lnTo>
                    <a:pt x="96" y="36"/>
                  </a:lnTo>
                  <a:lnTo>
                    <a:pt x="93" y="36"/>
                  </a:lnTo>
                  <a:lnTo>
                    <a:pt x="93" y="42"/>
                  </a:lnTo>
                  <a:lnTo>
                    <a:pt x="93" y="46"/>
                  </a:lnTo>
                  <a:lnTo>
                    <a:pt x="96" y="50"/>
                  </a:lnTo>
                  <a:lnTo>
                    <a:pt x="90" y="56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6" y="70"/>
                  </a:lnTo>
                  <a:lnTo>
                    <a:pt x="73" y="80"/>
                  </a:lnTo>
                  <a:lnTo>
                    <a:pt x="70" y="78"/>
                  </a:lnTo>
                  <a:lnTo>
                    <a:pt x="63" y="80"/>
                  </a:lnTo>
                  <a:lnTo>
                    <a:pt x="56" y="78"/>
                  </a:lnTo>
                  <a:lnTo>
                    <a:pt x="49" y="78"/>
                  </a:lnTo>
                  <a:lnTo>
                    <a:pt x="45" y="78"/>
                  </a:lnTo>
                  <a:lnTo>
                    <a:pt x="45" y="71"/>
                  </a:lnTo>
                  <a:lnTo>
                    <a:pt x="38" y="70"/>
                  </a:lnTo>
                  <a:lnTo>
                    <a:pt x="33" y="70"/>
                  </a:lnTo>
                  <a:lnTo>
                    <a:pt x="30" y="64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4" y="50"/>
                  </a:lnTo>
                  <a:lnTo>
                    <a:pt x="17" y="47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3" y="3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98" name="Freeform 1525"/>
            <p:cNvSpPr>
              <a:spLocks/>
            </p:cNvSpPr>
            <p:nvPr/>
          </p:nvSpPr>
          <p:spPr bwMode="auto">
            <a:xfrm>
              <a:off x="2682" y="2507"/>
              <a:ext cx="96" cy="80"/>
            </a:xfrm>
            <a:custGeom>
              <a:avLst/>
              <a:gdLst>
                <a:gd name="T0" fmla="*/ 0 w 96"/>
                <a:gd name="T1" fmla="*/ 24 h 80"/>
                <a:gd name="T2" fmla="*/ 6 w 96"/>
                <a:gd name="T3" fmla="*/ 26 h 80"/>
                <a:gd name="T4" fmla="*/ 17 w 96"/>
                <a:gd name="T5" fmla="*/ 26 h 80"/>
                <a:gd name="T6" fmla="*/ 19 w 96"/>
                <a:gd name="T7" fmla="*/ 28 h 80"/>
                <a:gd name="T8" fmla="*/ 24 w 96"/>
                <a:gd name="T9" fmla="*/ 26 h 80"/>
                <a:gd name="T10" fmla="*/ 30 w 96"/>
                <a:gd name="T11" fmla="*/ 15 h 80"/>
                <a:gd name="T12" fmla="*/ 38 w 96"/>
                <a:gd name="T13" fmla="*/ 11 h 80"/>
                <a:gd name="T14" fmla="*/ 45 w 96"/>
                <a:gd name="T15" fmla="*/ 8 h 80"/>
                <a:gd name="T16" fmla="*/ 45 w 96"/>
                <a:gd name="T17" fmla="*/ 3 h 80"/>
                <a:gd name="T18" fmla="*/ 55 w 96"/>
                <a:gd name="T19" fmla="*/ 0 h 80"/>
                <a:gd name="T20" fmla="*/ 60 w 96"/>
                <a:gd name="T21" fmla="*/ 0 h 80"/>
                <a:gd name="T22" fmla="*/ 63 w 96"/>
                <a:gd name="T23" fmla="*/ 0 h 80"/>
                <a:gd name="T24" fmla="*/ 66 w 96"/>
                <a:gd name="T25" fmla="*/ 5 h 80"/>
                <a:gd name="T26" fmla="*/ 74 w 96"/>
                <a:gd name="T27" fmla="*/ 3 h 80"/>
                <a:gd name="T28" fmla="*/ 77 w 96"/>
                <a:gd name="T29" fmla="*/ 5 h 80"/>
                <a:gd name="T30" fmla="*/ 82 w 96"/>
                <a:gd name="T31" fmla="*/ 7 h 80"/>
                <a:gd name="T32" fmla="*/ 84 w 96"/>
                <a:gd name="T33" fmla="*/ 8 h 80"/>
                <a:gd name="T34" fmla="*/ 93 w 96"/>
                <a:gd name="T35" fmla="*/ 8 h 80"/>
                <a:gd name="T36" fmla="*/ 93 w 96"/>
                <a:gd name="T37" fmla="*/ 11 h 80"/>
                <a:gd name="T38" fmla="*/ 96 w 96"/>
                <a:gd name="T39" fmla="*/ 18 h 80"/>
                <a:gd name="T40" fmla="*/ 96 w 96"/>
                <a:gd name="T41" fmla="*/ 24 h 80"/>
                <a:gd name="T42" fmla="*/ 96 w 96"/>
                <a:gd name="T43" fmla="*/ 31 h 80"/>
                <a:gd name="T44" fmla="*/ 96 w 96"/>
                <a:gd name="T45" fmla="*/ 33 h 80"/>
                <a:gd name="T46" fmla="*/ 93 w 96"/>
                <a:gd name="T47" fmla="*/ 35 h 80"/>
                <a:gd name="T48" fmla="*/ 96 w 96"/>
                <a:gd name="T49" fmla="*/ 36 h 80"/>
                <a:gd name="T50" fmla="*/ 93 w 96"/>
                <a:gd name="T51" fmla="*/ 36 h 80"/>
                <a:gd name="T52" fmla="*/ 93 w 96"/>
                <a:gd name="T53" fmla="*/ 42 h 80"/>
                <a:gd name="T54" fmla="*/ 93 w 96"/>
                <a:gd name="T55" fmla="*/ 46 h 80"/>
                <a:gd name="T56" fmla="*/ 96 w 96"/>
                <a:gd name="T57" fmla="*/ 50 h 80"/>
                <a:gd name="T58" fmla="*/ 90 w 96"/>
                <a:gd name="T59" fmla="*/ 56 h 80"/>
                <a:gd name="T60" fmla="*/ 88 w 96"/>
                <a:gd name="T61" fmla="*/ 60 h 80"/>
                <a:gd name="T62" fmla="*/ 88 w 96"/>
                <a:gd name="T63" fmla="*/ 64 h 80"/>
                <a:gd name="T64" fmla="*/ 86 w 96"/>
                <a:gd name="T65" fmla="*/ 70 h 80"/>
                <a:gd name="T66" fmla="*/ 73 w 96"/>
                <a:gd name="T67" fmla="*/ 80 h 80"/>
                <a:gd name="T68" fmla="*/ 70 w 96"/>
                <a:gd name="T69" fmla="*/ 78 h 80"/>
                <a:gd name="T70" fmla="*/ 63 w 96"/>
                <a:gd name="T71" fmla="*/ 80 h 80"/>
                <a:gd name="T72" fmla="*/ 56 w 96"/>
                <a:gd name="T73" fmla="*/ 78 h 80"/>
                <a:gd name="T74" fmla="*/ 49 w 96"/>
                <a:gd name="T75" fmla="*/ 78 h 80"/>
                <a:gd name="T76" fmla="*/ 45 w 96"/>
                <a:gd name="T77" fmla="*/ 78 h 80"/>
                <a:gd name="T78" fmla="*/ 45 w 96"/>
                <a:gd name="T79" fmla="*/ 71 h 80"/>
                <a:gd name="T80" fmla="*/ 38 w 96"/>
                <a:gd name="T81" fmla="*/ 70 h 80"/>
                <a:gd name="T82" fmla="*/ 33 w 96"/>
                <a:gd name="T83" fmla="*/ 70 h 80"/>
                <a:gd name="T84" fmla="*/ 30 w 96"/>
                <a:gd name="T85" fmla="*/ 64 h 80"/>
                <a:gd name="T86" fmla="*/ 29 w 96"/>
                <a:gd name="T87" fmla="*/ 56 h 80"/>
                <a:gd name="T88" fmla="*/ 26 w 96"/>
                <a:gd name="T89" fmla="*/ 56 h 80"/>
                <a:gd name="T90" fmla="*/ 24 w 96"/>
                <a:gd name="T91" fmla="*/ 50 h 80"/>
                <a:gd name="T92" fmla="*/ 17 w 96"/>
                <a:gd name="T93" fmla="*/ 47 h 80"/>
                <a:gd name="T94" fmla="*/ 10 w 96"/>
                <a:gd name="T95" fmla="*/ 43 h 80"/>
                <a:gd name="T96" fmla="*/ 10 w 96"/>
                <a:gd name="T97" fmla="*/ 39 h 80"/>
                <a:gd name="T98" fmla="*/ 3 w 96"/>
                <a:gd name="T99" fmla="*/ 31 h 80"/>
                <a:gd name="T100" fmla="*/ 0 w 96"/>
                <a:gd name="T101" fmla="*/ 24 h 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6"/>
                <a:gd name="T154" fmla="*/ 0 h 80"/>
                <a:gd name="T155" fmla="*/ 96 w 96"/>
                <a:gd name="T156" fmla="*/ 80 h 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6" h="80">
                  <a:moveTo>
                    <a:pt x="0" y="24"/>
                  </a:moveTo>
                  <a:lnTo>
                    <a:pt x="6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4" y="26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45" y="8"/>
                  </a:lnTo>
                  <a:lnTo>
                    <a:pt x="45" y="3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6" y="5"/>
                  </a:lnTo>
                  <a:lnTo>
                    <a:pt x="74" y="3"/>
                  </a:lnTo>
                  <a:lnTo>
                    <a:pt x="77" y="5"/>
                  </a:lnTo>
                  <a:lnTo>
                    <a:pt x="82" y="7"/>
                  </a:lnTo>
                  <a:lnTo>
                    <a:pt x="84" y="8"/>
                  </a:lnTo>
                  <a:lnTo>
                    <a:pt x="93" y="8"/>
                  </a:lnTo>
                  <a:lnTo>
                    <a:pt x="93" y="11"/>
                  </a:lnTo>
                  <a:lnTo>
                    <a:pt x="96" y="18"/>
                  </a:lnTo>
                  <a:lnTo>
                    <a:pt x="96" y="24"/>
                  </a:lnTo>
                  <a:lnTo>
                    <a:pt x="96" y="31"/>
                  </a:lnTo>
                  <a:lnTo>
                    <a:pt x="96" y="33"/>
                  </a:lnTo>
                  <a:lnTo>
                    <a:pt x="93" y="35"/>
                  </a:lnTo>
                  <a:lnTo>
                    <a:pt x="96" y="36"/>
                  </a:lnTo>
                  <a:lnTo>
                    <a:pt x="93" y="36"/>
                  </a:lnTo>
                  <a:lnTo>
                    <a:pt x="93" y="42"/>
                  </a:lnTo>
                  <a:lnTo>
                    <a:pt x="93" y="46"/>
                  </a:lnTo>
                  <a:lnTo>
                    <a:pt x="96" y="50"/>
                  </a:lnTo>
                  <a:lnTo>
                    <a:pt x="90" y="56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6" y="70"/>
                  </a:lnTo>
                  <a:lnTo>
                    <a:pt x="73" y="80"/>
                  </a:lnTo>
                  <a:lnTo>
                    <a:pt x="70" y="78"/>
                  </a:lnTo>
                  <a:lnTo>
                    <a:pt x="63" y="80"/>
                  </a:lnTo>
                  <a:lnTo>
                    <a:pt x="56" y="78"/>
                  </a:lnTo>
                  <a:lnTo>
                    <a:pt x="49" y="78"/>
                  </a:lnTo>
                  <a:lnTo>
                    <a:pt x="45" y="78"/>
                  </a:lnTo>
                  <a:lnTo>
                    <a:pt x="45" y="71"/>
                  </a:lnTo>
                  <a:lnTo>
                    <a:pt x="38" y="70"/>
                  </a:lnTo>
                  <a:lnTo>
                    <a:pt x="33" y="70"/>
                  </a:lnTo>
                  <a:lnTo>
                    <a:pt x="30" y="64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4" y="50"/>
                  </a:lnTo>
                  <a:lnTo>
                    <a:pt x="17" y="47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3" y="3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4" name="Group 1529"/>
          <p:cNvGrpSpPr>
            <a:grpSpLocks/>
          </p:cNvGrpSpPr>
          <p:nvPr/>
        </p:nvGrpSpPr>
        <p:grpSpPr bwMode="auto">
          <a:xfrm>
            <a:off x="5084234" y="2527301"/>
            <a:ext cx="170744" cy="217311"/>
            <a:chOff x="2880" y="2188"/>
            <a:chExt cx="121" cy="154"/>
          </a:xfrm>
        </p:grpSpPr>
        <p:sp>
          <p:nvSpPr>
            <p:cNvPr id="142395" name="Freeform 1527"/>
            <p:cNvSpPr>
              <a:spLocks/>
            </p:cNvSpPr>
            <p:nvPr/>
          </p:nvSpPr>
          <p:spPr bwMode="auto">
            <a:xfrm>
              <a:off x="2880" y="2188"/>
              <a:ext cx="121" cy="154"/>
            </a:xfrm>
            <a:custGeom>
              <a:avLst/>
              <a:gdLst>
                <a:gd name="T0" fmla="*/ 21 w 121"/>
                <a:gd name="T1" fmla="*/ 14 h 154"/>
                <a:gd name="T2" fmla="*/ 24 w 121"/>
                <a:gd name="T3" fmla="*/ 10 h 154"/>
                <a:gd name="T4" fmla="*/ 25 w 121"/>
                <a:gd name="T5" fmla="*/ 7 h 154"/>
                <a:gd name="T6" fmla="*/ 35 w 121"/>
                <a:gd name="T7" fmla="*/ 18 h 154"/>
                <a:gd name="T8" fmla="*/ 42 w 121"/>
                <a:gd name="T9" fmla="*/ 20 h 154"/>
                <a:gd name="T10" fmla="*/ 55 w 121"/>
                <a:gd name="T11" fmla="*/ 14 h 154"/>
                <a:gd name="T12" fmla="*/ 65 w 121"/>
                <a:gd name="T13" fmla="*/ 15 h 154"/>
                <a:gd name="T14" fmla="*/ 76 w 121"/>
                <a:gd name="T15" fmla="*/ 11 h 154"/>
                <a:gd name="T16" fmla="*/ 80 w 121"/>
                <a:gd name="T17" fmla="*/ 11 h 154"/>
                <a:gd name="T18" fmla="*/ 92 w 121"/>
                <a:gd name="T19" fmla="*/ 10 h 154"/>
                <a:gd name="T20" fmla="*/ 99 w 121"/>
                <a:gd name="T21" fmla="*/ 10 h 154"/>
                <a:gd name="T22" fmla="*/ 108 w 121"/>
                <a:gd name="T23" fmla="*/ 7 h 154"/>
                <a:gd name="T24" fmla="*/ 113 w 121"/>
                <a:gd name="T25" fmla="*/ 5 h 154"/>
                <a:gd name="T26" fmla="*/ 114 w 121"/>
                <a:gd name="T27" fmla="*/ 0 h 154"/>
                <a:gd name="T28" fmla="*/ 121 w 121"/>
                <a:gd name="T29" fmla="*/ 3 h 154"/>
                <a:gd name="T30" fmla="*/ 119 w 121"/>
                <a:gd name="T31" fmla="*/ 10 h 154"/>
                <a:gd name="T32" fmla="*/ 119 w 121"/>
                <a:gd name="T33" fmla="*/ 11 h 154"/>
                <a:gd name="T34" fmla="*/ 119 w 121"/>
                <a:gd name="T35" fmla="*/ 20 h 154"/>
                <a:gd name="T36" fmla="*/ 117 w 121"/>
                <a:gd name="T37" fmla="*/ 31 h 154"/>
                <a:gd name="T38" fmla="*/ 108 w 121"/>
                <a:gd name="T39" fmla="*/ 43 h 154"/>
                <a:gd name="T40" fmla="*/ 106 w 121"/>
                <a:gd name="T41" fmla="*/ 48 h 154"/>
                <a:gd name="T42" fmla="*/ 106 w 121"/>
                <a:gd name="T43" fmla="*/ 52 h 154"/>
                <a:gd name="T44" fmla="*/ 96 w 121"/>
                <a:gd name="T45" fmla="*/ 66 h 154"/>
                <a:gd name="T46" fmla="*/ 96 w 121"/>
                <a:gd name="T47" fmla="*/ 70 h 154"/>
                <a:gd name="T48" fmla="*/ 83 w 121"/>
                <a:gd name="T49" fmla="*/ 88 h 154"/>
                <a:gd name="T50" fmla="*/ 62 w 121"/>
                <a:gd name="T51" fmla="*/ 108 h 154"/>
                <a:gd name="T52" fmla="*/ 48 w 121"/>
                <a:gd name="T53" fmla="*/ 119 h 154"/>
                <a:gd name="T54" fmla="*/ 25 w 121"/>
                <a:gd name="T55" fmla="*/ 136 h 154"/>
                <a:gd name="T56" fmla="*/ 7 w 121"/>
                <a:gd name="T57" fmla="*/ 154 h 154"/>
                <a:gd name="T58" fmla="*/ 0 w 121"/>
                <a:gd name="T59" fmla="*/ 146 h 154"/>
                <a:gd name="T60" fmla="*/ 0 w 121"/>
                <a:gd name="T61" fmla="*/ 105 h 154"/>
                <a:gd name="T62" fmla="*/ 11 w 121"/>
                <a:gd name="T63" fmla="*/ 93 h 154"/>
                <a:gd name="T64" fmla="*/ 17 w 121"/>
                <a:gd name="T65" fmla="*/ 91 h 154"/>
                <a:gd name="T66" fmla="*/ 24 w 121"/>
                <a:gd name="T67" fmla="*/ 91 h 154"/>
                <a:gd name="T68" fmla="*/ 28 w 121"/>
                <a:gd name="T69" fmla="*/ 84 h 154"/>
                <a:gd name="T70" fmla="*/ 44 w 121"/>
                <a:gd name="T71" fmla="*/ 80 h 154"/>
                <a:gd name="T72" fmla="*/ 48 w 121"/>
                <a:gd name="T73" fmla="*/ 80 h 154"/>
                <a:gd name="T74" fmla="*/ 83 w 121"/>
                <a:gd name="T75" fmla="*/ 45 h 154"/>
                <a:gd name="T76" fmla="*/ 72 w 121"/>
                <a:gd name="T77" fmla="*/ 45 h 154"/>
                <a:gd name="T78" fmla="*/ 35 w 121"/>
                <a:gd name="T79" fmla="*/ 33 h 154"/>
                <a:gd name="T80" fmla="*/ 28 w 121"/>
                <a:gd name="T81" fmla="*/ 28 h 154"/>
                <a:gd name="T82" fmla="*/ 18 w 121"/>
                <a:gd name="T83" fmla="*/ 18 h 154"/>
                <a:gd name="T84" fmla="*/ 21 w 121"/>
                <a:gd name="T85" fmla="*/ 14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"/>
                <a:gd name="T130" fmla="*/ 0 h 154"/>
                <a:gd name="T131" fmla="*/ 121 w 121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" h="154">
                  <a:moveTo>
                    <a:pt x="21" y="14"/>
                  </a:moveTo>
                  <a:lnTo>
                    <a:pt x="24" y="10"/>
                  </a:lnTo>
                  <a:lnTo>
                    <a:pt x="25" y="7"/>
                  </a:lnTo>
                  <a:lnTo>
                    <a:pt x="35" y="18"/>
                  </a:lnTo>
                  <a:lnTo>
                    <a:pt x="42" y="20"/>
                  </a:lnTo>
                  <a:lnTo>
                    <a:pt x="55" y="14"/>
                  </a:lnTo>
                  <a:lnTo>
                    <a:pt x="65" y="15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92" y="10"/>
                  </a:lnTo>
                  <a:lnTo>
                    <a:pt x="99" y="10"/>
                  </a:lnTo>
                  <a:lnTo>
                    <a:pt x="108" y="7"/>
                  </a:lnTo>
                  <a:lnTo>
                    <a:pt x="113" y="5"/>
                  </a:lnTo>
                  <a:lnTo>
                    <a:pt x="114" y="0"/>
                  </a:lnTo>
                  <a:lnTo>
                    <a:pt x="121" y="3"/>
                  </a:lnTo>
                  <a:lnTo>
                    <a:pt x="119" y="10"/>
                  </a:lnTo>
                  <a:lnTo>
                    <a:pt x="119" y="11"/>
                  </a:lnTo>
                  <a:lnTo>
                    <a:pt x="119" y="20"/>
                  </a:lnTo>
                  <a:lnTo>
                    <a:pt x="117" y="31"/>
                  </a:lnTo>
                  <a:lnTo>
                    <a:pt x="108" y="43"/>
                  </a:lnTo>
                  <a:lnTo>
                    <a:pt x="106" y="48"/>
                  </a:lnTo>
                  <a:lnTo>
                    <a:pt x="106" y="52"/>
                  </a:lnTo>
                  <a:lnTo>
                    <a:pt x="96" y="66"/>
                  </a:lnTo>
                  <a:lnTo>
                    <a:pt x="96" y="70"/>
                  </a:lnTo>
                  <a:lnTo>
                    <a:pt x="83" y="88"/>
                  </a:lnTo>
                  <a:lnTo>
                    <a:pt x="62" y="108"/>
                  </a:lnTo>
                  <a:lnTo>
                    <a:pt x="48" y="119"/>
                  </a:lnTo>
                  <a:lnTo>
                    <a:pt x="25" y="136"/>
                  </a:lnTo>
                  <a:lnTo>
                    <a:pt x="7" y="154"/>
                  </a:lnTo>
                  <a:lnTo>
                    <a:pt x="0" y="146"/>
                  </a:lnTo>
                  <a:lnTo>
                    <a:pt x="0" y="105"/>
                  </a:lnTo>
                  <a:lnTo>
                    <a:pt x="11" y="93"/>
                  </a:lnTo>
                  <a:lnTo>
                    <a:pt x="17" y="91"/>
                  </a:lnTo>
                  <a:lnTo>
                    <a:pt x="24" y="91"/>
                  </a:lnTo>
                  <a:lnTo>
                    <a:pt x="28" y="84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83" y="45"/>
                  </a:lnTo>
                  <a:lnTo>
                    <a:pt x="72" y="45"/>
                  </a:lnTo>
                  <a:lnTo>
                    <a:pt x="35" y="33"/>
                  </a:lnTo>
                  <a:lnTo>
                    <a:pt x="28" y="28"/>
                  </a:lnTo>
                  <a:lnTo>
                    <a:pt x="18" y="18"/>
                  </a:lnTo>
                  <a:lnTo>
                    <a:pt x="21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96" name="Freeform 1528"/>
            <p:cNvSpPr>
              <a:spLocks/>
            </p:cNvSpPr>
            <p:nvPr/>
          </p:nvSpPr>
          <p:spPr bwMode="auto">
            <a:xfrm>
              <a:off x="2880" y="2188"/>
              <a:ext cx="121" cy="154"/>
            </a:xfrm>
            <a:custGeom>
              <a:avLst/>
              <a:gdLst>
                <a:gd name="T0" fmla="*/ 21 w 121"/>
                <a:gd name="T1" fmla="*/ 14 h 154"/>
                <a:gd name="T2" fmla="*/ 24 w 121"/>
                <a:gd name="T3" fmla="*/ 10 h 154"/>
                <a:gd name="T4" fmla="*/ 25 w 121"/>
                <a:gd name="T5" fmla="*/ 7 h 154"/>
                <a:gd name="T6" fmla="*/ 35 w 121"/>
                <a:gd name="T7" fmla="*/ 18 h 154"/>
                <a:gd name="T8" fmla="*/ 42 w 121"/>
                <a:gd name="T9" fmla="*/ 20 h 154"/>
                <a:gd name="T10" fmla="*/ 55 w 121"/>
                <a:gd name="T11" fmla="*/ 14 h 154"/>
                <a:gd name="T12" fmla="*/ 65 w 121"/>
                <a:gd name="T13" fmla="*/ 15 h 154"/>
                <a:gd name="T14" fmla="*/ 76 w 121"/>
                <a:gd name="T15" fmla="*/ 11 h 154"/>
                <a:gd name="T16" fmla="*/ 80 w 121"/>
                <a:gd name="T17" fmla="*/ 11 h 154"/>
                <a:gd name="T18" fmla="*/ 92 w 121"/>
                <a:gd name="T19" fmla="*/ 10 h 154"/>
                <a:gd name="T20" fmla="*/ 99 w 121"/>
                <a:gd name="T21" fmla="*/ 10 h 154"/>
                <a:gd name="T22" fmla="*/ 108 w 121"/>
                <a:gd name="T23" fmla="*/ 7 h 154"/>
                <a:gd name="T24" fmla="*/ 113 w 121"/>
                <a:gd name="T25" fmla="*/ 5 h 154"/>
                <a:gd name="T26" fmla="*/ 114 w 121"/>
                <a:gd name="T27" fmla="*/ 0 h 154"/>
                <a:gd name="T28" fmla="*/ 121 w 121"/>
                <a:gd name="T29" fmla="*/ 3 h 154"/>
                <a:gd name="T30" fmla="*/ 119 w 121"/>
                <a:gd name="T31" fmla="*/ 10 h 154"/>
                <a:gd name="T32" fmla="*/ 119 w 121"/>
                <a:gd name="T33" fmla="*/ 11 h 154"/>
                <a:gd name="T34" fmla="*/ 119 w 121"/>
                <a:gd name="T35" fmla="*/ 20 h 154"/>
                <a:gd name="T36" fmla="*/ 117 w 121"/>
                <a:gd name="T37" fmla="*/ 31 h 154"/>
                <a:gd name="T38" fmla="*/ 108 w 121"/>
                <a:gd name="T39" fmla="*/ 43 h 154"/>
                <a:gd name="T40" fmla="*/ 106 w 121"/>
                <a:gd name="T41" fmla="*/ 48 h 154"/>
                <a:gd name="T42" fmla="*/ 106 w 121"/>
                <a:gd name="T43" fmla="*/ 52 h 154"/>
                <a:gd name="T44" fmla="*/ 96 w 121"/>
                <a:gd name="T45" fmla="*/ 66 h 154"/>
                <a:gd name="T46" fmla="*/ 96 w 121"/>
                <a:gd name="T47" fmla="*/ 70 h 154"/>
                <a:gd name="T48" fmla="*/ 83 w 121"/>
                <a:gd name="T49" fmla="*/ 88 h 154"/>
                <a:gd name="T50" fmla="*/ 62 w 121"/>
                <a:gd name="T51" fmla="*/ 108 h 154"/>
                <a:gd name="T52" fmla="*/ 48 w 121"/>
                <a:gd name="T53" fmla="*/ 119 h 154"/>
                <a:gd name="T54" fmla="*/ 25 w 121"/>
                <a:gd name="T55" fmla="*/ 136 h 154"/>
                <a:gd name="T56" fmla="*/ 7 w 121"/>
                <a:gd name="T57" fmla="*/ 154 h 154"/>
                <a:gd name="T58" fmla="*/ 0 w 121"/>
                <a:gd name="T59" fmla="*/ 146 h 154"/>
                <a:gd name="T60" fmla="*/ 0 w 121"/>
                <a:gd name="T61" fmla="*/ 105 h 154"/>
                <a:gd name="T62" fmla="*/ 11 w 121"/>
                <a:gd name="T63" fmla="*/ 93 h 154"/>
                <a:gd name="T64" fmla="*/ 17 w 121"/>
                <a:gd name="T65" fmla="*/ 91 h 154"/>
                <a:gd name="T66" fmla="*/ 24 w 121"/>
                <a:gd name="T67" fmla="*/ 91 h 154"/>
                <a:gd name="T68" fmla="*/ 28 w 121"/>
                <a:gd name="T69" fmla="*/ 84 h 154"/>
                <a:gd name="T70" fmla="*/ 44 w 121"/>
                <a:gd name="T71" fmla="*/ 80 h 154"/>
                <a:gd name="T72" fmla="*/ 48 w 121"/>
                <a:gd name="T73" fmla="*/ 80 h 154"/>
                <a:gd name="T74" fmla="*/ 83 w 121"/>
                <a:gd name="T75" fmla="*/ 45 h 154"/>
                <a:gd name="T76" fmla="*/ 72 w 121"/>
                <a:gd name="T77" fmla="*/ 45 h 154"/>
                <a:gd name="T78" fmla="*/ 35 w 121"/>
                <a:gd name="T79" fmla="*/ 33 h 154"/>
                <a:gd name="T80" fmla="*/ 28 w 121"/>
                <a:gd name="T81" fmla="*/ 28 h 154"/>
                <a:gd name="T82" fmla="*/ 18 w 121"/>
                <a:gd name="T83" fmla="*/ 18 h 154"/>
                <a:gd name="T84" fmla="*/ 21 w 121"/>
                <a:gd name="T85" fmla="*/ 14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"/>
                <a:gd name="T130" fmla="*/ 0 h 154"/>
                <a:gd name="T131" fmla="*/ 121 w 121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" h="154">
                  <a:moveTo>
                    <a:pt x="21" y="14"/>
                  </a:moveTo>
                  <a:lnTo>
                    <a:pt x="24" y="10"/>
                  </a:lnTo>
                  <a:lnTo>
                    <a:pt x="25" y="7"/>
                  </a:lnTo>
                  <a:lnTo>
                    <a:pt x="35" y="18"/>
                  </a:lnTo>
                  <a:lnTo>
                    <a:pt x="42" y="20"/>
                  </a:lnTo>
                  <a:lnTo>
                    <a:pt x="55" y="14"/>
                  </a:lnTo>
                  <a:lnTo>
                    <a:pt x="65" y="15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92" y="10"/>
                  </a:lnTo>
                  <a:lnTo>
                    <a:pt x="99" y="10"/>
                  </a:lnTo>
                  <a:lnTo>
                    <a:pt x="108" y="7"/>
                  </a:lnTo>
                  <a:lnTo>
                    <a:pt x="113" y="5"/>
                  </a:lnTo>
                  <a:lnTo>
                    <a:pt x="114" y="0"/>
                  </a:lnTo>
                  <a:lnTo>
                    <a:pt x="121" y="3"/>
                  </a:lnTo>
                  <a:lnTo>
                    <a:pt x="119" y="10"/>
                  </a:lnTo>
                  <a:lnTo>
                    <a:pt x="119" y="11"/>
                  </a:lnTo>
                  <a:lnTo>
                    <a:pt x="119" y="20"/>
                  </a:lnTo>
                  <a:lnTo>
                    <a:pt x="117" y="31"/>
                  </a:lnTo>
                  <a:lnTo>
                    <a:pt x="108" y="43"/>
                  </a:lnTo>
                  <a:lnTo>
                    <a:pt x="106" y="48"/>
                  </a:lnTo>
                  <a:lnTo>
                    <a:pt x="106" y="52"/>
                  </a:lnTo>
                  <a:lnTo>
                    <a:pt x="96" y="66"/>
                  </a:lnTo>
                  <a:lnTo>
                    <a:pt x="96" y="70"/>
                  </a:lnTo>
                  <a:lnTo>
                    <a:pt x="83" y="88"/>
                  </a:lnTo>
                  <a:lnTo>
                    <a:pt x="62" y="108"/>
                  </a:lnTo>
                  <a:lnTo>
                    <a:pt x="48" y="119"/>
                  </a:lnTo>
                  <a:lnTo>
                    <a:pt x="25" y="136"/>
                  </a:lnTo>
                  <a:lnTo>
                    <a:pt x="7" y="154"/>
                  </a:lnTo>
                  <a:lnTo>
                    <a:pt x="0" y="146"/>
                  </a:lnTo>
                  <a:lnTo>
                    <a:pt x="0" y="105"/>
                  </a:lnTo>
                  <a:lnTo>
                    <a:pt x="11" y="93"/>
                  </a:lnTo>
                  <a:lnTo>
                    <a:pt x="17" y="91"/>
                  </a:lnTo>
                  <a:lnTo>
                    <a:pt x="24" y="91"/>
                  </a:lnTo>
                  <a:lnTo>
                    <a:pt x="28" y="84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83" y="45"/>
                  </a:lnTo>
                  <a:lnTo>
                    <a:pt x="72" y="45"/>
                  </a:lnTo>
                  <a:lnTo>
                    <a:pt x="35" y="33"/>
                  </a:lnTo>
                  <a:lnTo>
                    <a:pt x="28" y="28"/>
                  </a:lnTo>
                  <a:lnTo>
                    <a:pt x="18" y="18"/>
                  </a:lnTo>
                  <a:lnTo>
                    <a:pt x="21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5" name="Group 1532"/>
          <p:cNvGrpSpPr>
            <a:grpSpLocks/>
          </p:cNvGrpSpPr>
          <p:nvPr/>
        </p:nvGrpSpPr>
        <p:grpSpPr bwMode="auto">
          <a:xfrm>
            <a:off x="4651022" y="3086101"/>
            <a:ext cx="277989" cy="221544"/>
            <a:chOff x="2573" y="2584"/>
            <a:chExt cx="197" cy="157"/>
          </a:xfrm>
        </p:grpSpPr>
        <p:sp>
          <p:nvSpPr>
            <p:cNvPr id="142393" name="Freeform 1530"/>
            <p:cNvSpPr>
              <a:spLocks/>
            </p:cNvSpPr>
            <p:nvPr/>
          </p:nvSpPr>
          <p:spPr bwMode="auto">
            <a:xfrm>
              <a:off x="2573" y="2584"/>
              <a:ext cx="197" cy="157"/>
            </a:xfrm>
            <a:custGeom>
              <a:avLst/>
              <a:gdLst>
                <a:gd name="T0" fmla="*/ 149 w 197"/>
                <a:gd name="T1" fmla="*/ 5 h 157"/>
                <a:gd name="T2" fmla="*/ 138 w 197"/>
                <a:gd name="T3" fmla="*/ 11 h 157"/>
                <a:gd name="T4" fmla="*/ 133 w 197"/>
                <a:gd name="T5" fmla="*/ 14 h 157"/>
                <a:gd name="T6" fmla="*/ 126 w 197"/>
                <a:gd name="T7" fmla="*/ 20 h 157"/>
                <a:gd name="T8" fmla="*/ 122 w 197"/>
                <a:gd name="T9" fmla="*/ 28 h 157"/>
                <a:gd name="T10" fmla="*/ 109 w 197"/>
                <a:gd name="T11" fmla="*/ 42 h 157"/>
                <a:gd name="T12" fmla="*/ 96 w 197"/>
                <a:gd name="T13" fmla="*/ 42 h 157"/>
                <a:gd name="T14" fmla="*/ 82 w 197"/>
                <a:gd name="T15" fmla="*/ 37 h 157"/>
                <a:gd name="T16" fmla="*/ 75 w 197"/>
                <a:gd name="T17" fmla="*/ 46 h 157"/>
                <a:gd name="T18" fmla="*/ 64 w 197"/>
                <a:gd name="T19" fmla="*/ 52 h 157"/>
                <a:gd name="T20" fmla="*/ 56 w 197"/>
                <a:gd name="T21" fmla="*/ 54 h 157"/>
                <a:gd name="T22" fmla="*/ 50 w 197"/>
                <a:gd name="T23" fmla="*/ 50 h 157"/>
                <a:gd name="T24" fmla="*/ 50 w 197"/>
                <a:gd name="T25" fmla="*/ 42 h 157"/>
                <a:gd name="T26" fmla="*/ 44 w 197"/>
                <a:gd name="T27" fmla="*/ 31 h 157"/>
                <a:gd name="T28" fmla="*/ 37 w 197"/>
                <a:gd name="T29" fmla="*/ 76 h 157"/>
                <a:gd name="T30" fmla="*/ 30 w 197"/>
                <a:gd name="T31" fmla="*/ 82 h 157"/>
                <a:gd name="T32" fmla="*/ 20 w 197"/>
                <a:gd name="T33" fmla="*/ 80 h 157"/>
                <a:gd name="T34" fmla="*/ 9 w 197"/>
                <a:gd name="T35" fmla="*/ 78 h 157"/>
                <a:gd name="T36" fmla="*/ 7 w 197"/>
                <a:gd name="T37" fmla="*/ 71 h 157"/>
                <a:gd name="T38" fmla="*/ 2 w 197"/>
                <a:gd name="T39" fmla="*/ 76 h 157"/>
                <a:gd name="T40" fmla="*/ 2 w 197"/>
                <a:gd name="T41" fmla="*/ 84 h 157"/>
                <a:gd name="T42" fmla="*/ 18 w 197"/>
                <a:gd name="T43" fmla="*/ 116 h 157"/>
                <a:gd name="T44" fmla="*/ 18 w 197"/>
                <a:gd name="T45" fmla="*/ 130 h 157"/>
                <a:gd name="T46" fmla="*/ 14 w 197"/>
                <a:gd name="T47" fmla="*/ 132 h 157"/>
                <a:gd name="T48" fmla="*/ 18 w 197"/>
                <a:gd name="T49" fmla="*/ 149 h 157"/>
                <a:gd name="T50" fmla="*/ 20 w 197"/>
                <a:gd name="T51" fmla="*/ 147 h 157"/>
                <a:gd name="T52" fmla="*/ 26 w 197"/>
                <a:gd name="T53" fmla="*/ 151 h 157"/>
                <a:gd name="T54" fmla="*/ 31 w 197"/>
                <a:gd name="T55" fmla="*/ 155 h 157"/>
                <a:gd name="T56" fmla="*/ 41 w 197"/>
                <a:gd name="T57" fmla="*/ 153 h 157"/>
                <a:gd name="T58" fmla="*/ 55 w 197"/>
                <a:gd name="T59" fmla="*/ 151 h 157"/>
                <a:gd name="T60" fmla="*/ 64 w 197"/>
                <a:gd name="T61" fmla="*/ 147 h 157"/>
                <a:gd name="T62" fmla="*/ 82 w 197"/>
                <a:gd name="T63" fmla="*/ 147 h 157"/>
                <a:gd name="T64" fmla="*/ 98 w 197"/>
                <a:gd name="T65" fmla="*/ 147 h 157"/>
                <a:gd name="T66" fmla="*/ 107 w 197"/>
                <a:gd name="T67" fmla="*/ 144 h 157"/>
                <a:gd name="T68" fmla="*/ 139 w 197"/>
                <a:gd name="T69" fmla="*/ 130 h 157"/>
                <a:gd name="T70" fmla="*/ 163 w 197"/>
                <a:gd name="T71" fmla="*/ 110 h 157"/>
                <a:gd name="T72" fmla="*/ 172 w 197"/>
                <a:gd name="T73" fmla="*/ 98 h 157"/>
                <a:gd name="T74" fmla="*/ 187 w 197"/>
                <a:gd name="T75" fmla="*/ 80 h 157"/>
                <a:gd name="T76" fmla="*/ 197 w 197"/>
                <a:gd name="T77" fmla="*/ 59 h 157"/>
                <a:gd name="T78" fmla="*/ 187 w 197"/>
                <a:gd name="T79" fmla="*/ 56 h 157"/>
                <a:gd name="T80" fmla="*/ 179 w 197"/>
                <a:gd name="T81" fmla="*/ 60 h 157"/>
                <a:gd name="T82" fmla="*/ 179 w 197"/>
                <a:gd name="T83" fmla="*/ 46 h 157"/>
                <a:gd name="T84" fmla="*/ 187 w 197"/>
                <a:gd name="T85" fmla="*/ 43 h 157"/>
                <a:gd name="T86" fmla="*/ 187 w 197"/>
                <a:gd name="T87" fmla="*/ 26 h 157"/>
                <a:gd name="T88" fmla="*/ 186 w 197"/>
                <a:gd name="T89" fmla="*/ 11 h 157"/>
                <a:gd name="T90" fmla="*/ 181 w 197"/>
                <a:gd name="T91" fmla="*/ 3 h 157"/>
                <a:gd name="T92" fmla="*/ 172 w 197"/>
                <a:gd name="T93" fmla="*/ 3 h 157"/>
                <a:gd name="T94" fmla="*/ 157 w 197"/>
                <a:gd name="T95" fmla="*/ 0 h 1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7"/>
                <a:gd name="T145" fmla="*/ 0 h 157"/>
                <a:gd name="T146" fmla="*/ 197 w 197"/>
                <a:gd name="T147" fmla="*/ 157 h 1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7" h="157">
                  <a:moveTo>
                    <a:pt x="153" y="0"/>
                  </a:moveTo>
                  <a:lnTo>
                    <a:pt x="149" y="5"/>
                  </a:lnTo>
                  <a:lnTo>
                    <a:pt x="145" y="5"/>
                  </a:lnTo>
                  <a:lnTo>
                    <a:pt x="138" y="11"/>
                  </a:lnTo>
                  <a:lnTo>
                    <a:pt x="135" y="11"/>
                  </a:lnTo>
                  <a:lnTo>
                    <a:pt x="133" y="14"/>
                  </a:lnTo>
                  <a:lnTo>
                    <a:pt x="130" y="15"/>
                  </a:lnTo>
                  <a:lnTo>
                    <a:pt x="126" y="20"/>
                  </a:lnTo>
                  <a:lnTo>
                    <a:pt x="126" y="26"/>
                  </a:lnTo>
                  <a:lnTo>
                    <a:pt x="122" y="28"/>
                  </a:lnTo>
                  <a:lnTo>
                    <a:pt x="115" y="31"/>
                  </a:lnTo>
                  <a:lnTo>
                    <a:pt x="109" y="42"/>
                  </a:lnTo>
                  <a:lnTo>
                    <a:pt x="103" y="42"/>
                  </a:lnTo>
                  <a:lnTo>
                    <a:pt x="96" y="42"/>
                  </a:lnTo>
                  <a:lnTo>
                    <a:pt x="89" y="42"/>
                  </a:lnTo>
                  <a:lnTo>
                    <a:pt x="82" y="37"/>
                  </a:lnTo>
                  <a:lnTo>
                    <a:pt x="75" y="37"/>
                  </a:lnTo>
                  <a:lnTo>
                    <a:pt x="75" y="46"/>
                  </a:lnTo>
                  <a:lnTo>
                    <a:pt x="68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56" y="54"/>
                  </a:lnTo>
                  <a:lnTo>
                    <a:pt x="50" y="56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0" y="42"/>
                  </a:lnTo>
                  <a:lnTo>
                    <a:pt x="48" y="35"/>
                  </a:lnTo>
                  <a:lnTo>
                    <a:pt x="44" y="31"/>
                  </a:lnTo>
                  <a:lnTo>
                    <a:pt x="41" y="76"/>
                  </a:lnTo>
                  <a:lnTo>
                    <a:pt x="37" y="76"/>
                  </a:lnTo>
                  <a:lnTo>
                    <a:pt x="31" y="80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5" y="80"/>
                  </a:lnTo>
                  <a:lnTo>
                    <a:pt x="9" y="78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4" y="71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2" y="84"/>
                  </a:lnTo>
                  <a:lnTo>
                    <a:pt x="9" y="99"/>
                  </a:lnTo>
                  <a:lnTo>
                    <a:pt x="18" y="116"/>
                  </a:lnTo>
                  <a:lnTo>
                    <a:pt x="20" y="123"/>
                  </a:lnTo>
                  <a:lnTo>
                    <a:pt x="18" y="130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20" y="143"/>
                  </a:lnTo>
                  <a:lnTo>
                    <a:pt x="18" y="149"/>
                  </a:lnTo>
                  <a:lnTo>
                    <a:pt x="20" y="149"/>
                  </a:lnTo>
                  <a:lnTo>
                    <a:pt x="20" y="147"/>
                  </a:lnTo>
                  <a:lnTo>
                    <a:pt x="26" y="147"/>
                  </a:lnTo>
                  <a:lnTo>
                    <a:pt x="26" y="151"/>
                  </a:lnTo>
                  <a:lnTo>
                    <a:pt x="27" y="151"/>
                  </a:lnTo>
                  <a:lnTo>
                    <a:pt x="31" y="155"/>
                  </a:lnTo>
                  <a:lnTo>
                    <a:pt x="38" y="157"/>
                  </a:lnTo>
                  <a:lnTo>
                    <a:pt x="41" y="153"/>
                  </a:lnTo>
                  <a:lnTo>
                    <a:pt x="44" y="151"/>
                  </a:lnTo>
                  <a:lnTo>
                    <a:pt x="55" y="151"/>
                  </a:lnTo>
                  <a:lnTo>
                    <a:pt x="64" y="149"/>
                  </a:lnTo>
                  <a:lnTo>
                    <a:pt x="64" y="147"/>
                  </a:lnTo>
                  <a:lnTo>
                    <a:pt x="75" y="147"/>
                  </a:lnTo>
                  <a:lnTo>
                    <a:pt x="82" y="147"/>
                  </a:lnTo>
                  <a:lnTo>
                    <a:pt x="96" y="149"/>
                  </a:lnTo>
                  <a:lnTo>
                    <a:pt x="98" y="147"/>
                  </a:lnTo>
                  <a:lnTo>
                    <a:pt x="105" y="147"/>
                  </a:lnTo>
                  <a:lnTo>
                    <a:pt x="107" y="144"/>
                  </a:lnTo>
                  <a:lnTo>
                    <a:pt x="116" y="144"/>
                  </a:lnTo>
                  <a:lnTo>
                    <a:pt x="139" y="130"/>
                  </a:lnTo>
                  <a:lnTo>
                    <a:pt x="152" y="119"/>
                  </a:lnTo>
                  <a:lnTo>
                    <a:pt x="163" y="110"/>
                  </a:lnTo>
                  <a:lnTo>
                    <a:pt x="163" y="105"/>
                  </a:lnTo>
                  <a:lnTo>
                    <a:pt x="172" y="98"/>
                  </a:lnTo>
                  <a:lnTo>
                    <a:pt x="172" y="93"/>
                  </a:lnTo>
                  <a:lnTo>
                    <a:pt x="187" y="80"/>
                  </a:lnTo>
                  <a:lnTo>
                    <a:pt x="193" y="70"/>
                  </a:lnTo>
                  <a:lnTo>
                    <a:pt x="197" y="59"/>
                  </a:lnTo>
                  <a:lnTo>
                    <a:pt x="193" y="59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79" y="60"/>
                  </a:lnTo>
                  <a:lnTo>
                    <a:pt x="172" y="52"/>
                  </a:lnTo>
                  <a:lnTo>
                    <a:pt x="179" y="46"/>
                  </a:lnTo>
                  <a:lnTo>
                    <a:pt x="187" y="46"/>
                  </a:lnTo>
                  <a:lnTo>
                    <a:pt x="187" y="43"/>
                  </a:lnTo>
                  <a:lnTo>
                    <a:pt x="187" y="35"/>
                  </a:lnTo>
                  <a:lnTo>
                    <a:pt x="187" y="26"/>
                  </a:lnTo>
                  <a:lnTo>
                    <a:pt x="183" y="15"/>
                  </a:lnTo>
                  <a:lnTo>
                    <a:pt x="186" y="11"/>
                  </a:lnTo>
                  <a:lnTo>
                    <a:pt x="183" y="10"/>
                  </a:lnTo>
                  <a:lnTo>
                    <a:pt x="181" y="3"/>
                  </a:lnTo>
                  <a:lnTo>
                    <a:pt x="179" y="0"/>
                  </a:lnTo>
                  <a:lnTo>
                    <a:pt x="172" y="3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94" name="Freeform 1531"/>
            <p:cNvSpPr>
              <a:spLocks/>
            </p:cNvSpPr>
            <p:nvPr/>
          </p:nvSpPr>
          <p:spPr bwMode="auto">
            <a:xfrm>
              <a:off x="2573" y="2584"/>
              <a:ext cx="197" cy="157"/>
            </a:xfrm>
            <a:custGeom>
              <a:avLst/>
              <a:gdLst>
                <a:gd name="T0" fmla="*/ 149 w 197"/>
                <a:gd name="T1" fmla="*/ 5 h 157"/>
                <a:gd name="T2" fmla="*/ 138 w 197"/>
                <a:gd name="T3" fmla="*/ 11 h 157"/>
                <a:gd name="T4" fmla="*/ 133 w 197"/>
                <a:gd name="T5" fmla="*/ 14 h 157"/>
                <a:gd name="T6" fmla="*/ 126 w 197"/>
                <a:gd name="T7" fmla="*/ 20 h 157"/>
                <a:gd name="T8" fmla="*/ 122 w 197"/>
                <a:gd name="T9" fmla="*/ 28 h 157"/>
                <a:gd name="T10" fmla="*/ 109 w 197"/>
                <a:gd name="T11" fmla="*/ 42 h 157"/>
                <a:gd name="T12" fmla="*/ 96 w 197"/>
                <a:gd name="T13" fmla="*/ 42 h 157"/>
                <a:gd name="T14" fmla="*/ 82 w 197"/>
                <a:gd name="T15" fmla="*/ 37 h 157"/>
                <a:gd name="T16" fmla="*/ 75 w 197"/>
                <a:gd name="T17" fmla="*/ 46 h 157"/>
                <a:gd name="T18" fmla="*/ 64 w 197"/>
                <a:gd name="T19" fmla="*/ 52 h 157"/>
                <a:gd name="T20" fmla="*/ 56 w 197"/>
                <a:gd name="T21" fmla="*/ 54 h 157"/>
                <a:gd name="T22" fmla="*/ 50 w 197"/>
                <a:gd name="T23" fmla="*/ 50 h 157"/>
                <a:gd name="T24" fmla="*/ 50 w 197"/>
                <a:gd name="T25" fmla="*/ 42 h 157"/>
                <a:gd name="T26" fmla="*/ 44 w 197"/>
                <a:gd name="T27" fmla="*/ 31 h 157"/>
                <a:gd name="T28" fmla="*/ 37 w 197"/>
                <a:gd name="T29" fmla="*/ 76 h 157"/>
                <a:gd name="T30" fmla="*/ 30 w 197"/>
                <a:gd name="T31" fmla="*/ 82 h 157"/>
                <a:gd name="T32" fmla="*/ 20 w 197"/>
                <a:gd name="T33" fmla="*/ 80 h 157"/>
                <a:gd name="T34" fmla="*/ 9 w 197"/>
                <a:gd name="T35" fmla="*/ 78 h 157"/>
                <a:gd name="T36" fmla="*/ 7 w 197"/>
                <a:gd name="T37" fmla="*/ 71 h 157"/>
                <a:gd name="T38" fmla="*/ 2 w 197"/>
                <a:gd name="T39" fmla="*/ 76 h 157"/>
                <a:gd name="T40" fmla="*/ 2 w 197"/>
                <a:gd name="T41" fmla="*/ 84 h 157"/>
                <a:gd name="T42" fmla="*/ 18 w 197"/>
                <a:gd name="T43" fmla="*/ 116 h 157"/>
                <a:gd name="T44" fmla="*/ 18 w 197"/>
                <a:gd name="T45" fmla="*/ 130 h 157"/>
                <a:gd name="T46" fmla="*/ 14 w 197"/>
                <a:gd name="T47" fmla="*/ 132 h 157"/>
                <a:gd name="T48" fmla="*/ 18 w 197"/>
                <a:gd name="T49" fmla="*/ 149 h 157"/>
                <a:gd name="T50" fmla="*/ 20 w 197"/>
                <a:gd name="T51" fmla="*/ 147 h 157"/>
                <a:gd name="T52" fmla="*/ 26 w 197"/>
                <a:gd name="T53" fmla="*/ 151 h 157"/>
                <a:gd name="T54" fmla="*/ 31 w 197"/>
                <a:gd name="T55" fmla="*/ 155 h 157"/>
                <a:gd name="T56" fmla="*/ 41 w 197"/>
                <a:gd name="T57" fmla="*/ 153 h 157"/>
                <a:gd name="T58" fmla="*/ 55 w 197"/>
                <a:gd name="T59" fmla="*/ 151 h 157"/>
                <a:gd name="T60" fmla="*/ 64 w 197"/>
                <a:gd name="T61" fmla="*/ 147 h 157"/>
                <a:gd name="T62" fmla="*/ 82 w 197"/>
                <a:gd name="T63" fmla="*/ 147 h 157"/>
                <a:gd name="T64" fmla="*/ 98 w 197"/>
                <a:gd name="T65" fmla="*/ 147 h 157"/>
                <a:gd name="T66" fmla="*/ 107 w 197"/>
                <a:gd name="T67" fmla="*/ 144 h 157"/>
                <a:gd name="T68" fmla="*/ 139 w 197"/>
                <a:gd name="T69" fmla="*/ 130 h 157"/>
                <a:gd name="T70" fmla="*/ 163 w 197"/>
                <a:gd name="T71" fmla="*/ 110 h 157"/>
                <a:gd name="T72" fmla="*/ 172 w 197"/>
                <a:gd name="T73" fmla="*/ 98 h 157"/>
                <a:gd name="T74" fmla="*/ 187 w 197"/>
                <a:gd name="T75" fmla="*/ 80 h 157"/>
                <a:gd name="T76" fmla="*/ 197 w 197"/>
                <a:gd name="T77" fmla="*/ 59 h 157"/>
                <a:gd name="T78" fmla="*/ 187 w 197"/>
                <a:gd name="T79" fmla="*/ 56 h 157"/>
                <a:gd name="T80" fmla="*/ 179 w 197"/>
                <a:gd name="T81" fmla="*/ 60 h 157"/>
                <a:gd name="T82" fmla="*/ 179 w 197"/>
                <a:gd name="T83" fmla="*/ 46 h 157"/>
                <a:gd name="T84" fmla="*/ 187 w 197"/>
                <a:gd name="T85" fmla="*/ 43 h 157"/>
                <a:gd name="T86" fmla="*/ 187 w 197"/>
                <a:gd name="T87" fmla="*/ 26 h 157"/>
                <a:gd name="T88" fmla="*/ 186 w 197"/>
                <a:gd name="T89" fmla="*/ 11 h 157"/>
                <a:gd name="T90" fmla="*/ 181 w 197"/>
                <a:gd name="T91" fmla="*/ 3 h 157"/>
                <a:gd name="T92" fmla="*/ 172 w 197"/>
                <a:gd name="T93" fmla="*/ 3 h 157"/>
                <a:gd name="T94" fmla="*/ 157 w 197"/>
                <a:gd name="T95" fmla="*/ 0 h 1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7"/>
                <a:gd name="T145" fmla="*/ 0 h 157"/>
                <a:gd name="T146" fmla="*/ 197 w 197"/>
                <a:gd name="T147" fmla="*/ 157 h 1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7" h="157">
                  <a:moveTo>
                    <a:pt x="153" y="0"/>
                  </a:moveTo>
                  <a:lnTo>
                    <a:pt x="149" y="5"/>
                  </a:lnTo>
                  <a:lnTo>
                    <a:pt x="145" y="5"/>
                  </a:lnTo>
                  <a:lnTo>
                    <a:pt x="138" y="11"/>
                  </a:lnTo>
                  <a:lnTo>
                    <a:pt x="135" y="11"/>
                  </a:lnTo>
                  <a:lnTo>
                    <a:pt x="133" y="14"/>
                  </a:lnTo>
                  <a:lnTo>
                    <a:pt x="130" y="15"/>
                  </a:lnTo>
                  <a:lnTo>
                    <a:pt x="126" y="20"/>
                  </a:lnTo>
                  <a:lnTo>
                    <a:pt x="126" y="26"/>
                  </a:lnTo>
                  <a:lnTo>
                    <a:pt x="122" y="28"/>
                  </a:lnTo>
                  <a:lnTo>
                    <a:pt x="115" y="31"/>
                  </a:lnTo>
                  <a:lnTo>
                    <a:pt x="109" y="42"/>
                  </a:lnTo>
                  <a:lnTo>
                    <a:pt x="103" y="42"/>
                  </a:lnTo>
                  <a:lnTo>
                    <a:pt x="96" y="42"/>
                  </a:lnTo>
                  <a:lnTo>
                    <a:pt x="89" y="42"/>
                  </a:lnTo>
                  <a:lnTo>
                    <a:pt x="82" y="37"/>
                  </a:lnTo>
                  <a:lnTo>
                    <a:pt x="75" y="37"/>
                  </a:lnTo>
                  <a:lnTo>
                    <a:pt x="75" y="46"/>
                  </a:lnTo>
                  <a:lnTo>
                    <a:pt x="68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56" y="54"/>
                  </a:lnTo>
                  <a:lnTo>
                    <a:pt x="50" y="56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0" y="42"/>
                  </a:lnTo>
                  <a:lnTo>
                    <a:pt x="48" y="35"/>
                  </a:lnTo>
                  <a:lnTo>
                    <a:pt x="44" y="31"/>
                  </a:lnTo>
                  <a:lnTo>
                    <a:pt x="41" y="76"/>
                  </a:lnTo>
                  <a:lnTo>
                    <a:pt x="37" y="76"/>
                  </a:lnTo>
                  <a:lnTo>
                    <a:pt x="31" y="80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5" y="80"/>
                  </a:lnTo>
                  <a:lnTo>
                    <a:pt x="9" y="78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4" y="71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2" y="84"/>
                  </a:lnTo>
                  <a:lnTo>
                    <a:pt x="9" y="99"/>
                  </a:lnTo>
                  <a:lnTo>
                    <a:pt x="18" y="116"/>
                  </a:lnTo>
                  <a:lnTo>
                    <a:pt x="20" y="123"/>
                  </a:lnTo>
                  <a:lnTo>
                    <a:pt x="18" y="130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20" y="143"/>
                  </a:lnTo>
                  <a:lnTo>
                    <a:pt x="18" y="149"/>
                  </a:lnTo>
                  <a:lnTo>
                    <a:pt x="20" y="149"/>
                  </a:lnTo>
                  <a:lnTo>
                    <a:pt x="20" y="147"/>
                  </a:lnTo>
                  <a:lnTo>
                    <a:pt x="26" y="147"/>
                  </a:lnTo>
                  <a:lnTo>
                    <a:pt x="26" y="151"/>
                  </a:lnTo>
                  <a:lnTo>
                    <a:pt x="27" y="151"/>
                  </a:lnTo>
                  <a:lnTo>
                    <a:pt x="31" y="155"/>
                  </a:lnTo>
                  <a:lnTo>
                    <a:pt x="38" y="157"/>
                  </a:lnTo>
                  <a:lnTo>
                    <a:pt x="41" y="153"/>
                  </a:lnTo>
                  <a:lnTo>
                    <a:pt x="44" y="151"/>
                  </a:lnTo>
                  <a:lnTo>
                    <a:pt x="55" y="151"/>
                  </a:lnTo>
                  <a:lnTo>
                    <a:pt x="64" y="149"/>
                  </a:lnTo>
                  <a:lnTo>
                    <a:pt x="64" y="147"/>
                  </a:lnTo>
                  <a:lnTo>
                    <a:pt x="75" y="147"/>
                  </a:lnTo>
                  <a:lnTo>
                    <a:pt x="82" y="147"/>
                  </a:lnTo>
                  <a:lnTo>
                    <a:pt x="96" y="149"/>
                  </a:lnTo>
                  <a:lnTo>
                    <a:pt x="98" y="147"/>
                  </a:lnTo>
                  <a:lnTo>
                    <a:pt x="105" y="147"/>
                  </a:lnTo>
                  <a:lnTo>
                    <a:pt x="107" y="144"/>
                  </a:lnTo>
                  <a:lnTo>
                    <a:pt x="116" y="144"/>
                  </a:lnTo>
                  <a:lnTo>
                    <a:pt x="139" y="130"/>
                  </a:lnTo>
                  <a:lnTo>
                    <a:pt x="152" y="119"/>
                  </a:lnTo>
                  <a:lnTo>
                    <a:pt x="163" y="110"/>
                  </a:lnTo>
                  <a:lnTo>
                    <a:pt x="163" y="105"/>
                  </a:lnTo>
                  <a:lnTo>
                    <a:pt x="172" y="98"/>
                  </a:lnTo>
                  <a:lnTo>
                    <a:pt x="172" y="93"/>
                  </a:lnTo>
                  <a:lnTo>
                    <a:pt x="187" y="80"/>
                  </a:lnTo>
                  <a:lnTo>
                    <a:pt x="193" y="70"/>
                  </a:lnTo>
                  <a:lnTo>
                    <a:pt x="197" y="59"/>
                  </a:lnTo>
                  <a:lnTo>
                    <a:pt x="193" y="59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79" y="60"/>
                  </a:lnTo>
                  <a:lnTo>
                    <a:pt x="172" y="52"/>
                  </a:lnTo>
                  <a:lnTo>
                    <a:pt x="179" y="46"/>
                  </a:lnTo>
                  <a:lnTo>
                    <a:pt x="187" y="46"/>
                  </a:lnTo>
                  <a:lnTo>
                    <a:pt x="187" y="43"/>
                  </a:lnTo>
                  <a:lnTo>
                    <a:pt x="187" y="35"/>
                  </a:lnTo>
                  <a:lnTo>
                    <a:pt x="187" y="26"/>
                  </a:lnTo>
                  <a:lnTo>
                    <a:pt x="183" y="15"/>
                  </a:lnTo>
                  <a:lnTo>
                    <a:pt x="186" y="11"/>
                  </a:lnTo>
                  <a:lnTo>
                    <a:pt x="183" y="10"/>
                  </a:lnTo>
                  <a:lnTo>
                    <a:pt x="181" y="3"/>
                  </a:lnTo>
                  <a:lnTo>
                    <a:pt x="179" y="0"/>
                  </a:lnTo>
                  <a:lnTo>
                    <a:pt x="172" y="3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6" name="Group 1535"/>
          <p:cNvGrpSpPr>
            <a:grpSpLocks/>
          </p:cNvGrpSpPr>
          <p:nvPr/>
        </p:nvGrpSpPr>
        <p:grpSpPr bwMode="auto">
          <a:xfrm>
            <a:off x="4828823" y="3196168"/>
            <a:ext cx="38100" cy="36689"/>
            <a:chOff x="2699" y="2662"/>
            <a:chExt cx="27" cy="26"/>
          </a:xfrm>
        </p:grpSpPr>
        <p:sp>
          <p:nvSpPr>
            <p:cNvPr id="142391" name="Freeform 1533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26 w 27"/>
                <a:gd name="T1" fmla="*/ 17 h 26"/>
                <a:gd name="T2" fmla="*/ 13 w 27"/>
                <a:gd name="T3" fmla="*/ 20 h 26"/>
                <a:gd name="T4" fmla="*/ 11 w 27"/>
                <a:gd name="T5" fmla="*/ 26 h 26"/>
                <a:gd name="T6" fmla="*/ 4 w 27"/>
                <a:gd name="T7" fmla="*/ 24 h 26"/>
                <a:gd name="T8" fmla="*/ 1 w 27"/>
                <a:gd name="T9" fmla="*/ 16 h 26"/>
                <a:gd name="T10" fmla="*/ 0 w 27"/>
                <a:gd name="T11" fmla="*/ 13 h 26"/>
                <a:gd name="T12" fmla="*/ 1 w 27"/>
                <a:gd name="T13" fmla="*/ 11 h 26"/>
                <a:gd name="T14" fmla="*/ 7 w 27"/>
                <a:gd name="T15" fmla="*/ 4 h 26"/>
                <a:gd name="T16" fmla="*/ 19 w 27"/>
                <a:gd name="T17" fmla="*/ 0 h 26"/>
                <a:gd name="T18" fmla="*/ 23 w 27"/>
                <a:gd name="T19" fmla="*/ 3 h 26"/>
                <a:gd name="T20" fmla="*/ 27 w 27"/>
                <a:gd name="T21" fmla="*/ 9 h 26"/>
                <a:gd name="T22" fmla="*/ 26 w 27"/>
                <a:gd name="T23" fmla="*/ 13 h 26"/>
                <a:gd name="T24" fmla="*/ 26 w 27"/>
                <a:gd name="T25" fmla="*/ 17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26" y="17"/>
                  </a:move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92" name="Freeform 1534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26 w 27"/>
                <a:gd name="T1" fmla="*/ 17 h 26"/>
                <a:gd name="T2" fmla="*/ 13 w 27"/>
                <a:gd name="T3" fmla="*/ 20 h 26"/>
                <a:gd name="T4" fmla="*/ 11 w 27"/>
                <a:gd name="T5" fmla="*/ 26 h 26"/>
                <a:gd name="T6" fmla="*/ 4 w 27"/>
                <a:gd name="T7" fmla="*/ 24 h 26"/>
                <a:gd name="T8" fmla="*/ 1 w 27"/>
                <a:gd name="T9" fmla="*/ 16 h 26"/>
                <a:gd name="T10" fmla="*/ 0 w 27"/>
                <a:gd name="T11" fmla="*/ 13 h 26"/>
                <a:gd name="T12" fmla="*/ 1 w 27"/>
                <a:gd name="T13" fmla="*/ 11 h 26"/>
                <a:gd name="T14" fmla="*/ 7 w 27"/>
                <a:gd name="T15" fmla="*/ 4 h 26"/>
                <a:gd name="T16" fmla="*/ 19 w 27"/>
                <a:gd name="T17" fmla="*/ 0 h 26"/>
                <a:gd name="T18" fmla="*/ 23 w 27"/>
                <a:gd name="T19" fmla="*/ 3 h 26"/>
                <a:gd name="T20" fmla="*/ 27 w 27"/>
                <a:gd name="T21" fmla="*/ 9 h 26"/>
                <a:gd name="T22" fmla="*/ 26 w 27"/>
                <a:gd name="T23" fmla="*/ 13 h 26"/>
                <a:gd name="T24" fmla="*/ 26 w 27"/>
                <a:gd name="T25" fmla="*/ 17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26" y="17"/>
                  </a:move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7" name="Group 1538"/>
          <p:cNvGrpSpPr>
            <a:grpSpLocks/>
          </p:cNvGrpSpPr>
          <p:nvPr/>
        </p:nvGrpSpPr>
        <p:grpSpPr bwMode="auto">
          <a:xfrm>
            <a:off x="4755445" y="2360790"/>
            <a:ext cx="280812" cy="303388"/>
            <a:chOff x="2647" y="2070"/>
            <a:chExt cx="199" cy="215"/>
          </a:xfrm>
        </p:grpSpPr>
        <p:sp>
          <p:nvSpPr>
            <p:cNvPr id="142389" name="Freeform 1536"/>
            <p:cNvSpPr>
              <a:spLocks/>
            </p:cNvSpPr>
            <p:nvPr/>
          </p:nvSpPr>
          <p:spPr bwMode="auto">
            <a:xfrm>
              <a:off x="2647" y="2070"/>
              <a:ext cx="199" cy="215"/>
            </a:xfrm>
            <a:custGeom>
              <a:avLst/>
              <a:gdLst>
                <a:gd name="T0" fmla="*/ 173 w 199"/>
                <a:gd name="T1" fmla="*/ 1 h 215"/>
                <a:gd name="T2" fmla="*/ 180 w 199"/>
                <a:gd name="T3" fmla="*/ 11 h 215"/>
                <a:gd name="T4" fmla="*/ 185 w 199"/>
                <a:gd name="T5" fmla="*/ 38 h 215"/>
                <a:gd name="T6" fmla="*/ 197 w 199"/>
                <a:gd name="T7" fmla="*/ 46 h 215"/>
                <a:gd name="T8" fmla="*/ 197 w 199"/>
                <a:gd name="T9" fmla="*/ 55 h 215"/>
                <a:gd name="T10" fmla="*/ 188 w 199"/>
                <a:gd name="T11" fmla="*/ 56 h 215"/>
                <a:gd name="T12" fmla="*/ 183 w 199"/>
                <a:gd name="T13" fmla="*/ 59 h 215"/>
                <a:gd name="T14" fmla="*/ 180 w 199"/>
                <a:gd name="T15" fmla="*/ 72 h 215"/>
                <a:gd name="T16" fmla="*/ 173 w 199"/>
                <a:gd name="T17" fmla="*/ 101 h 215"/>
                <a:gd name="T18" fmla="*/ 167 w 199"/>
                <a:gd name="T19" fmla="*/ 111 h 215"/>
                <a:gd name="T20" fmla="*/ 160 w 199"/>
                <a:gd name="T21" fmla="*/ 129 h 215"/>
                <a:gd name="T22" fmla="*/ 154 w 199"/>
                <a:gd name="T23" fmla="*/ 132 h 215"/>
                <a:gd name="T24" fmla="*/ 150 w 199"/>
                <a:gd name="T25" fmla="*/ 140 h 215"/>
                <a:gd name="T26" fmla="*/ 149 w 199"/>
                <a:gd name="T27" fmla="*/ 157 h 215"/>
                <a:gd name="T28" fmla="*/ 135 w 199"/>
                <a:gd name="T29" fmla="*/ 160 h 215"/>
                <a:gd name="T30" fmla="*/ 143 w 199"/>
                <a:gd name="T31" fmla="*/ 170 h 215"/>
                <a:gd name="T32" fmla="*/ 160 w 199"/>
                <a:gd name="T33" fmla="*/ 184 h 215"/>
                <a:gd name="T34" fmla="*/ 165 w 199"/>
                <a:gd name="T35" fmla="*/ 194 h 215"/>
                <a:gd name="T36" fmla="*/ 169 w 199"/>
                <a:gd name="T37" fmla="*/ 202 h 215"/>
                <a:gd name="T38" fmla="*/ 165 w 199"/>
                <a:gd name="T39" fmla="*/ 198 h 215"/>
                <a:gd name="T40" fmla="*/ 150 w 199"/>
                <a:gd name="T41" fmla="*/ 205 h 215"/>
                <a:gd name="T42" fmla="*/ 142 w 199"/>
                <a:gd name="T43" fmla="*/ 213 h 215"/>
                <a:gd name="T44" fmla="*/ 125 w 199"/>
                <a:gd name="T45" fmla="*/ 213 h 215"/>
                <a:gd name="T46" fmla="*/ 119 w 199"/>
                <a:gd name="T47" fmla="*/ 213 h 215"/>
                <a:gd name="T48" fmla="*/ 108 w 199"/>
                <a:gd name="T49" fmla="*/ 213 h 215"/>
                <a:gd name="T50" fmla="*/ 94 w 199"/>
                <a:gd name="T51" fmla="*/ 202 h 215"/>
                <a:gd name="T52" fmla="*/ 91 w 199"/>
                <a:gd name="T53" fmla="*/ 205 h 215"/>
                <a:gd name="T54" fmla="*/ 84 w 199"/>
                <a:gd name="T55" fmla="*/ 202 h 215"/>
                <a:gd name="T56" fmla="*/ 80 w 199"/>
                <a:gd name="T57" fmla="*/ 206 h 215"/>
                <a:gd name="T58" fmla="*/ 71 w 199"/>
                <a:gd name="T59" fmla="*/ 202 h 215"/>
                <a:gd name="T60" fmla="*/ 65 w 199"/>
                <a:gd name="T61" fmla="*/ 196 h 215"/>
                <a:gd name="T62" fmla="*/ 57 w 199"/>
                <a:gd name="T63" fmla="*/ 185 h 215"/>
                <a:gd name="T64" fmla="*/ 53 w 199"/>
                <a:gd name="T65" fmla="*/ 177 h 215"/>
                <a:gd name="T66" fmla="*/ 48 w 199"/>
                <a:gd name="T67" fmla="*/ 173 h 215"/>
                <a:gd name="T68" fmla="*/ 38 w 199"/>
                <a:gd name="T69" fmla="*/ 164 h 215"/>
                <a:gd name="T70" fmla="*/ 27 w 199"/>
                <a:gd name="T71" fmla="*/ 160 h 215"/>
                <a:gd name="T72" fmla="*/ 20 w 199"/>
                <a:gd name="T73" fmla="*/ 156 h 215"/>
                <a:gd name="T74" fmla="*/ 18 w 199"/>
                <a:gd name="T75" fmla="*/ 150 h 215"/>
                <a:gd name="T76" fmla="*/ 20 w 199"/>
                <a:gd name="T77" fmla="*/ 146 h 215"/>
                <a:gd name="T78" fmla="*/ 11 w 199"/>
                <a:gd name="T79" fmla="*/ 132 h 215"/>
                <a:gd name="T80" fmla="*/ 11 w 199"/>
                <a:gd name="T81" fmla="*/ 125 h 215"/>
                <a:gd name="T82" fmla="*/ 6 w 199"/>
                <a:gd name="T83" fmla="*/ 117 h 215"/>
                <a:gd name="T84" fmla="*/ 4 w 199"/>
                <a:gd name="T85" fmla="*/ 111 h 215"/>
                <a:gd name="T86" fmla="*/ 0 w 199"/>
                <a:gd name="T87" fmla="*/ 111 h 215"/>
                <a:gd name="T88" fmla="*/ 4 w 199"/>
                <a:gd name="T89" fmla="*/ 101 h 215"/>
                <a:gd name="T90" fmla="*/ 6 w 199"/>
                <a:gd name="T91" fmla="*/ 91 h 215"/>
                <a:gd name="T92" fmla="*/ 6 w 199"/>
                <a:gd name="T93" fmla="*/ 84 h 215"/>
                <a:gd name="T94" fmla="*/ 9 w 199"/>
                <a:gd name="T95" fmla="*/ 76 h 215"/>
                <a:gd name="T96" fmla="*/ 23 w 199"/>
                <a:gd name="T97" fmla="*/ 72 h 215"/>
                <a:gd name="T98" fmla="*/ 23 w 199"/>
                <a:gd name="T99" fmla="*/ 24 h 215"/>
                <a:gd name="T100" fmla="*/ 34 w 199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9"/>
                <a:gd name="T154" fmla="*/ 0 h 215"/>
                <a:gd name="T155" fmla="*/ 199 w 199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9" h="215">
                  <a:moveTo>
                    <a:pt x="34" y="0"/>
                  </a:moveTo>
                  <a:lnTo>
                    <a:pt x="173" y="1"/>
                  </a:lnTo>
                  <a:lnTo>
                    <a:pt x="176" y="7"/>
                  </a:lnTo>
                  <a:lnTo>
                    <a:pt x="180" y="11"/>
                  </a:lnTo>
                  <a:lnTo>
                    <a:pt x="179" y="11"/>
                  </a:lnTo>
                  <a:lnTo>
                    <a:pt x="185" y="38"/>
                  </a:lnTo>
                  <a:lnTo>
                    <a:pt x="190" y="42"/>
                  </a:lnTo>
                  <a:lnTo>
                    <a:pt x="197" y="46"/>
                  </a:lnTo>
                  <a:lnTo>
                    <a:pt x="199" y="48"/>
                  </a:lnTo>
                  <a:lnTo>
                    <a:pt x="197" y="55"/>
                  </a:lnTo>
                  <a:lnTo>
                    <a:pt x="191" y="52"/>
                  </a:lnTo>
                  <a:lnTo>
                    <a:pt x="188" y="56"/>
                  </a:lnTo>
                  <a:lnTo>
                    <a:pt x="188" y="59"/>
                  </a:lnTo>
                  <a:lnTo>
                    <a:pt x="183" y="59"/>
                  </a:lnTo>
                  <a:lnTo>
                    <a:pt x="180" y="66"/>
                  </a:lnTo>
                  <a:lnTo>
                    <a:pt x="180" y="72"/>
                  </a:lnTo>
                  <a:lnTo>
                    <a:pt x="176" y="87"/>
                  </a:lnTo>
                  <a:lnTo>
                    <a:pt x="173" y="101"/>
                  </a:lnTo>
                  <a:lnTo>
                    <a:pt x="172" y="108"/>
                  </a:lnTo>
                  <a:lnTo>
                    <a:pt x="167" y="111"/>
                  </a:lnTo>
                  <a:lnTo>
                    <a:pt x="162" y="119"/>
                  </a:lnTo>
                  <a:lnTo>
                    <a:pt x="160" y="129"/>
                  </a:lnTo>
                  <a:lnTo>
                    <a:pt x="158" y="132"/>
                  </a:lnTo>
                  <a:lnTo>
                    <a:pt x="154" y="132"/>
                  </a:lnTo>
                  <a:lnTo>
                    <a:pt x="150" y="136"/>
                  </a:lnTo>
                  <a:lnTo>
                    <a:pt x="150" y="140"/>
                  </a:lnTo>
                  <a:lnTo>
                    <a:pt x="149" y="145"/>
                  </a:lnTo>
                  <a:lnTo>
                    <a:pt x="149" y="157"/>
                  </a:lnTo>
                  <a:lnTo>
                    <a:pt x="143" y="160"/>
                  </a:lnTo>
                  <a:lnTo>
                    <a:pt x="135" y="160"/>
                  </a:lnTo>
                  <a:lnTo>
                    <a:pt x="135" y="166"/>
                  </a:lnTo>
                  <a:lnTo>
                    <a:pt x="143" y="170"/>
                  </a:lnTo>
                  <a:lnTo>
                    <a:pt x="150" y="177"/>
                  </a:lnTo>
                  <a:lnTo>
                    <a:pt x="160" y="184"/>
                  </a:lnTo>
                  <a:lnTo>
                    <a:pt x="162" y="189"/>
                  </a:lnTo>
                  <a:lnTo>
                    <a:pt x="165" y="194"/>
                  </a:lnTo>
                  <a:lnTo>
                    <a:pt x="169" y="194"/>
                  </a:lnTo>
                  <a:lnTo>
                    <a:pt x="169" y="202"/>
                  </a:lnTo>
                  <a:lnTo>
                    <a:pt x="167" y="202"/>
                  </a:lnTo>
                  <a:lnTo>
                    <a:pt x="165" y="198"/>
                  </a:lnTo>
                  <a:lnTo>
                    <a:pt x="158" y="202"/>
                  </a:lnTo>
                  <a:lnTo>
                    <a:pt x="150" y="205"/>
                  </a:lnTo>
                  <a:lnTo>
                    <a:pt x="149" y="209"/>
                  </a:lnTo>
                  <a:lnTo>
                    <a:pt x="142" y="213"/>
                  </a:lnTo>
                  <a:lnTo>
                    <a:pt x="132" y="213"/>
                  </a:lnTo>
                  <a:lnTo>
                    <a:pt x="125" y="213"/>
                  </a:lnTo>
                  <a:lnTo>
                    <a:pt x="124" y="215"/>
                  </a:lnTo>
                  <a:lnTo>
                    <a:pt x="119" y="213"/>
                  </a:lnTo>
                  <a:lnTo>
                    <a:pt x="109" y="211"/>
                  </a:lnTo>
                  <a:lnTo>
                    <a:pt x="108" y="213"/>
                  </a:lnTo>
                  <a:lnTo>
                    <a:pt x="98" y="206"/>
                  </a:lnTo>
                  <a:lnTo>
                    <a:pt x="94" y="202"/>
                  </a:lnTo>
                  <a:lnTo>
                    <a:pt x="91" y="202"/>
                  </a:lnTo>
                  <a:lnTo>
                    <a:pt x="91" y="205"/>
                  </a:lnTo>
                  <a:lnTo>
                    <a:pt x="84" y="205"/>
                  </a:lnTo>
                  <a:lnTo>
                    <a:pt x="84" y="202"/>
                  </a:lnTo>
                  <a:lnTo>
                    <a:pt x="82" y="205"/>
                  </a:lnTo>
                  <a:lnTo>
                    <a:pt x="80" y="206"/>
                  </a:lnTo>
                  <a:lnTo>
                    <a:pt x="75" y="205"/>
                  </a:lnTo>
                  <a:lnTo>
                    <a:pt x="71" y="202"/>
                  </a:lnTo>
                  <a:lnTo>
                    <a:pt x="71" y="198"/>
                  </a:lnTo>
                  <a:lnTo>
                    <a:pt x="65" y="196"/>
                  </a:lnTo>
                  <a:lnTo>
                    <a:pt x="64" y="189"/>
                  </a:lnTo>
                  <a:lnTo>
                    <a:pt x="57" y="185"/>
                  </a:lnTo>
                  <a:lnTo>
                    <a:pt x="54" y="178"/>
                  </a:lnTo>
                  <a:lnTo>
                    <a:pt x="53" y="177"/>
                  </a:lnTo>
                  <a:lnTo>
                    <a:pt x="50" y="177"/>
                  </a:lnTo>
                  <a:lnTo>
                    <a:pt x="48" y="173"/>
                  </a:lnTo>
                  <a:lnTo>
                    <a:pt x="41" y="173"/>
                  </a:lnTo>
                  <a:lnTo>
                    <a:pt x="38" y="164"/>
                  </a:lnTo>
                  <a:lnTo>
                    <a:pt x="34" y="160"/>
                  </a:lnTo>
                  <a:lnTo>
                    <a:pt x="27" y="160"/>
                  </a:lnTo>
                  <a:lnTo>
                    <a:pt x="27" y="156"/>
                  </a:lnTo>
                  <a:lnTo>
                    <a:pt x="20" y="156"/>
                  </a:lnTo>
                  <a:lnTo>
                    <a:pt x="18" y="153"/>
                  </a:lnTo>
                  <a:lnTo>
                    <a:pt x="18" y="150"/>
                  </a:lnTo>
                  <a:lnTo>
                    <a:pt x="15" y="149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1" y="132"/>
                  </a:lnTo>
                  <a:lnTo>
                    <a:pt x="9" y="129"/>
                  </a:lnTo>
                  <a:lnTo>
                    <a:pt x="11" y="125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4" y="112"/>
                  </a:lnTo>
                  <a:lnTo>
                    <a:pt x="4" y="111"/>
                  </a:lnTo>
                  <a:lnTo>
                    <a:pt x="2" y="10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4" y="101"/>
                  </a:lnTo>
                  <a:lnTo>
                    <a:pt x="2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6" y="84"/>
                  </a:lnTo>
                  <a:lnTo>
                    <a:pt x="11" y="77"/>
                  </a:lnTo>
                  <a:lnTo>
                    <a:pt x="9" y="76"/>
                  </a:lnTo>
                  <a:lnTo>
                    <a:pt x="13" y="74"/>
                  </a:lnTo>
                  <a:lnTo>
                    <a:pt x="23" y="72"/>
                  </a:lnTo>
                  <a:lnTo>
                    <a:pt x="23" y="29"/>
                  </a:lnTo>
                  <a:lnTo>
                    <a:pt x="23" y="24"/>
                  </a:lnTo>
                  <a:lnTo>
                    <a:pt x="34" y="2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90" name="Freeform 1537"/>
            <p:cNvSpPr>
              <a:spLocks/>
            </p:cNvSpPr>
            <p:nvPr/>
          </p:nvSpPr>
          <p:spPr bwMode="auto">
            <a:xfrm>
              <a:off x="2647" y="2070"/>
              <a:ext cx="199" cy="215"/>
            </a:xfrm>
            <a:custGeom>
              <a:avLst/>
              <a:gdLst>
                <a:gd name="T0" fmla="*/ 173 w 199"/>
                <a:gd name="T1" fmla="*/ 1 h 215"/>
                <a:gd name="T2" fmla="*/ 180 w 199"/>
                <a:gd name="T3" fmla="*/ 11 h 215"/>
                <a:gd name="T4" fmla="*/ 185 w 199"/>
                <a:gd name="T5" fmla="*/ 38 h 215"/>
                <a:gd name="T6" fmla="*/ 197 w 199"/>
                <a:gd name="T7" fmla="*/ 46 h 215"/>
                <a:gd name="T8" fmla="*/ 197 w 199"/>
                <a:gd name="T9" fmla="*/ 55 h 215"/>
                <a:gd name="T10" fmla="*/ 188 w 199"/>
                <a:gd name="T11" fmla="*/ 56 h 215"/>
                <a:gd name="T12" fmla="*/ 183 w 199"/>
                <a:gd name="T13" fmla="*/ 59 h 215"/>
                <a:gd name="T14" fmla="*/ 180 w 199"/>
                <a:gd name="T15" fmla="*/ 72 h 215"/>
                <a:gd name="T16" fmla="*/ 173 w 199"/>
                <a:gd name="T17" fmla="*/ 101 h 215"/>
                <a:gd name="T18" fmla="*/ 167 w 199"/>
                <a:gd name="T19" fmla="*/ 111 h 215"/>
                <a:gd name="T20" fmla="*/ 160 w 199"/>
                <a:gd name="T21" fmla="*/ 129 h 215"/>
                <a:gd name="T22" fmla="*/ 154 w 199"/>
                <a:gd name="T23" fmla="*/ 132 h 215"/>
                <a:gd name="T24" fmla="*/ 150 w 199"/>
                <a:gd name="T25" fmla="*/ 140 h 215"/>
                <a:gd name="T26" fmla="*/ 149 w 199"/>
                <a:gd name="T27" fmla="*/ 157 h 215"/>
                <a:gd name="T28" fmla="*/ 135 w 199"/>
                <a:gd name="T29" fmla="*/ 160 h 215"/>
                <a:gd name="T30" fmla="*/ 143 w 199"/>
                <a:gd name="T31" fmla="*/ 170 h 215"/>
                <a:gd name="T32" fmla="*/ 160 w 199"/>
                <a:gd name="T33" fmla="*/ 184 h 215"/>
                <a:gd name="T34" fmla="*/ 165 w 199"/>
                <a:gd name="T35" fmla="*/ 194 h 215"/>
                <a:gd name="T36" fmla="*/ 169 w 199"/>
                <a:gd name="T37" fmla="*/ 202 h 215"/>
                <a:gd name="T38" fmla="*/ 165 w 199"/>
                <a:gd name="T39" fmla="*/ 198 h 215"/>
                <a:gd name="T40" fmla="*/ 150 w 199"/>
                <a:gd name="T41" fmla="*/ 205 h 215"/>
                <a:gd name="T42" fmla="*/ 142 w 199"/>
                <a:gd name="T43" fmla="*/ 213 h 215"/>
                <a:gd name="T44" fmla="*/ 125 w 199"/>
                <a:gd name="T45" fmla="*/ 213 h 215"/>
                <a:gd name="T46" fmla="*/ 119 w 199"/>
                <a:gd name="T47" fmla="*/ 213 h 215"/>
                <a:gd name="T48" fmla="*/ 108 w 199"/>
                <a:gd name="T49" fmla="*/ 213 h 215"/>
                <a:gd name="T50" fmla="*/ 94 w 199"/>
                <a:gd name="T51" fmla="*/ 202 h 215"/>
                <a:gd name="T52" fmla="*/ 91 w 199"/>
                <a:gd name="T53" fmla="*/ 205 h 215"/>
                <a:gd name="T54" fmla="*/ 84 w 199"/>
                <a:gd name="T55" fmla="*/ 202 h 215"/>
                <a:gd name="T56" fmla="*/ 80 w 199"/>
                <a:gd name="T57" fmla="*/ 206 h 215"/>
                <a:gd name="T58" fmla="*/ 71 w 199"/>
                <a:gd name="T59" fmla="*/ 202 h 215"/>
                <a:gd name="T60" fmla="*/ 65 w 199"/>
                <a:gd name="T61" fmla="*/ 196 h 215"/>
                <a:gd name="T62" fmla="*/ 57 w 199"/>
                <a:gd name="T63" fmla="*/ 185 h 215"/>
                <a:gd name="T64" fmla="*/ 53 w 199"/>
                <a:gd name="T65" fmla="*/ 177 h 215"/>
                <a:gd name="T66" fmla="*/ 48 w 199"/>
                <a:gd name="T67" fmla="*/ 173 h 215"/>
                <a:gd name="T68" fmla="*/ 38 w 199"/>
                <a:gd name="T69" fmla="*/ 164 h 215"/>
                <a:gd name="T70" fmla="*/ 27 w 199"/>
                <a:gd name="T71" fmla="*/ 160 h 215"/>
                <a:gd name="T72" fmla="*/ 20 w 199"/>
                <a:gd name="T73" fmla="*/ 156 h 215"/>
                <a:gd name="T74" fmla="*/ 18 w 199"/>
                <a:gd name="T75" fmla="*/ 150 h 215"/>
                <a:gd name="T76" fmla="*/ 20 w 199"/>
                <a:gd name="T77" fmla="*/ 146 h 215"/>
                <a:gd name="T78" fmla="*/ 11 w 199"/>
                <a:gd name="T79" fmla="*/ 132 h 215"/>
                <a:gd name="T80" fmla="*/ 11 w 199"/>
                <a:gd name="T81" fmla="*/ 125 h 215"/>
                <a:gd name="T82" fmla="*/ 6 w 199"/>
                <a:gd name="T83" fmla="*/ 117 h 215"/>
                <a:gd name="T84" fmla="*/ 4 w 199"/>
                <a:gd name="T85" fmla="*/ 111 h 215"/>
                <a:gd name="T86" fmla="*/ 0 w 199"/>
                <a:gd name="T87" fmla="*/ 111 h 215"/>
                <a:gd name="T88" fmla="*/ 4 w 199"/>
                <a:gd name="T89" fmla="*/ 101 h 215"/>
                <a:gd name="T90" fmla="*/ 6 w 199"/>
                <a:gd name="T91" fmla="*/ 91 h 215"/>
                <a:gd name="T92" fmla="*/ 6 w 199"/>
                <a:gd name="T93" fmla="*/ 84 h 215"/>
                <a:gd name="T94" fmla="*/ 9 w 199"/>
                <a:gd name="T95" fmla="*/ 76 h 215"/>
                <a:gd name="T96" fmla="*/ 23 w 199"/>
                <a:gd name="T97" fmla="*/ 72 h 215"/>
                <a:gd name="T98" fmla="*/ 23 w 199"/>
                <a:gd name="T99" fmla="*/ 24 h 215"/>
                <a:gd name="T100" fmla="*/ 34 w 199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9"/>
                <a:gd name="T154" fmla="*/ 0 h 215"/>
                <a:gd name="T155" fmla="*/ 199 w 199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9" h="215">
                  <a:moveTo>
                    <a:pt x="34" y="0"/>
                  </a:moveTo>
                  <a:lnTo>
                    <a:pt x="173" y="1"/>
                  </a:lnTo>
                  <a:lnTo>
                    <a:pt x="176" y="7"/>
                  </a:lnTo>
                  <a:lnTo>
                    <a:pt x="180" y="11"/>
                  </a:lnTo>
                  <a:lnTo>
                    <a:pt x="179" y="11"/>
                  </a:lnTo>
                  <a:lnTo>
                    <a:pt x="185" y="38"/>
                  </a:lnTo>
                  <a:lnTo>
                    <a:pt x="190" y="42"/>
                  </a:lnTo>
                  <a:lnTo>
                    <a:pt x="197" y="46"/>
                  </a:lnTo>
                  <a:lnTo>
                    <a:pt x="199" y="48"/>
                  </a:lnTo>
                  <a:lnTo>
                    <a:pt x="197" y="55"/>
                  </a:lnTo>
                  <a:lnTo>
                    <a:pt x="191" y="52"/>
                  </a:lnTo>
                  <a:lnTo>
                    <a:pt x="188" y="56"/>
                  </a:lnTo>
                  <a:lnTo>
                    <a:pt x="188" y="59"/>
                  </a:lnTo>
                  <a:lnTo>
                    <a:pt x="183" y="59"/>
                  </a:lnTo>
                  <a:lnTo>
                    <a:pt x="180" y="66"/>
                  </a:lnTo>
                  <a:lnTo>
                    <a:pt x="180" y="72"/>
                  </a:lnTo>
                  <a:lnTo>
                    <a:pt x="176" y="87"/>
                  </a:lnTo>
                  <a:lnTo>
                    <a:pt x="173" y="101"/>
                  </a:lnTo>
                  <a:lnTo>
                    <a:pt x="172" y="108"/>
                  </a:lnTo>
                  <a:lnTo>
                    <a:pt x="167" y="111"/>
                  </a:lnTo>
                  <a:lnTo>
                    <a:pt x="162" y="119"/>
                  </a:lnTo>
                  <a:lnTo>
                    <a:pt x="160" y="129"/>
                  </a:lnTo>
                  <a:lnTo>
                    <a:pt x="158" y="132"/>
                  </a:lnTo>
                  <a:lnTo>
                    <a:pt x="154" y="132"/>
                  </a:lnTo>
                  <a:lnTo>
                    <a:pt x="150" y="136"/>
                  </a:lnTo>
                  <a:lnTo>
                    <a:pt x="150" y="140"/>
                  </a:lnTo>
                  <a:lnTo>
                    <a:pt x="149" y="145"/>
                  </a:lnTo>
                  <a:lnTo>
                    <a:pt x="149" y="157"/>
                  </a:lnTo>
                  <a:lnTo>
                    <a:pt x="143" y="160"/>
                  </a:lnTo>
                  <a:lnTo>
                    <a:pt x="135" y="160"/>
                  </a:lnTo>
                  <a:lnTo>
                    <a:pt x="135" y="166"/>
                  </a:lnTo>
                  <a:lnTo>
                    <a:pt x="143" y="170"/>
                  </a:lnTo>
                  <a:lnTo>
                    <a:pt x="150" y="177"/>
                  </a:lnTo>
                  <a:lnTo>
                    <a:pt x="160" y="184"/>
                  </a:lnTo>
                  <a:lnTo>
                    <a:pt x="162" y="189"/>
                  </a:lnTo>
                  <a:lnTo>
                    <a:pt x="165" y="194"/>
                  </a:lnTo>
                  <a:lnTo>
                    <a:pt x="169" y="194"/>
                  </a:lnTo>
                  <a:lnTo>
                    <a:pt x="169" y="202"/>
                  </a:lnTo>
                  <a:lnTo>
                    <a:pt x="167" y="202"/>
                  </a:lnTo>
                  <a:lnTo>
                    <a:pt x="165" y="198"/>
                  </a:lnTo>
                  <a:lnTo>
                    <a:pt x="158" y="202"/>
                  </a:lnTo>
                  <a:lnTo>
                    <a:pt x="150" y="205"/>
                  </a:lnTo>
                  <a:lnTo>
                    <a:pt x="149" y="209"/>
                  </a:lnTo>
                  <a:lnTo>
                    <a:pt x="142" y="213"/>
                  </a:lnTo>
                  <a:lnTo>
                    <a:pt x="132" y="213"/>
                  </a:lnTo>
                  <a:lnTo>
                    <a:pt x="125" y="213"/>
                  </a:lnTo>
                  <a:lnTo>
                    <a:pt x="124" y="215"/>
                  </a:lnTo>
                  <a:lnTo>
                    <a:pt x="119" y="213"/>
                  </a:lnTo>
                  <a:lnTo>
                    <a:pt x="109" y="211"/>
                  </a:lnTo>
                  <a:lnTo>
                    <a:pt x="108" y="213"/>
                  </a:lnTo>
                  <a:lnTo>
                    <a:pt x="98" y="206"/>
                  </a:lnTo>
                  <a:lnTo>
                    <a:pt x="94" y="202"/>
                  </a:lnTo>
                  <a:lnTo>
                    <a:pt x="91" y="202"/>
                  </a:lnTo>
                  <a:lnTo>
                    <a:pt x="91" y="205"/>
                  </a:lnTo>
                  <a:lnTo>
                    <a:pt x="84" y="205"/>
                  </a:lnTo>
                  <a:lnTo>
                    <a:pt x="84" y="202"/>
                  </a:lnTo>
                  <a:lnTo>
                    <a:pt x="82" y="205"/>
                  </a:lnTo>
                  <a:lnTo>
                    <a:pt x="80" y="206"/>
                  </a:lnTo>
                  <a:lnTo>
                    <a:pt x="75" y="205"/>
                  </a:lnTo>
                  <a:lnTo>
                    <a:pt x="71" y="202"/>
                  </a:lnTo>
                  <a:lnTo>
                    <a:pt x="71" y="198"/>
                  </a:lnTo>
                  <a:lnTo>
                    <a:pt x="65" y="196"/>
                  </a:lnTo>
                  <a:lnTo>
                    <a:pt x="64" y="189"/>
                  </a:lnTo>
                  <a:lnTo>
                    <a:pt x="57" y="185"/>
                  </a:lnTo>
                  <a:lnTo>
                    <a:pt x="54" y="178"/>
                  </a:lnTo>
                  <a:lnTo>
                    <a:pt x="53" y="177"/>
                  </a:lnTo>
                  <a:lnTo>
                    <a:pt x="50" y="177"/>
                  </a:lnTo>
                  <a:lnTo>
                    <a:pt x="48" y="173"/>
                  </a:lnTo>
                  <a:lnTo>
                    <a:pt x="41" y="173"/>
                  </a:lnTo>
                  <a:lnTo>
                    <a:pt x="38" y="164"/>
                  </a:lnTo>
                  <a:lnTo>
                    <a:pt x="34" y="160"/>
                  </a:lnTo>
                  <a:lnTo>
                    <a:pt x="27" y="160"/>
                  </a:lnTo>
                  <a:lnTo>
                    <a:pt x="27" y="156"/>
                  </a:lnTo>
                  <a:lnTo>
                    <a:pt x="20" y="156"/>
                  </a:lnTo>
                  <a:lnTo>
                    <a:pt x="18" y="153"/>
                  </a:lnTo>
                  <a:lnTo>
                    <a:pt x="18" y="150"/>
                  </a:lnTo>
                  <a:lnTo>
                    <a:pt x="15" y="149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1" y="132"/>
                  </a:lnTo>
                  <a:lnTo>
                    <a:pt x="9" y="129"/>
                  </a:lnTo>
                  <a:lnTo>
                    <a:pt x="11" y="125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4" y="112"/>
                  </a:lnTo>
                  <a:lnTo>
                    <a:pt x="4" y="111"/>
                  </a:lnTo>
                  <a:lnTo>
                    <a:pt x="2" y="10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4" y="101"/>
                  </a:lnTo>
                  <a:lnTo>
                    <a:pt x="2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6" y="84"/>
                  </a:lnTo>
                  <a:lnTo>
                    <a:pt x="11" y="77"/>
                  </a:lnTo>
                  <a:lnTo>
                    <a:pt x="9" y="76"/>
                  </a:lnTo>
                  <a:lnTo>
                    <a:pt x="13" y="74"/>
                  </a:lnTo>
                  <a:lnTo>
                    <a:pt x="23" y="72"/>
                  </a:lnTo>
                  <a:lnTo>
                    <a:pt x="23" y="29"/>
                  </a:lnTo>
                  <a:lnTo>
                    <a:pt x="23" y="24"/>
                  </a:lnTo>
                  <a:lnTo>
                    <a:pt x="34" y="2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8" name="Group 1541"/>
          <p:cNvGrpSpPr>
            <a:grpSpLocks/>
          </p:cNvGrpSpPr>
          <p:nvPr/>
        </p:nvGrpSpPr>
        <p:grpSpPr bwMode="auto">
          <a:xfrm>
            <a:off x="4893734" y="3151012"/>
            <a:ext cx="25400" cy="19756"/>
            <a:chOff x="2745" y="2630"/>
            <a:chExt cx="18" cy="14"/>
          </a:xfrm>
        </p:grpSpPr>
        <p:sp>
          <p:nvSpPr>
            <p:cNvPr id="142387" name="Freeform 1539"/>
            <p:cNvSpPr>
              <a:spLocks/>
            </p:cNvSpPr>
            <p:nvPr/>
          </p:nvSpPr>
          <p:spPr bwMode="auto">
            <a:xfrm>
              <a:off x="2745" y="2630"/>
              <a:ext cx="18" cy="14"/>
            </a:xfrm>
            <a:custGeom>
              <a:avLst/>
              <a:gdLst>
                <a:gd name="T0" fmla="*/ 16 w 18"/>
                <a:gd name="T1" fmla="*/ 0 h 14"/>
                <a:gd name="T2" fmla="*/ 18 w 18"/>
                <a:gd name="T3" fmla="*/ 4 h 14"/>
                <a:gd name="T4" fmla="*/ 16 w 18"/>
                <a:gd name="T5" fmla="*/ 10 h 14"/>
                <a:gd name="T6" fmla="*/ 16 w 18"/>
                <a:gd name="T7" fmla="*/ 14 h 14"/>
                <a:gd name="T8" fmla="*/ 7 w 18"/>
                <a:gd name="T9" fmla="*/ 14 h 14"/>
                <a:gd name="T10" fmla="*/ 0 w 18"/>
                <a:gd name="T11" fmla="*/ 6 h 14"/>
                <a:gd name="T12" fmla="*/ 7 w 18"/>
                <a:gd name="T13" fmla="*/ 0 h 14"/>
                <a:gd name="T14" fmla="*/ 16 w 18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14"/>
                <a:gd name="T26" fmla="*/ 18 w 1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14">
                  <a:moveTo>
                    <a:pt x="16" y="0"/>
                  </a:moveTo>
                  <a:lnTo>
                    <a:pt x="18" y="4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7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88" name="Freeform 1540"/>
            <p:cNvSpPr>
              <a:spLocks/>
            </p:cNvSpPr>
            <p:nvPr/>
          </p:nvSpPr>
          <p:spPr bwMode="auto">
            <a:xfrm>
              <a:off x="2745" y="2630"/>
              <a:ext cx="18" cy="14"/>
            </a:xfrm>
            <a:custGeom>
              <a:avLst/>
              <a:gdLst>
                <a:gd name="T0" fmla="*/ 16 w 18"/>
                <a:gd name="T1" fmla="*/ 0 h 14"/>
                <a:gd name="T2" fmla="*/ 18 w 18"/>
                <a:gd name="T3" fmla="*/ 4 h 14"/>
                <a:gd name="T4" fmla="*/ 16 w 18"/>
                <a:gd name="T5" fmla="*/ 10 h 14"/>
                <a:gd name="T6" fmla="*/ 16 w 18"/>
                <a:gd name="T7" fmla="*/ 14 h 14"/>
                <a:gd name="T8" fmla="*/ 7 w 18"/>
                <a:gd name="T9" fmla="*/ 14 h 14"/>
                <a:gd name="T10" fmla="*/ 0 w 18"/>
                <a:gd name="T11" fmla="*/ 6 h 14"/>
                <a:gd name="T12" fmla="*/ 7 w 18"/>
                <a:gd name="T13" fmla="*/ 0 h 14"/>
                <a:gd name="T14" fmla="*/ 16 w 18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14"/>
                <a:gd name="T26" fmla="*/ 18 w 1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14">
                  <a:moveTo>
                    <a:pt x="16" y="0"/>
                  </a:moveTo>
                  <a:lnTo>
                    <a:pt x="18" y="4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7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39" name="Group 1544"/>
          <p:cNvGrpSpPr>
            <a:grpSpLocks/>
          </p:cNvGrpSpPr>
          <p:nvPr/>
        </p:nvGrpSpPr>
        <p:grpSpPr bwMode="auto">
          <a:xfrm>
            <a:off x="4883857" y="2736145"/>
            <a:ext cx="183444" cy="174978"/>
            <a:chOff x="2738" y="2336"/>
            <a:chExt cx="130" cy="124"/>
          </a:xfrm>
        </p:grpSpPr>
        <p:sp>
          <p:nvSpPr>
            <p:cNvPr id="142385" name="Freeform 1542"/>
            <p:cNvSpPr>
              <a:spLocks/>
            </p:cNvSpPr>
            <p:nvPr/>
          </p:nvSpPr>
          <p:spPr bwMode="auto">
            <a:xfrm>
              <a:off x="2738" y="2336"/>
              <a:ext cx="130" cy="124"/>
            </a:xfrm>
            <a:custGeom>
              <a:avLst/>
              <a:gdLst>
                <a:gd name="T0" fmla="*/ 18 w 130"/>
                <a:gd name="T1" fmla="*/ 0 h 124"/>
                <a:gd name="T2" fmla="*/ 55 w 130"/>
                <a:gd name="T3" fmla="*/ 0 h 124"/>
                <a:gd name="T4" fmla="*/ 103 w 130"/>
                <a:gd name="T5" fmla="*/ 26 h 124"/>
                <a:gd name="T6" fmla="*/ 118 w 130"/>
                <a:gd name="T7" fmla="*/ 46 h 124"/>
                <a:gd name="T8" fmla="*/ 114 w 130"/>
                <a:gd name="T9" fmla="*/ 62 h 124"/>
                <a:gd name="T10" fmla="*/ 118 w 130"/>
                <a:gd name="T11" fmla="*/ 68 h 124"/>
                <a:gd name="T12" fmla="*/ 121 w 130"/>
                <a:gd name="T13" fmla="*/ 74 h 124"/>
                <a:gd name="T14" fmla="*/ 121 w 130"/>
                <a:gd name="T15" fmla="*/ 82 h 124"/>
                <a:gd name="T16" fmla="*/ 121 w 130"/>
                <a:gd name="T17" fmla="*/ 97 h 124"/>
                <a:gd name="T18" fmla="*/ 128 w 130"/>
                <a:gd name="T19" fmla="*/ 107 h 124"/>
                <a:gd name="T20" fmla="*/ 130 w 130"/>
                <a:gd name="T21" fmla="*/ 112 h 124"/>
                <a:gd name="T22" fmla="*/ 117 w 130"/>
                <a:gd name="T23" fmla="*/ 119 h 124"/>
                <a:gd name="T24" fmla="*/ 107 w 130"/>
                <a:gd name="T25" fmla="*/ 123 h 124"/>
                <a:gd name="T26" fmla="*/ 103 w 130"/>
                <a:gd name="T27" fmla="*/ 120 h 124"/>
                <a:gd name="T28" fmla="*/ 96 w 130"/>
                <a:gd name="T29" fmla="*/ 124 h 124"/>
                <a:gd name="T30" fmla="*/ 87 w 130"/>
                <a:gd name="T31" fmla="*/ 124 h 124"/>
                <a:gd name="T32" fmla="*/ 77 w 130"/>
                <a:gd name="T33" fmla="*/ 123 h 124"/>
                <a:gd name="T34" fmla="*/ 70 w 130"/>
                <a:gd name="T35" fmla="*/ 123 h 124"/>
                <a:gd name="T36" fmla="*/ 59 w 130"/>
                <a:gd name="T37" fmla="*/ 123 h 124"/>
                <a:gd name="T38" fmla="*/ 52 w 130"/>
                <a:gd name="T39" fmla="*/ 102 h 124"/>
                <a:gd name="T40" fmla="*/ 41 w 130"/>
                <a:gd name="T41" fmla="*/ 97 h 124"/>
                <a:gd name="T42" fmla="*/ 37 w 130"/>
                <a:gd name="T43" fmla="*/ 95 h 124"/>
                <a:gd name="T44" fmla="*/ 28 w 130"/>
                <a:gd name="T45" fmla="*/ 92 h 124"/>
                <a:gd name="T46" fmla="*/ 21 w 130"/>
                <a:gd name="T47" fmla="*/ 91 h 124"/>
                <a:gd name="T48" fmla="*/ 11 w 130"/>
                <a:gd name="T49" fmla="*/ 74 h 124"/>
                <a:gd name="T50" fmla="*/ 0 w 130"/>
                <a:gd name="T51" fmla="*/ 60 h 124"/>
                <a:gd name="T52" fmla="*/ 0 w 130"/>
                <a:gd name="T53" fmla="*/ 46 h 124"/>
                <a:gd name="T54" fmla="*/ 7 w 130"/>
                <a:gd name="T55" fmla="*/ 39 h 124"/>
                <a:gd name="T56" fmla="*/ 18 w 130"/>
                <a:gd name="T57" fmla="*/ 29 h 124"/>
                <a:gd name="T58" fmla="*/ 14 w 130"/>
                <a:gd name="T59" fmla="*/ 22 h 124"/>
                <a:gd name="T60" fmla="*/ 17 w 130"/>
                <a:gd name="T61" fmla="*/ 18 h 124"/>
                <a:gd name="T62" fmla="*/ 17 w 130"/>
                <a:gd name="T63" fmla="*/ 8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124"/>
                <a:gd name="T98" fmla="*/ 130 w 130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124">
                  <a:moveTo>
                    <a:pt x="14" y="2"/>
                  </a:moveTo>
                  <a:lnTo>
                    <a:pt x="18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103" y="26"/>
                  </a:lnTo>
                  <a:lnTo>
                    <a:pt x="103" y="33"/>
                  </a:lnTo>
                  <a:lnTo>
                    <a:pt x="118" y="46"/>
                  </a:lnTo>
                  <a:lnTo>
                    <a:pt x="114" y="53"/>
                  </a:lnTo>
                  <a:lnTo>
                    <a:pt x="114" y="62"/>
                  </a:lnTo>
                  <a:lnTo>
                    <a:pt x="117" y="67"/>
                  </a:lnTo>
                  <a:lnTo>
                    <a:pt x="118" y="68"/>
                  </a:lnTo>
                  <a:lnTo>
                    <a:pt x="121" y="71"/>
                  </a:lnTo>
                  <a:lnTo>
                    <a:pt x="121" y="74"/>
                  </a:lnTo>
                  <a:lnTo>
                    <a:pt x="118" y="75"/>
                  </a:lnTo>
                  <a:lnTo>
                    <a:pt x="121" y="82"/>
                  </a:lnTo>
                  <a:lnTo>
                    <a:pt x="118" y="88"/>
                  </a:lnTo>
                  <a:lnTo>
                    <a:pt x="121" y="97"/>
                  </a:lnTo>
                  <a:lnTo>
                    <a:pt x="123" y="106"/>
                  </a:lnTo>
                  <a:lnTo>
                    <a:pt x="128" y="107"/>
                  </a:lnTo>
                  <a:lnTo>
                    <a:pt x="130" y="110"/>
                  </a:lnTo>
                  <a:lnTo>
                    <a:pt x="130" y="112"/>
                  </a:lnTo>
                  <a:lnTo>
                    <a:pt x="126" y="117"/>
                  </a:lnTo>
                  <a:lnTo>
                    <a:pt x="117" y="119"/>
                  </a:lnTo>
                  <a:lnTo>
                    <a:pt x="112" y="120"/>
                  </a:lnTo>
                  <a:lnTo>
                    <a:pt x="107" y="123"/>
                  </a:lnTo>
                  <a:lnTo>
                    <a:pt x="107" y="120"/>
                  </a:lnTo>
                  <a:lnTo>
                    <a:pt x="103" y="120"/>
                  </a:lnTo>
                  <a:lnTo>
                    <a:pt x="100" y="123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7" y="124"/>
                  </a:lnTo>
                  <a:lnTo>
                    <a:pt x="82" y="124"/>
                  </a:lnTo>
                  <a:lnTo>
                    <a:pt x="77" y="123"/>
                  </a:lnTo>
                  <a:lnTo>
                    <a:pt x="74" y="124"/>
                  </a:lnTo>
                  <a:lnTo>
                    <a:pt x="70" y="123"/>
                  </a:lnTo>
                  <a:lnTo>
                    <a:pt x="62" y="124"/>
                  </a:lnTo>
                  <a:lnTo>
                    <a:pt x="59" y="123"/>
                  </a:lnTo>
                  <a:lnTo>
                    <a:pt x="59" y="117"/>
                  </a:lnTo>
                  <a:lnTo>
                    <a:pt x="52" y="102"/>
                  </a:lnTo>
                  <a:lnTo>
                    <a:pt x="48" y="99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37" y="95"/>
                  </a:lnTo>
                  <a:lnTo>
                    <a:pt x="32" y="95"/>
                  </a:lnTo>
                  <a:lnTo>
                    <a:pt x="28" y="92"/>
                  </a:lnTo>
                  <a:lnTo>
                    <a:pt x="26" y="91"/>
                  </a:lnTo>
                  <a:lnTo>
                    <a:pt x="21" y="91"/>
                  </a:lnTo>
                  <a:lnTo>
                    <a:pt x="17" y="84"/>
                  </a:lnTo>
                  <a:lnTo>
                    <a:pt x="11" y="74"/>
                  </a:lnTo>
                  <a:lnTo>
                    <a:pt x="4" y="67"/>
                  </a:lnTo>
                  <a:lnTo>
                    <a:pt x="0" y="60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7" y="39"/>
                  </a:lnTo>
                  <a:lnTo>
                    <a:pt x="14" y="33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86" name="Freeform 1543"/>
            <p:cNvSpPr>
              <a:spLocks/>
            </p:cNvSpPr>
            <p:nvPr/>
          </p:nvSpPr>
          <p:spPr bwMode="auto">
            <a:xfrm>
              <a:off x="2738" y="2336"/>
              <a:ext cx="130" cy="124"/>
            </a:xfrm>
            <a:custGeom>
              <a:avLst/>
              <a:gdLst>
                <a:gd name="T0" fmla="*/ 18 w 130"/>
                <a:gd name="T1" fmla="*/ 0 h 124"/>
                <a:gd name="T2" fmla="*/ 55 w 130"/>
                <a:gd name="T3" fmla="*/ 0 h 124"/>
                <a:gd name="T4" fmla="*/ 103 w 130"/>
                <a:gd name="T5" fmla="*/ 26 h 124"/>
                <a:gd name="T6" fmla="*/ 118 w 130"/>
                <a:gd name="T7" fmla="*/ 46 h 124"/>
                <a:gd name="T8" fmla="*/ 114 w 130"/>
                <a:gd name="T9" fmla="*/ 62 h 124"/>
                <a:gd name="T10" fmla="*/ 118 w 130"/>
                <a:gd name="T11" fmla="*/ 68 h 124"/>
                <a:gd name="T12" fmla="*/ 121 w 130"/>
                <a:gd name="T13" fmla="*/ 74 h 124"/>
                <a:gd name="T14" fmla="*/ 121 w 130"/>
                <a:gd name="T15" fmla="*/ 82 h 124"/>
                <a:gd name="T16" fmla="*/ 121 w 130"/>
                <a:gd name="T17" fmla="*/ 97 h 124"/>
                <a:gd name="T18" fmla="*/ 128 w 130"/>
                <a:gd name="T19" fmla="*/ 107 h 124"/>
                <a:gd name="T20" fmla="*/ 130 w 130"/>
                <a:gd name="T21" fmla="*/ 112 h 124"/>
                <a:gd name="T22" fmla="*/ 117 w 130"/>
                <a:gd name="T23" fmla="*/ 119 h 124"/>
                <a:gd name="T24" fmla="*/ 107 w 130"/>
                <a:gd name="T25" fmla="*/ 123 h 124"/>
                <a:gd name="T26" fmla="*/ 103 w 130"/>
                <a:gd name="T27" fmla="*/ 120 h 124"/>
                <a:gd name="T28" fmla="*/ 96 w 130"/>
                <a:gd name="T29" fmla="*/ 124 h 124"/>
                <a:gd name="T30" fmla="*/ 87 w 130"/>
                <a:gd name="T31" fmla="*/ 124 h 124"/>
                <a:gd name="T32" fmla="*/ 77 w 130"/>
                <a:gd name="T33" fmla="*/ 123 h 124"/>
                <a:gd name="T34" fmla="*/ 70 w 130"/>
                <a:gd name="T35" fmla="*/ 123 h 124"/>
                <a:gd name="T36" fmla="*/ 59 w 130"/>
                <a:gd name="T37" fmla="*/ 123 h 124"/>
                <a:gd name="T38" fmla="*/ 52 w 130"/>
                <a:gd name="T39" fmla="*/ 102 h 124"/>
                <a:gd name="T40" fmla="*/ 41 w 130"/>
                <a:gd name="T41" fmla="*/ 97 h 124"/>
                <a:gd name="T42" fmla="*/ 37 w 130"/>
                <a:gd name="T43" fmla="*/ 95 h 124"/>
                <a:gd name="T44" fmla="*/ 28 w 130"/>
                <a:gd name="T45" fmla="*/ 92 h 124"/>
                <a:gd name="T46" fmla="*/ 21 w 130"/>
                <a:gd name="T47" fmla="*/ 91 h 124"/>
                <a:gd name="T48" fmla="*/ 11 w 130"/>
                <a:gd name="T49" fmla="*/ 74 h 124"/>
                <a:gd name="T50" fmla="*/ 0 w 130"/>
                <a:gd name="T51" fmla="*/ 60 h 124"/>
                <a:gd name="T52" fmla="*/ 0 w 130"/>
                <a:gd name="T53" fmla="*/ 46 h 124"/>
                <a:gd name="T54" fmla="*/ 7 w 130"/>
                <a:gd name="T55" fmla="*/ 39 h 124"/>
                <a:gd name="T56" fmla="*/ 18 w 130"/>
                <a:gd name="T57" fmla="*/ 29 h 124"/>
                <a:gd name="T58" fmla="*/ 14 w 130"/>
                <a:gd name="T59" fmla="*/ 22 h 124"/>
                <a:gd name="T60" fmla="*/ 17 w 130"/>
                <a:gd name="T61" fmla="*/ 18 h 124"/>
                <a:gd name="T62" fmla="*/ 17 w 130"/>
                <a:gd name="T63" fmla="*/ 8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124"/>
                <a:gd name="T98" fmla="*/ 130 w 130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124">
                  <a:moveTo>
                    <a:pt x="14" y="2"/>
                  </a:moveTo>
                  <a:lnTo>
                    <a:pt x="18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103" y="26"/>
                  </a:lnTo>
                  <a:lnTo>
                    <a:pt x="103" y="33"/>
                  </a:lnTo>
                  <a:lnTo>
                    <a:pt x="118" y="46"/>
                  </a:lnTo>
                  <a:lnTo>
                    <a:pt x="114" y="53"/>
                  </a:lnTo>
                  <a:lnTo>
                    <a:pt x="114" y="62"/>
                  </a:lnTo>
                  <a:lnTo>
                    <a:pt x="117" y="67"/>
                  </a:lnTo>
                  <a:lnTo>
                    <a:pt x="118" y="68"/>
                  </a:lnTo>
                  <a:lnTo>
                    <a:pt x="121" y="71"/>
                  </a:lnTo>
                  <a:lnTo>
                    <a:pt x="121" y="74"/>
                  </a:lnTo>
                  <a:lnTo>
                    <a:pt x="118" y="75"/>
                  </a:lnTo>
                  <a:lnTo>
                    <a:pt x="121" y="82"/>
                  </a:lnTo>
                  <a:lnTo>
                    <a:pt x="118" y="88"/>
                  </a:lnTo>
                  <a:lnTo>
                    <a:pt x="121" y="97"/>
                  </a:lnTo>
                  <a:lnTo>
                    <a:pt x="123" y="106"/>
                  </a:lnTo>
                  <a:lnTo>
                    <a:pt x="128" y="107"/>
                  </a:lnTo>
                  <a:lnTo>
                    <a:pt x="130" y="110"/>
                  </a:lnTo>
                  <a:lnTo>
                    <a:pt x="130" y="112"/>
                  </a:lnTo>
                  <a:lnTo>
                    <a:pt x="126" y="117"/>
                  </a:lnTo>
                  <a:lnTo>
                    <a:pt x="117" y="119"/>
                  </a:lnTo>
                  <a:lnTo>
                    <a:pt x="112" y="120"/>
                  </a:lnTo>
                  <a:lnTo>
                    <a:pt x="107" y="123"/>
                  </a:lnTo>
                  <a:lnTo>
                    <a:pt x="107" y="120"/>
                  </a:lnTo>
                  <a:lnTo>
                    <a:pt x="103" y="120"/>
                  </a:lnTo>
                  <a:lnTo>
                    <a:pt x="100" y="123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7" y="124"/>
                  </a:lnTo>
                  <a:lnTo>
                    <a:pt x="82" y="124"/>
                  </a:lnTo>
                  <a:lnTo>
                    <a:pt x="77" y="123"/>
                  </a:lnTo>
                  <a:lnTo>
                    <a:pt x="74" y="124"/>
                  </a:lnTo>
                  <a:lnTo>
                    <a:pt x="70" y="123"/>
                  </a:lnTo>
                  <a:lnTo>
                    <a:pt x="62" y="124"/>
                  </a:lnTo>
                  <a:lnTo>
                    <a:pt x="59" y="123"/>
                  </a:lnTo>
                  <a:lnTo>
                    <a:pt x="59" y="117"/>
                  </a:lnTo>
                  <a:lnTo>
                    <a:pt x="52" y="102"/>
                  </a:lnTo>
                  <a:lnTo>
                    <a:pt x="48" y="99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37" y="95"/>
                  </a:lnTo>
                  <a:lnTo>
                    <a:pt x="32" y="95"/>
                  </a:lnTo>
                  <a:lnTo>
                    <a:pt x="28" y="92"/>
                  </a:lnTo>
                  <a:lnTo>
                    <a:pt x="26" y="91"/>
                  </a:lnTo>
                  <a:lnTo>
                    <a:pt x="21" y="91"/>
                  </a:lnTo>
                  <a:lnTo>
                    <a:pt x="17" y="84"/>
                  </a:lnTo>
                  <a:lnTo>
                    <a:pt x="11" y="74"/>
                  </a:lnTo>
                  <a:lnTo>
                    <a:pt x="4" y="67"/>
                  </a:lnTo>
                  <a:lnTo>
                    <a:pt x="0" y="60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7" y="39"/>
                  </a:lnTo>
                  <a:lnTo>
                    <a:pt x="14" y="33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0" name="Group 1547"/>
          <p:cNvGrpSpPr>
            <a:grpSpLocks/>
          </p:cNvGrpSpPr>
          <p:nvPr/>
        </p:nvGrpSpPr>
        <p:grpSpPr bwMode="auto">
          <a:xfrm>
            <a:off x="4374444" y="2542822"/>
            <a:ext cx="29634" cy="77612"/>
            <a:chOff x="2377" y="2199"/>
            <a:chExt cx="21" cy="55"/>
          </a:xfrm>
        </p:grpSpPr>
        <p:sp>
          <p:nvSpPr>
            <p:cNvPr id="142383" name="Freeform 1545"/>
            <p:cNvSpPr>
              <a:spLocks/>
            </p:cNvSpPr>
            <p:nvPr/>
          </p:nvSpPr>
          <p:spPr bwMode="auto">
            <a:xfrm>
              <a:off x="2377" y="2199"/>
              <a:ext cx="21" cy="55"/>
            </a:xfrm>
            <a:custGeom>
              <a:avLst/>
              <a:gdLst>
                <a:gd name="T0" fmla="*/ 3 w 21"/>
                <a:gd name="T1" fmla="*/ 0 h 55"/>
                <a:gd name="T2" fmla="*/ 6 w 21"/>
                <a:gd name="T3" fmla="*/ 0 h 55"/>
                <a:gd name="T4" fmla="*/ 10 w 21"/>
                <a:gd name="T5" fmla="*/ 0 h 55"/>
                <a:gd name="T6" fmla="*/ 13 w 21"/>
                <a:gd name="T7" fmla="*/ 6 h 55"/>
                <a:gd name="T8" fmla="*/ 17 w 21"/>
                <a:gd name="T9" fmla="*/ 10 h 55"/>
                <a:gd name="T10" fmla="*/ 19 w 21"/>
                <a:gd name="T11" fmla="*/ 16 h 55"/>
                <a:gd name="T12" fmla="*/ 21 w 21"/>
                <a:gd name="T13" fmla="*/ 20 h 55"/>
                <a:gd name="T14" fmla="*/ 21 w 21"/>
                <a:gd name="T15" fmla="*/ 48 h 55"/>
                <a:gd name="T16" fmla="*/ 21 w 21"/>
                <a:gd name="T17" fmla="*/ 49 h 55"/>
                <a:gd name="T18" fmla="*/ 21 w 21"/>
                <a:gd name="T19" fmla="*/ 54 h 55"/>
                <a:gd name="T20" fmla="*/ 19 w 21"/>
                <a:gd name="T21" fmla="*/ 54 h 55"/>
                <a:gd name="T22" fmla="*/ 14 w 21"/>
                <a:gd name="T23" fmla="*/ 55 h 55"/>
                <a:gd name="T24" fmla="*/ 10 w 21"/>
                <a:gd name="T25" fmla="*/ 52 h 55"/>
                <a:gd name="T26" fmla="*/ 7 w 21"/>
                <a:gd name="T27" fmla="*/ 44 h 55"/>
                <a:gd name="T28" fmla="*/ 7 w 21"/>
                <a:gd name="T29" fmla="*/ 37 h 55"/>
                <a:gd name="T30" fmla="*/ 7 w 21"/>
                <a:gd name="T31" fmla="*/ 32 h 55"/>
                <a:gd name="T32" fmla="*/ 10 w 21"/>
                <a:gd name="T33" fmla="*/ 27 h 55"/>
                <a:gd name="T34" fmla="*/ 7 w 21"/>
                <a:gd name="T35" fmla="*/ 23 h 55"/>
                <a:gd name="T36" fmla="*/ 7 w 21"/>
                <a:gd name="T37" fmla="*/ 21 h 55"/>
                <a:gd name="T38" fmla="*/ 7 w 21"/>
                <a:gd name="T39" fmla="*/ 17 h 55"/>
                <a:gd name="T40" fmla="*/ 3 w 21"/>
                <a:gd name="T41" fmla="*/ 16 h 55"/>
                <a:gd name="T42" fmla="*/ 6 w 21"/>
                <a:gd name="T43" fmla="*/ 10 h 55"/>
                <a:gd name="T44" fmla="*/ 6 w 21"/>
                <a:gd name="T45" fmla="*/ 6 h 55"/>
                <a:gd name="T46" fmla="*/ 0 w 21"/>
                <a:gd name="T47" fmla="*/ 3 h 55"/>
                <a:gd name="T48" fmla="*/ 3 w 21"/>
                <a:gd name="T49" fmla="*/ 0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55"/>
                <a:gd name="T77" fmla="*/ 21 w 21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55">
                  <a:moveTo>
                    <a:pt x="3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6"/>
                  </a:lnTo>
                  <a:lnTo>
                    <a:pt x="17" y="10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48"/>
                  </a:lnTo>
                  <a:lnTo>
                    <a:pt x="21" y="49"/>
                  </a:lnTo>
                  <a:lnTo>
                    <a:pt x="21" y="54"/>
                  </a:lnTo>
                  <a:lnTo>
                    <a:pt x="19" y="54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7" y="44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10" y="27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3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84" name="Freeform 1546"/>
            <p:cNvSpPr>
              <a:spLocks/>
            </p:cNvSpPr>
            <p:nvPr/>
          </p:nvSpPr>
          <p:spPr bwMode="auto">
            <a:xfrm>
              <a:off x="2377" y="2199"/>
              <a:ext cx="21" cy="55"/>
            </a:xfrm>
            <a:custGeom>
              <a:avLst/>
              <a:gdLst>
                <a:gd name="T0" fmla="*/ 3 w 21"/>
                <a:gd name="T1" fmla="*/ 0 h 55"/>
                <a:gd name="T2" fmla="*/ 6 w 21"/>
                <a:gd name="T3" fmla="*/ 0 h 55"/>
                <a:gd name="T4" fmla="*/ 10 w 21"/>
                <a:gd name="T5" fmla="*/ 0 h 55"/>
                <a:gd name="T6" fmla="*/ 13 w 21"/>
                <a:gd name="T7" fmla="*/ 6 h 55"/>
                <a:gd name="T8" fmla="*/ 17 w 21"/>
                <a:gd name="T9" fmla="*/ 10 h 55"/>
                <a:gd name="T10" fmla="*/ 19 w 21"/>
                <a:gd name="T11" fmla="*/ 16 h 55"/>
                <a:gd name="T12" fmla="*/ 21 w 21"/>
                <a:gd name="T13" fmla="*/ 20 h 55"/>
                <a:gd name="T14" fmla="*/ 21 w 21"/>
                <a:gd name="T15" fmla="*/ 48 h 55"/>
                <a:gd name="T16" fmla="*/ 21 w 21"/>
                <a:gd name="T17" fmla="*/ 49 h 55"/>
                <a:gd name="T18" fmla="*/ 21 w 21"/>
                <a:gd name="T19" fmla="*/ 54 h 55"/>
                <a:gd name="T20" fmla="*/ 19 w 21"/>
                <a:gd name="T21" fmla="*/ 54 h 55"/>
                <a:gd name="T22" fmla="*/ 14 w 21"/>
                <a:gd name="T23" fmla="*/ 55 h 55"/>
                <a:gd name="T24" fmla="*/ 10 w 21"/>
                <a:gd name="T25" fmla="*/ 52 h 55"/>
                <a:gd name="T26" fmla="*/ 7 w 21"/>
                <a:gd name="T27" fmla="*/ 44 h 55"/>
                <a:gd name="T28" fmla="*/ 7 w 21"/>
                <a:gd name="T29" fmla="*/ 37 h 55"/>
                <a:gd name="T30" fmla="*/ 7 w 21"/>
                <a:gd name="T31" fmla="*/ 32 h 55"/>
                <a:gd name="T32" fmla="*/ 10 w 21"/>
                <a:gd name="T33" fmla="*/ 27 h 55"/>
                <a:gd name="T34" fmla="*/ 7 w 21"/>
                <a:gd name="T35" fmla="*/ 23 h 55"/>
                <a:gd name="T36" fmla="*/ 7 w 21"/>
                <a:gd name="T37" fmla="*/ 21 h 55"/>
                <a:gd name="T38" fmla="*/ 7 w 21"/>
                <a:gd name="T39" fmla="*/ 17 h 55"/>
                <a:gd name="T40" fmla="*/ 3 w 21"/>
                <a:gd name="T41" fmla="*/ 16 h 55"/>
                <a:gd name="T42" fmla="*/ 6 w 21"/>
                <a:gd name="T43" fmla="*/ 10 h 55"/>
                <a:gd name="T44" fmla="*/ 6 w 21"/>
                <a:gd name="T45" fmla="*/ 6 h 55"/>
                <a:gd name="T46" fmla="*/ 0 w 21"/>
                <a:gd name="T47" fmla="*/ 3 h 55"/>
                <a:gd name="T48" fmla="*/ 3 w 21"/>
                <a:gd name="T49" fmla="*/ 0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55"/>
                <a:gd name="T77" fmla="*/ 21 w 21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55">
                  <a:moveTo>
                    <a:pt x="3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6"/>
                  </a:lnTo>
                  <a:lnTo>
                    <a:pt x="17" y="10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48"/>
                  </a:lnTo>
                  <a:lnTo>
                    <a:pt x="21" y="49"/>
                  </a:lnTo>
                  <a:lnTo>
                    <a:pt x="21" y="54"/>
                  </a:lnTo>
                  <a:lnTo>
                    <a:pt x="19" y="54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7" y="44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10" y="27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3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1" name="Group 1550"/>
          <p:cNvGrpSpPr>
            <a:grpSpLocks/>
          </p:cNvGrpSpPr>
          <p:nvPr/>
        </p:nvGrpSpPr>
        <p:grpSpPr bwMode="auto">
          <a:xfrm>
            <a:off x="4610101" y="2338212"/>
            <a:ext cx="176388" cy="262467"/>
            <a:chOff x="2544" y="2054"/>
            <a:chExt cx="125" cy="186"/>
          </a:xfrm>
        </p:grpSpPr>
        <p:sp>
          <p:nvSpPr>
            <p:cNvPr id="142381" name="Freeform 1548"/>
            <p:cNvSpPr>
              <a:spLocks/>
            </p:cNvSpPr>
            <p:nvPr/>
          </p:nvSpPr>
          <p:spPr bwMode="auto">
            <a:xfrm>
              <a:off x="2544" y="2054"/>
              <a:ext cx="125" cy="186"/>
            </a:xfrm>
            <a:custGeom>
              <a:avLst/>
              <a:gdLst>
                <a:gd name="T0" fmla="*/ 29 w 125"/>
                <a:gd name="T1" fmla="*/ 0 h 186"/>
                <a:gd name="T2" fmla="*/ 125 w 125"/>
                <a:gd name="T3" fmla="*/ 89 h 186"/>
                <a:gd name="T4" fmla="*/ 111 w 125"/>
                <a:gd name="T5" fmla="*/ 93 h 186"/>
                <a:gd name="T6" fmla="*/ 108 w 125"/>
                <a:gd name="T7" fmla="*/ 101 h 186"/>
                <a:gd name="T8" fmla="*/ 108 w 125"/>
                <a:gd name="T9" fmla="*/ 107 h 186"/>
                <a:gd name="T10" fmla="*/ 107 w 125"/>
                <a:gd name="T11" fmla="*/ 118 h 186"/>
                <a:gd name="T12" fmla="*/ 103 w 125"/>
                <a:gd name="T13" fmla="*/ 127 h 186"/>
                <a:gd name="T14" fmla="*/ 107 w 125"/>
                <a:gd name="T15" fmla="*/ 127 h 186"/>
                <a:gd name="T16" fmla="*/ 108 w 125"/>
                <a:gd name="T17" fmla="*/ 134 h 186"/>
                <a:gd name="T18" fmla="*/ 114 w 125"/>
                <a:gd name="T19" fmla="*/ 142 h 186"/>
                <a:gd name="T20" fmla="*/ 107 w 125"/>
                <a:gd name="T21" fmla="*/ 146 h 186"/>
                <a:gd name="T22" fmla="*/ 97 w 125"/>
                <a:gd name="T23" fmla="*/ 155 h 186"/>
                <a:gd name="T24" fmla="*/ 88 w 125"/>
                <a:gd name="T25" fmla="*/ 161 h 186"/>
                <a:gd name="T26" fmla="*/ 82 w 125"/>
                <a:gd name="T27" fmla="*/ 165 h 186"/>
                <a:gd name="T28" fmla="*/ 66 w 125"/>
                <a:gd name="T29" fmla="*/ 169 h 186"/>
                <a:gd name="T30" fmla="*/ 66 w 125"/>
                <a:gd name="T31" fmla="*/ 176 h 186"/>
                <a:gd name="T32" fmla="*/ 56 w 125"/>
                <a:gd name="T33" fmla="*/ 177 h 186"/>
                <a:gd name="T34" fmla="*/ 49 w 125"/>
                <a:gd name="T35" fmla="*/ 177 h 186"/>
                <a:gd name="T36" fmla="*/ 38 w 125"/>
                <a:gd name="T37" fmla="*/ 182 h 186"/>
                <a:gd name="T38" fmla="*/ 29 w 125"/>
                <a:gd name="T39" fmla="*/ 184 h 186"/>
                <a:gd name="T40" fmla="*/ 24 w 125"/>
                <a:gd name="T41" fmla="*/ 182 h 186"/>
                <a:gd name="T42" fmla="*/ 19 w 125"/>
                <a:gd name="T43" fmla="*/ 172 h 186"/>
                <a:gd name="T44" fmla="*/ 7 w 125"/>
                <a:gd name="T45" fmla="*/ 161 h 186"/>
                <a:gd name="T46" fmla="*/ 13 w 125"/>
                <a:gd name="T47" fmla="*/ 156 h 186"/>
                <a:gd name="T48" fmla="*/ 19 w 125"/>
                <a:gd name="T49" fmla="*/ 152 h 186"/>
                <a:gd name="T50" fmla="*/ 18 w 125"/>
                <a:gd name="T51" fmla="*/ 139 h 186"/>
                <a:gd name="T52" fmla="*/ 15 w 125"/>
                <a:gd name="T53" fmla="*/ 127 h 186"/>
                <a:gd name="T54" fmla="*/ 11 w 125"/>
                <a:gd name="T55" fmla="*/ 120 h 186"/>
                <a:gd name="T56" fmla="*/ 4 w 125"/>
                <a:gd name="T57" fmla="*/ 118 h 186"/>
                <a:gd name="T58" fmla="*/ 0 w 125"/>
                <a:gd name="T59" fmla="*/ 106 h 186"/>
                <a:gd name="T60" fmla="*/ 4 w 125"/>
                <a:gd name="T61" fmla="*/ 97 h 186"/>
                <a:gd name="T62" fmla="*/ 24 w 125"/>
                <a:gd name="T63" fmla="*/ 38 h 186"/>
                <a:gd name="T64" fmla="*/ 22 w 125"/>
                <a:gd name="T65" fmla="*/ 30 h 186"/>
                <a:gd name="T66" fmla="*/ 18 w 125"/>
                <a:gd name="T67" fmla="*/ 23 h 186"/>
                <a:gd name="T68" fmla="*/ 15 w 125"/>
                <a:gd name="T69" fmla="*/ 5 h 1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"/>
                <a:gd name="T106" fmla="*/ 0 h 186"/>
                <a:gd name="T107" fmla="*/ 125 w 125"/>
                <a:gd name="T108" fmla="*/ 186 h 1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" h="186">
                  <a:moveTo>
                    <a:pt x="15" y="5"/>
                  </a:moveTo>
                  <a:lnTo>
                    <a:pt x="29" y="0"/>
                  </a:lnTo>
                  <a:lnTo>
                    <a:pt x="125" y="45"/>
                  </a:lnTo>
                  <a:lnTo>
                    <a:pt x="125" y="89"/>
                  </a:lnTo>
                  <a:lnTo>
                    <a:pt x="115" y="90"/>
                  </a:lnTo>
                  <a:lnTo>
                    <a:pt x="111" y="93"/>
                  </a:lnTo>
                  <a:lnTo>
                    <a:pt x="114" y="94"/>
                  </a:lnTo>
                  <a:lnTo>
                    <a:pt x="108" y="101"/>
                  </a:lnTo>
                  <a:lnTo>
                    <a:pt x="107" y="103"/>
                  </a:lnTo>
                  <a:lnTo>
                    <a:pt x="108" y="107"/>
                  </a:lnTo>
                  <a:lnTo>
                    <a:pt x="104" y="111"/>
                  </a:lnTo>
                  <a:lnTo>
                    <a:pt x="107" y="118"/>
                  </a:lnTo>
                  <a:lnTo>
                    <a:pt x="103" y="122"/>
                  </a:lnTo>
                  <a:lnTo>
                    <a:pt x="103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07" y="128"/>
                  </a:lnTo>
                  <a:lnTo>
                    <a:pt x="108" y="134"/>
                  </a:lnTo>
                  <a:lnTo>
                    <a:pt x="108" y="139"/>
                  </a:lnTo>
                  <a:lnTo>
                    <a:pt x="114" y="142"/>
                  </a:lnTo>
                  <a:lnTo>
                    <a:pt x="111" y="146"/>
                  </a:lnTo>
                  <a:lnTo>
                    <a:pt x="107" y="146"/>
                  </a:lnTo>
                  <a:lnTo>
                    <a:pt x="100" y="148"/>
                  </a:lnTo>
                  <a:lnTo>
                    <a:pt x="97" y="155"/>
                  </a:lnTo>
                  <a:lnTo>
                    <a:pt x="93" y="156"/>
                  </a:lnTo>
                  <a:lnTo>
                    <a:pt x="88" y="161"/>
                  </a:lnTo>
                  <a:lnTo>
                    <a:pt x="85" y="163"/>
                  </a:lnTo>
                  <a:lnTo>
                    <a:pt x="82" y="165"/>
                  </a:lnTo>
                  <a:lnTo>
                    <a:pt x="70" y="167"/>
                  </a:lnTo>
                  <a:lnTo>
                    <a:pt x="66" y="169"/>
                  </a:lnTo>
                  <a:lnTo>
                    <a:pt x="67" y="172"/>
                  </a:lnTo>
                  <a:lnTo>
                    <a:pt x="66" y="176"/>
                  </a:lnTo>
                  <a:lnTo>
                    <a:pt x="59" y="177"/>
                  </a:lnTo>
                  <a:lnTo>
                    <a:pt x="56" y="177"/>
                  </a:lnTo>
                  <a:lnTo>
                    <a:pt x="52" y="180"/>
                  </a:lnTo>
                  <a:lnTo>
                    <a:pt x="49" y="177"/>
                  </a:lnTo>
                  <a:lnTo>
                    <a:pt x="43" y="180"/>
                  </a:lnTo>
                  <a:lnTo>
                    <a:pt x="38" y="182"/>
                  </a:lnTo>
                  <a:lnTo>
                    <a:pt x="36" y="180"/>
                  </a:lnTo>
                  <a:lnTo>
                    <a:pt x="29" y="184"/>
                  </a:lnTo>
                  <a:lnTo>
                    <a:pt x="24" y="186"/>
                  </a:lnTo>
                  <a:lnTo>
                    <a:pt x="24" y="182"/>
                  </a:lnTo>
                  <a:lnTo>
                    <a:pt x="22" y="180"/>
                  </a:lnTo>
                  <a:lnTo>
                    <a:pt x="19" y="172"/>
                  </a:lnTo>
                  <a:lnTo>
                    <a:pt x="15" y="169"/>
                  </a:lnTo>
                  <a:lnTo>
                    <a:pt x="7" y="161"/>
                  </a:lnTo>
                  <a:lnTo>
                    <a:pt x="8" y="156"/>
                  </a:lnTo>
                  <a:lnTo>
                    <a:pt x="13" y="156"/>
                  </a:lnTo>
                  <a:lnTo>
                    <a:pt x="24" y="156"/>
                  </a:lnTo>
                  <a:lnTo>
                    <a:pt x="19" y="152"/>
                  </a:lnTo>
                  <a:lnTo>
                    <a:pt x="18" y="146"/>
                  </a:lnTo>
                  <a:lnTo>
                    <a:pt x="18" y="139"/>
                  </a:lnTo>
                  <a:lnTo>
                    <a:pt x="18" y="134"/>
                  </a:lnTo>
                  <a:lnTo>
                    <a:pt x="15" y="127"/>
                  </a:lnTo>
                  <a:lnTo>
                    <a:pt x="11" y="124"/>
                  </a:lnTo>
                  <a:lnTo>
                    <a:pt x="11" y="120"/>
                  </a:lnTo>
                  <a:lnTo>
                    <a:pt x="7" y="120"/>
                  </a:lnTo>
                  <a:lnTo>
                    <a:pt x="4" y="11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1" y="101"/>
                  </a:lnTo>
                  <a:lnTo>
                    <a:pt x="4" y="97"/>
                  </a:lnTo>
                  <a:lnTo>
                    <a:pt x="22" y="75"/>
                  </a:lnTo>
                  <a:lnTo>
                    <a:pt x="24" y="38"/>
                  </a:lnTo>
                  <a:lnTo>
                    <a:pt x="26" y="37"/>
                  </a:lnTo>
                  <a:lnTo>
                    <a:pt x="22" y="30"/>
                  </a:lnTo>
                  <a:lnTo>
                    <a:pt x="22" y="27"/>
                  </a:lnTo>
                  <a:lnTo>
                    <a:pt x="18" y="23"/>
                  </a:lnTo>
                  <a:lnTo>
                    <a:pt x="18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82" name="Freeform 1549"/>
            <p:cNvSpPr>
              <a:spLocks/>
            </p:cNvSpPr>
            <p:nvPr/>
          </p:nvSpPr>
          <p:spPr bwMode="auto">
            <a:xfrm>
              <a:off x="2544" y="2054"/>
              <a:ext cx="125" cy="186"/>
            </a:xfrm>
            <a:custGeom>
              <a:avLst/>
              <a:gdLst>
                <a:gd name="T0" fmla="*/ 29 w 125"/>
                <a:gd name="T1" fmla="*/ 0 h 186"/>
                <a:gd name="T2" fmla="*/ 125 w 125"/>
                <a:gd name="T3" fmla="*/ 89 h 186"/>
                <a:gd name="T4" fmla="*/ 111 w 125"/>
                <a:gd name="T5" fmla="*/ 93 h 186"/>
                <a:gd name="T6" fmla="*/ 108 w 125"/>
                <a:gd name="T7" fmla="*/ 101 h 186"/>
                <a:gd name="T8" fmla="*/ 108 w 125"/>
                <a:gd name="T9" fmla="*/ 107 h 186"/>
                <a:gd name="T10" fmla="*/ 107 w 125"/>
                <a:gd name="T11" fmla="*/ 118 h 186"/>
                <a:gd name="T12" fmla="*/ 103 w 125"/>
                <a:gd name="T13" fmla="*/ 127 h 186"/>
                <a:gd name="T14" fmla="*/ 107 w 125"/>
                <a:gd name="T15" fmla="*/ 127 h 186"/>
                <a:gd name="T16" fmla="*/ 108 w 125"/>
                <a:gd name="T17" fmla="*/ 134 h 186"/>
                <a:gd name="T18" fmla="*/ 114 w 125"/>
                <a:gd name="T19" fmla="*/ 142 h 186"/>
                <a:gd name="T20" fmla="*/ 107 w 125"/>
                <a:gd name="T21" fmla="*/ 146 h 186"/>
                <a:gd name="T22" fmla="*/ 97 w 125"/>
                <a:gd name="T23" fmla="*/ 155 h 186"/>
                <a:gd name="T24" fmla="*/ 88 w 125"/>
                <a:gd name="T25" fmla="*/ 161 h 186"/>
                <a:gd name="T26" fmla="*/ 82 w 125"/>
                <a:gd name="T27" fmla="*/ 165 h 186"/>
                <a:gd name="T28" fmla="*/ 66 w 125"/>
                <a:gd name="T29" fmla="*/ 169 h 186"/>
                <a:gd name="T30" fmla="*/ 66 w 125"/>
                <a:gd name="T31" fmla="*/ 176 h 186"/>
                <a:gd name="T32" fmla="*/ 56 w 125"/>
                <a:gd name="T33" fmla="*/ 177 h 186"/>
                <a:gd name="T34" fmla="*/ 49 w 125"/>
                <a:gd name="T35" fmla="*/ 177 h 186"/>
                <a:gd name="T36" fmla="*/ 38 w 125"/>
                <a:gd name="T37" fmla="*/ 182 h 186"/>
                <a:gd name="T38" fmla="*/ 29 w 125"/>
                <a:gd name="T39" fmla="*/ 184 h 186"/>
                <a:gd name="T40" fmla="*/ 24 w 125"/>
                <a:gd name="T41" fmla="*/ 182 h 186"/>
                <a:gd name="T42" fmla="*/ 19 w 125"/>
                <a:gd name="T43" fmla="*/ 172 h 186"/>
                <a:gd name="T44" fmla="*/ 7 w 125"/>
                <a:gd name="T45" fmla="*/ 161 h 186"/>
                <a:gd name="T46" fmla="*/ 13 w 125"/>
                <a:gd name="T47" fmla="*/ 156 h 186"/>
                <a:gd name="T48" fmla="*/ 19 w 125"/>
                <a:gd name="T49" fmla="*/ 152 h 186"/>
                <a:gd name="T50" fmla="*/ 18 w 125"/>
                <a:gd name="T51" fmla="*/ 139 h 186"/>
                <a:gd name="T52" fmla="*/ 15 w 125"/>
                <a:gd name="T53" fmla="*/ 127 h 186"/>
                <a:gd name="T54" fmla="*/ 11 w 125"/>
                <a:gd name="T55" fmla="*/ 120 h 186"/>
                <a:gd name="T56" fmla="*/ 4 w 125"/>
                <a:gd name="T57" fmla="*/ 118 h 186"/>
                <a:gd name="T58" fmla="*/ 0 w 125"/>
                <a:gd name="T59" fmla="*/ 106 h 186"/>
                <a:gd name="T60" fmla="*/ 4 w 125"/>
                <a:gd name="T61" fmla="*/ 97 h 186"/>
                <a:gd name="T62" fmla="*/ 24 w 125"/>
                <a:gd name="T63" fmla="*/ 38 h 186"/>
                <a:gd name="T64" fmla="*/ 22 w 125"/>
                <a:gd name="T65" fmla="*/ 30 h 186"/>
                <a:gd name="T66" fmla="*/ 18 w 125"/>
                <a:gd name="T67" fmla="*/ 23 h 186"/>
                <a:gd name="T68" fmla="*/ 15 w 125"/>
                <a:gd name="T69" fmla="*/ 5 h 1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"/>
                <a:gd name="T106" fmla="*/ 0 h 186"/>
                <a:gd name="T107" fmla="*/ 125 w 125"/>
                <a:gd name="T108" fmla="*/ 186 h 1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" h="186">
                  <a:moveTo>
                    <a:pt x="15" y="5"/>
                  </a:moveTo>
                  <a:lnTo>
                    <a:pt x="29" y="0"/>
                  </a:lnTo>
                  <a:lnTo>
                    <a:pt x="125" y="45"/>
                  </a:lnTo>
                  <a:lnTo>
                    <a:pt x="125" y="89"/>
                  </a:lnTo>
                  <a:lnTo>
                    <a:pt x="115" y="90"/>
                  </a:lnTo>
                  <a:lnTo>
                    <a:pt x="111" y="93"/>
                  </a:lnTo>
                  <a:lnTo>
                    <a:pt x="114" y="94"/>
                  </a:lnTo>
                  <a:lnTo>
                    <a:pt x="108" y="101"/>
                  </a:lnTo>
                  <a:lnTo>
                    <a:pt x="107" y="103"/>
                  </a:lnTo>
                  <a:lnTo>
                    <a:pt x="108" y="107"/>
                  </a:lnTo>
                  <a:lnTo>
                    <a:pt x="104" y="111"/>
                  </a:lnTo>
                  <a:lnTo>
                    <a:pt x="107" y="118"/>
                  </a:lnTo>
                  <a:lnTo>
                    <a:pt x="103" y="122"/>
                  </a:lnTo>
                  <a:lnTo>
                    <a:pt x="103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07" y="128"/>
                  </a:lnTo>
                  <a:lnTo>
                    <a:pt x="108" y="134"/>
                  </a:lnTo>
                  <a:lnTo>
                    <a:pt x="108" y="139"/>
                  </a:lnTo>
                  <a:lnTo>
                    <a:pt x="114" y="142"/>
                  </a:lnTo>
                  <a:lnTo>
                    <a:pt x="111" y="146"/>
                  </a:lnTo>
                  <a:lnTo>
                    <a:pt x="107" y="146"/>
                  </a:lnTo>
                  <a:lnTo>
                    <a:pt x="100" y="148"/>
                  </a:lnTo>
                  <a:lnTo>
                    <a:pt x="97" y="155"/>
                  </a:lnTo>
                  <a:lnTo>
                    <a:pt x="93" y="156"/>
                  </a:lnTo>
                  <a:lnTo>
                    <a:pt x="88" y="161"/>
                  </a:lnTo>
                  <a:lnTo>
                    <a:pt x="85" y="163"/>
                  </a:lnTo>
                  <a:lnTo>
                    <a:pt x="82" y="165"/>
                  </a:lnTo>
                  <a:lnTo>
                    <a:pt x="70" y="167"/>
                  </a:lnTo>
                  <a:lnTo>
                    <a:pt x="66" y="169"/>
                  </a:lnTo>
                  <a:lnTo>
                    <a:pt x="67" y="172"/>
                  </a:lnTo>
                  <a:lnTo>
                    <a:pt x="66" y="176"/>
                  </a:lnTo>
                  <a:lnTo>
                    <a:pt x="59" y="177"/>
                  </a:lnTo>
                  <a:lnTo>
                    <a:pt x="56" y="177"/>
                  </a:lnTo>
                  <a:lnTo>
                    <a:pt x="52" y="180"/>
                  </a:lnTo>
                  <a:lnTo>
                    <a:pt x="49" y="177"/>
                  </a:lnTo>
                  <a:lnTo>
                    <a:pt x="43" y="180"/>
                  </a:lnTo>
                  <a:lnTo>
                    <a:pt x="38" y="182"/>
                  </a:lnTo>
                  <a:lnTo>
                    <a:pt x="36" y="180"/>
                  </a:lnTo>
                  <a:lnTo>
                    <a:pt x="29" y="184"/>
                  </a:lnTo>
                  <a:lnTo>
                    <a:pt x="24" y="186"/>
                  </a:lnTo>
                  <a:lnTo>
                    <a:pt x="24" y="182"/>
                  </a:lnTo>
                  <a:lnTo>
                    <a:pt x="22" y="180"/>
                  </a:lnTo>
                  <a:lnTo>
                    <a:pt x="19" y="172"/>
                  </a:lnTo>
                  <a:lnTo>
                    <a:pt x="15" y="169"/>
                  </a:lnTo>
                  <a:lnTo>
                    <a:pt x="7" y="161"/>
                  </a:lnTo>
                  <a:lnTo>
                    <a:pt x="8" y="156"/>
                  </a:lnTo>
                  <a:lnTo>
                    <a:pt x="13" y="156"/>
                  </a:lnTo>
                  <a:lnTo>
                    <a:pt x="24" y="156"/>
                  </a:lnTo>
                  <a:lnTo>
                    <a:pt x="19" y="152"/>
                  </a:lnTo>
                  <a:lnTo>
                    <a:pt x="18" y="146"/>
                  </a:lnTo>
                  <a:lnTo>
                    <a:pt x="18" y="139"/>
                  </a:lnTo>
                  <a:lnTo>
                    <a:pt x="18" y="134"/>
                  </a:lnTo>
                  <a:lnTo>
                    <a:pt x="15" y="127"/>
                  </a:lnTo>
                  <a:lnTo>
                    <a:pt x="11" y="124"/>
                  </a:lnTo>
                  <a:lnTo>
                    <a:pt x="11" y="120"/>
                  </a:lnTo>
                  <a:lnTo>
                    <a:pt x="7" y="120"/>
                  </a:lnTo>
                  <a:lnTo>
                    <a:pt x="4" y="118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1" y="101"/>
                  </a:lnTo>
                  <a:lnTo>
                    <a:pt x="4" y="97"/>
                  </a:lnTo>
                  <a:lnTo>
                    <a:pt x="22" y="75"/>
                  </a:lnTo>
                  <a:lnTo>
                    <a:pt x="24" y="38"/>
                  </a:lnTo>
                  <a:lnTo>
                    <a:pt x="26" y="37"/>
                  </a:lnTo>
                  <a:lnTo>
                    <a:pt x="22" y="30"/>
                  </a:lnTo>
                  <a:lnTo>
                    <a:pt x="22" y="27"/>
                  </a:lnTo>
                  <a:lnTo>
                    <a:pt x="18" y="23"/>
                  </a:lnTo>
                  <a:lnTo>
                    <a:pt x="18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2" name="Group 1553"/>
          <p:cNvGrpSpPr>
            <a:grpSpLocks/>
          </p:cNvGrpSpPr>
          <p:nvPr/>
        </p:nvGrpSpPr>
        <p:grpSpPr bwMode="auto">
          <a:xfrm>
            <a:off x="4502856" y="2091267"/>
            <a:ext cx="70556" cy="127000"/>
            <a:chOff x="2468" y="1879"/>
            <a:chExt cx="50" cy="90"/>
          </a:xfrm>
        </p:grpSpPr>
        <p:sp>
          <p:nvSpPr>
            <p:cNvPr id="142379" name="Freeform 1551"/>
            <p:cNvSpPr>
              <a:spLocks/>
            </p:cNvSpPr>
            <p:nvPr/>
          </p:nvSpPr>
          <p:spPr bwMode="auto">
            <a:xfrm>
              <a:off x="2468" y="1879"/>
              <a:ext cx="50" cy="90"/>
            </a:xfrm>
            <a:custGeom>
              <a:avLst/>
              <a:gdLst>
                <a:gd name="T0" fmla="*/ 13 w 50"/>
                <a:gd name="T1" fmla="*/ 6 h 90"/>
                <a:gd name="T2" fmla="*/ 17 w 50"/>
                <a:gd name="T3" fmla="*/ 1 h 90"/>
                <a:gd name="T4" fmla="*/ 24 w 50"/>
                <a:gd name="T5" fmla="*/ 0 h 90"/>
                <a:gd name="T6" fmla="*/ 30 w 50"/>
                <a:gd name="T7" fmla="*/ 1 h 90"/>
                <a:gd name="T8" fmla="*/ 32 w 50"/>
                <a:gd name="T9" fmla="*/ 8 h 90"/>
                <a:gd name="T10" fmla="*/ 39 w 50"/>
                <a:gd name="T11" fmla="*/ 4 h 90"/>
                <a:gd name="T12" fmla="*/ 42 w 50"/>
                <a:gd name="T13" fmla="*/ 6 h 90"/>
                <a:gd name="T14" fmla="*/ 36 w 50"/>
                <a:gd name="T15" fmla="*/ 10 h 90"/>
                <a:gd name="T16" fmla="*/ 34 w 50"/>
                <a:gd name="T17" fmla="*/ 17 h 90"/>
                <a:gd name="T18" fmla="*/ 39 w 50"/>
                <a:gd name="T19" fmla="*/ 21 h 90"/>
                <a:gd name="T20" fmla="*/ 42 w 50"/>
                <a:gd name="T21" fmla="*/ 28 h 90"/>
                <a:gd name="T22" fmla="*/ 36 w 50"/>
                <a:gd name="T23" fmla="*/ 34 h 90"/>
                <a:gd name="T24" fmla="*/ 30 w 50"/>
                <a:gd name="T25" fmla="*/ 41 h 90"/>
                <a:gd name="T26" fmla="*/ 32 w 50"/>
                <a:gd name="T27" fmla="*/ 47 h 90"/>
                <a:gd name="T28" fmla="*/ 36 w 50"/>
                <a:gd name="T29" fmla="*/ 47 h 90"/>
                <a:gd name="T30" fmla="*/ 36 w 50"/>
                <a:gd name="T31" fmla="*/ 49 h 90"/>
                <a:gd name="T32" fmla="*/ 42 w 50"/>
                <a:gd name="T33" fmla="*/ 49 h 90"/>
                <a:gd name="T34" fmla="*/ 43 w 50"/>
                <a:gd name="T35" fmla="*/ 52 h 90"/>
                <a:gd name="T36" fmla="*/ 47 w 50"/>
                <a:gd name="T37" fmla="*/ 56 h 90"/>
                <a:gd name="T38" fmla="*/ 47 w 50"/>
                <a:gd name="T39" fmla="*/ 60 h 90"/>
                <a:gd name="T40" fmla="*/ 50 w 50"/>
                <a:gd name="T41" fmla="*/ 64 h 90"/>
                <a:gd name="T42" fmla="*/ 42 w 50"/>
                <a:gd name="T43" fmla="*/ 66 h 90"/>
                <a:gd name="T44" fmla="*/ 32 w 50"/>
                <a:gd name="T45" fmla="*/ 74 h 90"/>
                <a:gd name="T46" fmla="*/ 34 w 50"/>
                <a:gd name="T47" fmla="*/ 84 h 90"/>
                <a:gd name="T48" fmla="*/ 27 w 50"/>
                <a:gd name="T49" fmla="*/ 90 h 90"/>
                <a:gd name="T50" fmla="*/ 24 w 50"/>
                <a:gd name="T51" fmla="*/ 90 h 90"/>
                <a:gd name="T52" fmla="*/ 20 w 50"/>
                <a:gd name="T53" fmla="*/ 66 h 90"/>
                <a:gd name="T54" fmla="*/ 11 w 50"/>
                <a:gd name="T55" fmla="*/ 62 h 90"/>
                <a:gd name="T56" fmla="*/ 9 w 50"/>
                <a:gd name="T57" fmla="*/ 53 h 90"/>
                <a:gd name="T58" fmla="*/ 4 w 50"/>
                <a:gd name="T59" fmla="*/ 52 h 90"/>
                <a:gd name="T60" fmla="*/ 0 w 50"/>
                <a:gd name="T61" fmla="*/ 42 h 90"/>
                <a:gd name="T62" fmla="*/ 9 w 50"/>
                <a:gd name="T63" fmla="*/ 32 h 90"/>
                <a:gd name="T64" fmla="*/ 9 w 50"/>
                <a:gd name="T65" fmla="*/ 21 h 90"/>
                <a:gd name="T66" fmla="*/ 9 w 50"/>
                <a:gd name="T67" fmla="*/ 13 h 90"/>
                <a:gd name="T68" fmla="*/ 9 w 50"/>
                <a:gd name="T69" fmla="*/ 10 h 90"/>
                <a:gd name="T70" fmla="*/ 13 w 50"/>
                <a:gd name="T71" fmla="*/ 8 h 90"/>
                <a:gd name="T72" fmla="*/ 13 w 50"/>
                <a:gd name="T73" fmla="*/ 6 h 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"/>
                <a:gd name="T112" fmla="*/ 0 h 90"/>
                <a:gd name="T113" fmla="*/ 50 w 50"/>
                <a:gd name="T114" fmla="*/ 90 h 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" h="90">
                  <a:moveTo>
                    <a:pt x="13" y="6"/>
                  </a:moveTo>
                  <a:lnTo>
                    <a:pt x="17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2" y="8"/>
                  </a:lnTo>
                  <a:lnTo>
                    <a:pt x="39" y="4"/>
                  </a:lnTo>
                  <a:lnTo>
                    <a:pt x="42" y="6"/>
                  </a:lnTo>
                  <a:lnTo>
                    <a:pt x="36" y="10"/>
                  </a:lnTo>
                  <a:lnTo>
                    <a:pt x="34" y="17"/>
                  </a:lnTo>
                  <a:lnTo>
                    <a:pt x="39" y="21"/>
                  </a:lnTo>
                  <a:lnTo>
                    <a:pt x="42" y="28"/>
                  </a:lnTo>
                  <a:lnTo>
                    <a:pt x="36" y="34"/>
                  </a:lnTo>
                  <a:lnTo>
                    <a:pt x="30" y="41"/>
                  </a:lnTo>
                  <a:lnTo>
                    <a:pt x="32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42" y="49"/>
                  </a:lnTo>
                  <a:lnTo>
                    <a:pt x="43" y="52"/>
                  </a:lnTo>
                  <a:lnTo>
                    <a:pt x="47" y="56"/>
                  </a:lnTo>
                  <a:lnTo>
                    <a:pt x="47" y="60"/>
                  </a:lnTo>
                  <a:lnTo>
                    <a:pt x="50" y="64"/>
                  </a:lnTo>
                  <a:lnTo>
                    <a:pt x="42" y="66"/>
                  </a:lnTo>
                  <a:lnTo>
                    <a:pt x="32" y="74"/>
                  </a:lnTo>
                  <a:lnTo>
                    <a:pt x="34" y="84"/>
                  </a:lnTo>
                  <a:lnTo>
                    <a:pt x="27" y="90"/>
                  </a:lnTo>
                  <a:lnTo>
                    <a:pt x="24" y="90"/>
                  </a:lnTo>
                  <a:lnTo>
                    <a:pt x="20" y="66"/>
                  </a:lnTo>
                  <a:lnTo>
                    <a:pt x="11" y="62"/>
                  </a:lnTo>
                  <a:lnTo>
                    <a:pt x="9" y="53"/>
                  </a:lnTo>
                  <a:lnTo>
                    <a:pt x="4" y="52"/>
                  </a:lnTo>
                  <a:lnTo>
                    <a:pt x="0" y="42"/>
                  </a:lnTo>
                  <a:lnTo>
                    <a:pt x="9" y="32"/>
                  </a:lnTo>
                  <a:lnTo>
                    <a:pt x="9" y="21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80" name="Freeform 1552"/>
            <p:cNvSpPr>
              <a:spLocks/>
            </p:cNvSpPr>
            <p:nvPr/>
          </p:nvSpPr>
          <p:spPr bwMode="auto">
            <a:xfrm>
              <a:off x="2468" y="1879"/>
              <a:ext cx="50" cy="90"/>
            </a:xfrm>
            <a:custGeom>
              <a:avLst/>
              <a:gdLst>
                <a:gd name="T0" fmla="*/ 13 w 50"/>
                <a:gd name="T1" fmla="*/ 6 h 90"/>
                <a:gd name="T2" fmla="*/ 17 w 50"/>
                <a:gd name="T3" fmla="*/ 1 h 90"/>
                <a:gd name="T4" fmla="*/ 24 w 50"/>
                <a:gd name="T5" fmla="*/ 0 h 90"/>
                <a:gd name="T6" fmla="*/ 30 w 50"/>
                <a:gd name="T7" fmla="*/ 1 h 90"/>
                <a:gd name="T8" fmla="*/ 32 w 50"/>
                <a:gd name="T9" fmla="*/ 8 h 90"/>
                <a:gd name="T10" fmla="*/ 39 w 50"/>
                <a:gd name="T11" fmla="*/ 4 h 90"/>
                <a:gd name="T12" fmla="*/ 42 w 50"/>
                <a:gd name="T13" fmla="*/ 6 h 90"/>
                <a:gd name="T14" fmla="*/ 36 w 50"/>
                <a:gd name="T15" fmla="*/ 10 h 90"/>
                <a:gd name="T16" fmla="*/ 34 w 50"/>
                <a:gd name="T17" fmla="*/ 17 h 90"/>
                <a:gd name="T18" fmla="*/ 39 w 50"/>
                <a:gd name="T19" fmla="*/ 21 h 90"/>
                <a:gd name="T20" fmla="*/ 42 w 50"/>
                <a:gd name="T21" fmla="*/ 28 h 90"/>
                <a:gd name="T22" fmla="*/ 36 w 50"/>
                <a:gd name="T23" fmla="*/ 34 h 90"/>
                <a:gd name="T24" fmla="*/ 30 w 50"/>
                <a:gd name="T25" fmla="*/ 41 h 90"/>
                <a:gd name="T26" fmla="*/ 32 w 50"/>
                <a:gd name="T27" fmla="*/ 47 h 90"/>
                <a:gd name="T28" fmla="*/ 36 w 50"/>
                <a:gd name="T29" fmla="*/ 47 h 90"/>
                <a:gd name="T30" fmla="*/ 36 w 50"/>
                <a:gd name="T31" fmla="*/ 49 h 90"/>
                <a:gd name="T32" fmla="*/ 42 w 50"/>
                <a:gd name="T33" fmla="*/ 49 h 90"/>
                <a:gd name="T34" fmla="*/ 43 w 50"/>
                <a:gd name="T35" fmla="*/ 52 h 90"/>
                <a:gd name="T36" fmla="*/ 47 w 50"/>
                <a:gd name="T37" fmla="*/ 56 h 90"/>
                <a:gd name="T38" fmla="*/ 47 w 50"/>
                <a:gd name="T39" fmla="*/ 60 h 90"/>
                <a:gd name="T40" fmla="*/ 50 w 50"/>
                <a:gd name="T41" fmla="*/ 64 h 90"/>
                <a:gd name="T42" fmla="*/ 42 w 50"/>
                <a:gd name="T43" fmla="*/ 66 h 90"/>
                <a:gd name="T44" fmla="*/ 32 w 50"/>
                <a:gd name="T45" fmla="*/ 74 h 90"/>
                <a:gd name="T46" fmla="*/ 34 w 50"/>
                <a:gd name="T47" fmla="*/ 84 h 90"/>
                <a:gd name="T48" fmla="*/ 27 w 50"/>
                <a:gd name="T49" fmla="*/ 90 h 90"/>
                <a:gd name="T50" fmla="*/ 24 w 50"/>
                <a:gd name="T51" fmla="*/ 90 h 90"/>
                <a:gd name="T52" fmla="*/ 20 w 50"/>
                <a:gd name="T53" fmla="*/ 66 h 90"/>
                <a:gd name="T54" fmla="*/ 11 w 50"/>
                <a:gd name="T55" fmla="*/ 62 h 90"/>
                <a:gd name="T56" fmla="*/ 9 w 50"/>
                <a:gd name="T57" fmla="*/ 53 h 90"/>
                <a:gd name="T58" fmla="*/ 4 w 50"/>
                <a:gd name="T59" fmla="*/ 52 h 90"/>
                <a:gd name="T60" fmla="*/ 0 w 50"/>
                <a:gd name="T61" fmla="*/ 42 h 90"/>
                <a:gd name="T62" fmla="*/ 9 w 50"/>
                <a:gd name="T63" fmla="*/ 32 h 90"/>
                <a:gd name="T64" fmla="*/ 9 w 50"/>
                <a:gd name="T65" fmla="*/ 21 h 90"/>
                <a:gd name="T66" fmla="*/ 9 w 50"/>
                <a:gd name="T67" fmla="*/ 13 h 90"/>
                <a:gd name="T68" fmla="*/ 9 w 50"/>
                <a:gd name="T69" fmla="*/ 10 h 90"/>
                <a:gd name="T70" fmla="*/ 13 w 50"/>
                <a:gd name="T71" fmla="*/ 8 h 90"/>
                <a:gd name="T72" fmla="*/ 13 w 50"/>
                <a:gd name="T73" fmla="*/ 6 h 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"/>
                <a:gd name="T112" fmla="*/ 0 h 90"/>
                <a:gd name="T113" fmla="*/ 50 w 50"/>
                <a:gd name="T114" fmla="*/ 90 h 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" h="90">
                  <a:moveTo>
                    <a:pt x="13" y="6"/>
                  </a:moveTo>
                  <a:lnTo>
                    <a:pt x="17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2" y="8"/>
                  </a:lnTo>
                  <a:lnTo>
                    <a:pt x="39" y="4"/>
                  </a:lnTo>
                  <a:lnTo>
                    <a:pt x="42" y="6"/>
                  </a:lnTo>
                  <a:lnTo>
                    <a:pt x="36" y="10"/>
                  </a:lnTo>
                  <a:lnTo>
                    <a:pt x="34" y="17"/>
                  </a:lnTo>
                  <a:lnTo>
                    <a:pt x="39" y="21"/>
                  </a:lnTo>
                  <a:lnTo>
                    <a:pt x="42" y="28"/>
                  </a:lnTo>
                  <a:lnTo>
                    <a:pt x="36" y="34"/>
                  </a:lnTo>
                  <a:lnTo>
                    <a:pt x="30" y="41"/>
                  </a:lnTo>
                  <a:lnTo>
                    <a:pt x="32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42" y="49"/>
                  </a:lnTo>
                  <a:lnTo>
                    <a:pt x="43" y="52"/>
                  </a:lnTo>
                  <a:lnTo>
                    <a:pt x="47" y="56"/>
                  </a:lnTo>
                  <a:lnTo>
                    <a:pt x="47" y="60"/>
                  </a:lnTo>
                  <a:lnTo>
                    <a:pt x="50" y="64"/>
                  </a:lnTo>
                  <a:lnTo>
                    <a:pt x="42" y="66"/>
                  </a:lnTo>
                  <a:lnTo>
                    <a:pt x="32" y="74"/>
                  </a:lnTo>
                  <a:lnTo>
                    <a:pt x="34" y="84"/>
                  </a:lnTo>
                  <a:lnTo>
                    <a:pt x="27" y="90"/>
                  </a:lnTo>
                  <a:lnTo>
                    <a:pt x="24" y="90"/>
                  </a:lnTo>
                  <a:lnTo>
                    <a:pt x="20" y="66"/>
                  </a:lnTo>
                  <a:lnTo>
                    <a:pt x="11" y="62"/>
                  </a:lnTo>
                  <a:lnTo>
                    <a:pt x="9" y="53"/>
                  </a:lnTo>
                  <a:lnTo>
                    <a:pt x="4" y="52"/>
                  </a:lnTo>
                  <a:lnTo>
                    <a:pt x="0" y="42"/>
                  </a:lnTo>
                  <a:lnTo>
                    <a:pt x="9" y="32"/>
                  </a:lnTo>
                  <a:lnTo>
                    <a:pt x="9" y="21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3" name="Group 1556"/>
          <p:cNvGrpSpPr>
            <a:grpSpLocks/>
          </p:cNvGrpSpPr>
          <p:nvPr/>
        </p:nvGrpSpPr>
        <p:grpSpPr bwMode="auto">
          <a:xfrm>
            <a:off x="4886678" y="2655712"/>
            <a:ext cx="94544" cy="88900"/>
            <a:chOff x="2740" y="2279"/>
            <a:chExt cx="67" cy="63"/>
          </a:xfrm>
        </p:grpSpPr>
        <p:sp>
          <p:nvSpPr>
            <p:cNvPr id="142377" name="Freeform 1554"/>
            <p:cNvSpPr>
              <a:spLocks/>
            </p:cNvSpPr>
            <p:nvPr/>
          </p:nvSpPr>
          <p:spPr bwMode="auto">
            <a:xfrm>
              <a:off x="2740" y="2279"/>
              <a:ext cx="67" cy="63"/>
            </a:xfrm>
            <a:custGeom>
              <a:avLst/>
              <a:gdLst>
                <a:gd name="T0" fmla="*/ 14 w 67"/>
                <a:gd name="T1" fmla="*/ 3 h 63"/>
                <a:gd name="T2" fmla="*/ 16 w 67"/>
                <a:gd name="T3" fmla="*/ 2 h 63"/>
                <a:gd name="T4" fmla="*/ 26 w 67"/>
                <a:gd name="T5" fmla="*/ 3 h 63"/>
                <a:gd name="T6" fmla="*/ 30 w 67"/>
                <a:gd name="T7" fmla="*/ 6 h 63"/>
                <a:gd name="T8" fmla="*/ 32 w 67"/>
                <a:gd name="T9" fmla="*/ 3 h 63"/>
                <a:gd name="T10" fmla="*/ 39 w 67"/>
                <a:gd name="T11" fmla="*/ 3 h 63"/>
                <a:gd name="T12" fmla="*/ 49 w 67"/>
                <a:gd name="T13" fmla="*/ 3 h 63"/>
                <a:gd name="T14" fmla="*/ 56 w 67"/>
                <a:gd name="T15" fmla="*/ 0 h 63"/>
                <a:gd name="T16" fmla="*/ 56 w 67"/>
                <a:gd name="T17" fmla="*/ 2 h 63"/>
                <a:gd name="T18" fmla="*/ 60 w 67"/>
                <a:gd name="T19" fmla="*/ 3 h 63"/>
                <a:gd name="T20" fmla="*/ 60 w 67"/>
                <a:gd name="T21" fmla="*/ 7 h 63"/>
                <a:gd name="T22" fmla="*/ 62 w 67"/>
                <a:gd name="T23" fmla="*/ 14 h 63"/>
                <a:gd name="T24" fmla="*/ 67 w 67"/>
                <a:gd name="T25" fmla="*/ 24 h 63"/>
                <a:gd name="T26" fmla="*/ 62 w 67"/>
                <a:gd name="T27" fmla="*/ 31 h 63"/>
                <a:gd name="T28" fmla="*/ 53 w 67"/>
                <a:gd name="T29" fmla="*/ 45 h 63"/>
                <a:gd name="T30" fmla="*/ 53 w 67"/>
                <a:gd name="T31" fmla="*/ 58 h 63"/>
                <a:gd name="T32" fmla="*/ 34 w 67"/>
                <a:gd name="T33" fmla="*/ 58 h 63"/>
                <a:gd name="T34" fmla="*/ 16 w 67"/>
                <a:gd name="T35" fmla="*/ 58 h 63"/>
                <a:gd name="T36" fmla="*/ 12 w 67"/>
                <a:gd name="T37" fmla="*/ 59 h 63"/>
                <a:gd name="T38" fmla="*/ 4 w 67"/>
                <a:gd name="T39" fmla="*/ 63 h 63"/>
                <a:gd name="T40" fmla="*/ 4 w 67"/>
                <a:gd name="T41" fmla="*/ 62 h 63"/>
                <a:gd name="T42" fmla="*/ 0 w 67"/>
                <a:gd name="T43" fmla="*/ 62 h 63"/>
                <a:gd name="T44" fmla="*/ 2 w 67"/>
                <a:gd name="T45" fmla="*/ 47 h 63"/>
                <a:gd name="T46" fmla="*/ 4 w 67"/>
                <a:gd name="T47" fmla="*/ 41 h 63"/>
                <a:gd name="T48" fmla="*/ 9 w 67"/>
                <a:gd name="T49" fmla="*/ 34 h 63"/>
                <a:gd name="T50" fmla="*/ 16 w 67"/>
                <a:gd name="T51" fmla="*/ 27 h 63"/>
                <a:gd name="T52" fmla="*/ 21 w 67"/>
                <a:gd name="T53" fmla="*/ 24 h 63"/>
                <a:gd name="T54" fmla="*/ 16 w 67"/>
                <a:gd name="T55" fmla="*/ 17 h 63"/>
                <a:gd name="T56" fmla="*/ 16 w 67"/>
                <a:gd name="T57" fmla="*/ 13 h 63"/>
                <a:gd name="T58" fmla="*/ 16 w 67"/>
                <a:gd name="T59" fmla="*/ 7 h 63"/>
                <a:gd name="T60" fmla="*/ 14 w 67"/>
                <a:gd name="T61" fmla="*/ 3 h 6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63"/>
                <a:gd name="T95" fmla="*/ 67 w 67"/>
                <a:gd name="T96" fmla="*/ 63 h 6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63">
                  <a:moveTo>
                    <a:pt x="14" y="3"/>
                  </a:moveTo>
                  <a:lnTo>
                    <a:pt x="16" y="2"/>
                  </a:lnTo>
                  <a:lnTo>
                    <a:pt x="26" y="3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9" y="3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2" y="14"/>
                  </a:lnTo>
                  <a:lnTo>
                    <a:pt x="67" y="24"/>
                  </a:lnTo>
                  <a:lnTo>
                    <a:pt x="62" y="31"/>
                  </a:lnTo>
                  <a:lnTo>
                    <a:pt x="53" y="45"/>
                  </a:lnTo>
                  <a:lnTo>
                    <a:pt x="53" y="58"/>
                  </a:lnTo>
                  <a:lnTo>
                    <a:pt x="34" y="58"/>
                  </a:lnTo>
                  <a:lnTo>
                    <a:pt x="16" y="58"/>
                  </a:lnTo>
                  <a:lnTo>
                    <a:pt x="12" y="59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0" y="62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9" y="34"/>
                  </a:lnTo>
                  <a:lnTo>
                    <a:pt x="16" y="27"/>
                  </a:lnTo>
                  <a:lnTo>
                    <a:pt x="21" y="24"/>
                  </a:lnTo>
                  <a:lnTo>
                    <a:pt x="16" y="17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78" name="Freeform 1555"/>
            <p:cNvSpPr>
              <a:spLocks/>
            </p:cNvSpPr>
            <p:nvPr/>
          </p:nvSpPr>
          <p:spPr bwMode="auto">
            <a:xfrm>
              <a:off x="2740" y="2279"/>
              <a:ext cx="67" cy="63"/>
            </a:xfrm>
            <a:custGeom>
              <a:avLst/>
              <a:gdLst>
                <a:gd name="T0" fmla="*/ 14 w 67"/>
                <a:gd name="T1" fmla="*/ 3 h 63"/>
                <a:gd name="T2" fmla="*/ 16 w 67"/>
                <a:gd name="T3" fmla="*/ 2 h 63"/>
                <a:gd name="T4" fmla="*/ 26 w 67"/>
                <a:gd name="T5" fmla="*/ 3 h 63"/>
                <a:gd name="T6" fmla="*/ 30 w 67"/>
                <a:gd name="T7" fmla="*/ 6 h 63"/>
                <a:gd name="T8" fmla="*/ 32 w 67"/>
                <a:gd name="T9" fmla="*/ 3 h 63"/>
                <a:gd name="T10" fmla="*/ 39 w 67"/>
                <a:gd name="T11" fmla="*/ 3 h 63"/>
                <a:gd name="T12" fmla="*/ 49 w 67"/>
                <a:gd name="T13" fmla="*/ 3 h 63"/>
                <a:gd name="T14" fmla="*/ 56 w 67"/>
                <a:gd name="T15" fmla="*/ 0 h 63"/>
                <a:gd name="T16" fmla="*/ 56 w 67"/>
                <a:gd name="T17" fmla="*/ 2 h 63"/>
                <a:gd name="T18" fmla="*/ 60 w 67"/>
                <a:gd name="T19" fmla="*/ 3 h 63"/>
                <a:gd name="T20" fmla="*/ 60 w 67"/>
                <a:gd name="T21" fmla="*/ 7 h 63"/>
                <a:gd name="T22" fmla="*/ 62 w 67"/>
                <a:gd name="T23" fmla="*/ 14 h 63"/>
                <a:gd name="T24" fmla="*/ 67 w 67"/>
                <a:gd name="T25" fmla="*/ 24 h 63"/>
                <a:gd name="T26" fmla="*/ 62 w 67"/>
                <a:gd name="T27" fmla="*/ 31 h 63"/>
                <a:gd name="T28" fmla="*/ 53 w 67"/>
                <a:gd name="T29" fmla="*/ 45 h 63"/>
                <a:gd name="T30" fmla="*/ 53 w 67"/>
                <a:gd name="T31" fmla="*/ 58 h 63"/>
                <a:gd name="T32" fmla="*/ 34 w 67"/>
                <a:gd name="T33" fmla="*/ 58 h 63"/>
                <a:gd name="T34" fmla="*/ 16 w 67"/>
                <a:gd name="T35" fmla="*/ 58 h 63"/>
                <a:gd name="T36" fmla="*/ 12 w 67"/>
                <a:gd name="T37" fmla="*/ 59 h 63"/>
                <a:gd name="T38" fmla="*/ 4 w 67"/>
                <a:gd name="T39" fmla="*/ 63 h 63"/>
                <a:gd name="T40" fmla="*/ 4 w 67"/>
                <a:gd name="T41" fmla="*/ 62 h 63"/>
                <a:gd name="T42" fmla="*/ 0 w 67"/>
                <a:gd name="T43" fmla="*/ 62 h 63"/>
                <a:gd name="T44" fmla="*/ 2 w 67"/>
                <a:gd name="T45" fmla="*/ 47 h 63"/>
                <a:gd name="T46" fmla="*/ 4 w 67"/>
                <a:gd name="T47" fmla="*/ 41 h 63"/>
                <a:gd name="T48" fmla="*/ 9 w 67"/>
                <a:gd name="T49" fmla="*/ 34 h 63"/>
                <a:gd name="T50" fmla="*/ 16 w 67"/>
                <a:gd name="T51" fmla="*/ 27 h 63"/>
                <a:gd name="T52" fmla="*/ 21 w 67"/>
                <a:gd name="T53" fmla="*/ 24 h 63"/>
                <a:gd name="T54" fmla="*/ 16 w 67"/>
                <a:gd name="T55" fmla="*/ 17 h 63"/>
                <a:gd name="T56" fmla="*/ 16 w 67"/>
                <a:gd name="T57" fmla="*/ 13 h 63"/>
                <a:gd name="T58" fmla="*/ 16 w 67"/>
                <a:gd name="T59" fmla="*/ 7 h 63"/>
                <a:gd name="T60" fmla="*/ 14 w 67"/>
                <a:gd name="T61" fmla="*/ 3 h 6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63"/>
                <a:gd name="T95" fmla="*/ 67 w 67"/>
                <a:gd name="T96" fmla="*/ 63 h 6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63">
                  <a:moveTo>
                    <a:pt x="14" y="3"/>
                  </a:moveTo>
                  <a:lnTo>
                    <a:pt x="16" y="2"/>
                  </a:lnTo>
                  <a:lnTo>
                    <a:pt x="26" y="3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9" y="3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60" y="3"/>
                  </a:lnTo>
                  <a:lnTo>
                    <a:pt x="60" y="7"/>
                  </a:lnTo>
                  <a:lnTo>
                    <a:pt x="62" y="14"/>
                  </a:lnTo>
                  <a:lnTo>
                    <a:pt x="67" y="24"/>
                  </a:lnTo>
                  <a:lnTo>
                    <a:pt x="62" y="31"/>
                  </a:lnTo>
                  <a:lnTo>
                    <a:pt x="53" y="45"/>
                  </a:lnTo>
                  <a:lnTo>
                    <a:pt x="53" y="58"/>
                  </a:lnTo>
                  <a:lnTo>
                    <a:pt x="34" y="58"/>
                  </a:lnTo>
                  <a:lnTo>
                    <a:pt x="16" y="58"/>
                  </a:lnTo>
                  <a:lnTo>
                    <a:pt x="12" y="59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0" y="62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9" y="34"/>
                  </a:lnTo>
                  <a:lnTo>
                    <a:pt x="16" y="27"/>
                  </a:lnTo>
                  <a:lnTo>
                    <a:pt x="21" y="24"/>
                  </a:lnTo>
                  <a:lnTo>
                    <a:pt x="16" y="17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4" name="Group 1559"/>
          <p:cNvGrpSpPr>
            <a:grpSpLocks/>
          </p:cNvGrpSpPr>
          <p:nvPr/>
        </p:nvGrpSpPr>
        <p:grpSpPr bwMode="auto">
          <a:xfrm>
            <a:off x="4586112" y="2634545"/>
            <a:ext cx="330200" cy="304800"/>
            <a:chOff x="2527" y="2264"/>
            <a:chExt cx="234" cy="216"/>
          </a:xfrm>
        </p:grpSpPr>
        <p:sp>
          <p:nvSpPr>
            <p:cNvPr id="142375" name="Freeform 1557"/>
            <p:cNvSpPr>
              <a:spLocks/>
            </p:cNvSpPr>
            <p:nvPr/>
          </p:nvSpPr>
          <p:spPr bwMode="auto">
            <a:xfrm>
              <a:off x="2527" y="2264"/>
              <a:ext cx="234" cy="216"/>
            </a:xfrm>
            <a:custGeom>
              <a:avLst/>
              <a:gdLst>
                <a:gd name="T0" fmla="*/ 77 w 234"/>
                <a:gd name="T1" fmla="*/ 10 h 216"/>
                <a:gd name="T2" fmla="*/ 98 w 234"/>
                <a:gd name="T3" fmla="*/ 8 h 216"/>
                <a:gd name="T4" fmla="*/ 120 w 234"/>
                <a:gd name="T5" fmla="*/ 12 h 216"/>
                <a:gd name="T6" fmla="*/ 131 w 234"/>
                <a:gd name="T7" fmla="*/ 8 h 216"/>
                <a:gd name="T8" fmla="*/ 150 w 234"/>
                <a:gd name="T9" fmla="*/ 4 h 216"/>
                <a:gd name="T10" fmla="*/ 161 w 234"/>
                <a:gd name="T11" fmla="*/ 1 h 216"/>
                <a:gd name="T12" fmla="*/ 172 w 234"/>
                <a:gd name="T13" fmla="*/ 1 h 216"/>
                <a:gd name="T14" fmla="*/ 181 w 234"/>
                <a:gd name="T15" fmla="*/ 1 h 216"/>
                <a:gd name="T16" fmla="*/ 191 w 234"/>
                <a:gd name="T17" fmla="*/ 8 h 216"/>
                <a:gd name="T18" fmla="*/ 202 w 234"/>
                <a:gd name="T19" fmla="*/ 10 h 216"/>
                <a:gd name="T20" fmla="*/ 211 w 234"/>
                <a:gd name="T21" fmla="*/ 10 h 216"/>
                <a:gd name="T22" fmla="*/ 218 w 234"/>
                <a:gd name="T23" fmla="*/ 12 h 216"/>
                <a:gd name="T24" fmla="*/ 229 w 234"/>
                <a:gd name="T25" fmla="*/ 28 h 216"/>
                <a:gd name="T26" fmla="*/ 229 w 234"/>
                <a:gd name="T27" fmla="*/ 43 h 216"/>
                <a:gd name="T28" fmla="*/ 215 w 234"/>
                <a:gd name="T29" fmla="*/ 62 h 216"/>
                <a:gd name="T30" fmla="*/ 210 w 234"/>
                <a:gd name="T31" fmla="*/ 81 h 216"/>
                <a:gd name="T32" fmla="*/ 204 w 234"/>
                <a:gd name="T33" fmla="*/ 92 h 216"/>
                <a:gd name="T34" fmla="*/ 210 w 234"/>
                <a:gd name="T35" fmla="*/ 101 h 216"/>
                <a:gd name="T36" fmla="*/ 211 w 234"/>
                <a:gd name="T37" fmla="*/ 113 h 216"/>
                <a:gd name="T38" fmla="*/ 211 w 234"/>
                <a:gd name="T39" fmla="*/ 132 h 216"/>
                <a:gd name="T40" fmla="*/ 228 w 234"/>
                <a:gd name="T41" fmla="*/ 156 h 216"/>
                <a:gd name="T42" fmla="*/ 202 w 234"/>
                <a:gd name="T43" fmla="*/ 167 h 216"/>
                <a:gd name="T44" fmla="*/ 199 w 234"/>
                <a:gd name="T45" fmla="*/ 182 h 216"/>
                <a:gd name="T46" fmla="*/ 195 w 234"/>
                <a:gd name="T47" fmla="*/ 196 h 216"/>
                <a:gd name="T48" fmla="*/ 210 w 234"/>
                <a:gd name="T49" fmla="*/ 206 h 216"/>
                <a:gd name="T50" fmla="*/ 211 w 234"/>
                <a:gd name="T51" fmla="*/ 216 h 216"/>
                <a:gd name="T52" fmla="*/ 202 w 234"/>
                <a:gd name="T53" fmla="*/ 212 h 216"/>
                <a:gd name="T54" fmla="*/ 181 w 234"/>
                <a:gd name="T55" fmla="*/ 195 h 216"/>
                <a:gd name="T56" fmla="*/ 174 w 234"/>
                <a:gd name="T57" fmla="*/ 199 h 216"/>
                <a:gd name="T58" fmla="*/ 158 w 234"/>
                <a:gd name="T59" fmla="*/ 189 h 216"/>
                <a:gd name="T60" fmla="*/ 142 w 234"/>
                <a:gd name="T61" fmla="*/ 186 h 216"/>
                <a:gd name="T62" fmla="*/ 131 w 234"/>
                <a:gd name="T63" fmla="*/ 189 h 216"/>
                <a:gd name="T64" fmla="*/ 121 w 234"/>
                <a:gd name="T65" fmla="*/ 189 h 216"/>
                <a:gd name="T66" fmla="*/ 120 w 234"/>
                <a:gd name="T67" fmla="*/ 174 h 216"/>
                <a:gd name="T68" fmla="*/ 117 w 234"/>
                <a:gd name="T69" fmla="*/ 154 h 216"/>
                <a:gd name="T70" fmla="*/ 103 w 234"/>
                <a:gd name="T71" fmla="*/ 139 h 216"/>
                <a:gd name="T72" fmla="*/ 90 w 234"/>
                <a:gd name="T73" fmla="*/ 147 h 216"/>
                <a:gd name="T74" fmla="*/ 77 w 234"/>
                <a:gd name="T75" fmla="*/ 151 h 216"/>
                <a:gd name="T76" fmla="*/ 57 w 234"/>
                <a:gd name="T77" fmla="*/ 143 h 216"/>
                <a:gd name="T78" fmla="*/ 55 w 234"/>
                <a:gd name="T79" fmla="*/ 134 h 216"/>
                <a:gd name="T80" fmla="*/ 23 w 234"/>
                <a:gd name="T81" fmla="*/ 129 h 216"/>
                <a:gd name="T82" fmla="*/ 9 w 234"/>
                <a:gd name="T83" fmla="*/ 129 h 216"/>
                <a:gd name="T84" fmla="*/ 5 w 234"/>
                <a:gd name="T85" fmla="*/ 126 h 216"/>
                <a:gd name="T86" fmla="*/ 9 w 234"/>
                <a:gd name="T87" fmla="*/ 113 h 216"/>
                <a:gd name="T88" fmla="*/ 17 w 234"/>
                <a:gd name="T89" fmla="*/ 115 h 216"/>
                <a:gd name="T90" fmla="*/ 28 w 234"/>
                <a:gd name="T91" fmla="*/ 113 h 216"/>
                <a:gd name="T92" fmla="*/ 36 w 234"/>
                <a:gd name="T93" fmla="*/ 112 h 216"/>
                <a:gd name="T94" fmla="*/ 47 w 234"/>
                <a:gd name="T95" fmla="*/ 98 h 216"/>
                <a:gd name="T96" fmla="*/ 53 w 234"/>
                <a:gd name="T97" fmla="*/ 81 h 216"/>
                <a:gd name="T98" fmla="*/ 61 w 234"/>
                <a:gd name="T99" fmla="*/ 73 h 216"/>
                <a:gd name="T100" fmla="*/ 69 w 234"/>
                <a:gd name="T101" fmla="*/ 57 h 216"/>
                <a:gd name="T102" fmla="*/ 71 w 234"/>
                <a:gd name="T103" fmla="*/ 38 h 216"/>
                <a:gd name="T104" fmla="*/ 77 w 234"/>
                <a:gd name="T105" fmla="*/ 18 h 2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4"/>
                <a:gd name="T160" fmla="*/ 0 h 216"/>
                <a:gd name="T161" fmla="*/ 234 w 234"/>
                <a:gd name="T162" fmla="*/ 216 h 2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4" h="216">
                  <a:moveTo>
                    <a:pt x="77" y="18"/>
                  </a:moveTo>
                  <a:lnTo>
                    <a:pt x="77" y="12"/>
                  </a:lnTo>
                  <a:lnTo>
                    <a:pt x="77" y="10"/>
                  </a:lnTo>
                  <a:lnTo>
                    <a:pt x="83" y="7"/>
                  </a:lnTo>
                  <a:lnTo>
                    <a:pt x="90" y="1"/>
                  </a:lnTo>
                  <a:lnTo>
                    <a:pt x="98" y="8"/>
                  </a:lnTo>
                  <a:lnTo>
                    <a:pt x="106" y="10"/>
                  </a:lnTo>
                  <a:lnTo>
                    <a:pt x="113" y="12"/>
                  </a:lnTo>
                  <a:lnTo>
                    <a:pt x="120" y="12"/>
                  </a:lnTo>
                  <a:lnTo>
                    <a:pt x="124" y="15"/>
                  </a:lnTo>
                  <a:lnTo>
                    <a:pt x="129" y="8"/>
                  </a:lnTo>
                  <a:lnTo>
                    <a:pt x="131" y="8"/>
                  </a:lnTo>
                  <a:lnTo>
                    <a:pt x="138" y="8"/>
                  </a:lnTo>
                  <a:lnTo>
                    <a:pt x="142" y="7"/>
                  </a:lnTo>
                  <a:lnTo>
                    <a:pt x="150" y="4"/>
                  </a:lnTo>
                  <a:lnTo>
                    <a:pt x="154" y="4"/>
                  </a:lnTo>
                  <a:lnTo>
                    <a:pt x="158" y="4"/>
                  </a:lnTo>
                  <a:lnTo>
                    <a:pt x="161" y="1"/>
                  </a:lnTo>
                  <a:lnTo>
                    <a:pt x="162" y="0"/>
                  </a:lnTo>
                  <a:lnTo>
                    <a:pt x="168" y="1"/>
                  </a:lnTo>
                  <a:lnTo>
                    <a:pt x="172" y="1"/>
                  </a:lnTo>
                  <a:lnTo>
                    <a:pt x="174" y="4"/>
                  </a:lnTo>
                  <a:lnTo>
                    <a:pt x="180" y="4"/>
                  </a:lnTo>
                  <a:lnTo>
                    <a:pt x="181" y="1"/>
                  </a:lnTo>
                  <a:lnTo>
                    <a:pt x="185" y="1"/>
                  </a:lnTo>
                  <a:lnTo>
                    <a:pt x="191" y="4"/>
                  </a:lnTo>
                  <a:lnTo>
                    <a:pt x="191" y="8"/>
                  </a:lnTo>
                  <a:lnTo>
                    <a:pt x="195" y="10"/>
                  </a:lnTo>
                  <a:lnTo>
                    <a:pt x="199" y="12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10"/>
                  </a:lnTo>
                  <a:lnTo>
                    <a:pt x="211" y="10"/>
                  </a:lnTo>
                  <a:lnTo>
                    <a:pt x="211" y="8"/>
                  </a:lnTo>
                  <a:lnTo>
                    <a:pt x="213" y="8"/>
                  </a:lnTo>
                  <a:lnTo>
                    <a:pt x="218" y="12"/>
                  </a:lnTo>
                  <a:lnTo>
                    <a:pt x="228" y="18"/>
                  </a:lnTo>
                  <a:lnTo>
                    <a:pt x="229" y="23"/>
                  </a:lnTo>
                  <a:lnTo>
                    <a:pt x="229" y="28"/>
                  </a:lnTo>
                  <a:lnTo>
                    <a:pt x="229" y="32"/>
                  </a:lnTo>
                  <a:lnTo>
                    <a:pt x="234" y="38"/>
                  </a:lnTo>
                  <a:lnTo>
                    <a:pt x="229" y="43"/>
                  </a:lnTo>
                  <a:lnTo>
                    <a:pt x="222" y="49"/>
                  </a:lnTo>
                  <a:lnTo>
                    <a:pt x="218" y="56"/>
                  </a:lnTo>
                  <a:lnTo>
                    <a:pt x="215" y="62"/>
                  </a:lnTo>
                  <a:lnTo>
                    <a:pt x="213" y="77"/>
                  </a:lnTo>
                  <a:lnTo>
                    <a:pt x="213" y="78"/>
                  </a:lnTo>
                  <a:lnTo>
                    <a:pt x="210" y="81"/>
                  </a:lnTo>
                  <a:lnTo>
                    <a:pt x="206" y="87"/>
                  </a:lnTo>
                  <a:lnTo>
                    <a:pt x="204" y="90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10" y="98"/>
                  </a:lnTo>
                  <a:lnTo>
                    <a:pt x="210" y="101"/>
                  </a:lnTo>
                  <a:lnTo>
                    <a:pt x="210" y="105"/>
                  </a:lnTo>
                  <a:lnTo>
                    <a:pt x="211" y="112"/>
                  </a:lnTo>
                  <a:lnTo>
                    <a:pt x="211" y="113"/>
                  </a:lnTo>
                  <a:lnTo>
                    <a:pt x="211" y="118"/>
                  </a:lnTo>
                  <a:lnTo>
                    <a:pt x="211" y="123"/>
                  </a:lnTo>
                  <a:lnTo>
                    <a:pt x="211" y="132"/>
                  </a:lnTo>
                  <a:lnTo>
                    <a:pt x="215" y="139"/>
                  </a:lnTo>
                  <a:lnTo>
                    <a:pt x="222" y="146"/>
                  </a:lnTo>
                  <a:lnTo>
                    <a:pt x="228" y="156"/>
                  </a:lnTo>
                  <a:lnTo>
                    <a:pt x="204" y="158"/>
                  </a:lnTo>
                  <a:lnTo>
                    <a:pt x="204" y="161"/>
                  </a:lnTo>
                  <a:lnTo>
                    <a:pt x="202" y="167"/>
                  </a:lnTo>
                  <a:lnTo>
                    <a:pt x="198" y="171"/>
                  </a:lnTo>
                  <a:lnTo>
                    <a:pt x="199" y="174"/>
                  </a:lnTo>
                  <a:lnTo>
                    <a:pt x="199" y="182"/>
                  </a:lnTo>
                  <a:lnTo>
                    <a:pt x="198" y="186"/>
                  </a:lnTo>
                  <a:lnTo>
                    <a:pt x="198" y="191"/>
                  </a:lnTo>
                  <a:lnTo>
                    <a:pt x="195" y="196"/>
                  </a:lnTo>
                  <a:lnTo>
                    <a:pt x="198" y="199"/>
                  </a:lnTo>
                  <a:lnTo>
                    <a:pt x="204" y="203"/>
                  </a:lnTo>
                  <a:lnTo>
                    <a:pt x="210" y="206"/>
                  </a:lnTo>
                  <a:lnTo>
                    <a:pt x="210" y="203"/>
                  </a:lnTo>
                  <a:lnTo>
                    <a:pt x="213" y="203"/>
                  </a:lnTo>
                  <a:lnTo>
                    <a:pt x="211" y="216"/>
                  </a:lnTo>
                  <a:lnTo>
                    <a:pt x="211" y="213"/>
                  </a:lnTo>
                  <a:lnTo>
                    <a:pt x="204" y="216"/>
                  </a:lnTo>
                  <a:lnTo>
                    <a:pt x="202" y="212"/>
                  </a:lnTo>
                  <a:lnTo>
                    <a:pt x="195" y="203"/>
                  </a:lnTo>
                  <a:lnTo>
                    <a:pt x="188" y="203"/>
                  </a:lnTo>
                  <a:lnTo>
                    <a:pt x="181" y="195"/>
                  </a:lnTo>
                  <a:lnTo>
                    <a:pt x="180" y="195"/>
                  </a:lnTo>
                  <a:lnTo>
                    <a:pt x="180" y="199"/>
                  </a:lnTo>
                  <a:lnTo>
                    <a:pt x="174" y="199"/>
                  </a:lnTo>
                  <a:lnTo>
                    <a:pt x="170" y="199"/>
                  </a:lnTo>
                  <a:lnTo>
                    <a:pt x="161" y="195"/>
                  </a:lnTo>
                  <a:lnTo>
                    <a:pt x="158" y="189"/>
                  </a:lnTo>
                  <a:lnTo>
                    <a:pt x="150" y="195"/>
                  </a:lnTo>
                  <a:lnTo>
                    <a:pt x="147" y="189"/>
                  </a:lnTo>
                  <a:lnTo>
                    <a:pt x="142" y="186"/>
                  </a:lnTo>
                  <a:lnTo>
                    <a:pt x="142" y="189"/>
                  </a:lnTo>
                  <a:lnTo>
                    <a:pt x="138" y="186"/>
                  </a:lnTo>
                  <a:lnTo>
                    <a:pt x="131" y="189"/>
                  </a:lnTo>
                  <a:lnTo>
                    <a:pt x="126" y="189"/>
                  </a:lnTo>
                  <a:lnTo>
                    <a:pt x="124" y="191"/>
                  </a:lnTo>
                  <a:lnTo>
                    <a:pt x="121" y="189"/>
                  </a:lnTo>
                  <a:lnTo>
                    <a:pt x="121" y="184"/>
                  </a:lnTo>
                  <a:lnTo>
                    <a:pt x="121" y="175"/>
                  </a:lnTo>
                  <a:lnTo>
                    <a:pt x="120" y="174"/>
                  </a:lnTo>
                  <a:lnTo>
                    <a:pt x="114" y="169"/>
                  </a:lnTo>
                  <a:lnTo>
                    <a:pt x="120" y="161"/>
                  </a:lnTo>
                  <a:lnTo>
                    <a:pt x="117" y="154"/>
                  </a:lnTo>
                  <a:lnTo>
                    <a:pt x="114" y="146"/>
                  </a:lnTo>
                  <a:lnTo>
                    <a:pt x="103" y="146"/>
                  </a:lnTo>
                  <a:lnTo>
                    <a:pt x="103" y="139"/>
                  </a:lnTo>
                  <a:lnTo>
                    <a:pt x="96" y="140"/>
                  </a:lnTo>
                  <a:lnTo>
                    <a:pt x="90" y="143"/>
                  </a:lnTo>
                  <a:lnTo>
                    <a:pt x="90" y="147"/>
                  </a:lnTo>
                  <a:lnTo>
                    <a:pt x="87" y="147"/>
                  </a:lnTo>
                  <a:lnTo>
                    <a:pt x="87" y="151"/>
                  </a:lnTo>
                  <a:lnTo>
                    <a:pt x="77" y="151"/>
                  </a:lnTo>
                  <a:lnTo>
                    <a:pt x="76" y="154"/>
                  </a:lnTo>
                  <a:lnTo>
                    <a:pt x="64" y="154"/>
                  </a:lnTo>
                  <a:lnTo>
                    <a:pt x="57" y="143"/>
                  </a:lnTo>
                  <a:lnTo>
                    <a:pt x="57" y="140"/>
                  </a:lnTo>
                  <a:lnTo>
                    <a:pt x="55" y="136"/>
                  </a:lnTo>
                  <a:lnTo>
                    <a:pt x="55" y="134"/>
                  </a:lnTo>
                  <a:lnTo>
                    <a:pt x="53" y="129"/>
                  </a:lnTo>
                  <a:lnTo>
                    <a:pt x="46" y="129"/>
                  </a:lnTo>
                  <a:lnTo>
                    <a:pt x="23" y="129"/>
                  </a:lnTo>
                  <a:lnTo>
                    <a:pt x="17" y="130"/>
                  </a:lnTo>
                  <a:lnTo>
                    <a:pt x="13" y="129"/>
                  </a:lnTo>
                  <a:lnTo>
                    <a:pt x="9" y="129"/>
                  </a:lnTo>
                  <a:lnTo>
                    <a:pt x="2" y="129"/>
                  </a:lnTo>
                  <a:lnTo>
                    <a:pt x="0" y="126"/>
                  </a:lnTo>
                  <a:lnTo>
                    <a:pt x="5" y="126"/>
                  </a:lnTo>
                  <a:lnTo>
                    <a:pt x="5" y="120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12" y="113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0" y="112"/>
                  </a:lnTo>
                  <a:lnTo>
                    <a:pt x="25" y="112"/>
                  </a:lnTo>
                  <a:lnTo>
                    <a:pt x="28" y="113"/>
                  </a:lnTo>
                  <a:lnTo>
                    <a:pt x="30" y="118"/>
                  </a:lnTo>
                  <a:lnTo>
                    <a:pt x="35" y="113"/>
                  </a:lnTo>
                  <a:lnTo>
                    <a:pt x="36" y="112"/>
                  </a:lnTo>
                  <a:lnTo>
                    <a:pt x="42" y="109"/>
                  </a:lnTo>
                  <a:lnTo>
                    <a:pt x="46" y="105"/>
                  </a:lnTo>
                  <a:lnTo>
                    <a:pt x="47" y="98"/>
                  </a:lnTo>
                  <a:lnTo>
                    <a:pt x="47" y="92"/>
                  </a:lnTo>
                  <a:lnTo>
                    <a:pt x="47" y="85"/>
                  </a:lnTo>
                  <a:lnTo>
                    <a:pt x="53" y="81"/>
                  </a:lnTo>
                  <a:lnTo>
                    <a:pt x="55" y="78"/>
                  </a:lnTo>
                  <a:lnTo>
                    <a:pt x="57" y="73"/>
                  </a:lnTo>
                  <a:lnTo>
                    <a:pt x="61" y="73"/>
                  </a:lnTo>
                  <a:lnTo>
                    <a:pt x="69" y="66"/>
                  </a:lnTo>
                  <a:lnTo>
                    <a:pt x="69" y="62"/>
                  </a:lnTo>
                  <a:lnTo>
                    <a:pt x="69" y="57"/>
                  </a:lnTo>
                  <a:lnTo>
                    <a:pt x="69" y="50"/>
                  </a:lnTo>
                  <a:lnTo>
                    <a:pt x="71" y="45"/>
                  </a:lnTo>
                  <a:lnTo>
                    <a:pt x="71" y="38"/>
                  </a:lnTo>
                  <a:lnTo>
                    <a:pt x="76" y="29"/>
                  </a:lnTo>
                  <a:lnTo>
                    <a:pt x="77" y="25"/>
                  </a:lnTo>
                  <a:lnTo>
                    <a:pt x="77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76" name="Freeform 1558"/>
            <p:cNvSpPr>
              <a:spLocks/>
            </p:cNvSpPr>
            <p:nvPr/>
          </p:nvSpPr>
          <p:spPr bwMode="auto">
            <a:xfrm>
              <a:off x="2527" y="2264"/>
              <a:ext cx="234" cy="216"/>
            </a:xfrm>
            <a:custGeom>
              <a:avLst/>
              <a:gdLst>
                <a:gd name="T0" fmla="*/ 77 w 234"/>
                <a:gd name="T1" fmla="*/ 10 h 216"/>
                <a:gd name="T2" fmla="*/ 98 w 234"/>
                <a:gd name="T3" fmla="*/ 8 h 216"/>
                <a:gd name="T4" fmla="*/ 120 w 234"/>
                <a:gd name="T5" fmla="*/ 12 h 216"/>
                <a:gd name="T6" fmla="*/ 131 w 234"/>
                <a:gd name="T7" fmla="*/ 8 h 216"/>
                <a:gd name="T8" fmla="*/ 150 w 234"/>
                <a:gd name="T9" fmla="*/ 4 h 216"/>
                <a:gd name="T10" fmla="*/ 161 w 234"/>
                <a:gd name="T11" fmla="*/ 1 h 216"/>
                <a:gd name="T12" fmla="*/ 172 w 234"/>
                <a:gd name="T13" fmla="*/ 1 h 216"/>
                <a:gd name="T14" fmla="*/ 181 w 234"/>
                <a:gd name="T15" fmla="*/ 1 h 216"/>
                <a:gd name="T16" fmla="*/ 191 w 234"/>
                <a:gd name="T17" fmla="*/ 8 h 216"/>
                <a:gd name="T18" fmla="*/ 202 w 234"/>
                <a:gd name="T19" fmla="*/ 10 h 216"/>
                <a:gd name="T20" fmla="*/ 211 w 234"/>
                <a:gd name="T21" fmla="*/ 10 h 216"/>
                <a:gd name="T22" fmla="*/ 218 w 234"/>
                <a:gd name="T23" fmla="*/ 12 h 216"/>
                <a:gd name="T24" fmla="*/ 229 w 234"/>
                <a:gd name="T25" fmla="*/ 28 h 216"/>
                <a:gd name="T26" fmla="*/ 229 w 234"/>
                <a:gd name="T27" fmla="*/ 43 h 216"/>
                <a:gd name="T28" fmla="*/ 215 w 234"/>
                <a:gd name="T29" fmla="*/ 62 h 216"/>
                <a:gd name="T30" fmla="*/ 210 w 234"/>
                <a:gd name="T31" fmla="*/ 81 h 216"/>
                <a:gd name="T32" fmla="*/ 204 w 234"/>
                <a:gd name="T33" fmla="*/ 92 h 216"/>
                <a:gd name="T34" fmla="*/ 210 w 234"/>
                <a:gd name="T35" fmla="*/ 101 h 216"/>
                <a:gd name="T36" fmla="*/ 211 w 234"/>
                <a:gd name="T37" fmla="*/ 113 h 216"/>
                <a:gd name="T38" fmla="*/ 211 w 234"/>
                <a:gd name="T39" fmla="*/ 132 h 216"/>
                <a:gd name="T40" fmla="*/ 228 w 234"/>
                <a:gd name="T41" fmla="*/ 156 h 216"/>
                <a:gd name="T42" fmla="*/ 202 w 234"/>
                <a:gd name="T43" fmla="*/ 167 h 216"/>
                <a:gd name="T44" fmla="*/ 199 w 234"/>
                <a:gd name="T45" fmla="*/ 182 h 216"/>
                <a:gd name="T46" fmla="*/ 195 w 234"/>
                <a:gd name="T47" fmla="*/ 196 h 216"/>
                <a:gd name="T48" fmla="*/ 210 w 234"/>
                <a:gd name="T49" fmla="*/ 206 h 216"/>
                <a:gd name="T50" fmla="*/ 211 w 234"/>
                <a:gd name="T51" fmla="*/ 216 h 216"/>
                <a:gd name="T52" fmla="*/ 202 w 234"/>
                <a:gd name="T53" fmla="*/ 212 h 216"/>
                <a:gd name="T54" fmla="*/ 181 w 234"/>
                <a:gd name="T55" fmla="*/ 195 h 216"/>
                <a:gd name="T56" fmla="*/ 174 w 234"/>
                <a:gd name="T57" fmla="*/ 199 h 216"/>
                <a:gd name="T58" fmla="*/ 158 w 234"/>
                <a:gd name="T59" fmla="*/ 189 h 216"/>
                <a:gd name="T60" fmla="*/ 142 w 234"/>
                <a:gd name="T61" fmla="*/ 186 h 216"/>
                <a:gd name="T62" fmla="*/ 131 w 234"/>
                <a:gd name="T63" fmla="*/ 189 h 216"/>
                <a:gd name="T64" fmla="*/ 121 w 234"/>
                <a:gd name="T65" fmla="*/ 189 h 216"/>
                <a:gd name="T66" fmla="*/ 120 w 234"/>
                <a:gd name="T67" fmla="*/ 174 h 216"/>
                <a:gd name="T68" fmla="*/ 117 w 234"/>
                <a:gd name="T69" fmla="*/ 154 h 216"/>
                <a:gd name="T70" fmla="*/ 103 w 234"/>
                <a:gd name="T71" fmla="*/ 139 h 216"/>
                <a:gd name="T72" fmla="*/ 90 w 234"/>
                <a:gd name="T73" fmla="*/ 147 h 216"/>
                <a:gd name="T74" fmla="*/ 77 w 234"/>
                <a:gd name="T75" fmla="*/ 151 h 216"/>
                <a:gd name="T76" fmla="*/ 57 w 234"/>
                <a:gd name="T77" fmla="*/ 143 h 216"/>
                <a:gd name="T78" fmla="*/ 55 w 234"/>
                <a:gd name="T79" fmla="*/ 134 h 216"/>
                <a:gd name="T80" fmla="*/ 23 w 234"/>
                <a:gd name="T81" fmla="*/ 129 h 216"/>
                <a:gd name="T82" fmla="*/ 9 w 234"/>
                <a:gd name="T83" fmla="*/ 129 h 216"/>
                <a:gd name="T84" fmla="*/ 5 w 234"/>
                <a:gd name="T85" fmla="*/ 126 h 216"/>
                <a:gd name="T86" fmla="*/ 9 w 234"/>
                <a:gd name="T87" fmla="*/ 113 h 216"/>
                <a:gd name="T88" fmla="*/ 17 w 234"/>
                <a:gd name="T89" fmla="*/ 115 h 216"/>
                <a:gd name="T90" fmla="*/ 28 w 234"/>
                <a:gd name="T91" fmla="*/ 113 h 216"/>
                <a:gd name="T92" fmla="*/ 36 w 234"/>
                <a:gd name="T93" fmla="*/ 112 h 216"/>
                <a:gd name="T94" fmla="*/ 47 w 234"/>
                <a:gd name="T95" fmla="*/ 98 h 216"/>
                <a:gd name="T96" fmla="*/ 53 w 234"/>
                <a:gd name="T97" fmla="*/ 81 h 216"/>
                <a:gd name="T98" fmla="*/ 61 w 234"/>
                <a:gd name="T99" fmla="*/ 73 h 216"/>
                <a:gd name="T100" fmla="*/ 69 w 234"/>
                <a:gd name="T101" fmla="*/ 57 h 216"/>
                <a:gd name="T102" fmla="*/ 71 w 234"/>
                <a:gd name="T103" fmla="*/ 38 h 216"/>
                <a:gd name="T104" fmla="*/ 77 w 234"/>
                <a:gd name="T105" fmla="*/ 18 h 2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4"/>
                <a:gd name="T160" fmla="*/ 0 h 216"/>
                <a:gd name="T161" fmla="*/ 234 w 234"/>
                <a:gd name="T162" fmla="*/ 216 h 2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4" h="216">
                  <a:moveTo>
                    <a:pt x="77" y="18"/>
                  </a:moveTo>
                  <a:lnTo>
                    <a:pt x="77" y="12"/>
                  </a:lnTo>
                  <a:lnTo>
                    <a:pt x="77" y="10"/>
                  </a:lnTo>
                  <a:lnTo>
                    <a:pt x="83" y="7"/>
                  </a:lnTo>
                  <a:lnTo>
                    <a:pt x="90" y="1"/>
                  </a:lnTo>
                  <a:lnTo>
                    <a:pt x="98" y="8"/>
                  </a:lnTo>
                  <a:lnTo>
                    <a:pt x="106" y="10"/>
                  </a:lnTo>
                  <a:lnTo>
                    <a:pt x="113" y="12"/>
                  </a:lnTo>
                  <a:lnTo>
                    <a:pt x="120" y="12"/>
                  </a:lnTo>
                  <a:lnTo>
                    <a:pt x="124" y="15"/>
                  </a:lnTo>
                  <a:lnTo>
                    <a:pt x="129" y="8"/>
                  </a:lnTo>
                  <a:lnTo>
                    <a:pt x="131" y="8"/>
                  </a:lnTo>
                  <a:lnTo>
                    <a:pt x="138" y="8"/>
                  </a:lnTo>
                  <a:lnTo>
                    <a:pt x="142" y="7"/>
                  </a:lnTo>
                  <a:lnTo>
                    <a:pt x="150" y="4"/>
                  </a:lnTo>
                  <a:lnTo>
                    <a:pt x="154" y="4"/>
                  </a:lnTo>
                  <a:lnTo>
                    <a:pt x="158" y="4"/>
                  </a:lnTo>
                  <a:lnTo>
                    <a:pt x="161" y="1"/>
                  </a:lnTo>
                  <a:lnTo>
                    <a:pt x="162" y="0"/>
                  </a:lnTo>
                  <a:lnTo>
                    <a:pt x="168" y="1"/>
                  </a:lnTo>
                  <a:lnTo>
                    <a:pt x="172" y="1"/>
                  </a:lnTo>
                  <a:lnTo>
                    <a:pt x="174" y="4"/>
                  </a:lnTo>
                  <a:lnTo>
                    <a:pt x="180" y="4"/>
                  </a:lnTo>
                  <a:lnTo>
                    <a:pt x="181" y="1"/>
                  </a:lnTo>
                  <a:lnTo>
                    <a:pt x="185" y="1"/>
                  </a:lnTo>
                  <a:lnTo>
                    <a:pt x="191" y="4"/>
                  </a:lnTo>
                  <a:lnTo>
                    <a:pt x="191" y="8"/>
                  </a:lnTo>
                  <a:lnTo>
                    <a:pt x="195" y="10"/>
                  </a:lnTo>
                  <a:lnTo>
                    <a:pt x="199" y="12"/>
                  </a:lnTo>
                  <a:lnTo>
                    <a:pt x="202" y="10"/>
                  </a:lnTo>
                  <a:lnTo>
                    <a:pt x="204" y="8"/>
                  </a:lnTo>
                  <a:lnTo>
                    <a:pt x="204" y="10"/>
                  </a:lnTo>
                  <a:lnTo>
                    <a:pt x="211" y="10"/>
                  </a:lnTo>
                  <a:lnTo>
                    <a:pt x="211" y="8"/>
                  </a:lnTo>
                  <a:lnTo>
                    <a:pt x="213" y="8"/>
                  </a:lnTo>
                  <a:lnTo>
                    <a:pt x="218" y="12"/>
                  </a:lnTo>
                  <a:lnTo>
                    <a:pt x="228" y="18"/>
                  </a:lnTo>
                  <a:lnTo>
                    <a:pt x="229" y="23"/>
                  </a:lnTo>
                  <a:lnTo>
                    <a:pt x="229" y="28"/>
                  </a:lnTo>
                  <a:lnTo>
                    <a:pt x="229" y="32"/>
                  </a:lnTo>
                  <a:lnTo>
                    <a:pt x="234" y="38"/>
                  </a:lnTo>
                  <a:lnTo>
                    <a:pt x="229" y="43"/>
                  </a:lnTo>
                  <a:lnTo>
                    <a:pt x="222" y="49"/>
                  </a:lnTo>
                  <a:lnTo>
                    <a:pt x="218" y="56"/>
                  </a:lnTo>
                  <a:lnTo>
                    <a:pt x="215" y="62"/>
                  </a:lnTo>
                  <a:lnTo>
                    <a:pt x="213" y="77"/>
                  </a:lnTo>
                  <a:lnTo>
                    <a:pt x="213" y="78"/>
                  </a:lnTo>
                  <a:lnTo>
                    <a:pt x="210" y="81"/>
                  </a:lnTo>
                  <a:lnTo>
                    <a:pt x="206" y="87"/>
                  </a:lnTo>
                  <a:lnTo>
                    <a:pt x="204" y="90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10" y="98"/>
                  </a:lnTo>
                  <a:lnTo>
                    <a:pt x="210" y="101"/>
                  </a:lnTo>
                  <a:lnTo>
                    <a:pt x="210" y="105"/>
                  </a:lnTo>
                  <a:lnTo>
                    <a:pt x="211" y="112"/>
                  </a:lnTo>
                  <a:lnTo>
                    <a:pt x="211" y="113"/>
                  </a:lnTo>
                  <a:lnTo>
                    <a:pt x="211" y="118"/>
                  </a:lnTo>
                  <a:lnTo>
                    <a:pt x="211" y="123"/>
                  </a:lnTo>
                  <a:lnTo>
                    <a:pt x="211" y="132"/>
                  </a:lnTo>
                  <a:lnTo>
                    <a:pt x="215" y="139"/>
                  </a:lnTo>
                  <a:lnTo>
                    <a:pt x="222" y="146"/>
                  </a:lnTo>
                  <a:lnTo>
                    <a:pt x="228" y="156"/>
                  </a:lnTo>
                  <a:lnTo>
                    <a:pt x="204" y="158"/>
                  </a:lnTo>
                  <a:lnTo>
                    <a:pt x="204" y="161"/>
                  </a:lnTo>
                  <a:lnTo>
                    <a:pt x="202" y="167"/>
                  </a:lnTo>
                  <a:lnTo>
                    <a:pt x="198" y="171"/>
                  </a:lnTo>
                  <a:lnTo>
                    <a:pt x="199" y="174"/>
                  </a:lnTo>
                  <a:lnTo>
                    <a:pt x="199" y="182"/>
                  </a:lnTo>
                  <a:lnTo>
                    <a:pt x="198" y="186"/>
                  </a:lnTo>
                  <a:lnTo>
                    <a:pt x="198" y="191"/>
                  </a:lnTo>
                  <a:lnTo>
                    <a:pt x="195" y="196"/>
                  </a:lnTo>
                  <a:lnTo>
                    <a:pt x="198" y="199"/>
                  </a:lnTo>
                  <a:lnTo>
                    <a:pt x="204" y="203"/>
                  </a:lnTo>
                  <a:lnTo>
                    <a:pt x="210" y="206"/>
                  </a:lnTo>
                  <a:lnTo>
                    <a:pt x="210" y="203"/>
                  </a:lnTo>
                  <a:lnTo>
                    <a:pt x="213" y="203"/>
                  </a:lnTo>
                  <a:lnTo>
                    <a:pt x="211" y="216"/>
                  </a:lnTo>
                  <a:lnTo>
                    <a:pt x="211" y="213"/>
                  </a:lnTo>
                  <a:lnTo>
                    <a:pt x="204" y="216"/>
                  </a:lnTo>
                  <a:lnTo>
                    <a:pt x="202" y="212"/>
                  </a:lnTo>
                  <a:lnTo>
                    <a:pt x="195" y="203"/>
                  </a:lnTo>
                  <a:lnTo>
                    <a:pt x="188" y="203"/>
                  </a:lnTo>
                  <a:lnTo>
                    <a:pt x="181" y="195"/>
                  </a:lnTo>
                  <a:lnTo>
                    <a:pt x="180" y="195"/>
                  </a:lnTo>
                  <a:lnTo>
                    <a:pt x="180" y="199"/>
                  </a:lnTo>
                  <a:lnTo>
                    <a:pt x="174" y="199"/>
                  </a:lnTo>
                  <a:lnTo>
                    <a:pt x="170" y="199"/>
                  </a:lnTo>
                  <a:lnTo>
                    <a:pt x="161" y="195"/>
                  </a:lnTo>
                  <a:lnTo>
                    <a:pt x="158" y="189"/>
                  </a:lnTo>
                  <a:lnTo>
                    <a:pt x="150" y="195"/>
                  </a:lnTo>
                  <a:lnTo>
                    <a:pt x="147" y="189"/>
                  </a:lnTo>
                  <a:lnTo>
                    <a:pt x="142" y="186"/>
                  </a:lnTo>
                  <a:lnTo>
                    <a:pt x="142" y="189"/>
                  </a:lnTo>
                  <a:lnTo>
                    <a:pt x="138" y="186"/>
                  </a:lnTo>
                  <a:lnTo>
                    <a:pt x="131" y="189"/>
                  </a:lnTo>
                  <a:lnTo>
                    <a:pt x="126" y="189"/>
                  </a:lnTo>
                  <a:lnTo>
                    <a:pt x="124" y="191"/>
                  </a:lnTo>
                  <a:lnTo>
                    <a:pt x="121" y="189"/>
                  </a:lnTo>
                  <a:lnTo>
                    <a:pt x="121" y="184"/>
                  </a:lnTo>
                  <a:lnTo>
                    <a:pt x="121" y="175"/>
                  </a:lnTo>
                  <a:lnTo>
                    <a:pt x="120" y="174"/>
                  </a:lnTo>
                  <a:lnTo>
                    <a:pt x="114" y="169"/>
                  </a:lnTo>
                  <a:lnTo>
                    <a:pt x="120" y="161"/>
                  </a:lnTo>
                  <a:lnTo>
                    <a:pt x="117" y="154"/>
                  </a:lnTo>
                  <a:lnTo>
                    <a:pt x="114" y="146"/>
                  </a:lnTo>
                  <a:lnTo>
                    <a:pt x="103" y="146"/>
                  </a:lnTo>
                  <a:lnTo>
                    <a:pt x="103" y="139"/>
                  </a:lnTo>
                  <a:lnTo>
                    <a:pt x="96" y="140"/>
                  </a:lnTo>
                  <a:lnTo>
                    <a:pt x="90" y="143"/>
                  </a:lnTo>
                  <a:lnTo>
                    <a:pt x="90" y="147"/>
                  </a:lnTo>
                  <a:lnTo>
                    <a:pt x="87" y="147"/>
                  </a:lnTo>
                  <a:lnTo>
                    <a:pt x="87" y="151"/>
                  </a:lnTo>
                  <a:lnTo>
                    <a:pt x="77" y="151"/>
                  </a:lnTo>
                  <a:lnTo>
                    <a:pt x="76" y="154"/>
                  </a:lnTo>
                  <a:lnTo>
                    <a:pt x="64" y="154"/>
                  </a:lnTo>
                  <a:lnTo>
                    <a:pt x="57" y="143"/>
                  </a:lnTo>
                  <a:lnTo>
                    <a:pt x="57" y="140"/>
                  </a:lnTo>
                  <a:lnTo>
                    <a:pt x="55" y="136"/>
                  </a:lnTo>
                  <a:lnTo>
                    <a:pt x="55" y="134"/>
                  </a:lnTo>
                  <a:lnTo>
                    <a:pt x="53" y="129"/>
                  </a:lnTo>
                  <a:lnTo>
                    <a:pt x="46" y="129"/>
                  </a:lnTo>
                  <a:lnTo>
                    <a:pt x="23" y="129"/>
                  </a:lnTo>
                  <a:lnTo>
                    <a:pt x="17" y="130"/>
                  </a:lnTo>
                  <a:lnTo>
                    <a:pt x="13" y="129"/>
                  </a:lnTo>
                  <a:lnTo>
                    <a:pt x="9" y="129"/>
                  </a:lnTo>
                  <a:lnTo>
                    <a:pt x="2" y="129"/>
                  </a:lnTo>
                  <a:lnTo>
                    <a:pt x="0" y="126"/>
                  </a:lnTo>
                  <a:lnTo>
                    <a:pt x="5" y="126"/>
                  </a:lnTo>
                  <a:lnTo>
                    <a:pt x="5" y="120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12" y="113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0" y="112"/>
                  </a:lnTo>
                  <a:lnTo>
                    <a:pt x="25" y="112"/>
                  </a:lnTo>
                  <a:lnTo>
                    <a:pt x="28" y="113"/>
                  </a:lnTo>
                  <a:lnTo>
                    <a:pt x="30" y="118"/>
                  </a:lnTo>
                  <a:lnTo>
                    <a:pt x="35" y="113"/>
                  </a:lnTo>
                  <a:lnTo>
                    <a:pt x="36" y="112"/>
                  </a:lnTo>
                  <a:lnTo>
                    <a:pt x="42" y="109"/>
                  </a:lnTo>
                  <a:lnTo>
                    <a:pt x="46" y="105"/>
                  </a:lnTo>
                  <a:lnTo>
                    <a:pt x="47" y="98"/>
                  </a:lnTo>
                  <a:lnTo>
                    <a:pt x="47" y="92"/>
                  </a:lnTo>
                  <a:lnTo>
                    <a:pt x="47" y="85"/>
                  </a:lnTo>
                  <a:lnTo>
                    <a:pt x="53" y="81"/>
                  </a:lnTo>
                  <a:lnTo>
                    <a:pt x="55" y="78"/>
                  </a:lnTo>
                  <a:lnTo>
                    <a:pt x="57" y="73"/>
                  </a:lnTo>
                  <a:lnTo>
                    <a:pt x="61" y="73"/>
                  </a:lnTo>
                  <a:lnTo>
                    <a:pt x="69" y="66"/>
                  </a:lnTo>
                  <a:lnTo>
                    <a:pt x="69" y="62"/>
                  </a:lnTo>
                  <a:lnTo>
                    <a:pt x="69" y="57"/>
                  </a:lnTo>
                  <a:lnTo>
                    <a:pt x="69" y="50"/>
                  </a:lnTo>
                  <a:lnTo>
                    <a:pt x="71" y="45"/>
                  </a:lnTo>
                  <a:lnTo>
                    <a:pt x="71" y="38"/>
                  </a:lnTo>
                  <a:lnTo>
                    <a:pt x="76" y="29"/>
                  </a:lnTo>
                  <a:lnTo>
                    <a:pt x="77" y="25"/>
                  </a:lnTo>
                  <a:lnTo>
                    <a:pt x="77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5" name="Group 1562"/>
          <p:cNvGrpSpPr>
            <a:grpSpLocks/>
          </p:cNvGrpSpPr>
          <p:nvPr/>
        </p:nvGrpSpPr>
        <p:grpSpPr bwMode="auto">
          <a:xfrm>
            <a:off x="4629857" y="2542823"/>
            <a:ext cx="217311" cy="139700"/>
            <a:chOff x="2558" y="2199"/>
            <a:chExt cx="154" cy="99"/>
          </a:xfrm>
        </p:grpSpPr>
        <p:sp>
          <p:nvSpPr>
            <p:cNvPr id="142373" name="Freeform 1560"/>
            <p:cNvSpPr>
              <a:spLocks/>
            </p:cNvSpPr>
            <p:nvPr/>
          </p:nvSpPr>
          <p:spPr bwMode="auto">
            <a:xfrm>
              <a:off x="2558" y="2199"/>
              <a:ext cx="154" cy="99"/>
            </a:xfrm>
            <a:custGeom>
              <a:avLst/>
              <a:gdLst>
                <a:gd name="T0" fmla="*/ 15 w 154"/>
                <a:gd name="T1" fmla="*/ 38 h 99"/>
                <a:gd name="T2" fmla="*/ 24 w 154"/>
                <a:gd name="T3" fmla="*/ 37 h 99"/>
                <a:gd name="T4" fmla="*/ 35 w 154"/>
                <a:gd name="T5" fmla="*/ 32 h 99"/>
                <a:gd name="T6" fmla="*/ 42 w 154"/>
                <a:gd name="T7" fmla="*/ 32 h 99"/>
                <a:gd name="T8" fmla="*/ 52 w 154"/>
                <a:gd name="T9" fmla="*/ 30 h 99"/>
                <a:gd name="T10" fmla="*/ 52 w 154"/>
                <a:gd name="T11" fmla="*/ 24 h 99"/>
                <a:gd name="T12" fmla="*/ 68 w 154"/>
                <a:gd name="T13" fmla="*/ 20 h 99"/>
                <a:gd name="T14" fmla="*/ 75 w 154"/>
                <a:gd name="T15" fmla="*/ 15 h 99"/>
                <a:gd name="T16" fmla="*/ 83 w 154"/>
                <a:gd name="T17" fmla="*/ 9 h 99"/>
                <a:gd name="T18" fmla="*/ 93 w 154"/>
                <a:gd name="T19" fmla="*/ 0 h 99"/>
                <a:gd name="T20" fmla="*/ 101 w 154"/>
                <a:gd name="T21" fmla="*/ 3 h 99"/>
                <a:gd name="T22" fmla="*/ 109 w 154"/>
                <a:gd name="T23" fmla="*/ 17 h 99"/>
                <a:gd name="T24" fmla="*/ 107 w 154"/>
                <a:gd name="T25" fmla="*/ 21 h 99"/>
                <a:gd name="T26" fmla="*/ 109 w 154"/>
                <a:gd name="T27" fmla="*/ 26 h 99"/>
                <a:gd name="T28" fmla="*/ 116 w 154"/>
                <a:gd name="T29" fmla="*/ 30 h 99"/>
                <a:gd name="T30" fmla="*/ 127 w 154"/>
                <a:gd name="T31" fmla="*/ 34 h 99"/>
                <a:gd name="T32" fmla="*/ 137 w 154"/>
                <a:gd name="T33" fmla="*/ 44 h 99"/>
                <a:gd name="T34" fmla="*/ 142 w 154"/>
                <a:gd name="T35" fmla="*/ 47 h 99"/>
                <a:gd name="T36" fmla="*/ 146 w 154"/>
                <a:gd name="T37" fmla="*/ 55 h 99"/>
                <a:gd name="T38" fmla="*/ 154 w 154"/>
                <a:gd name="T39" fmla="*/ 66 h 99"/>
                <a:gd name="T40" fmla="*/ 149 w 154"/>
                <a:gd name="T41" fmla="*/ 68 h 99"/>
                <a:gd name="T42" fmla="*/ 142 w 154"/>
                <a:gd name="T43" fmla="*/ 66 h 99"/>
                <a:gd name="T44" fmla="*/ 131 w 154"/>
                <a:gd name="T45" fmla="*/ 64 h 99"/>
                <a:gd name="T46" fmla="*/ 127 w 154"/>
                <a:gd name="T47" fmla="*/ 68 h 99"/>
                <a:gd name="T48" fmla="*/ 119 w 154"/>
                <a:gd name="T49" fmla="*/ 68 h 99"/>
                <a:gd name="T50" fmla="*/ 107 w 154"/>
                <a:gd name="T51" fmla="*/ 72 h 99"/>
                <a:gd name="T52" fmla="*/ 98 w 154"/>
                <a:gd name="T53" fmla="*/ 72 h 99"/>
                <a:gd name="T54" fmla="*/ 89 w 154"/>
                <a:gd name="T55" fmla="*/ 77 h 99"/>
                <a:gd name="T56" fmla="*/ 75 w 154"/>
                <a:gd name="T57" fmla="*/ 75 h 99"/>
                <a:gd name="T58" fmla="*/ 59 w 154"/>
                <a:gd name="T59" fmla="*/ 66 h 99"/>
                <a:gd name="T60" fmla="*/ 46 w 154"/>
                <a:gd name="T61" fmla="*/ 75 h 99"/>
                <a:gd name="T62" fmla="*/ 46 w 154"/>
                <a:gd name="T63" fmla="*/ 83 h 99"/>
                <a:gd name="T64" fmla="*/ 34 w 154"/>
                <a:gd name="T65" fmla="*/ 83 h 99"/>
                <a:gd name="T66" fmla="*/ 23 w 154"/>
                <a:gd name="T67" fmla="*/ 92 h 99"/>
                <a:gd name="T68" fmla="*/ 15 w 154"/>
                <a:gd name="T69" fmla="*/ 96 h 99"/>
                <a:gd name="T70" fmla="*/ 15 w 154"/>
                <a:gd name="T71" fmla="*/ 90 h 99"/>
                <a:gd name="T72" fmla="*/ 6 w 154"/>
                <a:gd name="T73" fmla="*/ 75 h 99"/>
                <a:gd name="T74" fmla="*/ 1 w 154"/>
                <a:gd name="T75" fmla="*/ 66 h 99"/>
                <a:gd name="T76" fmla="*/ 0 w 154"/>
                <a:gd name="T77" fmla="*/ 55 h 99"/>
                <a:gd name="T78" fmla="*/ 6 w 154"/>
                <a:gd name="T79" fmla="*/ 44 h 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4"/>
                <a:gd name="T121" fmla="*/ 0 h 99"/>
                <a:gd name="T122" fmla="*/ 154 w 154"/>
                <a:gd name="T123" fmla="*/ 99 h 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4" h="99">
                  <a:moveTo>
                    <a:pt x="11" y="41"/>
                  </a:moveTo>
                  <a:lnTo>
                    <a:pt x="15" y="38"/>
                  </a:lnTo>
                  <a:lnTo>
                    <a:pt x="23" y="34"/>
                  </a:lnTo>
                  <a:lnTo>
                    <a:pt x="24" y="37"/>
                  </a:lnTo>
                  <a:lnTo>
                    <a:pt x="30" y="34"/>
                  </a:lnTo>
                  <a:lnTo>
                    <a:pt x="35" y="32"/>
                  </a:lnTo>
                  <a:lnTo>
                    <a:pt x="38" y="34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52" y="30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8" y="20"/>
                  </a:lnTo>
                  <a:lnTo>
                    <a:pt x="72" y="17"/>
                  </a:lnTo>
                  <a:lnTo>
                    <a:pt x="75" y="15"/>
                  </a:lnTo>
                  <a:lnTo>
                    <a:pt x="79" y="10"/>
                  </a:lnTo>
                  <a:lnTo>
                    <a:pt x="83" y="9"/>
                  </a:lnTo>
                  <a:lnTo>
                    <a:pt x="86" y="3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1" y="3"/>
                  </a:lnTo>
                  <a:lnTo>
                    <a:pt x="107" y="10"/>
                  </a:lnTo>
                  <a:lnTo>
                    <a:pt x="109" y="17"/>
                  </a:lnTo>
                  <a:lnTo>
                    <a:pt x="105" y="20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9" y="26"/>
                  </a:lnTo>
                  <a:lnTo>
                    <a:pt x="116" y="26"/>
                  </a:lnTo>
                  <a:lnTo>
                    <a:pt x="116" y="30"/>
                  </a:lnTo>
                  <a:lnTo>
                    <a:pt x="123" y="30"/>
                  </a:lnTo>
                  <a:lnTo>
                    <a:pt x="127" y="34"/>
                  </a:lnTo>
                  <a:lnTo>
                    <a:pt x="130" y="44"/>
                  </a:lnTo>
                  <a:lnTo>
                    <a:pt x="137" y="44"/>
                  </a:lnTo>
                  <a:lnTo>
                    <a:pt x="139" y="47"/>
                  </a:lnTo>
                  <a:lnTo>
                    <a:pt x="142" y="47"/>
                  </a:lnTo>
                  <a:lnTo>
                    <a:pt x="143" y="49"/>
                  </a:lnTo>
                  <a:lnTo>
                    <a:pt x="146" y="55"/>
                  </a:lnTo>
                  <a:lnTo>
                    <a:pt x="153" y="59"/>
                  </a:lnTo>
                  <a:lnTo>
                    <a:pt x="154" y="66"/>
                  </a:lnTo>
                  <a:lnTo>
                    <a:pt x="150" y="66"/>
                  </a:lnTo>
                  <a:lnTo>
                    <a:pt x="149" y="68"/>
                  </a:lnTo>
                  <a:lnTo>
                    <a:pt x="143" y="68"/>
                  </a:lnTo>
                  <a:lnTo>
                    <a:pt x="142" y="66"/>
                  </a:lnTo>
                  <a:lnTo>
                    <a:pt x="137" y="66"/>
                  </a:lnTo>
                  <a:lnTo>
                    <a:pt x="131" y="64"/>
                  </a:lnTo>
                  <a:lnTo>
                    <a:pt x="130" y="66"/>
                  </a:lnTo>
                  <a:lnTo>
                    <a:pt x="127" y="68"/>
                  </a:lnTo>
                  <a:lnTo>
                    <a:pt x="123" y="68"/>
                  </a:lnTo>
                  <a:lnTo>
                    <a:pt x="119" y="68"/>
                  </a:lnTo>
                  <a:lnTo>
                    <a:pt x="112" y="71"/>
                  </a:lnTo>
                  <a:lnTo>
                    <a:pt x="107" y="72"/>
                  </a:lnTo>
                  <a:lnTo>
                    <a:pt x="101" y="72"/>
                  </a:lnTo>
                  <a:lnTo>
                    <a:pt x="98" y="72"/>
                  </a:lnTo>
                  <a:lnTo>
                    <a:pt x="93" y="79"/>
                  </a:lnTo>
                  <a:lnTo>
                    <a:pt x="89" y="77"/>
                  </a:lnTo>
                  <a:lnTo>
                    <a:pt x="82" y="77"/>
                  </a:lnTo>
                  <a:lnTo>
                    <a:pt x="75" y="75"/>
                  </a:lnTo>
                  <a:lnTo>
                    <a:pt x="68" y="72"/>
                  </a:lnTo>
                  <a:lnTo>
                    <a:pt x="59" y="66"/>
                  </a:lnTo>
                  <a:lnTo>
                    <a:pt x="52" y="71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6" y="83"/>
                  </a:lnTo>
                  <a:lnTo>
                    <a:pt x="41" y="83"/>
                  </a:lnTo>
                  <a:lnTo>
                    <a:pt x="34" y="83"/>
                  </a:lnTo>
                  <a:lnTo>
                    <a:pt x="24" y="83"/>
                  </a:lnTo>
                  <a:lnTo>
                    <a:pt x="23" y="92"/>
                  </a:lnTo>
                  <a:lnTo>
                    <a:pt x="17" y="99"/>
                  </a:lnTo>
                  <a:lnTo>
                    <a:pt x="15" y="96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6" y="82"/>
                  </a:lnTo>
                  <a:lnTo>
                    <a:pt x="6" y="75"/>
                  </a:lnTo>
                  <a:lnTo>
                    <a:pt x="1" y="72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6" y="44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74" name="Freeform 1561"/>
            <p:cNvSpPr>
              <a:spLocks/>
            </p:cNvSpPr>
            <p:nvPr/>
          </p:nvSpPr>
          <p:spPr bwMode="auto">
            <a:xfrm>
              <a:off x="2558" y="2199"/>
              <a:ext cx="154" cy="99"/>
            </a:xfrm>
            <a:custGeom>
              <a:avLst/>
              <a:gdLst>
                <a:gd name="T0" fmla="*/ 15 w 154"/>
                <a:gd name="T1" fmla="*/ 38 h 99"/>
                <a:gd name="T2" fmla="*/ 24 w 154"/>
                <a:gd name="T3" fmla="*/ 37 h 99"/>
                <a:gd name="T4" fmla="*/ 35 w 154"/>
                <a:gd name="T5" fmla="*/ 32 h 99"/>
                <a:gd name="T6" fmla="*/ 42 w 154"/>
                <a:gd name="T7" fmla="*/ 32 h 99"/>
                <a:gd name="T8" fmla="*/ 52 w 154"/>
                <a:gd name="T9" fmla="*/ 30 h 99"/>
                <a:gd name="T10" fmla="*/ 52 w 154"/>
                <a:gd name="T11" fmla="*/ 24 h 99"/>
                <a:gd name="T12" fmla="*/ 68 w 154"/>
                <a:gd name="T13" fmla="*/ 20 h 99"/>
                <a:gd name="T14" fmla="*/ 75 w 154"/>
                <a:gd name="T15" fmla="*/ 15 h 99"/>
                <a:gd name="T16" fmla="*/ 83 w 154"/>
                <a:gd name="T17" fmla="*/ 9 h 99"/>
                <a:gd name="T18" fmla="*/ 93 w 154"/>
                <a:gd name="T19" fmla="*/ 0 h 99"/>
                <a:gd name="T20" fmla="*/ 101 w 154"/>
                <a:gd name="T21" fmla="*/ 3 h 99"/>
                <a:gd name="T22" fmla="*/ 109 w 154"/>
                <a:gd name="T23" fmla="*/ 17 h 99"/>
                <a:gd name="T24" fmla="*/ 107 w 154"/>
                <a:gd name="T25" fmla="*/ 21 h 99"/>
                <a:gd name="T26" fmla="*/ 109 w 154"/>
                <a:gd name="T27" fmla="*/ 26 h 99"/>
                <a:gd name="T28" fmla="*/ 116 w 154"/>
                <a:gd name="T29" fmla="*/ 30 h 99"/>
                <a:gd name="T30" fmla="*/ 127 w 154"/>
                <a:gd name="T31" fmla="*/ 34 h 99"/>
                <a:gd name="T32" fmla="*/ 137 w 154"/>
                <a:gd name="T33" fmla="*/ 44 h 99"/>
                <a:gd name="T34" fmla="*/ 142 w 154"/>
                <a:gd name="T35" fmla="*/ 47 h 99"/>
                <a:gd name="T36" fmla="*/ 146 w 154"/>
                <a:gd name="T37" fmla="*/ 55 h 99"/>
                <a:gd name="T38" fmla="*/ 154 w 154"/>
                <a:gd name="T39" fmla="*/ 66 h 99"/>
                <a:gd name="T40" fmla="*/ 149 w 154"/>
                <a:gd name="T41" fmla="*/ 68 h 99"/>
                <a:gd name="T42" fmla="*/ 142 w 154"/>
                <a:gd name="T43" fmla="*/ 66 h 99"/>
                <a:gd name="T44" fmla="*/ 131 w 154"/>
                <a:gd name="T45" fmla="*/ 64 h 99"/>
                <a:gd name="T46" fmla="*/ 127 w 154"/>
                <a:gd name="T47" fmla="*/ 68 h 99"/>
                <a:gd name="T48" fmla="*/ 119 w 154"/>
                <a:gd name="T49" fmla="*/ 68 h 99"/>
                <a:gd name="T50" fmla="*/ 107 w 154"/>
                <a:gd name="T51" fmla="*/ 72 h 99"/>
                <a:gd name="T52" fmla="*/ 98 w 154"/>
                <a:gd name="T53" fmla="*/ 72 h 99"/>
                <a:gd name="T54" fmla="*/ 89 w 154"/>
                <a:gd name="T55" fmla="*/ 77 h 99"/>
                <a:gd name="T56" fmla="*/ 75 w 154"/>
                <a:gd name="T57" fmla="*/ 75 h 99"/>
                <a:gd name="T58" fmla="*/ 59 w 154"/>
                <a:gd name="T59" fmla="*/ 66 h 99"/>
                <a:gd name="T60" fmla="*/ 46 w 154"/>
                <a:gd name="T61" fmla="*/ 75 h 99"/>
                <a:gd name="T62" fmla="*/ 46 w 154"/>
                <a:gd name="T63" fmla="*/ 83 h 99"/>
                <a:gd name="T64" fmla="*/ 34 w 154"/>
                <a:gd name="T65" fmla="*/ 83 h 99"/>
                <a:gd name="T66" fmla="*/ 23 w 154"/>
                <a:gd name="T67" fmla="*/ 92 h 99"/>
                <a:gd name="T68" fmla="*/ 15 w 154"/>
                <a:gd name="T69" fmla="*/ 96 h 99"/>
                <a:gd name="T70" fmla="*/ 15 w 154"/>
                <a:gd name="T71" fmla="*/ 90 h 99"/>
                <a:gd name="T72" fmla="*/ 6 w 154"/>
                <a:gd name="T73" fmla="*/ 75 h 99"/>
                <a:gd name="T74" fmla="*/ 1 w 154"/>
                <a:gd name="T75" fmla="*/ 66 h 99"/>
                <a:gd name="T76" fmla="*/ 0 w 154"/>
                <a:gd name="T77" fmla="*/ 55 h 99"/>
                <a:gd name="T78" fmla="*/ 6 w 154"/>
                <a:gd name="T79" fmla="*/ 44 h 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4"/>
                <a:gd name="T121" fmla="*/ 0 h 99"/>
                <a:gd name="T122" fmla="*/ 154 w 154"/>
                <a:gd name="T123" fmla="*/ 99 h 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4" h="99">
                  <a:moveTo>
                    <a:pt x="11" y="41"/>
                  </a:moveTo>
                  <a:lnTo>
                    <a:pt x="15" y="38"/>
                  </a:lnTo>
                  <a:lnTo>
                    <a:pt x="23" y="34"/>
                  </a:lnTo>
                  <a:lnTo>
                    <a:pt x="24" y="37"/>
                  </a:lnTo>
                  <a:lnTo>
                    <a:pt x="30" y="34"/>
                  </a:lnTo>
                  <a:lnTo>
                    <a:pt x="35" y="32"/>
                  </a:lnTo>
                  <a:lnTo>
                    <a:pt x="38" y="34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52" y="30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8" y="20"/>
                  </a:lnTo>
                  <a:lnTo>
                    <a:pt x="72" y="17"/>
                  </a:lnTo>
                  <a:lnTo>
                    <a:pt x="75" y="15"/>
                  </a:lnTo>
                  <a:lnTo>
                    <a:pt x="79" y="10"/>
                  </a:lnTo>
                  <a:lnTo>
                    <a:pt x="83" y="9"/>
                  </a:lnTo>
                  <a:lnTo>
                    <a:pt x="86" y="3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1" y="3"/>
                  </a:lnTo>
                  <a:lnTo>
                    <a:pt x="107" y="10"/>
                  </a:lnTo>
                  <a:lnTo>
                    <a:pt x="109" y="17"/>
                  </a:lnTo>
                  <a:lnTo>
                    <a:pt x="105" y="20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9" y="26"/>
                  </a:lnTo>
                  <a:lnTo>
                    <a:pt x="116" y="26"/>
                  </a:lnTo>
                  <a:lnTo>
                    <a:pt x="116" y="30"/>
                  </a:lnTo>
                  <a:lnTo>
                    <a:pt x="123" y="30"/>
                  </a:lnTo>
                  <a:lnTo>
                    <a:pt x="127" y="34"/>
                  </a:lnTo>
                  <a:lnTo>
                    <a:pt x="130" y="44"/>
                  </a:lnTo>
                  <a:lnTo>
                    <a:pt x="137" y="44"/>
                  </a:lnTo>
                  <a:lnTo>
                    <a:pt x="139" y="47"/>
                  </a:lnTo>
                  <a:lnTo>
                    <a:pt x="142" y="47"/>
                  </a:lnTo>
                  <a:lnTo>
                    <a:pt x="143" y="49"/>
                  </a:lnTo>
                  <a:lnTo>
                    <a:pt x="146" y="55"/>
                  </a:lnTo>
                  <a:lnTo>
                    <a:pt x="153" y="59"/>
                  </a:lnTo>
                  <a:lnTo>
                    <a:pt x="154" y="66"/>
                  </a:lnTo>
                  <a:lnTo>
                    <a:pt x="150" y="66"/>
                  </a:lnTo>
                  <a:lnTo>
                    <a:pt x="149" y="68"/>
                  </a:lnTo>
                  <a:lnTo>
                    <a:pt x="143" y="68"/>
                  </a:lnTo>
                  <a:lnTo>
                    <a:pt x="142" y="66"/>
                  </a:lnTo>
                  <a:lnTo>
                    <a:pt x="137" y="66"/>
                  </a:lnTo>
                  <a:lnTo>
                    <a:pt x="131" y="64"/>
                  </a:lnTo>
                  <a:lnTo>
                    <a:pt x="130" y="66"/>
                  </a:lnTo>
                  <a:lnTo>
                    <a:pt x="127" y="68"/>
                  </a:lnTo>
                  <a:lnTo>
                    <a:pt x="123" y="68"/>
                  </a:lnTo>
                  <a:lnTo>
                    <a:pt x="119" y="68"/>
                  </a:lnTo>
                  <a:lnTo>
                    <a:pt x="112" y="71"/>
                  </a:lnTo>
                  <a:lnTo>
                    <a:pt x="107" y="72"/>
                  </a:lnTo>
                  <a:lnTo>
                    <a:pt x="101" y="72"/>
                  </a:lnTo>
                  <a:lnTo>
                    <a:pt x="98" y="72"/>
                  </a:lnTo>
                  <a:lnTo>
                    <a:pt x="93" y="79"/>
                  </a:lnTo>
                  <a:lnTo>
                    <a:pt x="89" y="77"/>
                  </a:lnTo>
                  <a:lnTo>
                    <a:pt x="82" y="77"/>
                  </a:lnTo>
                  <a:lnTo>
                    <a:pt x="75" y="75"/>
                  </a:lnTo>
                  <a:lnTo>
                    <a:pt x="68" y="72"/>
                  </a:lnTo>
                  <a:lnTo>
                    <a:pt x="59" y="66"/>
                  </a:lnTo>
                  <a:lnTo>
                    <a:pt x="52" y="71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6" y="83"/>
                  </a:lnTo>
                  <a:lnTo>
                    <a:pt x="41" y="83"/>
                  </a:lnTo>
                  <a:lnTo>
                    <a:pt x="34" y="83"/>
                  </a:lnTo>
                  <a:lnTo>
                    <a:pt x="24" y="83"/>
                  </a:lnTo>
                  <a:lnTo>
                    <a:pt x="23" y="92"/>
                  </a:lnTo>
                  <a:lnTo>
                    <a:pt x="17" y="99"/>
                  </a:lnTo>
                  <a:lnTo>
                    <a:pt x="15" y="96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6" y="82"/>
                  </a:lnTo>
                  <a:lnTo>
                    <a:pt x="6" y="75"/>
                  </a:lnTo>
                  <a:lnTo>
                    <a:pt x="1" y="72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6" y="44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6" name="Group 1565"/>
          <p:cNvGrpSpPr>
            <a:grpSpLocks/>
          </p:cNvGrpSpPr>
          <p:nvPr/>
        </p:nvGrpSpPr>
        <p:grpSpPr bwMode="auto">
          <a:xfrm>
            <a:off x="4828823" y="3196168"/>
            <a:ext cx="38100" cy="36689"/>
            <a:chOff x="2699" y="2662"/>
            <a:chExt cx="27" cy="26"/>
          </a:xfrm>
        </p:grpSpPr>
        <p:sp>
          <p:nvSpPr>
            <p:cNvPr id="142371" name="Freeform 1563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7 w 27"/>
                <a:gd name="T1" fmla="*/ 4 h 26"/>
                <a:gd name="T2" fmla="*/ 19 w 27"/>
                <a:gd name="T3" fmla="*/ 0 h 26"/>
                <a:gd name="T4" fmla="*/ 23 w 27"/>
                <a:gd name="T5" fmla="*/ 3 h 26"/>
                <a:gd name="T6" fmla="*/ 27 w 27"/>
                <a:gd name="T7" fmla="*/ 9 h 26"/>
                <a:gd name="T8" fmla="*/ 26 w 27"/>
                <a:gd name="T9" fmla="*/ 13 h 26"/>
                <a:gd name="T10" fmla="*/ 26 w 27"/>
                <a:gd name="T11" fmla="*/ 17 h 26"/>
                <a:gd name="T12" fmla="*/ 13 w 27"/>
                <a:gd name="T13" fmla="*/ 20 h 26"/>
                <a:gd name="T14" fmla="*/ 11 w 27"/>
                <a:gd name="T15" fmla="*/ 26 h 26"/>
                <a:gd name="T16" fmla="*/ 4 w 27"/>
                <a:gd name="T17" fmla="*/ 24 h 26"/>
                <a:gd name="T18" fmla="*/ 1 w 27"/>
                <a:gd name="T19" fmla="*/ 16 h 26"/>
                <a:gd name="T20" fmla="*/ 0 w 27"/>
                <a:gd name="T21" fmla="*/ 13 h 26"/>
                <a:gd name="T22" fmla="*/ 1 w 27"/>
                <a:gd name="T23" fmla="*/ 11 h 26"/>
                <a:gd name="T24" fmla="*/ 7 w 27"/>
                <a:gd name="T25" fmla="*/ 4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7" y="4"/>
                  </a:move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72" name="Freeform 1564"/>
            <p:cNvSpPr>
              <a:spLocks/>
            </p:cNvSpPr>
            <p:nvPr/>
          </p:nvSpPr>
          <p:spPr bwMode="auto">
            <a:xfrm>
              <a:off x="2699" y="2662"/>
              <a:ext cx="27" cy="26"/>
            </a:xfrm>
            <a:custGeom>
              <a:avLst/>
              <a:gdLst>
                <a:gd name="T0" fmla="*/ 7 w 27"/>
                <a:gd name="T1" fmla="*/ 4 h 26"/>
                <a:gd name="T2" fmla="*/ 19 w 27"/>
                <a:gd name="T3" fmla="*/ 0 h 26"/>
                <a:gd name="T4" fmla="*/ 23 w 27"/>
                <a:gd name="T5" fmla="*/ 3 h 26"/>
                <a:gd name="T6" fmla="*/ 27 w 27"/>
                <a:gd name="T7" fmla="*/ 9 h 26"/>
                <a:gd name="T8" fmla="*/ 26 w 27"/>
                <a:gd name="T9" fmla="*/ 13 h 26"/>
                <a:gd name="T10" fmla="*/ 26 w 27"/>
                <a:gd name="T11" fmla="*/ 17 h 26"/>
                <a:gd name="T12" fmla="*/ 13 w 27"/>
                <a:gd name="T13" fmla="*/ 20 h 26"/>
                <a:gd name="T14" fmla="*/ 11 w 27"/>
                <a:gd name="T15" fmla="*/ 26 h 26"/>
                <a:gd name="T16" fmla="*/ 4 w 27"/>
                <a:gd name="T17" fmla="*/ 24 h 26"/>
                <a:gd name="T18" fmla="*/ 1 w 27"/>
                <a:gd name="T19" fmla="*/ 16 h 26"/>
                <a:gd name="T20" fmla="*/ 0 w 27"/>
                <a:gd name="T21" fmla="*/ 13 h 26"/>
                <a:gd name="T22" fmla="*/ 1 w 27"/>
                <a:gd name="T23" fmla="*/ 11 h 26"/>
                <a:gd name="T24" fmla="*/ 7 w 27"/>
                <a:gd name="T25" fmla="*/ 4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6"/>
                <a:gd name="T41" fmla="*/ 27 w 27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6">
                  <a:moveTo>
                    <a:pt x="7" y="4"/>
                  </a:moveTo>
                  <a:lnTo>
                    <a:pt x="19" y="0"/>
                  </a:lnTo>
                  <a:lnTo>
                    <a:pt x="23" y="3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13" y="20"/>
                  </a:lnTo>
                  <a:lnTo>
                    <a:pt x="11" y="26"/>
                  </a:lnTo>
                  <a:lnTo>
                    <a:pt x="4" y="24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7" name="Group 1775"/>
          <p:cNvGrpSpPr>
            <a:grpSpLocks/>
          </p:cNvGrpSpPr>
          <p:nvPr/>
        </p:nvGrpSpPr>
        <p:grpSpPr bwMode="auto">
          <a:xfrm>
            <a:off x="6289323" y="2911123"/>
            <a:ext cx="681566" cy="578556"/>
            <a:chOff x="3734" y="2460"/>
            <a:chExt cx="483" cy="410"/>
          </a:xfrm>
        </p:grpSpPr>
        <p:sp>
          <p:nvSpPr>
            <p:cNvPr id="142369" name="Freeform 1773"/>
            <p:cNvSpPr>
              <a:spLocks/>
            </p:cNvSpPr>
            <p:nvPr/>
          </p:nvSpPr>
          <p:spPr bwMode="auto">
            <a:xfrm>
              <a:off x="3734" y="2460"/>
              <a:ext cx="483" cy="410"/>
            </a:xfrm>
            <a:custGeom>
              <a:avLst/>
              <a:gdLst>
                <a:gd name="T0" fmla="*/ 349 w 483"/>
                <a:gd name="T1" fmla="*/ 393 h 410"/>
                <a:gd name="T2" fmla="*/ 338 w 483"/>
                <a:gd name="T3" fmla="*/ 390 h 410"/>
                <a:gd name="T4" fmla="*/ 309 w 483"/>
                <a:gd name="T5" fmla="*/ 395 h 410"/>
                <a:gd name="T6" fmla="*/ 289 w 483"/>
                <a:gd name="T7" fmla="*/ 382 h 410"/>
                <a:gd name="T8" fmla="*/ 287 w 483"/>
                <a:gd name="T9" fmla="*/ 345 h 410"/>
                <a:gd name="T10" fmla="*/ 279 w 483"/>
                <a:gd name="T11" fmla="*/ 335 h 410"/>
                <a:gd name="T12" fmla="*/ 260 w 483"/>
                <a:gd name="T13" fmla="*/ 340 h 410"/>
                <a:gd name="T14" fmla="*/ 278 w 483"/>
                <a:gd name="T15" fmla="*/ 309 h 410"/>
                <a:gd name="T16" fmla="*/ 268 w 483"/>
                <a:gd name="T17" fmla="*/ 313 h 410"/>
                <a:gd name="T18" fmla="*/ 245 w 483"/>
                <a:gd name="T19" fmla="*/ 333 h 410"/>
                <a:gd name="T20" fmla="*/ 238 w 483"/>
                <a:gd name="T21" fmla="*/ 306 h 410"/>
                <a:gd name="T22" fmla="*/ 234 w 483"/>
                <a:gd name="T23" fmla="*/ 292 h 410"/>
                <a:gd name="T24" fmla="*/ 204 w 483"/>
                <a:gd name="T25" fmla="*/ 277 h 410"/>
                <a:gd name="T26" fmla="*/ 122 w 483"/>
                <a:gd name="T27" fmla="*/ 292 h 410"/>
                <a:gd name="T28" fmla="*/ 99 w 483"/>
                <a:gd name="T29" fmla="*/ 309 h 410"/>
                <a:gd name="T30" fmla="*/ 64 w 483"/>
                <a:gd name="T31" fmla="*/ 306 h 410"/>
                <a:gd name="T32" fmla="*/ 29 w 483"/>
                <a:gd name="T33" fmla="*/ 322 h 410"/>
                <a:gd name="T34" fmla="*/ 3 w 483"/>
                <a:gd name="T35" fmla="*/ 301 h 410"/>
                <a:gd name="T36" fmla="*/ 19 w 483"/>
                <a:gd name="T37" fmla="*/ 277 h 410"/>
                <a:gd name="T38" fmla="*/ 7 w 483"/>
                <a:gd name="T39" fmla="*/ 223 h 410"/>
                <a:gd name="T40" fmla="*/ 4 w 483"/>
                <a:gd name="T41" fmla="*/ 201 h 410"/>
                <a:gd name="T42" fmla="*/ 7 w 483"/>
                <a:gd name="T43" fmla="*/ 194 h 410"/>
                <a:gd name="T44" fmla="*/ 7 w 483"/>
                <a:gd name="T45" fmla="*/ 170 h 410"/>
                <a:gd name="T46" fmla="*/ 21 w 483"/>
                <a:gd name="T47" fmla="*/ 136 h 410"/>
                <a:gd name="T48" fmla="*/ 41 w 483"/>
                <a:gd name="T49" fmla="*/ 129 h 410"/>
                <a:gd name="T50" fmla="*/ 82 w 483"/>
                <a:gd name="T51" fmla="*/ 117 h 410"/>
                <a:gd name="T52" fmla="*/ 123 w 483"/>
                <a:gd name="T53" fmla="*/ 90 h 410"/>
                <a:gd name="T54" fmla="*/ 138 w 483"/>
                <a:gd name="T55" fmla="*/ 73 h 410"/>
                <a:gd name="T56" fmla="*/ 142 w 483"/>
                <a:gd name="T57" fmla="*/ 67 h 410"/>
                <a:gd name="T58" fmla="*/ 156 w 483"/>
                <a:gd name="T59" fmla="*/ 70 h 410"/>
                <a:gd name="T60" fmla="*/ 160 w 483"/>
                <a:gd name="T61" fmla="*/ 59 h 410"/>
                <a:gd name="T62" fmla="*/ 170 w 483"/>
                <a:gd name="T63" fmla="*/ 44 h 410"/>
                <a:gd name="T64" fmla="*/ 189 w 483"/>
                <a:gd name="T65" fmla="*/ 35 h 410"/>
                <a:gd name="T66" fmla="*/ 204 w 483"/>
                <a:gd name="T67" fmla="*/ 51 h 410"/>
                <a:gd name="T68" fmla="*/ 218 w 483"/>
                <a:gd name="T69" fmla="*/ 52 h 410"/>
                <a:gd name="T70" fmla="*/ 227 w 483"/>
                <a:gd name="T71" fmla="*/ 34 h 410"/>
                <a:gd name="T72" fmla="*/ 238 w 483"/>
                <a:gd name="T73" fmla="*/ 18 h 410"/>
                <a:gd name="T74" fmla="*/ 250 w 483"/>
                <a:gd name="T75" fmla="*/ 6 h 410"/>
                <a:gd name="T76" fmla="*/ 274 w 483"/>
                <a:gd name="T77" fmla="*/ 14 h 410"/>
                <a:gd name="T78" fmla="*/ 298 w 483"/>
                <a:gd name="T79" fmla="*/ 18 h 410"/>
                <a:gd name="T80" fmla="*/ 308 w 483"/>
                <a:gd name="T81" fmla="*/ 18 h 410"/>
                <a:gd name="T82" fmla="*/ 303 w 483"/>
                <a:gd name="T83" fmla="*/ 28 h 410"/>
                <a:gd name="T84" fmla="*/ 289 w 483"/>
                <a:gd name="T85" fmla="*/ 52 h 410"/>
                <a:gd name="T86" fmla="*/ 316 w 483"/>
                <a:gd name="T87" fmla="*/ 76 h 410"/>
                <a:gd name="T88" fmla="*/ 350 w 483"/>
                <a:gd name="T89" fmla="*/ 87 h 410"/>
                <a:gd name="T90" fmla="*/ 364 w 483"/>
                <a:gd name="T91" fmla="*/ 31 h 410"/>
                <a:gd name="T92" fmla="*/ 374 w 483"/>
                <a:gd name="T93" fmla="*/ 6 h 410"/>
                <a:gd name="T94" fmla="*/ 386 w 483"/>
                <a:gd name="T95" fmla="*/ 17 h 410"/>
                <a:gd name="T96" fmla="*/ 390 w 483"/>
                <a:gd name="T97" fmla="*/ 39 h 410"/>
                <a:gd name="T98" fmla="*/ 408 w 483"/>
                <a:gd name="T99" fmla="*/ 55 h 410"/>
                <a:gd name="T100" fmla="*/ 415 w 483"/>
                <a:gd name="T101" fmla="*/ 97 h 410"/>
                <a:gd name="T102" fmla="*/ 431 w 483"/>
                <a:gd name="T103" fmla="*/ 118 h 410"/>
                <a:gd name="T104" fmla="*/ 439 w 483"/>
                <a:gd name="T105" fmla="*/ 132 h 410"/>
                <a:gd name="T106" fmla="*/ 454 w 483"/>
                <a:gd name="T107" fmla="*/ 159 h 410"/>
                <a:gd name="T108" fmla="*/ 463 w 483"/>
                <a:gd name="T109" fmla="*/ 170 h 410"/>
                <a:gd name="T110" fmla="*/ 475 w 483"/>
                <a:gd name="T111" fmla="*/ 190 h 410"/>
                <a:gd name="T112" fmla="*/ 479 w 483"/>
                <a:gd name="T113" fmla="*/ 230 h 410"/>
                <a:gd name="T114" fmla="*/ 456 w 483"/>
                <a:gd name="T115" fmla="*/ 301 h 410"/>
                <a:gd name="T116" fmla="*/ 438 w 483"/>
                <a:gd name="T117" fmla="*/ 329 h 410"/>
                <a:gd name="T118" fmla="*/ 394 w 483"/>
                <a:gd name="T119" fmla="*/ 390 h 410"/>
                <a:gd name="T120" fmla="*/ 356 w 483"/>
                <a:gd name="T121" fmla="*/ 410 h 4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3"/>
                <a:gd name="T184" fmla="*/ 0 h 410"/>
                <a:gd name="T185" fmla="*/ 483 w 483"/>
                <a:gd name="T186" fmla="*/ 410 h 41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3" h="410">
                  <a:moveTo>
                    <a:pt x="356" y="410"/>
                  </a:moveTo>
                  <a:lnTo>
                    <a:pt x="350" y="402"/>
                  </a:lnTo>
                  <a:lnTo>
                    <a:pt x="349" y="399"/>
                  </a:lnTo>
                  <a:lnTo>
                    <a:pt x="349" y="396"/>
                  </a:lnTo>
                  <a:lnTo>
                    <a:pt x="349" y="393"/>
                  </a:lnTo>
                  <a:lnTo>
                    <a:pt x="342" y="396"/>
                  </a:lnTo>
                  <a:lnTo>
                    <a:pt x="339" y="396"/>
                  </a:lnTo>
                  <a:lnTo>
                    <a:pt x="345" y="393"/>
                  </a:lnTo>
                  <a:lnTo>
                    <a:pt x="345" y="389"/>
                  </a:lnTo>
                  <a:lnTo>
                    <a:pt x="338" y="390"/>
                  </a:lnTo>
                  <a:lnTo>
                    <a:pt x="339" y="390"/>
                  </a:lnTo>
                  <a:lnTo>
                    <a:pt x="339" y="395"/>
                  </a:lnTo>
                  <a:lnTo>
                    <a:pt x="323" y="403"/>
                  </a:lnTo>
                  <a:lnTo>
                    <a:pt x="316" y="396"/>
                  </a:lnTo>
                  <a:lnTo>
                    <a:pt x="309" y="395"/>
                  </a:lnTo>
                  <a:lnTo>
                    <a:pt x="305" y="390"/>
                  </a:lnTo>
                  <a:lnTo>
                    <a:pt x="303" y="393"/>
                  </a:lnTo>
                  <a:lnTo>
                    <a:pt x="296" y="389"/>
                  </a:lnTo>
                  <a:lnTo>
                    <a:pt x="291" y="386"/>
                  </a:lnTo>
                  <a:lnTo>
                    <a:pt x="289" y="382"/>
                  </a:lnTo>
                  <a:lnTo>
                    <a:pt x="285" y="375"/>
                  </a:lnTo>
                  <a:lnTo>
                    <a:pt x="285" y="369"/>
                  </a:lnTo>
                  <a:lnTo>
                    <a:pt x="289" y="361"/>
                  </a:lnTo>
                  <a:lnTo>
                    <a:pt x="282" y="348"/>
                  </a:lnTo>
                  <a:lnTo>
                    <a:pt x="287" y="345"/>
                  </a:lnTo>
                  <a:lnTo>
                    <a:pt x="287" y="344"/>
                  </a:lnTo>
                  <a:lnTo>
                    <a:pt x="279" y="344"/>
                  </a:lnTo>
                  <a:lnTo>
                    <a:pt x="274" y="345"/>
                  </a:lnTo>
                  <a:lnTo>
                    <a:pt x="278" y="341"/>
                  </a:lnTo>
                  <a:lnTo>
                    <a:pt x="279" y="335"/>
                  </a:lnTo>
                  <a:lnTo>
                    <a:pt x="278" y="322"/>
                  </a:lnTo>
                  <a:lnTo>
                    <a:pt x="274" y="326"/>
                  </a:lnTo>
                  <a:lnTo>
                    <a:pt x="268" y="337"/>
                  </a:lnTo>
                  <a:lnTo>
                    <a:pt x="264" y="337"/>
                  </a:lnTo>
                  <a:lnTo>
                    <a:pt x="260" y="340"/>
                  </a:lnTo>
                  <a:lnTo>
                    <a:pt x="261" y="335"/>
                  </a:lnTo>
                  <a:lnTo>
                    <a:pt x="267" y="335"/>
                  </a:lnTo>
                  <a:lnTo>
                    <a:pt x="268" y="324"/>
                  </a:lnTo>
                  <a:lnTo>
                    <a:pt x="275" y="316"/>
                  </a:lnTo>
                  <a:lnTo>
                    <a:pt x="278" y="309"/>
                  </a:lnTo>
                  <a:lnTo>
                    <a:pt x="279" y="306"/>
                  </a:lnTo>
                  <a:lnTo>
                    <a:pt x="279" y="296"/>
                  </a:lnTo>
                  <a:lnTo>
                    <a:pt x="278" y="305"/>
                  </a:lnTo>
                  <a:lnTo>
                    <a:pt x="275" y="305"/>
                  </a:lnTo>
                  <a:lnTo>
                    <a:pt x="268" y="313"/>
                  </a:lnTo>
                  <a:lnTo>
                    <a:pt x="261" y="317"/>
                  </a:lnTo>
                  <a:lnTo>
                    <a:pt x="252" y="324"/>
                  </a:lnTo>
                  <a:lnTo>
                    <a:pt x="248" y="329"/>
                  </a:lnTo>
                  <a:lnTo>
                    <a:pt x="250" y="333"/>
                  </a:lnTo>
                  <a:lnTo>
                    <a:pt x="245" y="333"/>
                  </a:lnTo>
                  <a:lnTo>
                    <a:pt x="244" y="329"/>
                  </a:lnTo>
                  <a:lnTo>
                    <a:pt x="244" y="326"/>
                  </a:lnTo>
                  <a:lnTo>
                    <a:pt x="244" y="320"/>
                  </a:lnTo>
                  <a:lnTo>
                    <a:pt x="241" y="313"/>
                  </a:lnTo>
                  <a:lnTo>
                    <a:pt x="238" y="306"/>
                  </a:lnTo>
                  <a:lnTo>
                    <a:pt x="234" y="305"/>
                  </a:lnTo>
                  <a:lnTo>
                    <a:pt x="234" y="298"/>
                  </a:lnTo>
                  <a:lnTo>
                    <a:pt x="237" y="296"/>
                  </a:lnTo>
                  <a:lnTo>
                    <a:pt x="231" y="295"/>
                  </a:lnTo>
                  <a:lnTo>
                    <a:pt x="234" y="292"/>
                  </a:lnTo>
                  <a:lnTo>
                    <a:pt x="230" y="288"/>
                  </a:lnTo>
                  <a:lnTo>
                    <a:pt x="226" y="289"/>
                  </a:lnTo>
                  <a:lnTo>
                    <a:pt x="220" y="286"/>
                  </a:lnTo>
                  <a:lnTo>
                    <a:pt x="215" y="286"/>
                  </a:lnTo>
                  <a:lnTo>
                    <a:pt x="204" y="277"/>
                  </a:lnTo>
                  <a:lnTo>
                    <a:pt x="193" y="279"/>
                  </a:lnTo>
                  <a:lnTo>
                    <a:pt x="172" y="281"/>
                  </a:lnTo>
                  <a:lnTo>
                    <a:pt x="152" y="288"/>
                  </a:lnTo>
                  <a:lnTo>
                    <a:pt x="140" y="286"/>
                  </a:lnTo>
                  <a:lnTo>
                    <a:pt x="122" y="292"/>
                  </a:lnTo>
                  <a:lnTo>
                    <a:pt x="115" y="296"/>
                  </a:lnTo>
                  <a:lnTo>
                    <a:pt x="111" y="303"/>
                  </a:lnTo>
                  <a:lnTo>
                    <a:pt x="108" y="306"/>
                  </a:lnTo>
                  <a:lnTo>
                    <a:pt x="101" y="309"/>
                  </a:lnTo>
                  <a:lnTo>
                    <a:pt x="99" y="309"/>
                  </a:lnTo>
                  <a:lnTo>
                    <a:pt x="92" y="309"/>
                  </a:lnTo>
                  <a:lnTo>
                    <a:pt x="88" y="312"/>
                  </a:lnTo>
                  <a:lnTo>
                    <a:pt x="85" y="306"/>
                  </a:lnTo>
                  <a:lnTo>
                    <a:pt x="71" y="305"/>
                  </a:lnTo>
                  <a:lnTo>
                    <a:pt x="64" y="306"/>
                  </a:lnTo>
                  <a:lnTo>
                    <a:pt x="53" y="312"/>
                  </a:lnTo>
                  <a:lnTo>
                    <a:pt x="51" y="313"/>
                  </a:lnTo>
                  <a:lnTo>
                    <a:pt x="44" y="316"/>
                  </a:lnTo>
                  <a:lnTo>
                    <a:pt x="34" y="320"/>
                  </a:lnTo>
                  <a:lnTo>
                    <a:pt x="29" y="322"/>
                  </a:lnTo>
                  <a:lnTo>
                    <a:pt x="19" y="322"/>
                  </a:lnTo>
                  <a:lnTo>
                    <a:pt x="11" y="317"/>
                  </a:lnTo>
                  <a:lnTo>
                    <a:pt x="7" y="312"/>
                  </a:lnTo>
                  <a:lnTo>
                    <a:pt x="0" y="309"/>
                  </a:lnTo>
                  <a:lnTo>
                    <a:pt x="3" y="301"/>
                  </a:lnTo>
                  <a:lnTo>
                    <a:pt x="4" y="301"/>
                  </a:lnTo>
                  <a:lnTo>
                    <a:pt x="10" y="298"/>
                  </a:lnTo>
                  <a:lnTo>
                    <a:pt x="11" y="288"/>
                  </a:lnTo>
                  <a:lnTo>
                    <a:pt x="14" y="288"/>
                  </a:lnTo>
                  <a:lnTo>
                    <a:pt x="19" y="277"/>
                  </a:lnTo>
                  <a:lnTo>
                    <a:pt x="17" y="268"/>
                  </a:lnTo>
                  <a:lnTo>
                    <a:pt x="11" y="251"/>
                  </a:lnTo>
                  <a:lnTo>
                    <a:pt x="14" y="236"/>
                  </a:lnTo>
                  <a:lnTo>
                    <a:pt x="11" y="228"/>
                  </a:lnTo>
                  <a:lnTo>
                    <a:pt x="7" y="223"/>
                  </a:lnTo>
                  <a:lnTo>
                    <a:pt x="10" y="215"/>
                  </a:lnTo>
                  <a:lnTo>
                    <a:pt x="4" y="206"/>
                  </a:lnTo>
                  <a:lnTo>
                    <a:pt x="0" y="194"/>
                  </a:lnTo>
                  <a:lnTo>
                    <a:pt x="3" y="194"/>
                  </a:lnTo>
                  <a:lnTo>
                    <a:pt x="4" y="201"/>
                  </a:lnTo>
                  <a:lnTo>
                    <a:pt x="7" y="201"/>
                  </a:lnTo>
                  <a:lnTo>
                    <a:pt x="4" y="194"/>
                  </a:lnTo>
                  <a:lnTo>
                    <a:pt x="4" y="187"/>
                  </a:lnTo>
                  <a:lnTo>
                    <a:pt x="7" y="190"/>
                  </a:lnTo>
                  <a:lnTo>
                    <a:pt x="7" y="194"/>
                  </a:lnTo>
                  <a:lnTo>
                    <a:pt x="10" y="194"/>
                  </a:lnTo>
                  <a:lnTo>
                    <a:pt x="11" y="198"/>
                  </a:lnTo>
                  <a:lnTo>
                    <a:pt x="11" y="190"/>
                  </a:lnTo>
                  <a:lnTo>
                    <a:pt x="10" y="185"/>
                  </a:lnTo>
                  <a:lnTo>
                    <a:pt x="7" y="170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9"/>
                  </a:lnTo>
                  <a:lnTo>
                    <a:pt x="17" y="142"/>
                  </a:lnTo>
                  <a:lnTo>
                    <a:pt x="21" y="136"/>
                  </a:lnTo>
                  <a:lnTo>
                    <a:pt x="19" y="145"/>
                  </a:lnTo>
                  <a:lnTo>
                    <a:pt x="21" y="145"/>
                  </a:lnTo>
                  <a:lnTo>
                    <a:pt x="25" y="136"/>
                  </a:lnTo>
                  <a:lnTo>
                    <a:pt x="33" y="134"/>
                  </a:lnTo>
                  <a:lnTo>
                    <a:pt x="41" y="129"/>
                  </a:lnTo>
                  <a:lnTo>
                    <a:pt x="55" y="122"/>
                  </a:lnTo>
                  <a:lnTo>
                    <a:pt x="63" y="122"/>
                  </a:lnTo>
                  <a:lnTo>
                    <a:pt x="70" y="118"/>
                  </a:lnTo>
                  <a:lnTo>
                    <a:pt x="77" y="118"/>
                  </a:lnTo>
                  <a:lnTo>
                    <a:pt x="82" y="117"/>
                  </a:lnTo>
                  <a:lnTo>
                    <a:pt x="89" y="114"/>
                  </a:lnTo>
                  <a:lnTo>
                    <a:pt x="111" y="106"/>
                  </a:lnTo>
                  <a:lnTo>
                    <a:pt x="118" y="95"/>
                  </a:lnTo>
                  <a:lnTo>
                    <a:pt x="123" y="93"/>
                  </a:lnTo>
                  <a:lnTo>
                    <a:pt x="123" y="90"/>
                  </a:lnTo>
                  <a:lnTo>
                    <a:pt x="123" y="83"/>
                  </a:lnTo>
                  <a:lnTo>
                    <a:pt x="131" y="73"/>
                  </a:lnTo>
                  <a:lnTo>
                    <a:pt x="133" y="70"/>
                  </a:lnTo>
                  <a:lnTo>
                    <a:pt x="136" y="70"/>
                  </a:lnTo>
                  <a:lnTo>
                    <a:pt x="138" y="73"/>
                  </a:lnTo>
                  <a:lnTo>
                    <a:pt x="142" y="83"/>
                  </a:lnTo>
                  <a:lnTo>
                    <a:pt x="142" y="76"/>
                  </a:lnTo>
                  <a:lnTo>
                    <a:pt x="147" y="79"/>
                  </a:lnTo>
                  <a:lnTo>
                    <a:pt x="145" y="73"/>
                  </a:lnTo>
                  <a:lnTo>
                    <a:pt x="142" y="67"/>
                  </a:lnTo>
                  <a:lnTo>
                    <a:pt x="145" y="65"/>
                  </a:lnTo>
                  <a:lnTo>
                    <a:pt x="147" y="70"/>
                  </a:lnTo>
                  <a:lnTo>
                    <a:pt x="149" y="67"/>
                  </a:lnTo>
                  <a:lnTo>
                    <a:pt x="152" y="70"/>
                  </a:lnTo>
                  <a:lnTo>
                    <a:pt x="156" y="70"/>
                  </a:lnTo>
                  <a:lnTo>
                    <a:pt x="153" y="70"/>
                  </a:lnTo>
                  <a:lnTo>
                    <a:pt x="153" y="65"/>
                  </a:lnTo>
                  <a:lnTo>
                    <a:pt x="153" y="62"/>
                  </a:lnTo>
                  <a:lnTo>
                    <a:pt x="159" y="56"/>
                  </a:lnTo>
                  <a:lnTo>
                    <a:pt x="160" y="59"/>
                  </a:lnTo>
                  <a:lnTo>
                    <a:pt x="160" y="55"/>
                  </a:lnTo>
                  <a:lnTo>
                    <a:pt x="163" y="52"/>
                  </a:lnTo>
                  <a:lnTo>
                    <a:pt x="167" y="55"/>
                  </a:lnTo>
                  <a:lnTo>
                    <a:pt x="163" y="48"/>
                  </a:lnTo>
                  <a:lnTo>
                    <a:pt x="170" y="44"/>
                  </a:lnTo>
                  <a:lnTo>
                    <a:pt x="172" y="48"/>
                  </a:lnTo>
                  <a:lnTo>
                    <a:pt x="179" y="39"/>
                  </a:lnTo>
                  <a:lnTo>
                    <a:pt x="181" y="38"/>
                  </a:lnTo>
                  <a:lnTo>
                    <a:pt x="183" y="42"/>
                  </a:lnTo>
                  <a:lnTo>
                    <a:pt x="189" y="35"/>
                  </a:lnTo>
                  <a:lnTo>
                    <a:pt x="190" y="39"/>
                  </a:lnTo>
                  <a:lnTo>
                    <a:pt x="201" y="48"/>
                  </a:lnTo>
                  <a:lnTo>
                    <a:pt x="197" y="52"/>
                  </a:lnTo>
                  <a:lnTo>
                    <a:pt x="200" y="56"/>
                  </a:lnTo>
                  <a:lnTo>
                    <a:pt x="204" y="51"/>
                  </a:lnTo>
                  <a:lnTo>
                    <a:pt x="208" y="52"/>
                  </a:lnTo>
                  <a:lnTo>
                    <a:pt x="213" y="55"/>
                  </a:lnTo>
                  <a:lnTo>
                    <a:pt x="215" y="52"/>
                  </a:lnTo>
                  <a:lnTo>
                    <a:pt x="220" y="56"/>
                  </a:lnTo>
                  <a:lnTo>
                    <a:pt x="218" y="52"/>
                  </a:lnTo>
                  <a:lnTo>
                    <a:pt x="220" y="52"/>
                  </a:lnTo>
                  <a:lnTo>
                    <a:pt x="215" y="44"/>
                  </a:lnTo>
                  <a:lnTo>
                    <a:pt x="220" y="39"/>
                  </a:lnTo>
                  <a:lnTo>
                    <a:pt x="223" y="34"/>
                  </a:lnTo>
                  <a:lnTo>
                    <a:pt x="227" y="34"/>
                  </a:lnTo>
                  <a:lnTo>
                    <a:pt x="226" y="27"/>
                  </a:lnTo>
                  <a:lnTo>
                    <a:pt x="231" y="23"/>
                  </a:lnTo>
                  <a:lnTo>
                    <a:pt x="237" y="23"/>
                  </a:lnTo>
                  <a:lnTo>
                    <a:pt x="237" y="21"/>
                  </a:lnTo>
                  <a:lnTo>
                    <a:pt x="238" y="18"/>
                  </a:lnTo>
                  <a:lnTo>
                    <a:pt x="255" y="18"/>
                  </a:lnTo>
                  <a:lnTo>
                    <a:pt x="257" y="18"/>
                  </a:lnTo>
                  <a:lnTo>
                    <a:pt x="255" y="10"/>
                  </a:lnTo>
                  <a:lnTo>
                    <a:pt x="252" y="10"/>
                  </a:lnTo>
                  <a:lnTo>
                    <a:pt x="250" y="6"/>
                  </a:lnTo>
                  <a:lnTo>
                    <a:pt x="255" y="6"/>
                  </a:lnTo>
                  <a:lnTo>
                    <a:pt x="260" y="7"/>
                  </a:lnTo>
                  <a:lnTo>
                    <a:pt x="261" y="7"/>
                  </a:lnTo>
                  <a:lnTo>
                    <a:pt x="264" y="11"/>
                  </a:lnTo>
                  <a:lnTo>
                    <a:pt x="274" y="14"/>
                  </a:lnTo>
                  <a:lnTo>
                    <a:pt x="275" y="17"/>
                  </a:lnTo>
                  <a:lnTo>
                    <a:pt x="282" y="17"/>
                  </a:lnTo>
                  <a:lnTo>
                    <a:pt x="287" y="18"/>
                  </a:lnTo>
                  <a:lnTo>
                    <a:pt x="293" y="17"/>
                  </a:lnTo>
                  <a:lnTo>
                    <a:pt x="298" y="18"/>
                  </a:lnTo>
                  <a:lnTo>
                    <a:pt x="301" y="21"/>
                  </a:lnTo>
                  <a:lnTo>
                    <a:pt x="303" y="23"/>
                  </a:lnTo>
                  <a:lnTo>
                    <a:pt x="301" y="18"/>
                  </a:lnTo>
                  <a:lnTo>
                    <a:pt x="305" y="17"/>
                  </a:lnTo>
                  <a:lnTo>
                    <a:pt x="308" y="18"/>
                  </a:lnTo>
                  <a:lnTo>
                    <a:pt x="309" y="21"/>
                  </a:lnTo>
                  <a:lnTo>
                    <a:pt x="305" y="25"/>
                  </a:lnTo>
                  <a:lnTo>
                    <a:pt x="305" y="27"/>
                  </a:lnTo>
                  <a:lnTo>
                    <a:pt x="303" y="31"/>
                  </a:lnTo>
                  <a:lnTo>
                    <a:pt x="303" y="28"/>
                  </a:lnTo>
                  <a:lnTo>
                    <a:pt x="298" y="31"/>
                  </a:lnTo>
                  <a:lnTo>
                    <a:pt x="296" y="35"/>
                  </a:lnTo>
                  <a:lnTo>
                    <a:pt x="296" y="38"/>
                  </a:lnTo>
                  <a:lnTo>
                    <a:pt x="296" y="42"/>
                  </a:lnTo>
                  <a:lnTo>
                    <a:pt x="289" y="52"/>
                  </a:lnTo>
                  <a:lnTo>
                    <a:pt x="296" y="59"/>
                  </a:lnTo>
                  <a:lnTo>
                    <a:pt x="298" y="62"/>
                  </a:lnTo>
                  <a:lnTo>
                    <a:pt x="303" y="63"/>
                  </a:lnTo>
                  <a:lnTo>
                    <a:pt x="305" y="67"/>
                  </a:lnTo>
                  <a:lnTo>
                    <a:pt x="316" y="76"/>
                  </a:lnTo>
                  <a:lnTo>
                    <a:pt x="330" y="79"/>
                  </a:lnTo>
                  <a:lnTo>
                    <a:pt x="330" y="84"/>
                  </a:lnTo>
                  <a:lnTo>
                    <a:pt x="342" y="90"/>
                  </a:lnTo>
                  <a:lnTo>
                    <a:pt x="346" y="90"/>
                  </a:lnTo>
                  <a:lnTo>
                    <a:pt x="350" y="87"/>
                  </a:lnTo>
                  <a:lnTo>
                    <a:pt x="357" y="73"/>
                  </a:lnTo>
                  <a:lnTo>
                    <a:pt x="364" y="51"/>
                  </a:lnTo>
                  <a:lnTo>
                    <a:pt x="364" y="39"/>
                  </a:lnTo>
                  <a:lnTo>
                    <a:pt x="367" y="35"/>
                  </a:lnTo>
                  <a:lnTo>
                    <a:pt x="364" y="31"/>
                  </a:lnTo>
                  <a:lnTo>
                    <a:pt x="368" y="25"/>
                  </a:lnTo>
                  <a:lnTo>
                    <a:pt x="367" y="23"/>
                  </a:lnTo>
                  <a:lnTo>
                    <a:pt x="368" y="18"/>
                  </a:lnTo>
                  <a:lnTo>
                    <a:pt x="371" y="18"/>
                  </a:lnTo>
                  <a:lnTo>
                    <a:pt x="374" y="6"/>
                  </a:lnTo>
                  <a:lnTo>
                    <a:pt x="380" y="0"/>
                  </a:lnTo>
                  <a:lnTo>
                    <a:pt x="380" y="3"/>
                  </a:lnTo>
                  <a:lnTo>
                    <a:pt x="383" y="7"/>
                  </a:lnTo>
                  <a:lnTo>
                    <a:pt x="383" y="17"/>
                  </a:lnTo>
                  <a:lnTo>
                    <a:pt x="386" y="17"/>
                  </a:lnTo>
                  <a:lnTo>
                    <a:pt x="386" y="21"/>
                  </a:lnTo>
                  <a:lnTo>
                    <a:pt x="387" y="23"/>
                  </a:lnTo>
                  <a:lnTo>
                    <a:pt x="387" y="28"/>
                  </a:lnTo>
                  <a:lnTo>
                    <a:pt x="390" y="28"/>
                  </a:lnTo>
                  <a:lnTo>
                    <a:pt x="390" y="39"/>
                  </a:lnTo>
                  <a:lnTo>
                    <a:pt x="393" y="51"/>
                  </a:lnTo>
                  <a:lnTo>
                    <a:pt x="394" y="48"/>
                  </a:lnTo>
                  <a:lnTo>
                    <a:pt x="398" y="44"/>
                  </a:lnTo>
                  <a:lnTo>
                    <a:pt x="401" y="51"/>
                  </a:lnTo>
                  <a:lnTo>
                    <a:pt x="408" y="55"/>
                  </a:lnTo>
                  <a:lnTo>
                    <a:pt x="408" y="70"/>
                  </a:lnTo>
                  <a:lnTo>
                    <a:pt x="408" y="73"/>
                  </a:lnTo>
                  <a:lnTo>
                    <a:pt x="412" y="80"/>
                  </a:lnTo>
                  <a:lnTo>
                    <a:pt x="415" y="91"/>
                  </a:lnTo>
                  <a:lnTo>
                    <a:pt x="415" y="97"/>
                  </a:lnTo>
                  <a:lnTo>
                    <a:pt x="415" y="101"/>
                  </a:lnTo>
                  <a:lnTo>
                    <a:pt x="417" y="106"/>
                  </a:lnTo>
                  <a:lnTo>
                    <a:pt x="423" y="112"/>
                  </a:lnTo>
                  <a:lnTo>
                    <a:pt x="428" y="112"/>
                  </a:lnTo>
                  <a:lnTo>
                    <a:pt x="431" y="118"/>
                  </a:lnTo>
                  <a:lnTo>
                    <a:pt x="434" y="118"/>
                  </a:lnTo>
                  <a:lnTo>
                    <a:pt x="439" y="122"/>
                  </a:lnTo>
                  <a:lnTo>
                    <a:pt x="442" y="128"/>
                  </a:lnTo>
                  <a:lnTo>
                    <a:pt x="445" y="129"/>
                  </a:lnTo>
                  <a:lnTo>
                    <a:pt x="439" y="132"/>
                  </a:lnTo>
                  <a:lnTo>
                    <a:pt x="442" y="136"/>
                  </a:lnTo>
                  <a:lnTo>
                    <a:pt x="447" y="142"/>
                  </a:lnTo>
                  <a:lnTo>
                    <a:pt x="447" y="145"/>
                  </a:lnTo>
                  <a:lnTo>
                    <a:pt x="452" y="157"/>
                  </a:lnTo>
                  <a:lnTo>
                    <a:pt x="454" y="159"/>
                  </a:lnTo>
                  <a:lnTo>
                    <a:pt x="454" y="150"/>
                  </a:lnTo>
                  <a:lnTo>
                    <a:pt x="460" y="157"/>
                  </a:lnTo>
                  <a:lnTo>
                    <a:pt x="460" y="156"/>
                  </a:lnTo>
                  <a:lnTo>
                    <a:pt x="463" y="159"/>
                  </a:lnTo>
                  <a:lnTo>
                    <a:pt x="463" y="170"/>
                  </a:lnTo>
                  <a:lnTo>
                    <a:pt x="458" y="170"/>
                  </a:lnTo>
                  <a:lnTo>
                    <a:pt x="460" y="174"/>
                  </a:lnTo>
                  <a:lnTo>
                    <a:pt x="468" y="178"/>
                  </a:lnTo>
                  <a:lnTo>
                    <a:pt x="472" y="184"/>
                  </a:lnTo>
                  <a:lnTo>
                    <a:pt x="475" y="190"/>
                  </a:lnTo>
                  <a:lnTo>
                    <a:pt x="479" y="194"/>
                  </a:lnTo>
                  <a:lnTo>
                    <a:pt x="482" y="198"/>
                  </a:lnTo>
                  <a:lnTo>
                    <a:pt x="479" y="205"/>
                  </a:lnTo>
                  <a:lnTo>
                    <a:pt x="483" y="212"/>
                  </a:lnTo>
                  <a:lnTo>
                    <a:pt x="479" y="230"/>
                  </a:lnTo>
                  <a:lnTo>
                    <a:pt x="482" y="239"/>
                  </a:lnTo>
                  <a:lnTo>
                    <a:pt x="479" y="254"/>
                  </a:lnTo>
                  <a:lnTo>
                    <a:pt x="472" y="268"/>
                  </a:lnTo>
                  <a:lnTo>
                    <a:pt x="468" y="284"/>
                  </a:lnTo>
                  <a:lnTo>
                    <a:pt x="456" y="301"/>
                  </a:lnTo>
                  <a:lnTo>
                    <a:pt x="456" y="303"/>
                  </a:lnTo>
                  <a:lnTo>
                    <a:pt x="456" y="305"/>
                  </a:lnTo>
                  <a:lnTo>
                    <a:pt x="442" y="316"/>
                  </a:lnTo>
                  <a:lnTo>
                    <a:pt x="439" y="322"/>
                  </a:lnTo>
                  <a:lnTo>
                    <a:pt x="438" y="329"/>
                  </a:lnTo>
                  <a:lnTo>
                    <a:pt x="428" y="340"/>
                  </a:lnTo>
                  <a:lnTo>
                    <a:pt x="424" y="348"/>
                  </a:lnTo>
                  <a:lnTo>
                    <a:pt x="412" y="367"/>
                  </a:lnTo>
                  <a:lnTo>
                    <a:pt x="406" y="385"/>
                  </a:lnTo>
                  <a:lnTo>
                    <a:pt x="394" y="390"/>
                  </a:lnTo>
                  <a:lnTo>
                    <a:pt x="375" y="390"/>
                  </a:lnTo>
                  <a:lnTo>
                    <a:pt x="368" y="396"/>
                  </a:lnTo>
                  <a:lnTo>
                    <a:pt x="356" y="403"/>
                  </a:lnTo>
                  <a:lnTo>
                    <a:pt x="357" y="406"/>
                  </a:lnTo>
                  <a:lnTo>
                    <a:pt x="356" y="4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70" name="Freeform 1774"/>
            <p:cNvSpPr>
              <a:spLocks/>
            </p:cNvSpPr>
            <p:nvPr/>
          </p:nvSpPr>
          <p:spPr bwMode="auto">
            <a:xfrm>
              <a:off x="3734" y="2460"/>
              <a:ext cx="483" cy="410"/>
            </a:xfrm>
            <a:custGeom>
              <a:avLst/>
              <a:gdLst>
                <a:gd name="T0" fmla="*/ 349 w 483"/>
                <a:gd name="T1" fmla="*/ 393 h 410"/>
                <a:gd name="T2" fmla="*/ 338 w 483"/>
                <a:gd name="T3" fmla="*/ 390 h 410"/>
                <a:gd name="T4" fmla="*/ 309 w 483"/>
                <a:gd name="T5" fmla="*/ 395 h 410"/>
                <a:gd name="T6" fmla="*/ 289 w 483"/>
                <a:gd name="T7" fmla="*/ 382 h 410"/>
                <a:gd name="T8" fmla="*/ 287 w 483"/>
                <a:gd name="T9" fmla="*/ 345 h 410"/>
                <a:gd name="T10" fmla="*/ 279 w 483"/>
                <a:gd name="T11" fmla="*/ 335 h 410"/>
                <a:gd name="T12" fmla="*/ 260 w 483"/>
                <a:gd name="T13" fmla="*/ 340 h 410"/>
                <a:gd name="T14" fmla="*/ 278 w 483"/>
                <a:gd name="T15" fmla="*/ 309 h 410"/>
                <a:gd name="T16" fmla="*/ 268 w 483"/>
                <a:gd name="T17" fmla="*/ 313 h 410"/>
                <a:gd name="T18" fmla="*/ 245 w 483"/>
                <a:gd name="T19" fmla="*/ 333 h 410"/>
                <a:gd name="T20" fmla="*/ 238 w 483"/>
                <a:gd name="T21" fmla="*/ 306 h 410"/>
                <a:gd name="T22" fmla="*/ 234 w 483"/>
                <a:gd name="T23" fmla="*/ 292 h 410"/>
                <a:gd name="T24" fmla="*/ 204 w 483"/>
                <a:gd name="T25" fmla="*/ 277 h 410"/>
                <a:gd name="T26" fmla="*/ 122 w 483"/>
                <a:gd name="T27" fmla="*/ 292 h 410"/>
                <a:gd name="T28" fmla="*/ 99 w 483"/>
                <a:gd name="T29" fmla="*/ 309 h 410"/>
                <a:gd name="T30" fmla="*/ 64 w 483"/>
                <a:gd name="T31" fmla="*/ 306 h 410"/>
                <a:gd name="T32" fmla="*/ 29 w 483"/>
                <a:gd name="T33" fmla="*/ 322 h 410"/>
                <a:gd name="T34" fmla="*/ 3 w 483"/>
                <a:gd name="T35" fmla="*/ 301 h 410"/>
                <a:gd name="T36" fmla="*/ 19 w 483"/>
                <a:gd name="T37" fmla="*/ 277 h 410"/>
                <a:gd name="T38" fmla="*/ 7 w 483"/>
                <a:gd name="T39" fmla="*/ 223 h 410"/>
                <a:gd name="T40" fmla="*/ 4 w 483"/>
                <a:gd name="T41" fmla="*/ 201 h 410"/>
                <a:gd name="T42" fmla="*/ 7 w 483"/>
                <a:gd name="T43" fmla="*/ 194 h 410"/>
                <a:gd name="T44" fmla="*/ 7 w 483"/>
                <a:gd name="T45" fmla="*/ 170 h 410"/>
                <a:gd name="T46" fmla="*/ 21 w 483"/>
                <a:gd name="T47" fmla="*/ 136 h 410"/>
                <a:gd name="T48" fmla="*/ 41 w 483"/>
                <a:gd name="T49" fmla="*/ 129 h 410"/>
                <a:gd name="T50" fmla="*/ 82 w 483"/>
                <a:gd name="T51" fmla="*/ 117 h 410"/>
                <a:gd name="T52" fmla="*/ 123 w 483"/>
                <a:gd name="T53" fmla="*/ 90 h 410"/>
                <a:gd name="T54" fmla="*/ 138 w 483"/>
                <a:gd name="T55" fmla="*/ 73 h 410"/>
                <a:gd name="T56" fmla="*/ 142 w 483"/>
                <a:gd name="T57" fmla="*/ 67 h 410"/>
                <a:gd name="T58" fmla="*/ 156 w 483"/>
                <a:gd name="T59" fmla="*/ 70 h 410"/>
                <a:gd name="T60" fmla="*/ 160 w 483"/>
                <a:gd name="T61" fmla="*/ 59 h 410"/>
                <a:gd name="T62" fmla="*/ 170 w 483"/>
                <a:gd name="T63" fmla="*/ 44 h 410"/>
                <a:gd name="T64" fmla="*/ 189 w 483"/>
                <a:gd name="T65" fmla="*/ 35 h 410"/>
                <a:gd name="T66" fmla="*/ 204 w 483"/>
                <a:gd name="T67" fmla="*/ 51 h 410"/>
                <a:gd name="T68" fmla="*/ 218 w 483"/>
                <a:gd name="T69" fmla="*/ 52 h 410"/>
                <a:gd name="T70" fmla="*/ 227 w 483"/>
                <a:gd name="T71" fmla="*/ 34 h 410"/>
                <a:gd name="T72" fmla="*/ 238 w 483"/>
                <a:gd name="T73" fmla="*/ 18 h 410"/>
                <a:gd name="T74" fmla="*/ 250 w 483"/>
                <a:gd name="T75" fmla="*/ 6 h 410"/>
                <a:gd name="T76" fmla="*/ 274 w 483"/>
                <a:gd name="T77" fmla="*/ 14 h 410"/>
                <a:gd name="T78" fmla="*/ 298 w 483"/>
                <a:gd name="T79" fmla="*/ 18 h 410"/>
                <a:gd name="T80" fmla="*/ 308 w 483"/>
                <a:gd name="T81" fmla="*/ 18 h 410"/>
                <a:gd name="T82" fmla="*/ 303 w 483"/>
                <a:gd name="T83" fmla="*/ 28 h 410"/>
                <a:gd name="T84" fmla="*/ 289 w 483"/>
                <a:gd name="T85" fmla="*/ 52 h 410"/>
                <a:gd name="T86" fmla="*/ 316 w 483"/>
                <a:gd name="T87" fmla="*/ 76 h 410"/>
                <a:gd name="T88" fmla="*/ 350 w 483"/>
                <a:gd name="T89" fmla="*/ 87 h 410"/>
                <a:gd name="T90" fmla="*/ 364 w 483"/>
                <a:gd name="T91" fmla="*/ 31 h 410"/>
                <a:gd name="T92" fmla="*/ 374 w 483"/>
                <a:gd name="T93" fmla="*/ 6 h 410"/>
                <a:gd name="T94" fmla="*/ 386 w 483"/>
                <a:gd name="T95" fmla="*/ 17 h 410"/>
                <a:gd name="T96" fmla="*/ 390 w 483"/>
                <a:gd name="T97" fmla="*/ 39 h 410"/>
                <a:gd name="T98" fmla="*/ 408 w 483"/>
                <a:gd name="T99" fmla="*/ 55 h 410"/>
                <a:gd name="T100" fmla="*/ 415 w 483"/>
                <a:gd name="T101" fmla="*/ 97 h 410"/>
                <a:gd name="T102" fmla="*/ 431 w 483"/>
                <a:gd name="T103" fmla="*/ 118 h 410"/>
                <a:gd name="T104" fmla="*/ 439 w 483"/>
                <a:gd name="T105" fmla="*/ 132 h 410"/>
                <a:gd name="T106" fmla="*/ 454 w 483"/>
                <a:gd name="T107" fmla="*/ 159 h 410"/>
                <a:gd name="T108" fmla="*/ 463 w 483"/>
                <a:gd name="T109" fmla="*/ 170 h 410"/>
                <a:gd name="T110" fmla="*/ 475 w 483"/>
                <a:gd name="T111" fmla="*/ 190 h 410"/>
                <a:gd name="T112" fmla="*/ 479 w 483"/>
                <a:gd name="T113" fmla="*/ 230 h 410"/>
                <a:gd name="T114" fmla="*/ 456 w 483"/>
                <a:gd name="T115" fmla="*/ 301 h 410"/>
                <a:gd name="T116" fmla="*/ 438 w 483"/>
                <a:gd name="T117" fmla="*/ 329 h 410"/>
                <a:gd name="T118" fmla="*/ 394 w 483"/>
                <a:gd name="T119" fmla="*/ 390 h 410"/>
                <a:gd name="T120" fmla="*/ 356 w 483"/>
                <a:gd name="T121" fmla="*/ 410 h 4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3"/>
                <a:gd name="T184" fmla="*/ 0 h 410"/>
                <a:gd name="T185" fmla="*/ 483 w 483"/>
                <a:gd name="T186" fmla="*/ 410 h 41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3" h="410">
                  <a:moveTo>
                    <a:pt x="356" y="410"/>
                  </a:moveTo>
                  <a:lnTo>
                    <a:pt x="350" y="402"/>
                  </a:lnTo>
                  <a:lnTo>
                    <a:pt x="349" y="399"/>
                  </a:lnTo>
                  <a:lnTo>
                    <a:pt x="349" y="396"/>
                  </a:lnTo>
                  <a:lnTo>
                    <a:pt x="349" y="393"/>
                  </a:lnTo>
                  <a:lnTo>
                    <a:pt x="342" y="396"/>
                  </a:lnTo>
                  <a:lnTo>
                    <a:pt x="339" y="396"/>
                  </a:lnTo>
                  <a:lnTo>
                    <a:pt x="345" y="393"/>
                  </a:lnTo>
                  <a:lnTo>
                    <a:pt x="345" y="389"/>
                  </a:lnTo>
                  <a:lnTo>
                    <a:pt x="338" y="390"/>
                  </a:lnTo>
                  <a:lnTo>
                    <a:pt x="339" y="390"/>
                  </a:lnTo>
                  <a:lnTo>
                    <a:pt x="339" y="395"/>
                  </a:lnTo>
                  <a:lnTo>
                    <a:pt x="323" y="403"/>
                  </a:lnTo>
                  <a:lnTo>
                    <a:pt x="316" y="396"/>
                  </a:lnTo>
                  <a:lnTo>
                    <a:pt x="309" y="395"/>
                  </a:lnTo>
                  <a:lnTo>
                    <a:pt x="305" y="390"/>
                  </a:lnTo>
                  <a:lnTo>
                    <a:pt x="303" y="393"/>
                  </a:lnTo>
                  <a:lnTo>
                    <a:pt x="296" y="389"/>
                  </a:lnTo>
                  <a:lnTo>
                    <a:pt x="291" y="386"/>
                  </a:lnTo>
                  <a:lnTo>
                    <a:pt x="289" y="382"/>
                  </a:lnTo>
                  <a:lnTo>
                    <a:pt x="285" y="375"/>
                  </a:lnTo>
                  <a:lnTo>
                    <a:pt x="285" y="369"/>
                  </a:lnTo>
                  <a:lnTo>
                    <a:pt x="289" y="361"/>
                  </a:lnTo>
                  <a:lnTo>
                    <a:pt x="282" y="348"/>
                  </a:lnTo>
                  <a:lnTo>
                    <a:pt x="287" y="345"/>
                  </a:lnTo>
                  <a:lnTo>
                    <a:pt x="287" y="344"/>
                  </a:lnTo>
                  <a:lnTo>
                    <a:pt x="279" y="344"/>
                  </a:lnTo>
                  <a:lnTo>
                    <a:pt x="274" y="345"/>
                  </a:lnTo>
                  <a:lnTo>
                    <a:pt x="278" y="341"/>
                  </a:lnTo>
                  <a:lnTo>
                    <a:pt x="279" y="335"/>
                  </a:lnTo>
                  <a:lnTo>
                    <a:pt x="278" y="322"/>
                  </a:lnTo>
                  <a:lnTo>
                    <a:pt x="274" y="326"/>
                  </a:lnTo>
                  <a:lnTo>
                    <a:pt x="268" y="337"/>
                  </a:lnTo>
                  <a:lnTo>
                    <a:pt x="264" y="337"/>
                  </a:lnTo>
                  <a:lnTo>
                    <a:pt x="260" y="340"/>
                  </a:lnTo>
                  <a:lnTo>
                    <a:pt x="261" y="335"/>
                  </a:lnTo>
                  <a:lnTo>
                    <a:pt x="267" y="335"/>
                  </a:lnTo>
                  <a:lnTo>
                    <a:pt x="268" y="324"/>
                  </a:lnTo>
                  <a:lnTo>
                    <a:pt x="275" y="316"/>
                  </a:lnTo>
                  <a:lnTo>
                    <a:pt x="278" y="309"/>
                  </a:lnTo>
                  <a:lnTo>
                    <a:pt x="279" y="306"/>
                  </a:lnTo>
                  <a:lnTo>
                    <a:pt x="279" y="296"/>
                  </a:lnTo>
                  <a:lnTo>
                    <a:pt x="278" y="305"/>
                  </a:lnTo>
                  <a:lnTo>
                    <a:pt x="275" y="305"/>
                  </a:lnTo>
                  <a:lnTo>
                    <a:pt x="268" y="313"/>
                  </a:lnTo>
                  <a:lnTo>
                    <a:pt x="261" y="317"/>
                  </a:lnTo>
                  <a:lnTo>
                    <a:pt x="252" y="324"/>
                  </a:lnTo>
                  <a:lnTo>
                    <a:pt x="248" y="329"/>
                  </a:lnTo>
                  <a:lnTo>
                    <a:pt x="250" y="333"/>
                  </a:lnTo>
                  <a:lnTo>
                    <a:pt x="245" y="333"/>
                  </a:lnTo>
                  <a:lnTo>
                    <a:pt x="244" y="329"/>
                  </a:lnTo>
                  <a:lnTo>
                    <a:pt x="244" y="326"/>
                  </a:lnTo>
                  <a:lnTo>
                    <a:pt x="244" y="320"/>
                  </a:lnTo>
                  <a:lnTo>
                    <a:pt x="241" y="313"/>
                  </a:lnTo>
                  <a:lnTo>
                    <a:pt x="238" y="306"/>
                  </a:lnTo>
                  <a:lnTo>
                    <a:pt x="234" y="305"/>
                  </a:lnTo>
                  <a:lnTo>
                    <a:pt x="234" y="298"/>
                  </a:lnTo>
                  <a:lnTo>
                    <a:pt x="237" y="296"/>
                  </a:lnTo>
                  <a:lnTo>
                    <a:pt x="231" y="295"/>
                  </a:lnTo>
                  <a:lnTo>
                    <a:pt x="234" y="292"/>
                  </a:lnTo>
                  <a:lnTo>
                    <a:pt x="230" y="288"/>
                  </a:lnTo>
                  <a:lnTo>
                    <a:pt x="226" y="289"/>
                  </a:lnTo>
                  <a:lnTo>
                    <a:pt x="220" y="286"/>
                  </a:lnTo>
                  <a:lnTo>
                    <a:pt x="215" y="286"/>
                  </a:lnTo>
                  <a:lnTo>
                    <a:pt x="204" y="277"/>
                  </a:lnTo>
                  <a:lnTo>
                    <a:pt x="193" y="279"/>
                  </a:lnTo>
                  <a:lnTo>
                    <a:pt x="172" y="281"/>
                  </a:lnTo>
                  <a:lnTo>
                    <a:pt x="152" y="288"/>
                  </a:lnTo>
                  <a:lnTo>
                    <a:pt x="140" y="286"/>
                  </a:lnTo>
                  <a:lnTo>
                    <a:pt x="122" y="292"/>
                  </a:lnTo>
                  <a:lnTo>
                    <a:pt x="115" y="296"/>
                  </a:lnTo>
                  <a:lnTo>
                    <a:pt x="111" y="303"/>
                  </a:lnTo>
                  <a:lnTo>
                    <a:pt x="108" y="306"/>
                  </a:lnTo>
                  <a:lnTo>
                    <a:pt x="101" y="309"/>
                  </a:lnTo>
                  <a:lnTo>
                    <a:pt x="99" y="309"/>
                  </a:lnTo>
                  <a:lnTo>
                    <a:pt x="92" y="309"/>
                  </a:lnTo>
                  <a:lnTo>
                    <a:pt x="88" y="312"/>
                  </a:lnTo>
                  <a:lnTo>
                    <a:pt x="85" y="306"/>
                  </a:lnTo>
                  <a:lnTo>
                    <a:pt x="71" y="305"/>
                  </a:lnTo>
                  <a:lnTo>
                    <a:pt x="64" y="306"/>
                  </a:lnTo>
                  <a:lnTo>
                    <a:pt x="53" y="312"/>
                  </a:lnTo>
                  <a:lnTo>
                    <a:pt x="51" y="313"/>
                  </a:lnTo>
                  <a:lnTo>
                    <a:pt x="44" y="316"/>
                  </a:lnTo>
                  <a:lnTo>
                    <a:pt x="34" y="320"/>
                  </a:lnTo>
                  <a:lnTo>
                    <a:pt x="29" y="322"/>
                  </a:lnTo>
                  <a:lnTo>
                    <a:pt x="19" y="322"/>
                  </a:lnTo>
                  <a:lnTo>
                    <a:pt x="11" y="317"/>
                  </a:lnTo>
                  <a:lnTo>
                    <a:pt x="7" y="312"/>
                  </a:lnTo>
                  <a:lnTo>
                    <a:pt x="0" y="309"/>
                  </a:lnTo>
                  <a:lnTo>
                    <a:pt x="3" y="301"/>
                  </a:lnTo>
                  <a:lnTo>
                    <a:pt x="4" y="301"/>
                  </a:lnTo>
                  <a:lnTo>
                    <a:pt x="10" y="298"/>
                  </a:lnTo>
                  <a:lnTo>
                    <a:pt x="11" y="288"/>
                  </a:lnTo>
                  <a:lnTo>
                    <a:pt x="14" y="288"/>
                  </a:lnTo>
                  <a:lnTo>
                    <a:pt x="19" y="277"/>
                  </a:lnTo>
                  <a:lnTo>
                    <a:pt x="17" y="268"/>
                  </a:lnTo>
                  <a:lnTo>
                    <a:pt x="11" y="251"/>
                  </a:lnTo>
                  <a:lnTo>
                    <a:pt x="14" y="236"/>
                  </a:lnTo>
                  <a:lnTo>
                    <a:pt x="11" y="228"/>
                  </a:lnTo>
                  <a:lnTo>
                    <a:pt x="7" y="223"/>
                  </a:lnTo>
                  <a:lnTo>
                    <a:pt x="10" y="215"/>
                  </a:lnTo>
                  <a:lnTo>
                    <a:pt x="4" y="206"/>
                  </a:lnTo>
                  <a:lnTo>
                    <a:pt x="0" y="194"/>
                  </a:lnTo>
                  <a:lnTo>
                    <a:pt x="3" y="194"/>
                  </a:lnTo>
                  <a:lnTo>
                    <a:pt x="4" y="201"/>
                  </a:lnTo>
                  <a:lnTo>
                    <a:pt x="7" y="201"/>
                  </a:lnTo>
                  <a:lnTo>
                    <a:pt x="4" y="194"/>
                  </a:lnTo>
                  <a:lnTo>
                    <a:pt x="4" y="187"/>
                  </a:lnTo>
                  <a:lnTo>
                    <a:pt x="7" y="190"/>
                  </a:lnTo>
                  <a:lnTo>
                    <a:pt x="7" y="194"/>
                  </a:lnTo>
                  <a:lnTo>
                    <a:pt x="10" y="194"/>
                  </a:lnTo>
                  <a:lnTo>
                    <a:pt x="11" y="198"/>
                  </a:lnTo>
                  <a:lnTo>
                    <a:pt x="11" y="190"/>
                  </a:lnTo>
                  <a:lnTo>
                    <a:pt x="10" y="185"/>
                  </a:lnTo>
                  <a:lnTo>
                    <a:pt x="7" y="170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9"/>
                  </a:lnTo>
                  <a:lnTo>
                    <a:pt x="17" y="142"/>
                  </a:lnTo>
                  <a:lnTo>
                    <a:pt x="21" y="136"/>
                  </a:lnTo>
                  <a:lnTo>
                    <a:pt x="19" y="145"/>
                  </a:lnTo>
                  <a:lnTo>
                    <a:pt x="21" y="145"/>
                  </a:lnTo>
                  <a:lnTo>
                    <a:pt x="25" y="136"/>
                  </a:lnTo>
                  <a:lnTo>
                    <a:pt x="33" y="134"/>
                  </a:lnTo>
                  <a:lnTo>
                    <a:pt x="41" y="129"/>
                  </a:lnTo>
                  <a:lnTo>
                    <a:pt x="55" y="122"/>
                  </a:lnTo>
                  <a:lnTo>
                    <a:pt x="63" y="122"/>
                  </a:lnTo>
                  <a:lnTo>
                    <a:pt x="70" y="118"/>
                  </a:lnTo>
                  <a:lnTo>
                    <a:pt x="77" y="118"/>
                  </a:lnTo>
                  <a:lnTo>
                    <a:pt x="82" y="117"/>
                  </a:lnTo>
                  <a:lnTo>
                    <a:pt x="89" y="114"/>
                  </a:lnTo>
                  <a:lnTo>
                    <a:pt x="111" y="106"/>
                  </a:lnTo>
                  <a:lnTo>
                    <a:pt x="118" y="95"/>
                  </a:lnTo>
                  <a:lnTo>
                    <a:pt x="123" y="93"/>
                  </a:lnTo>
                  <a:lnTo>
                    <a:pt x="123" y="90"/>
                  </a:lnTo>
                  <a:lnTo>
                    <a:pt x="123" y="83"/>
                  </a:lnTo>
                  <a:lnTo>
                    <a:pt x="131" y="73"/>
                  </a:lnTo>
                  <a:lnTo>
                    <a:pt x="133" y="70"/>
                  </a:lnTo>
                  <a:lnTo>
                    <a:pt x="136" y="70"/>
                  </a:lnTo>
                  <a:lnTo>
                    <a:pt x="138" y="73"/>
                  </a:lnTo>
                  <a:lnTo>
                    <a:pt x="142" y="83"/>
                  </a:lnTo>
                  <a:lnTo>
                    <a:pt x="142" y="76"/>
                  </a:lnTo>
                  <a:lnTo>
                    <a:pt x="147" y="79"/>
                  </a:lnTo>
                  <a:lnTo>
                    <a:pt x="145" y="73"/>
                  </a:lnTo>
                  <a:lnTo>
                    <a:pt x="142" y="67"/>
                  </a:lnTo>
                  <a:lnTo>
                    <a:pt x="145" y="65"/>
                  </a:lnTo>
                  <a:lnTo>
                    <a:pt x="147" y="70"/>
                  </a:lnTo>
                  <a:lnTo>
                    <a:pt x="149" y="67"/>
                  </a:lnTo>
                  <a:lnTo>
                    <a:pt x="152" y="70"/>
                  </a:lnTo>
                  <a:lnTo>
                    <a:pt x="156" y="70"/>
                  </a:lnTo>
                  <a:lnTo>
                    <a:pt x="153" y="70"/>
                  </a:lnTo>
                  <a:lnTo>
                    <a:pt x="153" y="65"/>
                  </a:lnTo>
                  <a:lnTo>
                    <a:pt x="153" y="62"/>
                  </a:lnTo>
                  <a:lnTo>
                    <a:pt x="159" y="56"/>
                  </a:lnTo>
                  <a:lnTo>
                    <a:pt x="160" y="59"/>
                  </a:lnTo>
                  <a:lnTo>
                    <a:pt x="160" y="55"/>
                  </a:lnTo>
                  <a:lnTo>
                    <a:pt x="163" y="52"/>
                  </a:lnTo>
                  <a:lnTo>
                    <a:pt x="167" y="55"/>
                  </a:lnTo>
                  <a:lnTo>
                    <a:pt x="163" y="48"/>
                  </a:lnTo>
                  <a:lnTo>
                    <a:pt x="170" y="44"/>
                  </a:lnTo>
                  <a:lnTo>
                    <a:pt x="172" y="48"/>
                  </a:lnTo>
                  <a:lnTo>
                    <a:pt x="179" y="39"/>
                  </a:lnTo>
                  <a:lnTo>
                    <a:pt x="181" y="38"/>
                  </a:lnTo>
                  <a:lnTo>
                    <a:pt x="183" y="42"/>
                  </a:lnTo>
                  <a:lnTo>
                    <a:pt x="189" y="35"/>
                  </a:lnTo>
                  <a:lnTo>
                    <a:pt x="190" y="39"/>
                  </a:lnTo>
                  <a:lnTo>
                    <a:pt x="201" y="48"/>
                  </a:lnTo>
                  <a:lnTo>
                    <a:pt x="197" y="52"/>
                  </a:lnTo>
                  <a:lnTo>
                    <a:pt x="200" y="56"/>
                  </a:lnTo>
                  <a:lnTo>
                    <a:pt x="204" y="51"/>
                  </a:lnTo>
                  <a:lnTo>
                    <a:pt x="208" y="52"/>
                  </a:lnTo>
                  <a:lnTo>
                    <a:pt x="213" y="55"/>
                  </a:lnTo>
                  <a:lnTo>
                    <a:pt x="215" y="52"/>
                  </a:lnTo>
                  <a:lnTo>
                    <a:pt x="220" y="56"/>
                  </a:lnTo>
                  <a:lnTo>
                    <a:pt x="218" y="52"/>
                  </a:lnTo>
                  <a:lnTo>
                    <a:pt x="220" y="52"/>
                  </a:lnTo>
                  <a:lnTo>
                    <a:pt x="215" y="44"/>
                  </a:lnTo>
                  <a:lnTo>
                    <a:pt x="220" y="39"/>
                  </a:lnTo>
                  <a:lnTo>
                    <a:pt x="223" y="34"/>
                  </a:lnTo>
                  <a:lnTo>
                    <a:pt x="227" y="34"/>
                  </a:lnTo>
                  <a:lnTo>
                    <a:pt x="226" y="27"/>
                  </a:lnTo>
                  <a:lnTo>
                    <a:pt x="231" y="23"/>
                  </a:lnTo>
                  <a:lnTo>
                    <a:pt x="237" y="23"/>
                  </a:lnTo>
                  <a:lnTo>
                    <a:pt x="237" y="21"/>
                  </a:lnTo>
                  <a:lnTo>
                    <a:pt x="238" y="18"/>
                  </a:lnTo>
                  <a:lnTo>
                    <a:pt x="255" y="18"/>
                  </a:lnTo>
                  <a:lnTo>
                    <a:pt x="257" y="18"/>
                  </a:lnTo>
                  <a:lnTo>
                    <a:pt x="255" y="10"/>
                  </a:lnTo>
                  <a:lnTo>
                    <a:pt x="252" y="10"/>
                  </a:lnTo>
                  <a:lnTo>
                    <a:pt x="250" y="6"/>
                  </a:lnTo>
                  <a:lnTo>
                    <a:pt x="255" y="6"/>
                  </a:lnTo>
                  <a:lnTo>
                    <a:pt x="260" y="7"/>
                  </a:lnTo>
                  <a:lnTo>
                    <a:pt x="261" y="7"/>
                  </a:lnTo>
                  <a:lnTo>
                    <a:pt x="264" y="11"/>
                  </a:lnTo>
                  <a:lnTo>
                    <a:pt x="274" y="14"/>
                  </a:lnTo>
                  <a:lnTo>
                    <a:pt x="275" y="17"/>
                  </a:lnTo>
                  <a:lnTo>
                    <a:pt x="282" y="17"/>
                  </a:lnTo>
                  <a:lnTo>
                    <a:pt x="287" y="18"/>
                  </a:lnTo>
                  <a:lnTo>
                    <a:pt x="293" y="17"/>
                  </a:lnTo>
                  <a:lnTo>
                    <a:pt x="298" y="18"/>
                  </a:lnTo>
                  <a:lnTo>
                    <a:pt x="301" y="21"/>
                  </a:lnTo>
                  <a:lnTo>
                    <a:pt x="303" y="23"/>
                  </a:lnTo>
                  <a:lnTo>
                    <a:pt x="301" y="18"/>
                  </a:lnTo>
                  <a:lnTo>
                    <a:pt x="305" y="17"/>
                  </a:lnTo>
                  <a:lnTo>
                    <a:pt x="308" y="18"/>
                  </a:lnTo>
                  <a:lnTo>
                    <a:pt x="309" y="21"/>
                  </a:lnTo>
                  <a:lnTo>
                    <a:pt x="305" y="25"/>
                  </a:lnTo>
                  <a:lnTo>
                    <a:pt x="305" y="27"/>
                  </a:lnTo>
                  <a:lnTo>
                    <a:pt x="303" y="31"/>
                  </a:lnTo>
                  <a:lnTo>
                    <a:pt x="303" y="28"/>
                  </a:lnTo>
                  <a:lnTo>
                    <a:pt x="298" y="31"/>
                  </a:lnTo>
                  <a:lnTo>
                    <a:pt x="296" y="35"/>
                  </a:lnTo>
                  <a:lnTo>
                    <a:pt x="296" y="38"/>
                  </a:lnTo>
                  <a:lnTo>
                    <a:pt x="296" y="42"/>
                  </a:lnTo>
                  <a:lnTo>
                    <a:pt x="289" y="52"/>
                  </a:lnTo>
                  <a:lnTo>
                    <a:pt x="296" y="59"/>
                  </a:lnTo>
                  <a:lnTo>
                    <a:pt x="298" y="62"/>
                  </a:lnTo>
                  <a:lnTo>
                    <a:pt x="303" y="63"/>
                  </a:lnTo>
                  <a:lnTo>
                    <a:pt x="305" y="67"/>
                  </a:lnTo>
                  <a:lnTo>
                    <a:pt x="316" y="76"/>
                  </a:lnTo>
                  <a:lnTo>
                    <a:pt x="330" y="79"/>
                  </a:lnTo>
                  <a:lnTo>
                    <a:pt x="330" y="84"/>
                  </a:lnTo>
                  <a:lnTo>
                    <a:pt x="342" y="90"/>
                  </a:lnTo>
                  <a:lnTo>
                    <a:pt x="346" y="90"/>
                  </a:lnTo>
                  <a:lnTo>
                    <a:pt x="350" y="87"/>
                  </a:lnTo>
                  <a:lnTo>
                    <a:pt x="357" y="73"/>
                  </a:lnTo>
                  <a:lnTo>
                    <a:pt x="364" y="51"/>
                  </a:lnTo>
                  <a:lnTo>
                    <a:pt x="364" y="39"/>
                  </a:lnTo>
                  <a:lnTo>
                    <a:pt x="367" y="35"/>
                  </a:lnTo>
                  <a:lnTo>
                    <a:pt x="364" y="31"/>
                  </a:lnTo>
                  <a:lnTo>
                    <a:pt x="368" y="25"/>
                  </a:lnTo>
                  <a:lnTo>
                    <a:pt x="367" y="23"/>
                  </a:lnTo>
                  <a:lnTo>
                    <a:pt x="368" y="18"/>
                  </a:lnTo>
                  <a:lnTo>
                    <a:pt x="371" y="18"/>
                  </a:lnTo>
                  <a:lnTo>
                    <a:pt x="374" y="6"/>
                  </a:lnTo>
                  <a:lnTo>
                    <a:pt x="380" y="0"/>
                  </a:lnTo>
                  <a:lnTo>
                    <a:pt x="380" y="3"/>
                  </a:lnTo>
                  <a:lnTo>
                    <a:pt x="383" y="7"/>
                  </a:lnTo>
                  <a:lnTo>
                    <a:pt x="383" y="17"/>
                  </a:lnTo>
                  <a:lnTo>
                    <a:pt x="386" y="17"/>
                  </a:lnTo>
                  <a:lnTo>
                    <a:pt x="386" y="21"/>
                  </a:lnTo>
                  <a:lnTo>
                    <a:pt x="387" y="23"/>
                  </a:lnTo>
                  <a:lnTo>
                    <a:pt x="387" y="28"/>
                  </a:lnTo>
                  <a:lnTo>
                    <a:pt x="390" y="28"/>
                  </a:lnTo>
                  <a:lnTo>
                    <a:pt x="390" y="39"/>
                  </a:lnTo>
                  <a:lnTo>
                    <a:pt x="393" y="51"/>
                  </a:lnTo>
                  <a:lnTo>
                    <a:pt x="394" y="48"/>
                  </a:lnTo>
                  <a:lnTo>
                    <a:pt x="398" y="44"/>
                  </a:lnTo>
                  <a:lnTo>
                    <a:pt x="401" y="51"/>
                  </a:lnTo>
                  <a:lnTo>
                    <a:pt x="408" y="55"/>
                  </a:lnTo>
                  <a:lnTo>
                    <a:pt x="408" y="70"/>
                  </a:lnTo>
                  <a:lnTo>
                    <a:pt x="408" y="73"/>
                  </a:lnTo>
                  <a:lnTo>
                    <a:pt x="412" y="80"/>
                  </a:lnTo>
                  <a:lnTo>
                    <a:pt x="415" y="91"/>
                  </a:lnTo>
                  <a:lnTo>
                    <a:pt x="415" y="97"/>
                  </a:lnTo>
                  <a:lnTo>
                    <a:pt x="415" y="101"/>
                  </a:lnTo>
                  <a:lnTo>
                    <a:pt x="417" y="106"/>
                  </a:lnTo>
                  <a:lnTo>
                    <a:pt x="423" y="112"/>
                  </a:lnTo>
                  <a:lnTo>
                    <a:pt x="428" y="112"/>
                  </a:lnTo>
                  <a:lnTo>
                    <a:pt x="431" y="118"/>
                  </a:lnTo>
                  <a:lnTo>
                    <a:pt x="434" y="118"/>
                  </a:lnTo>
                  <a:lnTo>
                    <a:pt x="439" y="122"/>
                  </a:lnTo>
                  <a:lnTo>
                    <a:pt x="442" y="128"/>
                  </a:lnTo>
                  <a:lnTo>
                    <a:pt x="445" y="129"/>
                  </a:lnTo>
                  <a:lnTo>
                    <a:pt x="439" y="132"/>
                  </a:lnTo>
                  <a:lnTo>
                    <a:pt x="442" y="136"/>
                  </a:lnTo>
                  <a:lnTo>
                    <a:pt x="447" y="142"/>
                  </a:lnTo>
                  <a:lnTo>
                    <a:pt x="447" y="145"/>
                  </a:lnTo>
                  <a:lnTo>
                    <a:pt x="452" y="157"/>
                  </a:lnTo>
                  <a:lnTo>
                    <a:pt x="454" y="159"/>
                  </a:lnTo>
                  <a:lnTo>
                    <a:pt x="454" y="150"/>
                  </a:lnTo>
                  <a:lnTo>
                    <a:pt x="460" y="157"/>
                  </a:lnTo>
                  <a:lnTo>
                    <a:pt x="460" y="156"/>
                  </a:lnTo>
                  <a:lnTo>
                    <a:pt x="463" y="159"/>
                  </a:lnTo>
                  <a:lnTo>
                    <a:pt x="463" y="170"/>
                  </a:lnTo>
                  <a:lnTo>
                    <a:pt x="458" y="170"/>
                  </a:lnTo>
                  <a:lnTo>
                    <a:pt x="460" y="174"/>
                  </a:lnTo>
                  <a:lnTo>
                    <a:pt x="468" y="178"/>
                  </a:lnTo>
                  <a:lnTo>
                    <a:pt x="472" y="184"/>
                  </a:lnTo>
                  <a:lnTo>
                    <a:pt x="475" y="190"/>
                  </a:lnTo>
                  <a:lnTo>
                    <a:pt x="479" y="194"/>
                  </a:lnTo>
                  <a:lnTo>
                    <a:pt x="482" y="198"/>
                  </a:lnTo>
                  <a:lnTo>
                    <a:pt x="479" y="205"/>
                  </a:lnTo>
                  <a:lnTo>
                    <a:pt x="483" y="212"/>
                  </a:lnTo>
                  <a:lnTo>
                    <a:pt x="479" y="230"/>
                  </a:lnTo>
                  <a:lnTo>
                    <a:pt x="482" y="239"/>
                  </a:lnTo>
                  <a:lnTo>
                    <a:pt x="479" y="254"/>
                  </a:lnTo>
                  <a:lnTo>
                    <a:pt x="472" y="268"/>
                  </a:lnTo>
                  <a:lnTo>
                    <a:pt x="468" y="284"/>
                  </a:lnTo>
                  <a:lnTo>
                    <a:pt x="456" y="301"/>
                  </a:lnTo>
                  <a:lnTo>
                    <a:pt x="456" y="303"/>
                  </a:lnTo>
                  <a:lnTo>
                    <a:pt x="456" y="305"/>
                  </a:lnTo>
                  <a:lnTo>
                    <a:pt x="442" y="316"/>
                  </a:lnTo>
                  <a:lnTo>
                    <a:pt x="439" y="322"/>
                  </a:lnTo>
                  <a:lnTo>
                    <a:pt x="438" y="329"/>
                  </a:lnTo>
                  <a:lnTo>
                    <a:pt x="428" y="340"/>
                  </a:lnTo>
                  <a:lnTo>
                    <a:pt x="424" y="348"/>
                  </a:lnTo>
                  <a:lnTo>
                    <a:pt x="412" y="367"/>
                  </a:lnTo>
                  <a:lnTo>
                    <a:pt x="406" y="385"/>
                  </a:lnTo>
                  <a:lnTo>
                    <a:pt x="394" y="390"/>
                  </a:lnTo>
                  <a:lnTo>
                    <a:pt x="375" y="390"/>
                  </a:lnTo>
                  <a:lnTo>
                    <a:pt x="368" y="396"/>
                  </a:lnTo>
                  <a:lnTo>
                    <a:pt x="356" y="403"/>
                  </a:lnTo>
                  <a:lnTo>
                    <a:pt x="357" y="406"/>
                  </a:lnTo>
                  <a:lnTo>
                    <a:pt x="356" y="4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8" name="Group 1778"/>
          <p:cNvGrpSpPr>
            <a:grpSpLocks/>
          </p:cNvGrpSpPr>
          <p:nvPr/>
        </p:nvGrpSpPr>
        <p:grpSpPr bwMode="auto">
          <a:xfrm>
            <a:off x="7065434" y="3561644"/>
            <a:ext cx="148166" cy="163689"/>
            <a:chOff x="4284" y="2921"/>
            <a:chExt cx="105" cy="116"/>
          </a:xfrm>
        </p:grpSpPr>
        <p:sp>
          <p:nvSpPr>
            <p:cNvPr id="142367" name="Freeform 1776"/>
            <p:cNvSpPr>
              <a:spLocks/>
            </p:cNvSpPr>
            <p:nvPr/>
          </p:nvSpPr>
          <p:spPr bwMode="auto">
            <a:xfrm>
              <a:off x="4284" y="2921"/>
              <a:ext cx="105" cy="116"/>
            </a:xfrm>
            <a:custGeom>
              <a:avLst/>
              <a:gdLst>
                <a:gd name="T0" fmla="*/ 21 w 105"/>
                <a:gd name="T1" fmla="*/ 113 h 116"/>
                <a:gd name="T2" fmla="*/ 15 w 105"/>
                <a:gd name="T3" fmla="*/ 108 h 116"/>
                <a:gd name="T4" fmla="*/ 10 w 105"/>
                <a:gd name="T5" fmla="*/ 103 h 116"/>
                <a:gd name="T6" fmla="*/ 0 w 105"/>
                <a:gd name="T7" fmla="*/ 101 h 116"/>
                <a:gd name="T8" fmla="*/ 0 w 105"/>
                <a:gd name="T9" fmla="*/ 96 h 116"/>
                <a:gd name="T10" fmla="*/ 4 w 105"/>
                <a:gd name="T11" fmla="*/ 94 h 116"/>
                <a:gd name="T12" fmla="*/ 8 w 105"/>
                <a:gd name="T13" fmla="*/ 85 h 116"/>
                <a:gd name="T14" fmla="*/ 10 w 105"/>
                <a:gd name="T15" fmla="*/ 84 h 116"/>
                <a:gd name="T16" fmla="*/ 11 w 105"/>
                <a:gd name="T17" fmla="*/ 81 h 116"/>
                <a:gd name="T18" fmla="*/ 15 w 105"/>
                <a:gd name="T19" fmla="*/ 80 h 116"/>
                <a:gd name="T20" fmla="*/ 23 w 105"/>
                <a:gd name="T21" fmla="*/ 75 h 116"/>
                <a:gd name="T22" fmla="*/ 27 w 105"/>
                <a:gd name="T23" fmla="*/ 71 h 116"/>
                <a:gd name="T24" fmla="*/ 30 w 105"/>
                <a:gd name="T25" fmla="*/ 67 h 116"/>
                <a:gd name="T26" fmla="*/ 41 w 105"/>
                <a:gd name="T27" fmla="*/ 63 h 116"/>
                <a:gd name="T28" fmla="*/ 62 w 105"/>
                <a:gd name="T29" fmla="*/ 49 h 116"/>
                <a:gd name="T30" fmla="*/ 81 w 105"/>
                <a:gd name="T31" fmla="*/ 28 h 116"/>
                <a:gd name="T32" fmla="*/ 85 w 105"/>
                <a:gd name="T33" fmla="*/ 22 h 116"/>
                <a:gd name="T34" fmla="*/ 92 w 105"/>
                <a:gd name="T35" fmla="*/ 7 h 116"/>
                <a:gd name="T36" fmla="*/ 99 w 105"/>
                <a:gd name="T37" fmla="*/ 1 h 116"/>
                <a:gd name="T38" fmla="*/ 99 w 105"/>
                <a:gd name="T39" fmla="*/ 8 h 116"/>
                <a:gd name="T40" fmla="*/ 99 w 105"/>
                <a:gd name="T41" fmla="*/ 18 h 116"/>
                <a:gd name="T42" fmla="*/ 103 w 105"/>
                <a:gd name="T43" fmla="*/ 12 h 116"/>
                <a:gd name="T44" fmla="*/ 105 w 105"/>
                <a:gd name="T45" fmla="*/ 18 h 116"/>
                <a:gd name="T46" fmla="*/ 103 w 105"/>
                <a:gd name="T47" fmla="*/ 25 h 116"/>
                <a:gd name="T48" fmla="*/ 96 w 105"/>
                <a:gd name="T49" fmla="*/ 40 h 116"/>
                <a:gd name="T50" fmla="*/ 86 w 105"/>
                <a:gd name="T51" fmla="*/ 53 h 116"/>
                <a:gd name="T52" fmla="*/ 86 w 105"/>
                <a:gd name="T53" fmla="*/ 64 h 116"/>
                <a:gd name="T54" fmla="*/ 81 w 105"/>
                <a:gd name="T55" fmla="*/ 64 h 116"/>
                <a:gd name="T56" fmla="*/ 78 w 105"/>
                <a:gd name="T57" fmla="*/ 64 h 116"/>
                <a:gd name="T58" fmla="*/ 64 w 105"/>
                <a:gd name="T59" fmla="*/ 75 h 116"/>
                <a:gd name="T60" fmla="*/ 57 w 105"/>
                <a:gd name="T61" fmla="*/ 88 h 116"/>
                <a:gd name="T62" fmla="*/ 48 w 105"/>
                <a:gd name="T63" fmla="*/ 99 h 116"/>
                <a:gd name="T64" fmla="*/ 48 w 105"/>
                <a:gd name="T65" fmla="*/ 101 h 116"/>
                <a:gd name="T66" fmla="*/ 37 w 105"/>
                <a:gd name="T67" fmla="*/ 109 h 116"/>
                <a:gd name="T68" fmla="*/ 23 w 105"/>
                <a:gd name="T69" fmla="*/ 116 h 1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116"/>
                <a:gd name="T107" fmla="*/ 105 w 105"/>
                <a:gd name="T108" fmla="*/ 116 h 1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116">
                  <a:moveTo>
                    <a:pt x="23" y="116"/>
                  </a:moveTo>
                  <a:lnTo>
                    <a:pt x="21" y="113"/>
                  </a:lnTo>
                  <a:lnTo>
                    <a:pt x="15" y="112"/>
                  </a:lnTo>
                  <a:lnTo>
                    <a:pt x="15" y="108"/>
                  </a:lnTo>
                  <a:lnTo>
                    <a:pt x="10" y="105"/>
                  </a:lnTo>
                  <a:lnTo>
                    <a:pt x="10" y="103"/>
                  </a:lnTo>
                  <a:lnTo>
                    <a:pt x="4" y="103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8" y="85"/>
                  </a:lnTo>
                  <a:lnTo>
                    <a:pt x="11" y="88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1" y="81"/>
                  </a:lnTo>
                  <a:lnTo>
                    <a:pt x="14" y="80"/>
                  </a:lnTo>
                  <a:lnTo>
                    <a:pt x="15" y="80"/>
                  </a:lnTo>
                  <a:lnTo>
                    <a:pt x="15" y="78"/>
                  </a:lnTo>
                  <a:lnTo>
                    <a:pt x="23" y="75"/>
                  </a:lnTo>
                  <a:lnTo>
                    <a:pt x="27" y="68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0" y="67"/>
                  </a:lnTo>
                  <a:lnTo>
                    <a:pt x="34" y="63"/>
                  </a:lnTo>
                  <a:lnTo>
                    <a:pt x="41" y="63"/>
                  </a:lnTo>
                  <a:lnTo>
                    <a:pt x="48" y="57"/>
                  </a:lnTo>
                  <a:lnTo>
                    <a:pt x="62" y="49"/>
                  </a:lnTo>
                  <a:lnTo>
                    <a:pt x="74" y="40"/>
                  </a:lnTo>
                  <a:lnTo>
                    <a:pt x="81" y="28"/>
                  </a:lnTo>
                  <a:lnTo>
                    <a:pt x="82" y="24"/>
                  </a:lnTo>
                  <a:lnTo>
                    <a:pt x="85" y="22"/>
                  </a:lnTo>
                  <a:lnTo>
                    <a:pt x="89" y="15"/>
                  </a:lnTo>
                  <a:lnTo>
                    <a:pt x="92" y="7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12"/>
                  </a:lnTo>
                  <a:lnTo>
                    <a:pt x="99" y="18"/>
                  </a:lnTo>
                  <a:lnTo>
                    <a:pt x="99" y="15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5" y="18"/>
                  </a:lnTo>
                  <a:lnTo>
                    <a:pt x="103" y="19"/>
                  </a:lnTo>
                  <a:lnTo>
                    <a:pt x="103" y="25"/>
                  </a:lnTo>
                  <a:lnTo>
                    <a:pt x="101" y="32"/>
                  </a:lnTo>
                  <a:lnTo>
                    <a:pt x="96" y="40"/>
                  </a:lnTo>
                  <a:lnTo>
                    <a:pt x="92" y="47"/>
                  </a:lnTo>
                  <a:lnTo>
                    <a:pt x="86" y="53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2" y="63"/>
                  </a:lnTo>
                  <a:lnTo>
                    <a:pt x="81" y="64"/>
                  </a:lnTo>
                  <a:lnTo>
                    <a:pt x="78" y="63"/>
                  </a:lnTo>
                  <a:lnTo>
                    <a:pt x="78" y="64"/>
                  </a:lnTo>
                  <a:lnTo>
                    <a:pt x="71" y="68"/>
                  </a:lnTo>
                  <a:lnTo>
                    <a:pt x="64" y="75"/>
                  </a:lnTo>
                  <a:lnTo>
                    <a:pt x="62" y="84"/>
                  </a:lnTo>
                  <a:lnTo>
                    <a:pt x="57" y="88"/>
                  </a:lnTo>
                  <a:lnTo>
                    <a:pt x="53" y="94"/>
                  </a:lnTo>
                  <a:lnTo>
                    <a:pt x="48" y="99"/>
                  </a:lnTo>
                  <a:lnTo>
                    <a:pt x="51" y="101"/>
                  </a:lnTo>
                  <a:lnTo>
                    <a:pt x="48" y="101"/>
                  </a:lnTo>
                  <a:lnTo>
                    <a:pt x="44" y="105"/>
                  </a:lnTo>
                  <a:lnTo>
                    <a:pt x="37" y="109"/>
                  </a:lnTo>
                  <a:lnTo>
                    <a:pt x="34" y="113"/>
                  </a:lnTo>
                  <a:lnTo>
                    <a:pt x="23" y="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68" name="Freeform 1777"/>
            <p:cNvSpPr>
              <a:spLocks/>
            </p:cNvSpPr>
            <p:nvPr/>
          </p:nvSpPr>
          <p:spPr bwMode="auto">
            <a:xfrm>
              <a:off x="4284" y="2921"/>
              <a:ext cx="105" cy="116"/>
            </a:xfrm>
            <a:custGeom>
              <a:avLst/>
              <a:gdLst>
                <a:gd name="T0" fmla="*/ 21 w 105"/>
                <a:gd name="T1" fmla="*/ 113 h 116"/>
                <a:gd name="T2" fmla="*/ 15 w 105"/>
                <a:gd name="T3" fmla="*/ 108 h 116"/>
                <a:gd name="T4" fmla="*/ 10 w 105"/>
                <a:gd name="T5" fmla="*/ 103 h 116"/>
                <a:gd name="T6" fmla="*/ 0 w 105"/>
                <a:gd name="T7" fmla="*/ 101 h 116"/>
                <a:gd name="T8" fmla="*/ 0 w 105"/>
                <a:gd name="T9" fmla="*/ 96 h 116"/>
                <a:gd name="T10" fmla="*/ 4 w 105"/>
                <a:gd name="T11" fmla="*/ 94 h 116"/>
                <a:gd name="T12" fmla="*/ 8 w 105"/>
                <a:gd name="T13" fmla="*/ 85 h 116"/>
                <a:gd name="T14" fmla="*/ 10 w 105"/>
                <a:gd name="T15" fmla="*/ 84 h 116"/>
                <a:gd name="T16" fmla="*/ 11 w 105"/>
                <a:gd name="T17" fmla="*/ 81 h 116"/>
                <a:gd name="T18" fmla="*/ 15 w 105"/>
                <a:gd name="T19" fmla="*/ 80 h 116"/>
                <a:gd name="T20" fmla="*/ 23 w 105"/>
                <a:gd name="T21" fmla="*/ 75 h 116"/>
                <a:gd name="T22" fmla="*/ 27 w 105"/>
                <a:gd name="T23" fmla="*/ 71 h 116"/>
                <a:gd name="T24" fmla="*/ 30 w 105"/>
                <a:gd name="T25" fmla="*/ 67 h 116"/>
                <a:gd name="T26" fmla="*/ 41 w 105"/>
                <a:gd name="T27" fmla="*/ 63 h 116"/>
                <a:gd name="T28" fmla="*/ 62 w 105"/>
                <a:gd name="T29" fmla="*/ 49 h 116"/>
                <a:gd name="T30" fmla="*/ 81 w 105"/>
                <a:gd name="T31" fmla="*/ 28 h 116"/>
                <a:gd name="T32" fmla="*/ 85 w 105"/>
                <a:gd name="T33" fmla="*/ 22 h 116"/>
                <a:gd name="T34" fmla="*/ 92 w 105"/>
                <a:gd name="T35" fmla="*/ 7 h 116"/>
                <a:gd name="T36" fmla="*/ 99 w 105"/>
                <a:gd name="T37" fmla="*/ 1 h 116"/>
                <a:gd name="T38" fmla="*/ 99 w 105"/>
                <a:gd name="T39" fmla="*/ 8 h 116"/>
                <a:gd name="T40" fmla="*/ 99 w 105"/>
                <a:gd name="T41" fmla="*/ 18 h 116"/>
                <a:gd name="T42" fmla="*/ 103 w 105"/>
                <a:gd name="T43" fmla="*/ 12 h 116"/>
                <a:gd name="T44" fmla="*/ 105 w 105"/>
                <a:gd name="T45" fmla="*/ 18 h 116"/>
                <a:gd name="T46" fmla="*/ 103 w 105"/>
                <a:gd name="T47" fmla="*/ 25 h 116"/>
                <a:gd name="T48" fmla="*/ 96 w 105"/>
                <a:gd name="T49" fmla="*/ 40 h 116"/>
                <a:gd name="T50" fmla="*/ 86 w 105"/>
                <a:gd name="T51" fmla="*/ 53 h 116"/>
                <a:gd name="T52" fmla="*/ 86 w 105"/>
                <a:gd name="T53" fmla="*/ 64 h 116"/>
                <a:gd name="T54" fmla="*/ 81 w 105"/>
                <a:gd name="T55" fmla="*/ 64 h 116"/>
                <a:gd name="T56" fmla="*/ 78 w 105"/>
                <a:gd name="T57" fmla="*/ 64 h 116"/>
                <a:gd name="T58" fmla="*/ 64 w 105"/>
                <a:gd name="T59" fmla="*/ 75 h 116"/>
                <a:gd name="T60" fmla="*/ 57 w 105"/>
                <a:gd name="T61" fmla="*/ 88 h 116"/>
                <a:gd name="T62" fmla="*/ 48 w 105"/>
                <a:gd name="T63" fmla="*/ 99 h 116"/>
                <a:gd name="T64" fmla="*/ 48 w 105"/>
                <a:gd name="T65" fmla="*/ 101 h 116"/>
                <a:gd name="T66" fmla="*/ 37 w 105"/>
                <a:gd name="T67" fmla="*/ 109 h 116"/>
                <a:gd name="T68" fmla="*/ 23 w 105"/>
                <a:gd name="T69" fmla="*/ 116 h 1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116"/>
                <a:gd name="T107" fmla="*/ 105 w 105"/>
                <a:gd name="T108" fmla="*/ 116 h 1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116">
                  <a:moveTo>
                    <a:pt x="23" y="116"/>
                  </a:moveTo>
                  <a:lnTo>
                    <a:pt x="21" y="113"/>
                  </a:lnTo>
                  <a:lnTo>
                    <a:pt x="15" y="112"/>
                  </a:lnTo>
                  <a:lnTo>
                    <a:pt x="15" y="108"/>
                  </a:lnTo>
                  <a:lnTo>
                    <a:pt x="10" y="105"/>
                  </a:lnTo>
                  <a:lnTo>
                    <a:pt x="10" y="103"/>
                  </a:lnTo>
                  <a:lnTo>
                    <a:pt x="4" y="103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8" y="85"/>
                  </a:lnTo>
                  <a:lnTo>
                    <a:pt x="11" y="88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1" y="81"/>
                  </a:lnTo>
                  <a:lnTo>
                    <a:pt x="14" y="80"/>
                  </a:lnTo>
                  <a:lnTo>
                    <a:pt x="15" y="80"/>
                  </a:lnTo>
                  <a:lnTo>
                    <a:pt x="15" y="78"/>
                  </a:lnTo>
                  <a:lnTo>
                    <a:pt x="23" y="75"/>
                  </a:lnTo>
                  <a:lnTo>
                    <a:pt x="27" y="68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0" y="67"/>
                  </a:lnTo>
                  <a:lnTo>
                    <a:pt x="34" y="63"/>
                  </a:lnTo>
                  <a:lnTo>
                    <a:pt x="41" y="63"/>
                  </a:lnTo>
                  <a:lnTo>
                    <a:pt x="48" y="57"/>
                  </a:lnTo>
                  <a:lnTo>
                    <a:pt x="62" y="49"/>
                  </a:lnTo>
                  <a:lnTo>
                    <a:pt x="74" y="40"/>
                  </a:lnTo>
                  <a:lnTo>
                    <a:pt x="81" y="28"/>
                  </a:lnTo>
                  <a:lnTo>
                    <a:pt x="82" y="24"/>
                  </a:lnTo>
                  <a:lnTo>
                    <a:pt x="85" y="22"/>
                  </a:lnTo>
                  <a:lnTo>
                    <a:pt x="89" y="15"/>
                  </a:lnTo>
                  <a:lnTo>
                    <a:pt x="92" y="7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12"/>
                  </a:lnTo>
                  <a:lnTo>
                    <a:pt x="99" y="18"/>
                  </a:lnTo>
                  <a:lnTo>
                    <a:pt x="99" y="15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5" y="18"/>
                  </a:lnTo>
                  <a:lnTo>
                    <a:pt x="103" y="19"/>
                  </a:lnTo>
                  <a:lnTo>
                    <a:pt x="103" y="25"/>
                  </a:lnTo>
                  <a:lnTo>
                    <a:pt x="101" y="32"/>
                  </a:lnTo>
                  <a:lnTo>
                    <a:pt x="96" y="40"/>
                  </a:lnTo>
                  <a:lnTo>
                    <a:pt x="92" y="47"/>
                  </a:lnTo>
                  <a:lnTo>
                    <a:pt x="86" y="53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2" y="63"/>
                  </a:lnTo>
                  <a:lnTo>
                    <a:pt x="81" y="64"/>
                  </a:lnTo>
                  <a:lnTo>
                    <a:pt x="78" y="63"/>
                  </a:lnTo>
                  <a:lnTo>
                    <a:pt x="78" y="64"/>
                  </a:lnTo>
                  <a:lnTo>
                    <a:pt x="71" y="68"/>
                  </a:lnTo>
                  <a:lnTo>
                    <a:pt x="64" y="75"/>
                  </a:lnTo>
                  <a:lnTo>
                    <a:pt x="62" y="84"/>
                  </a:lnTo>
                  <a:lnTo>
                    <a:pt x="57" y="88"/>
                  </a:lnTo>
                  <a:lnTo>
                    <a:pt x="53" y="94"/>
                  </a:lnTo>
                  <a:lnTo>
                    <a:pt x="48" y="99"/>
                  </a:lnTo>
                  <a:lnTo>
                    <a:pt x="51" y="101"/>
                  </a:lnTo>
                  <a:lnTo>
                    <a:pt x="48" y="101"/>
                  </a:lnTo>
                  <a:lnTo>
                    <a:pt x="44" y="105"/>
                  </a:lnTo>
                  <a:lnTo>
                    <a:pt x="37" y="109"/>
                  </a:lnTo>
                  <a:lnTo>
                    <a:pt x="34" y="113"/>
                  </a:lnTo>
                  <a:lnTo>
                    <a:pt x="23" y="1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49" name="Group 1781"/>
          <p:cNvGrpSpPr>
            <a:grpSpLocks/>
          </p:cNvGrpSpPr>
          <p:nvPr/>
        </p:nvGrpSpPr>
        <p:grpSpPr bwMode="auto">
          <a:xfrm>
            <a:off x="7216422" y="3410657"/>
            <a:ext cx="97367" cy="187677"/>
            <a:chOff x="4391" y="2814"/>
            <a:chExt cx="69" cy="133"/>
          </a:xfrm>
        </p:grpSpPr>
        <p:sp>
          <p:nvSpPr>
            <p:cNvPr id="142365" name="Freeform 1779"/>
            <p:cNvSpPr>
              <a:spLocks/>
            </p:cNvSpPr>
            <p:nvPr/>
          </p:nvSpPr>
          <p:spPr bwMode="auto">
            <a:xfrm>
              <a:off x="4391" y="2814"/>
              <a:ext cx="69" cy="133"/>
            </a:xfrm>
            <a:custGeom>
              <a:avLst/>
              <a:gdLst>
                <a:gd name="T0" fmla="*/ 3 w 69"/>
                <a:gd name="T1" fmla="*/ 133 h 133"/>
                <a:gd name="T2" fmla="*/ 3 w 69"/>
                <a:gd name="T3" fmla="*/ 126 h 133"/>
                <a:gd name="T4" fmla="*/ 0 w 69"/>
                <a:gd name="T5" fmla="*/ 129 h 133"/>
                <a:gd name="T6" fmla="*/ 0 w 69"/>
                <a:gd name="T7" fmla="*/ 125 h 133"/>
                <a:gd name="T8" fmla="*/ 3 w 69"/>
                <a:gd name="T9" fmla="*/ 120 h 133"/>
                <a:gd name="T10" fmla="*/ 8 w 69"/>
                <a:gd name="T11" fmla="*/ 109 h 133"/>
                <a:gd name="T12" fmla="*/ 8 w 69"/>
                <a:gd name="T13" fmla="*/ 101 h 133"/>
                <a:gd name="T14" fmla="*/ 5 w 69"/>
                <a:gd name="T15" fmla="*/ 97 h 133"/>
                <a:gd name="T16" fmla="*/ 3 w 69"/>
                <a:gd name="T17" fmla="*/ 92 h 133"/>
                <a:gd name="T18" fmla="*/ 0 w 69"/>
                <a:gd name="T19" fmla="*/ 88 h 133"/>
                <a:gd name="T20" fmla="*/ 3 w 69"/>
                <a:gd name="T21" fmla="*/ 84 h 133"/>
                <a:gd name="T22" fmla="*/ 8 w 69"/>
                <a:gd name="T23" fmla="*/ 81 h 133"/>
                <a:gd name="T24" fmla="*/ 12 w 69"/>
                <a:gd name="T25" fmla="*/ 67 h 133"/>
                <a:gd name="T26" fmla="*/ 14 w 69"/>
                <a:gd name="T27" fmla="*/ 69 h 133"/>
                <a:gd name="T28" fmla="*/ 14 w 69"/>
                <a:gd name="T29" fmla="*/ 60 h 133"/>
                <a:gd name="T30" fmla="*/ 14 w 69"/>
                <a:gd name="T31" fmla="*/ 49 h 133"/>
                <a:gd name="T32" fmla="*/ 16 w 69"/>
                <a:gd name="T33" fmla="*/ 49 h 133"/>
                <a:gd name="T34" fmla="*/ 19 w 69"/>
                <a:gd name="T35" fmla="*/ 45 h 133"/>
                <a:gd name="T36" fmla="*/ 14 w 69"/>
                <a:gd name="T37" fmla="*/ 45 h 133"/>
                <a:gd name="T38" fmla="*/ 14 w 69"/>
                <a:gd name="T39" fmla="*/ 38 h 133"/>
                <a:gd name="T40" fmla="*/ 14 w 69"/>
                <a:gd name="T41" fmla="*/ 36 h 133"/>
                <a:gd name="T42" fmla="*/ 16 w 69"/>
                <a:gd name="T43" fmla="*/ 38 h 133"/>
                <a:gd name="T44" fmla="*/ 16 w 69"/>
                <a:gd name="T45" fmla="*/ 36 h 133"/>
                <a:gd name="T46" fmla="*/ 16 w 69"/>
                <a:gd name="T47" fmla="*/ 32 h 133"/>
                <a:gd name="T48" fmla="*/ 14 w 69"/>
                <a:gd name="T49" fmla="*/ 32 h 133"/>
                <a:gd name="T50" fmla="*/ 12 w 69"/>
                <a:gd name="T51" fmla="*/ 35 h 133"/>
                <a:gd name="T52" fmla="*/ 9 w 69"/>
                <a:gd name="T53" fmla="*/ 11 h 133"/>
                <a:gd name="T54" fmla="*/ 8 w 69"/>
                <a:gd name="T55" fmla="*/ 0 h 133"/>
                <a:gd name="T56" fmla="*/ 9 w 69"/>
                <a:gd name="T57" fmla="*/ 0 h 133"/>
                <a:gd name="T58" fmla="*/ 9 w 69"/>
                <a:gd name="T59" fmla="*/ 3 h 133"/>
                <a:gd name="T60" fmla="*/ 9 w 69"/>
                <a:gd name="T61" fmla="*/ 7 h 133"/>
                <a:gd name="T62" fmla="*/ 12 w 69"/>
                <a:gd name="T63" fmla="*/ 8 h 133"/>
                <a:gd name="T64" fmla="*/ 16 w 69"/>
                <a:gd name="T65" fmla="*/ 11 h 133"/>
                <a:gd name="T66" fmla="*/ 19 w 69"/>
                <a:gd name="T67" fmla="*/ 15 h 133"/>
                <a:gd name="T68" fmla="*/ 22 w 69"/>
                <a:gd name="T69" fmla="*/ 15 h 133"/>
                <a:gd name="T70" fmla="*/ 22 w 69"/>
                <a:gd name="T71" fmla="*/ 24 h 133"/>
                <a:gd name="T72" fmla="*/ 19 w 69"/>
                <a:gd name="T73" fmla="*/ 26 h 133"/>
                <a:gd name="T74" fmla="*/ 22 w 69"/>
                <a:gd name="T75" fmla="*/ 31 h 133"/>
                <a:gd name="T76" fmla="*/ 22 w 69"/>
                <a:gd name="T77" fmla="*/ 36 h 133"/>
                <a:gd name="T78" fmla="*/ 23 w 69"/>
                <a:gd name="T79" fmla="*/ 43 h 133"/>
                <a:gd name="T80" fmla="*/ 26 w 69"/>
                <a:gd name="T81" fmla="*/ 49 h 133"/>
                <a:gd name="T82" fmla="*/ 30 w 69"/>
                <a:gd name="T83" fmla="*/ 49 h 133"/>
                <a:gd name="T84" fmla="*/ 35 w 69"/>
                <a:gd name="T85" fmla="*/ 41 h 133"/>
                <a:gd name="T86" fmla="*/ 35 w 69"/>
                <a:gd name="T87" fmla="*/ 38 h 133"/>
                <a:gd name="T88" fmla="*/ 35 w 69"/>
                <a:gd name="T89" fmla="*/ 35 h 133"/>
                <a:gd name="T90" fmla="*/ 42 w 69"/>
                <a:gd name="T91" fmla="*/ 35 h 133"/>
                <a:gd name="T92" fmla="*/ 42 w 69"/>
                <a:gd name="T93" fmla="*/ 41 h 133"/>
                <a:gd name="T94" fmla="*/ 49 w 69"/>
                <a:gd name="T95" fmla="*/ 48 h 133"/>
                <a:gd name="T96" fmla="*/ 56 w 69"/>
                <a:gd name="T97" fmla="*/ 48 h 133"/>
                <a:gd name="T98" fmla="*/ 63 w 69"/>
                <a:gd name="T99" fmla="*/ 41 h 133"/>
                <a:gd name="T100" fmla="*/ 69 w 69"/>
                <a:gd name="T101" fmla="*/ 41 h 133"/>
                <a:gd name="T102" fmla="*/ 69 w 69"/>
                <a:gd name="T103" fmla="*/ 48 h 133"/>
                <a:gd name="T104" fmla="*/ 63 w 69"/>
                <a:gd name="T105" fmla="*/ 53 h 133"/>
                <a:gd name="T106" fmla="*/ 42 w 69"/>
                <a:gd name="T107" fmla="*/ 92 h 133"/>
                <a:gd name="T108" fmla="*/ 27 w 69"/>
                <a:gd name="T109" fmla="*/ 105 h 133"/>
                <a:gd name="T110" fmla="*/ 19 w 69"/>
                <a:gd name="T111" fmla="*/ 114 h 133"/>
                <a:gd name="T112" fmla="*/ 12 w 69"/>
                <a:gd name="T113" fmla="*/ 122 h 133"/>
                <a:gd name="T114" fmla="*/ 3 w 69"/>
                <a:gd name="T115" fmla="*/ 133 h 1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"/>
                <a:gd name="T175" fmla="*/ 0 h 133"/>
                <a:gd name="T176" fmla="*/ 69 w 69"/>
                <a:gd name="T177" fmla="*/ 133 h 1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" h="133">
                  <a:moveTo>
                    <a:pt x="3" y="133"/>
                  </a:moveTo>
                  <a:lnTo>
                    <a:pt x="3" y="126"/>
                  </a:lnTo>
                  <a:lnTo>
                    <a:pt x="0" y="129"/>
                  </a:lnTo>
                  <a:lnTo>
                    <a:pt x="0" y="125"/>
                  </a:lnTo>
                  <a:lnTo>
                    <a:pt x="3" y="120"/>
                  </a:lnTo>
                  <a:lnTo>
                    <a:pt x="8" y="109"/>
                  </a:lnTo>
                  <a:lnTo>
                    <a:pt x="8" y="101"/>
                  </a:lnTo>
                  <a:lnTo>
                    <a:pt x="5" y="97"/>
                  </a:lnTo>
                  <a:lnTo>
                    <a:pt x="3" y="92"/>
                  </a:lnTo>
                  <a:lnTo>
                    <a:pt x="0" y="88"/>
                  </a:lnTo>
                  <a:lnTo>
                    <a:pt x="3" y="84"/>
                  </a:lnTo>
                  <a:lnTo>
                    <a:pt x="8" y="81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60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5"/>
                  </a:lnTo>
                  <a:lnTo>
                    <a:pt x="9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7"/>
                  </a:lnTo>
                  <a:lnTo>
                    <a:pt x="12" y="8"/>
                  </a:lnTo>
                  <a:lnTo>
                    <a:pt x="16" y="11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2" y="24"/>
                  </a:lnTo>
                  <a:lnTo>
                    <a:pt x="19" y="26"/>
                  </a:lnTo>
                  <a:lnTo>
                    <a:pt x="22" y="31"/>
                  </a:lnTo>
                  <a:lnTo>
                    <a:pt x="22" y="36"/>
                  </a:lnTo>
                  <a:lnTo>
                    <a:pt x="23" y="43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49" y="48"/>
                  </a:lnTo>
                  <a:lnTo>
                    <a:pt x="56" y="48"/>
                  </a:lnTo>
                  <a:lnTo>
                    <a:pt x="63" y="41"/>
                  </a:lnTo>
                  <a:lnTo>
                    <a:pt x="69" y="41"/>
                  </a:lnTo>
                  <a:lnTo>
                    <a:pt x="69" y="48"/>
                  </a:lnTo>
                  <a:lnTo>
                    <a:pt x="63" y="53"/>
                  </a:lnTo>
                  <a:lnTo>
                    <a:pt x="42" y="92"/>
                  </a:lnTo>
                  <a:lnTo>
                    <a:pt x="27" y="105"/>
                  </a:lnTo>
                  <a:lnTo>
                    <a:pt x="19" y="114"/>
                  </a:lnTo>
                  <a:lnTo>
                    <a:pt x="12" y="122"/>
                  </a:lnTo>
                  <a:lnTo>
                    <a:pt x="3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66" name="Freeform 1780"/>
            <p:cNvSpPr>
              <a:spLocks/>
            </p:cNvSpPr>
            <p:nvPr/>
          </p:nvSpPr>
          <p:spPr bwMode="auto">
            <a:xfrm>
              <a:off x="4391" y="2814"/>
              <a:ext cx="69" cy="133"/>
            </a:xfrm>
            <a:custGeom>
              <a:avLst/>
              <a:gdLst>
                <a:gd name="T0" fmla="*/ 3 w 69"/>
                <a:gd name="T1" fmla="*/ 133 h 133"/>
                <a:gd name="T2" fmla="*/ 3 w 69"/>
                <a:gd name="T3" fmla="*/ 126 h 133"/>
                <a:gd name="T4" fmla="*/ 0 w 69"/>
                <a:gd name="T5" fmla="*/ 129 h 133"/>
                <a:gd name="T6" fmla="*/ 0 w 69"/>
                <a:gd name="T7" fmla="*/ 125 h 133"/>
                <a:gd name="T8" fmla="*/ 3 w 69"/>
                <a:gd name="T9" fmla="*/ 120 h 133"/>
                <a:gd name="T10" fmla="*/ 8 w 69"/>
                <a:gd name="T11" fmla="*/ 109 h 133"/>
                <a:gd name="T12" fmla="*/ 8 w 69"/>
                <a:gd name="T13" fmla="*/ 101 h 133"/>
                <a:gd name="T14" fmla="*/ 5 w 69"/>
                <a:gd name="T15" fmla="*/ 97 h 133"/>
                <a:gd name="T16" fmla="*/ 3 w 69"/>
                <a:gd name="T17" fmla="*/ 92 h 133"/>
                <a:gd name="T18" fmla="*/ 0 w 69"/>
                <a:gd name="T19" fmla="*/ 88 h 133"/>
                <a:gd name="T20" fmla="*/ 3 w 69"/>
                <a:gd name="T21" fmla="*/ 84 h 133"/>
                <a:gd name="T22" fmla="*/ 8 w 69"/>
                <a:gd name="T23" fmla="*/ 81 h 133"/>
                <a:gd name="T24" fmla="*/ 12 w 69"/>
                <a:gd name="T25" fmla="*/ 67 h 133"/>
                <a:gd name="T26" fmla="*/ 14 w 69"/>
                <a:gd name="T27" fmla="*/ 69 h 133"/>
                <a:gd name="T28" fmla="*/ 14 w 69"/>
                <a:gd name="T29" fmla="*/ 60 h 133"/>
                <a:gd name="T30" fmla="*/ 14 w 69"/>
                <a:gd name="T31" fmla="*/ 49 h 133"/>
                <a:gd name="T32" fmla="*/ 16 w 69"/>
                <a:gd name="T33" fmla="*/ 49 h 133"/>
                <a:gd name="T34" fmla="*/ 19 w 69"/>
                <a:gd name="T35" fmla="*/ 45 h 133"/>
                <a:gd name="T36" fmla="*/ 14 w 69"/>
                <a:gd name="T37" fmla="*/ 45 h 133"/>
                <a:gd name="T38" fmla="*/ 14 w 69"/>
                <a:gd name="T39" fmla="*/ 38 h 133"/>
                <a:gd name="T40" fmla="*/ 14 w 69"/>
                <a:gd name="T41" fmla="*/ 36 h 133"/>
                <a:gd name="T42" fmla="*/ 16 w 69"/>
                <a:gd name="T43" fmla="*/ 38 h 133"/>
                <a:gd name="T44" fmla="*/ 16 w 69"/>
                <a:gd name="T45" fmla="*/ 36 h 133"/>
                <a:gd name="T46" fmla="*/ 16 w 69"/>
                <a:gd name="T47" fmla="*/ 32 h 133"/>
                <a:gd name="T48" fmla="*/ 14 w 69"/>
                <a:gd name="T49" fmla="*/ 32 h 133"/>
                <a:gd name="T50" fmla="*/ 12 w 69"/>
                <a:gd name="T51" fmla="*/ 35 h 133"/>
                <a:gd name="T52" fmla="*/ 9 w 69"/>
                <a:gd name="T53" fmla="*/ 11 h 133"/>
                <a:gd name="T54" fmla="*/ 8 w 69"/>
                <a:gd name="T55" fmla="*/ 0 h 133"/>
                <a:gd name="T56" fmla="*/ 9 w 69"/>
                <a:gd name="T57" fmla="*/ 0 h 133"/>
                <a:gd name="T58" fmla="*/ 9 w 69"/>
                <a:gd name="T59" fmla="*/ 3 h 133"/>
                <a:gd name="T60" fmla="*/ 9 w 69"/>
                <a:gd name="T61" fmla="*/ 7 h 133"/>
                <a:gd name="T62" fmla="*/ 12 w 69"/>
                <a:gd name="T63" fmla="*/ 8 h 133"/>
                <a:gd name="T64" fmla="*/ 16 w 69"/>
                <a:gd name="T65" fmla="*/ 11 h 133"/>
                <a:gd name="T66" fmla="*/ 19 w 69"/>
                <a:gd name="T67" fmla="*/ 15 h 133"/>
                <a:gd name="T68" fmla="*/ 22 w 69"/>
                <a:gd name="T69" fmla="*/ 15 h 133"/>
                <a:gd name="T70" fmla="*/ 22 w 69"/>
                <a:gd name="T71" fmla="*/ 24 h 133"/>
                <a:gd name="T72" fmla="*/ 19 w 69"/>
                <a:gd name="T73" fmla="*/ 26 h 133"/>
                <a:gd name="T74" fmla="*/ 22 w 69"/>
                <a:gd name="T75" fmla="*/ 31 h 133"/>
                <a:gd name="T76" fmla="*/ 22 w 69"/>
                <a:gd name="T77" fmla="*/ 36 h 133"/>
                <a:gd name="T78" fmla="*/ 23 w 69"/>
                <a:gd name="T79" fmla="*/ 43 h 133"/>
                <a:gd name="T80" fmla="*/ 26 w 69"/>
                <a:gd name="T81" fmla="*/ 49 h 133"/>
                <a:gd name="T82" fmla="*/ 30 w 69"/>
                <a:gd name="T83" fmla="*/ 49 h 133"/>
                <a:gd name="T84" fmla="*/ 35 w 69"/>
                <a:gd name="T85" fmla="*/ 41 h 133"/>
                <a:gd name="T86" fmla="*/ 35 w 69"/>
                <a:gd name="T87" fmla="*/ 38 h 133"/>
                <a:gd name="T88" fmla="*/ 35 w 69"/>
                <a:gd name="T89" fmla="*/ 35 h 133"/>
                <a:gd name="T90" fmla="*/ 42 w 69"/>
                <a:gd name="T91" fmla="*/ 35 h 133"/>
                <a:gd name="T92" fmla="*/ 42 w 69"/>
                <a:gd name="T93" fmla="*/ 41 h 133"/>
                <a:gd name="T94" fmla="*/ 49 w 69"/>
                <a:gd name="T95" fmla="*/ 48 h 133"/>
                <a:gd name="T96" fmla="*/ 56 w 69"/>
                <a:gd name="T97" fmla="*/ 48 h 133"/>
                <a:gd name="T98" fmla="*/ 63 w 69"/>
                <a:gd name="T99" fmla="*/ 41 h 133"/>
                <a:gd name="T100" fmla="*/ 69 w 69"/>
                <a:gd name="T101" fmla="*/ 41 h 133"/>
                <a:gd name="T102" fmla="*/ 69 w 69"/>
                <a:gd name="T103" fmla="*/ 48 h 133"/>
                <a:gd name="T104" fmla="*/ 63 w 69"/>
                <a:gd name="T105" fmla="*/ 53 h 133"/>
                <a:gd name="T106" fmla="*/ 42 w 69"/>
                <a:gd name="T107" fmla="*/ 92 h 133"/>
                <a:gd name="T108" fmla="*/ 27 w 69"/>
                <a:gd name="T109" fmla="*/ 105 h 133"/>
                <a:gd name="T110" fmla="*/ 19 w 69"/>
                <a:gd name="T111" fmla="*/ 114 h 133"/>
                <a:gd name="T112" fmla="*/ 12 w 69"/>
                <a:gd name="T113" fmla="*/ 122 h 133"/>
                <a:gd name="T114" fmla="*/ 3 w 69"/>
                <a:gd name="T115" fmla="*/ 133 h 1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"/>
                <a:gd name="T175" fmla="*/ 0 h 133"/>
                <a:gd name="T176" fmla="*/ 69 w 69"/>
                <a:gd name="T177" fmla="*/ 133 h 1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" h="133">
                  <a:moveTo>
                    <a:pt x="3" y="133"/>
                  </a:moveTo>
                  <a:lnTo>
                    <a:pt x="3" y="126"/>
                  </a:lnTo>
                  <a:lnTo>
                    <a:pt x="0" y="129"/>
                  </a:lnTo>
                  <a:lnTo>
                    <a:pt x="0" y="125"/>
                  </a:lnTo>
                  <a:lnTo>
                    <a:pt x="3" y="120"/>
                  </a:lnTo>
                  <a:lnTo>
                    <a:pt x="8" y="109"/>
                  </a:lnTo>
                  <a:lnTo>
                    <a:pt x="8" y="101"/>
                  </a:lnTo>
                  <a:lnTo>
                    <a:pt x="5" y="97"/>
                  </a:lnTo>
                  <a:lnTo>
                    <a:pt x="3" y="92"/>
                  </a:lnTo>
                  <a:lnTo>
                    <a:pt x="0" y="88"/>
                  </a:lnTo>
                  <a:lnTo>
                    <a:pt x="3" y="84"/>
                  </a:lnTo>
                  <a:lnTo>
                    <a:pt x="8" y="81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60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5"/>
                  </a:lnTo>
                  <a:lnTo>
                    <a:pt x="9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7"/>
                  </a:lnTo>
                  <a:lnTo>
                    <a:pt x="12" y="8"/>
                  </a:lnTo>
                  <a:lnTo>
                    <a:pt x="16" y="11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2" y="24"/>
                  </a:lnTo>
                  <a:lnTo>
                    <a:pt x="19" y="26"/>
                  </a:lnTo>
                  <a:lnTo>
                    <a:pt x="22" y="31"/>
                  </a:lnTo>
                  <a:lnTo>
                    <a:pt x="22" y="36"/>
                  </a:lnTo>
                  <a:lnTo>
                    <a:pt x="23" y="43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49" y="48"/>
                  </a:lnTo>
                  <a:lnTo>
                    <a:pt x="56" y="48"/>
                  </a:lnTo>
                  <a:lnTo>
                    <a:pt x="63" y="41"/>
                  </a:lnTo>
                  <a:lnTo>
                    <a:pt x="69" y="41"/>
                  </a:lnTo>
                  <a:lnTo>
                    <a:pt x="69" y="48"/>
                  </a:lnTo>
                  <a:lnTo>
                    <a:pt x="63" y="53"/>
                  </a:lnTo>
                  <a:lnTo>
                    <a:pt x="42" y="92"/>
                  </a:lnTo>
                  <a:lnTo>
                    <a:pt x="27" y="105"/>
                  </a:lnTo>
                  <a:lnTo>
                    <a:pt x="19" y="114"/>
                  </a:lnTo>
                  <a:lnTo>
                    <a:pt x="12" y="122"/>
                  </a:lnTo>
                  <a:lnTo>
                    <a:pt x="3" y="13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0" name="Group 1784"/>
          <p:cNvGrpSpPr>
            <a:grpSpLocks/>
          </p:cNvGrpSpPr>
          <p:nvPr/>
        </p:nvGrpSpPr>
        <p:grpSpPr bwMode="auto">
          <a:xfrm>
            <a:off x="6800145" y="2777067"/>
            <a:ext cx="165100" cy="134056"/>
            <a:chOff x="4096" y="2365"/>
            <a:chExt cx="117" cy="95"/>
          </a:xfrm>
        </p:grpSpPr>
        <p:sp>
          <p:nvSpPr>
            <p:cNvPr id="142363" name="Freeform 1782"/>
            <p:cNvSpPr>
              <a:spLocks/>
            </p:cNvSpPr>
            <p:nvPr/>
          </p:nvSpPr>
          <p:spPr bwMode="auto">
            <a:xfrm>
              <a:off x="4096" y="2365"/>
              <a:ext cx="117" cy="95"/>
            </a:xfrm>
            <a:custGeom>
              <a:avLst/>
              <a:gdLst>
                <a:gd name="T0" fmla="*/ 0 w 117"/>
                <a:gd name="T1" fmla="*/ 77 h 95"/>
                <a:gd name="T2" fmla="*/ 2 w 117"/>
                <a:gd name="T3" fmla="*/ 0 h 95"/>
                <a:gd name="T4" fmla="*/ 13 w 117"/>
                <a:gd name="T5" fmla="*/ 4 h 95"/>
                <a:gd name="T6" fmla="*/ 30 w 117"/>
                <a:gd name="T7" fmla="*/ 8 h 95"/>
                <a:gd name="T8" fmla="*/ 39 w 117"/>
                <a:gd name="T9" fmla="*/ 13 h 95"/>
                <a:gd name="T10" fmla="*/ 42 w 117"/>
                <a:gd name="T11" fmla="*/ 13 h 95"/>
                <a:gd name="T12" fmla="*/ 50 w 117"/>
                <a:gd name="T13" fmla="*/ 19 h 95"/>
                <a:gd name="T14" fmla="*/ 54 w 117"/>
                <a:gd name="T15" fmla="*/ 19 h 95"/>
                <a:gd name="T16" fmla="*/ 61 w 117"/>
                <a:gd name="T17" fmla="*/ 23 h 95"/>
                <a:gd name="T18" fmla="*/ 61 w 117"/>
                <a:gd name="T19" fmla="*/ 32 h 95"/>
                <a:gd name="T20" fmla="*/ 80 w 117"/>
                <a:gd name="T21" fmla="*/ 39 h 95"/>
                <a:gd name="T22" fmla="*/ 85 w 117"/>
                <a:gd name="T23" fmla="*/ 46 h 95"/>
                <a:gd name="T24" fmla="*/ 73 w 117"/>
                <a:gd name="T25" fmla="*/ 50 h 95"/>
                <a:gd name="T26" fmla="*/ 77 w 117"/>
                <a:gd name="T27" fmla="*/ 57 h 95"/>
                <a:gd name="T28" fmla="*/ 87 w 117"/>
                <a:gd name="T29" fmla="*/ 64 h 95"/>
                <a:gd name="T30" fmla="*/ 90 w 117"/>
                <a:gd name="T31" fmla="*/ 67 h 95"/>
                <a:gd name="T32" fmla="*/ 92 w 117"/>
                <a:gd name="T33" fmla="*/ 71 h 95"/>
                <a:gd name="T34" fmla="*/ 92 w 117"/>
                <a:gd name="T35" fmla="*/ 77 h 95"/>
                <a:gd name="T36" fmla="*/ 102 w 117"/>
                <a:gd name="T37" fmla="*/ 77 h 95"/>
                <a:gd name="T38" fmla="*/ 103 w 117"/>
                <a:gd name="T39" fmla="*/ 79 h 95"/>
                <a:gd name="T40" fmla="*/ 102 w 117"/>
                <a:gd name="T41" fmla="*/ 81 h 95"/>
                <a:gd name="T42" fmla="*/ 110 w 117"/>
                <a:gd name="T43" fmla="*/ 84 h 95"/>
                <a:gd name="T44" fmla="*/ 107 w 117"/>
                <a:gd name="T45" fmla="*/ 88 h 95"/>
                <a:gd name="T46" fmla="*/ 113 w 117"/>
                <a:gd name="T47" fmla="*/ 90 h 95"/>
                <a:gd name="T48" fmla="*/ 117 w 117"/>
                <a:gd name="T49" fmla="*/ 92 h 95"/>
                <a:gd name="T50" fmla="*/ 113 w 117"/>
                <a:gd name="T51" fmla="*/ 94 h 95"/>
                <a:gd name="T52" fmla="*/ 117 w 117"/>
                <a:gd name="T53" fmla="*/ 94 h 95"/>
                <a:gd name="T54" fmla="*/ 117 w 117"/>
                <a:gd name="T55" fmla="*/ 95 h 95"/>
                <a:gd name="T56" fmla="*/ 110 w 117"/>
                <a:gd name="T57" fmla="*/ 95 h 95"/>
                <a:gd name="T58" fmla="*/ 110 w 117"/>
                <a:gd name="T59" fmla="*/ 94 h 95"/>
                <a:gd name="T60" fmla="*/ 90 w 117"/>
                <a:gd name="T61" fmla="*/ 90 h 95"/>
                <a:gd name="T62" fmla="*/ 85 w 117"/>
                <a:gd name="T63" fmla="*/ 90 h 95"/>
                <a:gd name="T64" fmla="*/ 73 w 117"/>
                <a:gd name="T65" fmla="*/ 81 h 95"/>
                <a:gd name="T66" fmla="*/ 72 w 117"/>
                <a:gd name="T67" fmla="*/ 77 h 95"/>
                <a:gd name="T68" fmla="*/ 69 w 117"/>
                <a:gd name="T69" fmla="*/ 77 h 95"/>
                <a:gd name="T70" fmla="*/ 66 w 117"/>
                <a:gd name="T71" fmla="*/ 73 h 95"/>
                <a:gd name="T72" fmla="*/ 61 w 117"/>
                <a:gd name="T73" fmla="*/ 63 h 95"/>
                <a:gd name="T74" fmla="*/ 57 w 117"/>
                <a:gd name="T75" fmla="*/ 63 h 95"/>
                <a:gd name="T76" fmla="*/ 54 w 117"/>
                <a:gd name="T77" fmla="*/ 63 h 95"/>
                <a:gd name="T78" fmla="*/ 47 w 117"/>
                <a:gd name="T79" fmla="*/ 63 h 95"/>
                <a:gd name="T80" fmla="*/ 46 w 117"/>
                <a:gd name="T81" fmla="*/ 57 h 95"/>
                <a:gd name="T82" fmla="*/ 43 w 117"/>
                <a:gd name="T83" fmla="*/ 57 h 95"/>
                <a:gd name="T84" fmla="*/ 42 w 117"/>
                <a:gd name="T85" fmla="*/ 60 h 95"/>
                <a:gd name="T86" fmla="*/ 39 w 117"/>
                <a:gd name="T87" fmla="*/ 60 h 95"/>
                <a:gd name="T88" fmla="*/ 35 w 117"/>
                <a:gd name="T89" fmla="*/ 57 h 95"/>
                <a:gd name="T90" fmla="*/ 36 w 117"/>
                <a:gd name="T91" fmla="*/ 64 h 95"/>
                <a:gd name="T92" fmla="*/ 32 w 117"/>
                <a:gd name="T93" fmla="*/ 64 h 95"/>
                <a:gd name="T94" fmla="*/ 32 w 117"/>
                <a:gd name="T95" fmla="*/ 67 h 95"/>
                <a:gd name="T96" fmla="*/ 21 w 117"/>
                <a:gd name="T97" fmla="*/ 67 h 95"/>
                <a:gd name="T98" fmla="*/ 24 w 117"/>
                <a:gd name="T99" fmla="*/ 68 h 95"/>
                <a:gd name="T100" fmla="*/ 30 w 117"/>
                <a:gd name="T101" fmla="*/ 74 h 95"/>
                <a:gd name="T102" fmla="*/ 21 w 117"/>
                <a:gd name="T103" fmla="*/ 79 h 95"/>
                <a:gd name="T104" fmla="*/ 0 w 117"/>
                <a:gd name="T105" fmla="*/ 77 h 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"/>
                <a:gd name="T160" fmla="*/ 0 h 95"/>
                <a:gd name="T161" fmla="*/ 117 w 117"/>
                <a:gd name="T162" fmla="*/ 95 h 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" h="95">
                  <a:moveTo>
                    <a:pt x="0" y="77"/>
                  </a:moveTo>
                  <a:lnTo>
                    <a:pt x="2" y="0"/>
                  </a:lnTo>
                  <a:lnTo>
                    <a:pt x="13" y="4"/>
                  </a:lnTo>
                  <a:lnTo>
                    <a:pt x="30" y="8"/>
                  </a:lnTo>
                  <a:lnTo>
                    <a:pt x="39" y="13"/>
                  </a:lnTo>
                  <a:lnTo>
                    <a:pt x="42" y="13"/>
                  </a:lnTo>
                  <a:lnTo>
                    <a:pt x="50" y="19"/>
                  </a:lnTo>
                  <a:lnTo>
                    <a:pt x="54" y="19"/>
                  </a:lnTo>
                  <a:lnTo>
                    <a:pt x="61" y="23"/>
                  </a:lnTo>
                  <a:lnTo>
                    <a:pt x="61" y="32"/>
                  </a:lnTo>
                  <a:lnTo>
                    <a:pt x="80" y="39"/>
                  </a:lnTo>
                  <a:lnTo>
                    <a:pt x="85" y="46"/>
                  </a:lnTo>
                  <a:lnTo>
                    <a:pt x="73" y="50"/>
                  </a:lnTo>
                  <a:lnTo>
                    <a:pt x="77" y="57"/>
                  </a:lnTo>
                  <a:lnTo>
                    <a:pt x="87" y="64"/>
                  </a:lnTo>
                  <a:lnTo>
                    <a:pt x="90" y="67"/>
                  </a:lnTo>
                  <a:lnTo>
                    <a:pt x="92" y="71"/>
                  </a:lnTo>
                  <a:lnTo>
                    <a:pt x="92" y="77"/>
                  </a:lnTo>
                  <a:lnTo>
                    <a:pt x="102" y="77"/>
                  </a:lnTo>
                  <a:lnTo>
                    <a:pt x="103" y="79"/>
                  </a:lnTo>
                  <a:lnTo>
                    <a:pt x="102" y="81"/>
                  </a:lnTo>
                  <a:lnTo>
                    <a:pt x="110" y="84"/>
                  </a:lnTo>
                  <a:lnTo>
                    <a:pt x="107" y="88"/>
                  </a:lnTo>
                  <a:lnTo>
                    <a:pt x="113" y="90"/>
                  </a:lnTo>
                  <a:lnTo>
                    <a:pt x="117" y="92"/>
                  </a:lnTo>
                  <a:lnTo>
                    <a:pt x="113" y="94"/>
                  </a:lnTo>
                  <a:lnTo>
                    <a:pt x="117" y="94"/>
                  </a:lnTo>
                  <a:lnTo>
                    <a:pt x="117" y="95"/>
                  </a:lnTo>
                  <a:lnTo>
                    <a:pt x="110" y="95"/>
                  </a:lnTo>
                  <a:lnTo>
                    <a:pt x="110" y="94"/>
                  </a:lnTo>
                  <a:lnTo>
                    <a:pt x="90" y="90"/>
                  </a:lnTo>
                  <a:lnTo>
                    <a:pt x="85" y="90"/>
                  </a:lnTo>
                  <a:lnTo>
                    <a:pt x="73" y="81"/>
                  </a:lnTo>
                  <a:lnTo>
                    <a:pt x="72" y="77"/>
                  </a:lnTo>
                  <a:lnTo>
                    <a:pt x="69" y="77"/>
                  </a:lnTo>
                  <a:lnTo>
                    <a:pt x="66" y="73"/>
                  </a:lnTo>
                  <a:lnTo>
                    <a:pt x="61" y="63"/>
                  </a:lnTo>
                  <a:lnTo>
                    <a:pt x="57" y="63"/>
                  </a:lnTo>
                  <a:lnTo>
                    <a:pt x="54" y="63"/>
                  </a:lnTo>
                  <a:lnTo>
                    <a:pt x="47" y="63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2" y="60"/>
                  </a:lnTo>
                  <a:lnTo>
                    <a:pt x="39" y="60"/>
                  </a:lnTo>
                  <a:lnTo>
                    <a:pt x="35" y="57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7"/>
                  </a:lnTo>
                  <a:lnTo>
                    <a:pt x="21" y="67"/>
                  </a:lnTo>
                  <a:lnTo>
                    <a:pt x="24" y="68"/>
                  </a:lnTo>
                  <a:lnTo>
                    <a:pt x="30" y="74"/>
                  </a:lnTo>
                  <a:lnTo>
                    <a:pt x="21" y="7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64" name="Freeform 1783"/>
            <p:cNvSpPr>
              <a:spLocks/>
            </p:cNvSpPr>
            <p:nvPr/>
          </p:nvSpPr>
          <p:spPr bwMode="auto">
            <a:xfrm>
              <a:off x="4096" y="2365"/>
              <a:ext cx="117" cy="95"/>
            </a:xfrm>
            <a:custGeom>
              <a:avLst/>
              <a:gdLst>
                <a:gd name="T0" fmla="*/ 0 w 117"/>
                <a:gd name="T1" fmla="*/ 77 h 95"/>
                <a:gd name="T2" fmla="*/ 2 w 117"/>
                <a:gd name="T3" fmla="*/ 0 h 95"/>
                <a:gd name="T4" fmla="*/ 13 w 117"/>
                <a:gd name="T5" fmla="*/ 4 h 95"/>
                <a:gd name="T6" fmla="*/ 30 w 117"/>
                <a:gd name="T7" fmla="*/ 8 h 95"/>
                <a:gd name="T8" fmla="*/ 39 w 117"/>
                <a:gd name="T9" fmla="*/ 13 h 95"/>
                <a:gd name="T10" fmla="*/ 42 w 117"/>
                <a:gd name="T11" fmla="*/ 13 h 95"/>
                <a:gd name="T12" fmla="*/ 50 w 117"/>
                <a:gd name="T13" fmla="*/ 19 h 95"/>
                <a:gd name="T14" fmla="*/ 54 w 117"/>
                <a:gd name="T15" fmla="*/ 19 h 95"/>
                <a:gd name="T16" fmla="*/ 61 w 117"/>
                <a:gd name="T17" fmla="*/ 23 h 95"/>
                <a:gd name="T18" fmla="*/ 61 w 117"/>
                <a:gd name="T19" fmla="*/ 32 h 95"/>
                <a:gd name="T20" fmla="*/ 80 w 117"/>
                <a:gd name="T21" fmla="*/ 39 h 95"/>
                <a:gd name="T22" fmla="*/ 85 w 117"/>
                <a:gd name="T23" fmla="*/ 46 h 95"/>
                <a:gd name="T24" fmla="*/ 73 w 117"/>
                <a:gd name="T25" fmla="*/ 50 h 95"/>
                <a:gd name="T26" fmla="*/ 77 w 117"/>
                <a:gd name="T27" fmla="*/ 57 h 95"/>
                <a:gd name="T28" fmla="*/ 87 w 117"/>
                <a:gd name="T29" fmla="*/ 64 h 95"/>
                <a:gd name="T30" fmla="*/ 90 w 117"/>
                <a:gd name="T31" fmla="*/ 67 h 95"/>
                <a:gd name="T32" fmla="*/ 92 w 117"/>
                <a:gd name="T33" fmla="*/ 71 h 95"/>
                <a:gd name="T34" fmla="*/ 92 w 117"/>
                <a:gd name="T35" fmla="*/ 77 h 95"/>
                <a:gd name="T36" fmla="*/ 102 w 117"/>
                <a:gd name="T37" fmla="*/ 77 h 95"/>
                <a:gd name="T38" fmla="*/ 103 w 117"/>
                <a:gd name="T39" fmla="*/ 79 h 95"/>
                <a:gd name="T40" fmla="*/ 102 w 117"/>
                <a:gd name="T41" fmla="*/ 81 h 95"/>
                <a:gd name="T42" fmla="*/ 110 w 117"/>
                <a:gd name="T43" fmla="*/ 84 h 95"/>
                <a:gd name="T44" fmla="*/ 107 w 117"/>
                <a:gd name="T45" fmla="*/ 88 h 95"/>
                <a:gd name="T46" fmla="*/ 113 w 117"/>
                <a:gd name="T47" fmla="*/ 90 h 95"/>
                <a:gd name="T48" fmla="*/ 117 w 117"/>
                <a:gd name="T49" fmla="*/ 92 h 95"/>
                <a:gd name="T50" fmla="*/ 113 w 117"/>
                <a:gd name="T51" fmla="*/ 94 h 95"/>
                <a:gd name="T52" fmla="*/ 117 w 117"/>
                <a:gd name="T53" fmla="*/ 94 h 95"/>
                <a:gd name="T54" fmla="*/ 117 w 117"/>
                <a:gd name="T55" fmla="*/ 95 h 95"/>
                <a:gd name="T56" fmla="*/ 110 w 117"/>
                <a:gd name="T57" fmla="*/ 95 h 95"/>
                <a:gd name="T58" fmla="*/ 110 w 117"/>
                <a:gd name="T59" fmla="*/ 94 h 95"/>
                <a:gd name="T60" fmla="*/ 90 w 117"/>
                <a:gd name="T61" fmla="*/ 90 h 95"/>
                <a:gd name="T62" fmla="*/ 85 w 117"/>
                <a:gd name="T63" fmla="*/ 90 h 95"/>
                <a:gd name="T64" fmla="*/ 73 w 117"/>
                <a:gd name="T65" fmla="*/ 81 h 95"/>
                <a:gd name="T66" fmla="*/ 72 w 117"/>
                <a:gd name="T67" fmla="*/ 77 h 95"/>
                <a:gd name="T68" fmla="*/ 69 w 117"/>
                <a:gd name="T69" fmla="*/ 77 h 95"/>
                <a:gd name="T70" fmla="*/ 66 w 117"/>
                <a:gd name="T71" fmla="*/ 73 h 95"/>
                <a:gd name="T72" fmla="*/ 61 w 117"/>
                <a:gd name="T73" fmla="*/ 63 h 95"/>
                <a:gd name="T74" fmla="*/ 57 w 117"/>
                <a:gd name="T75" fmla="*/ 63 h 95"/>
                <a:gd name="T76" fmla="*/ 54 w 117"/>
                <a:gd name="T77" fmla="*/ 63 h 95"/>
                <a:gd name="T78" fmla="*/ 47 w 117"/>
                <a:gd name="T79" fmla="*/ 63 h 95"/>
                <a:gd name="T80" fmla="*/ 46 w 117"/>
                <a:gd name="T81" fmla="*/ 57 h 95"/>
                <a:gd name="T82" fmla="*/ 43 w 117"/>
                <a:gd name="T83" fmla="*/ 57 h 95"/>
                <a:gd name="T84" fmla="*/ 42 w 117"/>
                <a:gd name="T85" fmla="*/ 60 h 95"/>
                <a:gd name="T86" fmla="*/ 39 w 117"/>
                <a:gd name="T87" fmla="*/ 60 h 95"/>
                <a:gd name="T88" fmla="*/ 35 w 117"/>
                <a:gd name="T89" fmla="*/ 57 h 95"/>
                <a:gd name="T90" fmla="*/ 36 w 117"/>
                <a:gd name="T91" fmla="*/ 64 h 95"/>
                <a:gd name="T92" fmla="*/ 32 w 117"/>
                <a:gd name="T93" fmla="*/ 64 h 95"/>
                <a:gd name="T94" fmla="*/ 32 w 117"/>
                <a:gd name="T95" fmla="*/ 67 h 95"/>
                <a:gd name="T96" fmla="*/ 21 w 117"/>
                <a:gd name="T97" fmla="*/ 67 h 95"/>
                <a:gd name="T98" fmla="*/ 24 w 117"/>
                <a:gd name="T99" fmla="*/ 68 h 95"/>
                <a:gd name="T100" fmla="*/ 30 w 117"/>
                <a:gd name="T101" fmla="*/ 74 h 95"/>
                <a:gd name="T102" fmla="*/ 21 w 117"/>
                <a:gd name="T103" fmla="*/ 79 h 95"/>
                <a:gd name="T104" fmla="*/ 0 w 117"/>
                <a:gd name="T105" fmla="*/ 77 h 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"/>
                <a:gd name="T160" fmla="*/ 0 h 95"/>
                <a:gd name="T161" fmla="*/ 117 w 117"/>
                <a:gd name="T162" fmla="*/ 95 h 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" h="95">
                  <a:moveTo>
                    <a:pt x="0" y="77"/>
                  </a:moveTo>
                  <a:lnTo>
                    <a:pt x="2" y="0"/>
                  </a:lnTo>
                  <a:lnTo>
                    <a:pt x="13" y="4"/>
                  </a:lnTo>
                  <a:lnTo>
                    <a:pt x="30" y="8"/>
                  </a:lnTo>
                  <a:lnTo>
                    <a:pt x="39" y="13"/>
                  </a:lnTo>
                  <a:lnTo>
                    <a:pt x="42" y="13"/>
                  </a:lnTo>
                  <a:lnTo>
                    <a:pt x="50" y="19"/>
                  </a:lnTo>
                  <a:lnTo>
                    <a:pt x="54" y="19"/>
                  </a:lnTo>
                  <a:lnTo>
                    <a:pt x="61" y="23"/>
                  </a:lnTo>
                  <a:lnTo>
                    <a:pt x="61" y="32"/>
                  </a:lnTo>
                  <a:lnTo>
                    <a:pt x="80" y="39"/>
                  </a:lnTo>
                  <a:lnTo>
                    <a:pt x="85" y="46"/>
                  </a:lnTo>
                  <a:lnTo>
                    <a:pt x="73" y="50"/>
                  </a:lnTo>
                  <a:lnTo>
                    <a:pt x="77" y="57"/>
                  </a:lnTo>
                  <a:lnTo>
                    <a:pt x="87" y="64"/>
                  </a:lnTo>
                  <a:lnTo>
                    <a:pt x="90" y="67"/>
                  </a:lnTo>
                  <a:lnTo>
                    <a:pt x="92" y="71"/>
                  </a:lnTo>
                  <a:lnTo>
                    <a:pt x="92" y="77"/>
                  </a:lnTo>
                  <a:lnTo>
                    <a:pt x="102" y="77"/>
                  </a:lnTo>
                  <a:lnTo>
                    <a:pt x="103" y="79"/>
                  </a:lnTo>
                  <a:lnTo>
                    <a:pt x="102" y="81"/>
                  </a:lnTo>
                  <a:lnTo>
                    <a:pt x="110" y="84"/>
                  </a:lnTo>
                  <a:lnTo>
                    <a:pt x="107" y="88"/>
                  </a:lnTo>
                  <a:lnTo>
                    <a:pt x="113" y="90"/>
                  </a:lnTo>
                  <a:lnTo>
                    <a:pt x="117" y="92"/>
                  </a:lnTo>
                  <a:lnTo>
                    <a:pt x="113" y="94"/>
                  </a:lnTo>
                  <a:lnTo>
                    <a:pt x="117" y="94"/>
                  </a:lnTo>
                  <a:lnTo>
                    <a:pt x="117" y="95"/>
                  </a:lnTo>
                  <a:lnTo>
                    <a:pt x="110" y="95"/>
                  </a:lnTo>
                  <a:lnTo>
                    <a:pt x="110" y="94"/>
                  </a:lnTo>
                  <a:lnTo>
                    <a:pt x="90" y="90"/>
                  </a:lnTo>
                  <a:lnTo>
                    <a:pt x="85" y="90"/>
                  </a:lnTo>
                  <a:lnTo>
                    <a:pt x="73" y="81"/>
                  </a:lnTo>
                  <a:lnTo>
                    <a:pt x="72" y="77"/>
                  </a:lnTo>
                  <a:lnTo>
                    <a:pt x="69" y="77"/>
                  </a:lnTo>
                  <a:lnTo>
                    <a:pt x="66" y="73"/>
                  </a:lnTo>
                  <a:lnTo>
                    <a:pt x="61" y="63"/>
                  </a:lnTo>
                  <a:lnTo>
                    <a:pt x="57" y="63"/>
                  </a:lnTo>
                  <a:lnTo>
                    <a:pt x="54" y="63"/>
                  </a:lnTo>
                  <a:lnTo>
                    <a:pt x="47" y="63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2" y="60"/>
                  </a:lnTo>
                  <a:lnTo>
                    <a:pt x="39" y="60"/>
                  </a:lnTo>
                  <a:lnTo>
                    <a:pt x="35" y="57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7"/>
                  </a:lnTo>
                  <a:lnTo>
                    <a:pt x="21" y="67"/>
                  </a:lnTo>
                  <a:lnTo>
                    <a:pt x="24" y="68"/>
                  </a:lnTo>
                  <a:lnTo>
                    <a:pt x="30" y="74"/>
                  </a:lnTo>
                  <a:lnTo>
                    <a:pt x="21" y="7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1" name="Group 1787"/>
          <p:cNvGrpSpPr>
            <a:grpSpLocks/>
          </p:cNvGrpSpPr>
          <p:nvPr/>
        </p:nvGrpSpPr>
        <p:grpSpPr bwMode="auto">
          <a:xfrm>
            <a:off x="6929967" y="2801057"/>
            <a:ext cx="71966" cy="35277"/>
            <a:chOff x="4188" y="2382"/>
            <a:chExt cx="51" cy="25"/>
          </a:xfrm>
        </p:grpSpPr>
        <p:sp>
          <p:nvSpPr>
            <p:cNvPr id="142361" name="Freeform 1785"/>
            <p:cNvSpPr>
              <a:spLocks/>
            </p:cNvSpPr>
            <p:nvPr/>
          </p:nvSpPr>
          <p:spPr bwMode="auto">
            <a:xfrm>
              <a:off x="4188" y="2382"/>
              <a:ext cx="51" cy="25"/>
            </a:xfrm>
            <a:custGeom>
              <a:avLst/>
              <a:gdLst>
                <a:gd name="T0" fmla="*/ 25 w 51"/>
                <a:gd name="T1" fmla="*/ 25 h 25"/>
                <a:gd name="T2" fmla="*/ 16 w 51"/>
                <a:gd name="T3" fmla="*/ 25 h 25"/>
                <a:gd name="T4" fmla="*/ 14 w 51"/>
                <a:gd name="T5" fmla="*/ 22 h 25"/>
                <a:gd name="T6" fmla="*/ 10 w 51"/>
                <a:gd name="T7" fmla="*/ 22 h 25"/>
                <a:gd name="T8" fmla="*/ 4 w 51"/>
                <a:gd name="T9" fmla="*/ 21 h 25"/>
                <a:gd name="T10" fmla="*/ 0 w 51"/>
                <a:gd name="T11" fmla="*/ 18 h 25"/>
                <a:gd name="T12" fmla="*/ 0 w 51"/>
                <a:gd name="T13" fmla="*/ 15 h 25"/>
                <a:gd name="T14" fmla="*/ 3 w 51"/>
                <a:gd name="T15" fmla="*/ 16 h 25"/>
                <a:gd name="T16" fmla="*/ 7 w 51"/>
                <a:gd name="T17" fmla="*/ 15 h 25"/>
                <a:gd name="T18" fmla="*/ 11 w 51"/>
                <a:gd name="T19" fmla="*/ 16 h 25"/>
                <a:gd name="T20" fmla="*/ 19 w 51"/>
                <a:gd name="T21" fmla="*/ 15 h 25"/>
                <a:gd name="T22" fmla="*/ 21 w 51"/>
                <a:gd name="T23" fmla="*/ 11 h 25"/>
                <a:gd name="T24" fmla="*/ 22 w 51"/>
                <a:gd name="T25" fmla="*/ 16 h 25"/>
                <a:gd name="T26" fmla="*/ 25 w 51"/>
                <a:gd name="T27" fmla="*/ 15 h 25"/>
                <a:gd name="T28" fmla="*/ 28 w 51"/>
                <a:gd name="T29" fmla="*/ 16 h 25"/>
                <a:gd name="T30" fmla="*/ 32 w 51"/>
                <a:gd name="T31" fmla="*/ 15 h 25"/>
                <a:gd name="T32" fmla="*/ 34 w 51"/>
                <a:gd name="T33" fmla="*/ 11 h 25"/>
                <a:gd name="T34" fmla="*/ 39 w 51"/>
                <a:gd name="T35" fmla="*/ 11 h 25"/>
                <a:gd name="T36" fmla="*/ 41 w 51"/>
                <a:gd name="T37" fmla="*/ 8 h 25"/>
                <a:gd name="T38" fmla="*/ 39 w 51"/>
                <a:gd name="T39" fmla="*/ 2 h 25"/>
                <a:gd name="T40" fmla="*/ 48 w 51"/>
                <a:gd name="T41" fmla="*/ 0 h 25"/>
                <a:gd name="T42" fmla="*/ 51 w 51"/>
                <a:gd name="T43" fmla="*/ 2 h 25"/>
                <a:gd name="T44" fmla="*/ 51 w 51"/>
                <a:gd name="T45" fmla="*/ 8 h 25"/>
                <a:gd name="T46" fmla="*/ 46 w 51"/>
                <a:gd name="T47" fmla="*/ 11 h 25"/>
                <a:gd name="T48" fmla="*/ 46 w 51"/>
                <a:gd name="T49" fmla="*/ 15 h 25"/>
                <a:gd name="T50" fmla="*/ 41 w 51"/>
                <a:gd name="T51" fmla="*/ 16 h 25"/>
                <a:gd name="T52" fmla="*/ 39 w 51"/>
                <a:gd name="T53" fmla="*/ 16 h 25"/>
                <a:gd name="T54" fmla="*/ 37 w 51"/>
                <a:gd name="T55" fmla="*/ 18 h 25"/>
                <a:gd name="T56" fmla="*/ 25 w 51"/>
                <a:gd name="T57" fmla="*/ 25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25"/>
                <a:gd name="T89" fmla="*/ 51 w 51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25">
                  <a:moveTo>
                    <a:pt x="25" y="25"/>
                  </a:moveTo>
                  <a:lnTo>
                    <a:pt x="16" y="25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6"/>
                  </a:lnTo>
                  <a:lnTo>
                    <a:pt x="7" y="15"/>
                  </a:lnTo>
                  <a:lnTo>
                    <a:pt x="11" y="16"/>
                  </a:lnTo>
                  <a:lnTo>
                    <a:pt x="19" y="15"/>
                  </a:lnTo>
                  <a:lnTo>
                    <a:pt x="21" y="11"/>
                  </a:lnTo>
                  <a:lnTo>
                    <a:pt x="22" y="16"/>
                  </a:lnTo>
                  <a:lnTo>
                    <a:pt x="25" y="15"/>
                  </a:lnTo>
                  <a:lnTo>
                    <a:pt x="28" y="16"/>
                  </a:lnTo>
                  <a:lnTo>
                    <a:pt x="32" y="15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41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46" y="11"/>
                  </a:lnTo>
                  <a:lnTo>
                    <a:pt x="46" y="15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7" y="18"/>
                  </a:lnTo>
                  <a:lnTo>
                    <a:pt x="25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62" name="Freeform 1786"/>
            <p:cNvSpPr>
              <a:spLocks/>
            </p:cNvSpPr>
            <p:nvPr/>
          </p:nvSpPr>
          <p:spPr bwMode="auto">
            <a:xfrm>
              <a:off x="4188" y="2382"/>
              <a:ext cx="51" cy="25"/>
            </a:xfrm>
            <a:custGeom>
              <a:avLst/>
              <a:gdLst>
                <a:gd name="T0" fmla="*/ 25 w 51"/>
                <a:gd name="T1" fmla="*/ 25 h 25"/>
                <a:gd name="T2" fmla="*/ 16 w 51"/>
                <a:gd name="T3" fmla="*/ 25 h 25"/>
                <a:gd name="T4" fmla="*/ 14 w 51"/>
                <a:gd name="T5" fmla="*/ 22 h 25"/>
                <a:gd name="T6" fmla="*/ 10 w 51"/>
                <a:gd name="T7" fmla="*/ 22 h 25"/>
                <a:gd name="T8" fmla="*/ 4 w 51"/>
                <a:gd name="T9" fmla="*/ 21 h 25"/>
                <a:gd name="T10" fmla="*/ 0 w 51"/>
                <a:gd name="T11" fmla="*/ 18 h 25"/>
                <a:gd name="T12" fmla="*/ 0 w 51"/>
                <a:gd name="T13" fmla="*/ 15 h 25"/>
                <a:gd name="T14" fmla="*/ 3 w 51"/>
                <a:gd name="T15" fmla="*/ 16 h 25"/>
                <a:gd name="T16" fmla="*/ 7 w 51"/>
                <a:gd name="T17" fmla="*/ 15 h 25"/>
                <a:gd name="T18" fmla="*/ 11 w 51"/>
                <a:gd name="T19" fmla="*/ 16 h 25"/>
                <a:gd name="T20" fmla="*/ 19 w 51"/>
                <a:gd name="T21" fmla="*/ 15 h 25"/>
                <a:gd name="T22" fmla="*/ 21 w 51"/>
                <a:gd name="T23" fmla="*/ 11 h 25"/>
                <a:gd name="T24" fmla="*/ 22 w 51"/>
                <a:gd name="T25" fmla="*/ 16 h 25"/>
                <a:gd name="T26" fmla="*/ 25 w 51"/>
                <a:gd name="T27" fmla="*/ 15 h 25"/>
                <a:gd name="T28" fmla="*/ 28 w 51"/>
                <a:gd name="T29" fmla="*/ 16 h 25"/>
                <a:gd name="T30" fmla="*/ 32 w 51"/>
                <a:gd name="T31" fmla="*/ 15 h 25"/>
                <a:gd name="T32" fmla="*/ 34 w 51"/>
                <a:gd name="T33" fmla="*/ 11 h 25"/>
                <a:gd name="T34" fmla="*/ 39 w 51"/>
                <a:gd name="T35" fmla="*/ 11 h 25"/>
                <a:gd name="T36" fmla="*/ 41 w 51"/>
                <a:gd name="T37" fmla="*/ 8 h 25"/>
                <a:gd name="T38" fmla="*/ 39 w 51"/>
                <a:gd name="T39" fmla="*/ 2 h 25"/>
                <a:gd name="T40" fmla="*/ 48 w 51"/>
                <a:gd name="T41" fmla="*/ 0 h 25"/>
                <a:gd name="T42" fmla="*/ 51 w 51"/>
                <a:gd name="T43" fmla="*/ 2 h 25"/>
                <a:gd name="T44" fmla="*/ 51 w 51"/>
                <a:gd name="T45" fmla="*/ 8 h 25"/>
                <a:gd name="T46" fmla="*/ 46 w 51"/>
                <a:gd name="T47" fmla="*/ 11 h 25"/>
                <a:gd name="T48" fmla="*/ 46 w 51"/>
                <a:gd name="T49" fmla="*/ 15 h 25"/>
                <a:gd name="T50" fmla="*/ 41 w 51"/>
                <a:gd name="T51" fmla="*/ 16 h 25"/>
                <a:gd name="T52" fmla="*/ 39 w 51"/>
                <a:gd name="T53" fmla="*/ 16 h 25"/>
                <a:gd name="T54" fmla="*/ 37 w 51"/>
                <a:gd name="T55" fmla="*/ 18 h 25"/>
                <a:gd name="T56" fmla="*/ 25 w 51"/>
                <a:gd name="T57" fmla="*/ 25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25"/>
                <a:gd name="T89" fmla="*/ 51 w 51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25">
                  <a:moveTo>
                    <a:pt x="25" y="25"/>
                  </a:moveTo>
                  <a:lnTo>
                    <a:pt x="16" y="25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6"/>
                  </a:lnTo>
                  <a:lnTo>
                    <a:pt x="7" y="15"/>
                  </a:lnTo>
                  <a:lnTo>
                    <a:pt x="11" y="16"/>
                  </a:lnTo>
                  <a:lnTo>
                    <a:pt x="19" y="15"/>
                  </a:lnTo>
                  <a:lnTo>
                    <a:pt x="21" y="11"/>
                  </a:lnTo>
                  <a:lnTo>
                    <a:pt x="22" y="16"/>
                  </a:lnTo>
                  <a:lnTo>
                    <a:pt x="25" y="15"/>
                  </a:lnTo>
                  <a:lnTo>
                    <a:pt x="28" y="16"/>
                  </a:lnTo>
                  <a:lnTo>
                    <a:pt x="32" y="15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41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46" y="11"/>
                  </a:lnTo>
                  <a:lnTo>
                    <a:pt x="46" y="15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7" y="18"/>
                  </a:lnTo>
                  <a:lnTo>
                    <a:pt x="25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2" name="Group 1790"/>
          <p:cNvGrpSpPr>
            <a:grpSpLocks/>
          </p:cNvGrpSpPr>
          <p:nvPr/>
        </p:nvGrpSpPr>
        <p:grpSpPr bwMode="auto">
          <a:xfrm>
            <a:off x="6970889" y="2772834"/>
            <a:ext cx="40923" cy="40922"/>
            <a:chOff x="4217" y="2362"/>
            <a:chExt cx="29" cy="29"/>
          </a:xfrm>
        </p:grpSpPr>
        <p:sp>
          <p:nvSpPr>
            <p:cNvPr id="142359" name="Freeform 1788"/>
            <p:cNvSpPr>
              <a:spLocks/>
            </p:cNvSpPr>
            <p:nvPr/>
          </p:nvSpPr>
          <p:spPr bwMode="auto">
            <a:xfrm>
              <a:off x="4217" y="2362"/>
              <a:ext cx="29" cy="29"/>
            </a:xfrm>
            <a:custGeom>
              <a:avLst/>
              <a:gdLst>
                <a:gd name="T0" fmla="*/ 26 w 29"/>
                <a:gd name="T1" fmla="*/ 29 h 29"/>
                <a:gd name="T2" fmla="*/ 26 w 29"/>
                <a:gd name="T3" fmla="*/ 25 h 29"/>
                <a:gd name="T4" fmla="*/ 23 w 29"/>
                <a:gd name="T5" fmla="*/ 18 h 29"/>
                <a:gd name="T6" fmla="*/ 18 w 29"/>
                <a:gd name="T7" fmla="*/ 11 h 29"/>
                <a:gd name="T8" fmla="*/ 5 w 29"/>
                <a:gd name="T9" fmla="*/ 4 h 29"/>
                <a:gd name="T10" fmla="*/ 0 w 29"/>
                <a:gd name="T11" fmla="*/ 3 h 29"/>
                <a:gd name="T12" fmla="*/ 0 w 29"/>
                <a:gd name="T13" fmla="*/ 0 h 29"/>
                <a:gd name="T14" fmla="*/ 19 w 29"/>
                <a:gd name="T15" fmla="*/ 8 h 29"/>
                <a:gd name="T16" fmla="*/ 26 w 29"/>
                <a:gd name="T17" fmla="*/ 16 h 29"/>
                <a:gd name="T18" fmla="*/ 26 w 29"/>
                <a:gd name="T19" fmla="*/ 18 h 29"/>
                <a:gd name="T20" fmla="*/ 29 w 29"/>
                <a:gd name="T21" fmla="*/ 25 h 29"/>
                <a:gd name="T22" fmla="*/ 26 w 29"/>
                <a:gd name="T23" fmla="*/ 29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29"/>
                <a:gd name="T38" fmla="*/ 29 w 29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29">
                  <a:moveTo>
                    <a:pt x="26" y="29"/>
                  </a:moveTo>
                  <a:lnTo>
                    <a:pt x="26" y="25"/>
                  </a:lnTo>
                  <a:lnTo>
                    <a:pt x="23" y="18"/>
                  </a:lnTo>
                  <a:lnTo>
                    <a:pt x="18" y="11"/>
                  </a:lnTo>
                  <a:lnTo>
                    <a:pt x="5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" y="8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9" y="25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60" name="Freeform 1789"/>
            <p:cNvSpPr>
              <a:spLocks/>
            </p:cNvSpPr>
            <p:nvPr/>
          </p:nvSpPr>
          <p:spPr bwMode="auto">
            <a:xfrm>
              <a:off x="4217" y="2362"/>
              <a:ext cx="29" cy="29"/>
            </a:xfrm>
            <a:custGeom>
              <a:avLst/>
              <a:gdLst>
                <a:gd name="T0" fmla="*/ 26 w 29"/>
                <a:gd name="T1" fmla="*/ 29 h 29"/>
                <a:gd name="T2" fmla="*/ 26 w 29"/>
                <a:gd name="T3" fmla="*/ 25 h 29"/>
                <a:gd name="T4" fmla="*/ 23 w 29"/>
                <a:gd name="T5" fmla="*/ 18 h 29"/>
                <a:gd name="T6" fmla="*/ 18 w 29"/>
                <a:gd name="T7" fmla="*/ 11 h 29"/>
                <a:gd name="T8" fmla="*/ 5 w 29"/>
                <a:gd name="T9" fmla="*/ 4 h 29"/>
                <a:gd name="T10" fmla="*/ 0 w 29"/>
                <a:gd name="T11" fmla="*/ 3 h 29"/>
                <a:gd name="T12" fmla="*/ 0 w 29"/>
                <a:gd name="T13" fmla="*/ 0 h 29"/>
                <a:gd name="T14" fmla="*/ 19 w 29"/>
                <a:gd name="T15" fmla="*/ 8 h 29"/>
                <a:gd name="T16" fmla="*/ 26 w 29"/>
                <a:gd name="T17" fmla="*/ 16 h 29"/>
                <a:gd name="T18" fmla="*/ 26 w 29"/>
                <a:gd name="T19" fmla="*/ 18 h 29"/>
                <a:gd name="T20" fmla="*/ 29 w 29"/>
                <a:gd name="T21" fmla="*/ 25 h 29"/>
                <a:gd name="T22" fmla="*/ 26 w 29"/>
                <a:gd name="T23" fmla="*/ 29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29"/>
                <a:gd name="T38" fmla="*/ 29 w 29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29">
                  <a:moveTo>
                    <a:pt x="26" y="29"/>
                  </a:moveTo>
                  <a:lnTo>
                    <a:pt x="26" y="25"/>
                  </a:lnTo>
                  <a:lnTo>
                    <a:pt x="23" y="18"/>
                  </a:lnTo>
                  <a:lnTo>
                    <a:pt x="18" y="11"/>
                  </a:lnTo>
                  <a:lnTo>
                    <a:pt x="5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" y="8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9" y="25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3" name="Group 1793"/>
          <p:cNvGrpSpPr>
            <a:grpSpLocks/>
          </p:cNvGrpSpPr>
          <p:nvPr/>
        </p:nvGrpSpPr>
        <p:grpSpPr bwMode="auto">
          <a:xfrm>
            <a:off x="7037211" y="2816578"/>
            <a:ext cx="22578" cy="29634"/>
            <a:chOff x="4264" y="2393"/>
            <a:chExt cx="16" cy="21"/>
          </a:xfrm>
        </p:grpSpPr>
        <p:sp>
          <p:nvSpPr>
            <p:cNvPr id="142357" name="Freeform 1791"/>
            <p:cNvSpPr>
              <a:spLocks/>
            </p:cNvSpPr>
            <p:nvPr/>
          </p:nvSpPr>
          <p:spPr bwMode="auto">
            <a:xfrm>
              <a:off x="4264" y="2393"/>
              <a:ext cx="16" cy="21"/>
            </a:xfrm>
            <a:custGeom>
              <a:avLst/>
              <a:gdLst>
                <a:gd name="T0" fmla="*/ 16 w 16"/>
                <a:gd name="T1" fmla="*/ 21 h 21"/>
                <a:gd name="T2" fmla="*/ 9 w 16"/>
                <a:gd name="T3" fmla="*/ 21 h 21"/>
                <a:gd name="T4" fmla="*/ 6 w 16"/>
                <a:gd name="T5" fmla="*/ 14 h 21"/>
                <a:gd name="T6" fmla="*/ 1 w 16"/>
                <a:gd name="T7" fmla="*/ 12 h 21"/>
                <a:gd name="T8" fmla="*/ 1 w 16"/>
                <a:gd name="T9" fmla="*/ 5 h 21"/>
                <a:gd name="T10" fmla="*/ 0 w 16"/>
                <a:gd name="T11" fmla="*/ 4 h 21"/>
                <a:gd name="T12" fmla="*/ 0 w 16"/>
                <a:gd name="T13" fmla="*/ 0 h 21"/>
                <a:gd name="T14" fmla="*/ 1 w 16"/>
                <a:gd name="T15" fmla="*/ 4 h 21"/>
                <a:gd name="T16" fmla="*/ 5 w 16"/>
                <a:gd name="T17" fmla="*/ 5 h 21"/>
                <a:gd name="T18" fmla="*/ 9 w 16"/>
                <a:gd name="T19" fmla="*/ 8 h 21"/>
                <a:gd name="T20" fmla="*/ 11 w 16"/>
                <a:gd name="T21" fmla="*/ 12 h 21"/>
                <a:gd name="T22" fmla="*/ 12 w 16"/>
                <a:gd name="T23" fmla="*/ 14 h 21"/>
                <a:gd name="T24" fmla="*/ 16 w 16"/>
                <a:gd name="T25" fmla="*/ 18 h 21"/>
                <a:gd name="T26" fmla="*/ 16 w 16"/>
                <a:gd name="T27" fmla="*/ 21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1"/>
                <a:gd name="T44" fmla="*/ 16 w 16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1">
                  <a:moveTo>
                    <a:pt x="16" y="21"/>
                  </a:moveTo>
                  <a:lnTo>
                    <a:pt x="9" y="21"/>
                  </a:lnTo>
                  <a:lnTo>
                    <a:pt x="6" y="14"/>
                  </a:lnTo>
                  <a:lnTo>
                    <a:pt x="1" y="12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4"/>
                  </a:lnTo>
                  <a:lnTo>
                    <a:pt x="5" y="5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58" name="Freeform 1792"/>
            <p:cNvSpPr>
              <a:spLocks/>
            </p:cNvSpPr>
            <p:nvPr/>
          </p:nvSpPr>
          <p:spPr bwMode="auto">
            <a:xfrm>
              <a:off x="4264" y="2393"/>
              <a:ext cx="16" cy="21"/>
            </a:xfrm>
            <a:custGeom>
              <a:avLst/>
              <a:gdLst>
                <a:gd name="T0" fmla="*/ 16 w 16"/>
                <a:gd name="T1" fmla="*/ 21 h 21"/>
                <a:gd name="T2" fmla="*/ 9 w 16"/>
                <a:gd name="T3" fmla="*/ 21 h 21"/>
                <a:gd name="T4" fmla="*/ 6 w 16"/>
                <a:gd name="T5" fmla="*/ 14 h 21"/>
                <a:gd name="T6" fmla="*/ 1 w 16"/>
                <a:gd name="T7" fmla="*/ 12 h 21"/>
                <a:gd name="T8" fmla="*/ 1 w 16"/>
                <a:gd name="T9" fmla="*/ 5 h 21"/>
                <a:gd name="T10" fmla="*/ 0 w 16"/>
                <a:gd name="T11" fmla="*/ 4 h 21"/>
                <a:gd name="T12" fmla="*/ 0 w 16"/>
                <a:gd name="T13" fmla="*/ 0 h 21"/>
                <a:gd name="T14" fmla="*/ 1 w 16"/>
                <a:gd name="T15" fmla="*/ 4 h 21"/>
                <a:gd name="T16" fmla="*/ 5 w 16"/>
                <a:gd name="T17" fmla="*/ 5 h 21"/>
                <a:gd name="T18" fmla="*/ 9 w 16"/>
                <a:gd name="T19" fmla="*/ 8 h 21"/>
                <a:gd name="T20" fmla="*/ 11 w 16"/>
                <a:gd name="T21" fmla="*/ 12 h 21"/>
                <a:gd name="T22" fmla="*/ 12 w 16"/>
                <a:gd name="T23" fmla="*/ 14 h 21"/>
                <a:gd name="T24" fmla="*/ 16 w 16"/>
                <a:gd name="T25" fmla="*/ 18 h 21"/>
                <a:gd name="T26" fmla="*/ 16 w 16"/>
                <a:gd name="T27" fmla="*/ 21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1"/>
                <a:gd name="T44" fmla="*/ 16 w 16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1">
                  <a:moveTo>
                    <a:pt x="16" y="21"/>
                  </a:moveTo>
                  <a:lnTo>
                    <a:pt x="9" y="21"/>
                  </a:lnTo>
                  <a:lnTo>
                    <a:pt x="6" y="14"/>
                  </a:lnTo>
                  <a:lnTo>
                    <a:pt x="1" y="12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4"/>
                  </a:lnTo>
                  <a:lnTo>
                    <a:pt x="5" y="5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4" name="Group 1796"/>
          <p:cNvGrpSpPr>
            <a:grpSpLocks/>
          </p:cNvGrpSpPr>
          <p:nvPr/>
        </p:nvGrpSpPr>
        <p:grpSpPr bwMode="auto">
          <a:xfrm>
            <a:off x="7140222" y="2873022"/>
            <a:ext cx="12700" cy="26812"/>
            <a:chOff x="4337" y="2433"/>
            <a:chExt cx="9" cy="19"/>
          </a:xfrm>
        </p:grpSpPr>
        <p:sp>
          <p:nvSpPr>
            <p:cNvPr id="142355" name="Freeform 1794"/>
            <p:cNvSpPr>
              <a:spLocks/>
            </p:cNvSpPr>
            <p:nvPr/>
          </p:nvSpPr>
          <p:spPr bwMode="auto">
            <a:xfrm>
              <a:off x="4337" y="2433"/>
              <a:ext cx="9" cy="19"/>
            </a:xfrm>
            <a:custGeom>
              <a:avLst/>
              <a:gdLst>
                <a:gd name="T0" fmla="*/ 9 w 9"/>
                <a:gd name="T1" fmla="*/ 19 h 19"/>
                <a:gd name="T2" fmla="*/ 7 w 9"/>
                <a:gd name="T3" fmla="*/ 13 h 19"/>
                <a:gd name="T4" fmla="*/ 0 w 9"/>
                <a:gd name="T5" fmla="*/ 9 h 19"/>
                <a:gd name="T6" fmla="*/ 0 w 9"/>
                <a:gd name="T7" fmla="*/ 0 h 19"/>
                <a:gd name="T8" fmla="*/ 3 w 9"/>
                <a:gd name="T9" fmla="*/ 0 h 19"/>
                <a:gd name="T10" fmla="*/ 4 w 9"/>
                <a:gd name="T11" fmla="*/ 5 h 19"/>
                <a:gd name="T12" fmla="*/ 7 w 9"/>
                <a:gd name="T13" fmla="*/ 6 h 19"/>
                <a:gd name="T14" fmla="*/ 9 w 9"/>
                <a:gd name="T15" fmla="*/ 13 h 19"/>
                <a:gd name="T16" fmla="*/ 9 w 9"/>
                <a:gd name="T17" fmla="*/ 1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9"/>
                <a:gd name="T29" fmla="*/ 9 w 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9">
                  <a:moveTo>
                    <a:pt x="9" y="19"/>
                  </a:moveTo>
                  <a:lnTo>
                    <a:pt x="7" y="13"/>
                  </a:lnTo>
                  <a:lnTo>
                    <a:pt x="0" y="9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13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56" name="Freeform 1795"/>
            <p:cNvSpPr>
              <a:spLocks/>
            </p:cNvSpPr>
            <p:nvPr/>
          </p:nvSpPr>
          <p:spPr bwMode="auto">
            <a:xfrm>
              <a:off x="4337" y="2433"/>
              <a:ext cx="9" cy="19"/>
            </a:xfrm>
            <a:custGeom>
              <a:avLst/>
              <a:gdLst>
                <a:gd name="T0" fmla="*/ 9 w 9"/>
                <a:gd name="T1" fmla="*/ 19 h 19"/>
                <a:gd name="T2" fmla="*/ 7 w 9"/>
                <a:gd name="T3" fmla="*/ 13 h 19"/>
                <a:gd name="T4" fmla="*/ 0 w 9"/>
                <a:gd name="T5" fmla="*/ 9 h 19"/>
                <a:gd name="T6" fmla="*/ 0 w 9"/>
                <a:gd name="T7" fmla="*/ 0 h 19"/>
                <a:gd name="T8" fmla="*/ 3 w 9"/>
                <a:gd name="T9" fmla="*/ 0 h 19"/>
                <a:gd name="T10" fmla="*/ 4 w 9"/>
                <a:gd name="T11" fmla="*/ 5 h 19"/>
                <a:gd name="T12" fmla="*/ 7 w 9"/>
                <a:gd name="T13" fmla="*/ 6 h 19"/>
                <a:gd name="T14" fmla="*/ 9 w 9"/>
                <a:gd name="T15" fmla="*/ 13 h 19"/>
                <a:gd name="T16" fmla="*/ 9 w 9"/>
                <a:gd name="T17" fmla="*/ 1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9"/>
                <a:gd name="T29" fmla="*/ 9 w 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9">
                  <a:moveTo>
                    <a:pt x="9" y="19"/>
                  </a:moveTo>
                  <a:lnTo>
                    <a:pt x="7" y="13"/>
                  </a:lnTo>
                  <a:lnTo>
                    <a:pt x="0" y="9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13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5" name="Group 1799"/>
          <p:cNvGrpSpPr>
            <a:grpSpLocks/>
          </p:cNvGrpSpPr>
          <p:nvPr/>
        </p:nvGrpSpPr>
        <p:grpSpPr bwMode="auto">
          <a:xfrm>
            <a:off x="7103534" y="2861734"/>
            <a:ext cx="23989" cy="14111"/>
            <a:chOff x="4311" y="2425"/>
            <a:chExt cx="17" cy="10"/>
          </a:xfrm>
        </p:grpSpPr>
        <p:sp>
          <p:nvSpPr>
            <p:cNvPr id="142353" name="Freeform 1797"/>
            <p:cNvSpPr>
              <a:spLocks/>
            </p:cNvSpPr>
            <p:nvPr/>
          </p:nvSpPr>
          <p:spPr bwMode="auto">
            <a:xfrm>
              <a:off x="4311" y="2425"/>
              <a:ext cx="17" cy="10"/>
            </a:xfrm>
            <a:custGeom>
              <a:avLst/>
              <a:gdLst>
                <a:gd name="T0" fmla="*/ 17 w 17"/>
                <a:gd name="T1" fmla="*/ 10 h 10"/>
                <a:gd name="T2" fmla="*/ 13 w 17"/>
                <a:gd name="T3" fmla="*/ 8 h 10"/>
                <a:gd name="T4" fmla="*/ 6 w 17"/>
                <a:gd name="T5" fmla="*/ 3 h 10"/>
                <a:gd name="T6" fmla="*/ 0 w 17"/>
                <a:gd name="T7" fmla="*/ 0 h 10"/>
                <a:gd name="T8" fmla="*/ 3 w 17"/>
                <a:gd name="T9" fmla="*/ 0 h 10"/>
                <a:gd name="T10" fmla="*/ 7 w 17"/>
                <a:gd name="T11" fmla="*/ 2 h 10"/>
                <a:gd name="T12" fmla="*/ 13 w 17"/>
                <a:gd name="T13" fmla="*/ 2 h 10"/>
                <a:gd name="T14" fmla="*/ 17 w 17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0"/>
                <a:gd name="T26" fmla="*/ 17 w 17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0">
                  <a:moveTo>
                    <a:pt x="17" y="10"/>
                  </a:moveTo>
                  <a:lnTo>
                    <a:pt x="13" y="8"/>
                  </a:lnTo>
                  <a:lnTo>
                    <a:pt x="6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3" y="2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54" name="Freeform 1798"/>
            <p:cNvSpPr>
              <a:spLocks/>
            </p:cNvSpPr>
            <p:nvPr/>
          </p:nvSpPr>
          <p:spPr bwMode="auto">
            <a:xfrm>
              <a:off x="4311" y="2425"/>
              <a:ext cx="17" cy="10"/>
            </a:xfrm>
            <a:custGeom>
              <a:avLst/>
              <a:gdLst>
                <a:gd name="T0" fmla="*/ 17 w 17"/>
                <a:gd name="T1" fmla="*/ 10 h 10"/>
                <a:gd name="T2" fmla="*/ 13 w 17"/>
                <a:gd name="T3" fmla="*/ 8 h 10"/>
                <a:gd name="T4" fmla="*/ 6 w 17"/>
                <a:gd name="T5" fmla="*/ 3 h 10"/>
                <a:gd name="T6" fmla="*/ 0 w 17"/>
                <a:gd name="T7" fmla="*/ 0 h 10"/>
                <a:gd name="T8" fmla="*/ 3 w 17"/>
                <a:gd name="T9" fmla="*/ 0 h 10"/>
                <a:gd name="T10" fmla="*/ 7 w 17"/>
                <a:gd name="T11" fmla="*/ 2 h 10"/>
                <a:gd name="T12" fmla="*/ 13 w 17"/>
                <a:gd name="T13" fmla="*/ 2 h 10"/>
                <a:gd name="T14" fmla="*/ 17 w 17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0"/>
                <a:gd name="T26" fmla="*/ 17 w 17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0">
                  <a:moveTo>
                    <a:pt x="17" y="10"/>
                  </a:moveTo>
                  <a:lnTo>
                    <a:pt x="13" y="8"/>
                  </a:lnTo>
                  <a:lnTo>
                    <a:pt x="6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3" y="2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6" name="Group 1802"/>
          <p:cNvGrpSpPr>
            <a:grpSpLocks/>
          </p:cNvGrpSpPr>
          <p:nvPr/>
        </p:nvGrpSpPr>
        <p:grpSpPr bwMode="auto">
          <a:xfrm>
            <a:off x="7121879" y="2891367"/>
            <a:ext cx="18344" cy="5644"/>
            <a:chOff x="4324" y="2446"/>
            <a:chExt cx="13" cy="4"/>
          </a:xfrm>
        </p:grpSpPr>
        <p:sp>
          <p:nvSpPr>
            <p:cNvPr id="142351" name="Freeform 1800"/>
            <p:cNvSpPr>
              <a:spLocks/>
            </p:cNvSpPr>
            <p:nvPr/>
          </p:nvSpPr>
          <p:spPr bwMode="auto">
            <a:xfrm>
              <a:off x="4324" y="2446"/>
              <a:ext cx="13" cy="4"/>
            </a:xfrm>
            <a:custGeom>
              <a:avLst/>
              <a:gdLst>
                <a:gd name="T0" fmla="*/ 13 w 13"/>
                <a:gd name="T1" fmla="*/ 4 h 4"/>
                <a:gd name="T2" fmla="*/ 9 w 13"/>
                <a:gd name="T3" fmla="*/ 4 h 4"/>
                <a:gd name="T4" fmla="*/ 1 w 13"/>
                <a:gd name="T5" fmla="*/ 4 h 4"/>
                <a:gd name="T6" fmla="*/ 0 w 13"/>
                <a:gd name="T7" fmla="*/ 0 h 4"/>
                <a:gd name="T8" fmla="*/ 11 w 13"/>
                <a:gd name="T9" fmla="*/ 0 h 4"/>
                <a:gd name="T10" fmla="*/ 13 w 1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13" y="4"/>
                  </a:moveTo>
                  <a:lnTo>
                    <a:pt x="9" y="4"/>
                  </a:lnTo>
                  <a:lnTo>
                    <a:pt x="1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52" name="Freeform 1801"/>
            <p:cNvSpPr>
              <a:spLocks/>
            </p:cNvSpPr>
            <p:nvPr/>
          </p:nvSpPr>
          <p:spPr bwMode="auto">
            <a:xfrm>
              <a:off x="4324" y="2446"/>
              <a:ext cx="13" cy="4"/>
            </a:xfrm>
            <a:custGeom>
              <a:avLst/>
              <a:gdLst>
                <a:gd name="T0" fmla="*/ 13 w 13"/>
                <a:gd name="T1" fmla="*/ 4 h 4"/>
                <a:gd name="T2" fmla="*/ 9 w 13"/>
                <a:gd name="T3" fmla="*/ 4 h 4"/>
                <a:gd name="T4" fmla="*/ 1 w 13"/>
                <a:gd name="T5" fmla="*/ 4 h 4"/>
                <a:gd name="T6" fmla="*/ 0 w 13"/>
                <a:gd name="T7" fmla="*/ 0 h 4"/>
                <a:gd name="T8" fmla="*/ 11 w 13"/>
                <a:gd name="T9" fmla="*/ 0 h 4"/>
                <a:gd name="T10" fmla="*/ 13 w 1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13" y="4"/>
                  </a:moveTo>
                  <a:lnTo>
                    <a:pt x="9" y="4"/>
                  </a:lnTo>
                  <a:lnTo>
                    <a:pt x="1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7" name="Group 1805"/>
          <p:cNvGrpSpPr>
            <a:grpSpLocks/>
          </p:cNvGrpSpPr>
          <p:nvPr/>
        </p:nvGrpSpPr>
        <p:grpSpPr bwMode="auto">
          <a:xfrm>
            <a:off x="7069667" y="2841978"/>
            <a:ext cx="15523" cy="14111"/>
            <a:chOff x="4287" y="2411"/>
            <a:chExt cx="11" cy="10"/>
          </a:xfrm>
        </p:grpSpPr>
        <p:sp>
          <p:nvSpPr>
            <p:cNvPr id="142349" name="Freeform 1803"/>
            <p:cNvSpPr>
              <a:spLocks/>
            </p:cNvSpPr>
            <p:nvPr/>
          </p:nvSpPr>
          <p:spPr bwMode="auto">
            <a:xfrm>
              <a:off x="4287" y="2411"/>
              <a:ext cx="11" cy="10"/>
            </a:xfrm>
            <a:custGeom>
              <a:avLst/>
              <a:gdLst>
                <a:gd name="T0" fmla="*/ 7 w 11"/>
                <a:gd name="T1" fmla="*/ 10 h 10"/>
                <a:gd name="T2" fmla="*/ 2 w 11"/>
                <a:gd name="T3" fmla="*/ 5 h 10"/>
                <a:gd name="T4" fmla="*/ 0 w 11"/>
                <a:gd name="T5" fmla="*/ 0 h 10"/>
                <a:gd name="T6" fmla="*/ 4 w 11"/>
                <a:gd name="T7" fmla="*/ 3 h 10"/>
                <a:gd name="T8" fmla="*/ 7 w 11"/>
                <a:gd name="T9" fmla="*/ 5 h 10"/>
                <a:gd name="T10" fmla="*/ 11 w 11"/>
                <a:gd name="T11" fmla="*/ 10 h 10"/>
                <a:gd name="T12" fmla="*/ 7 w 11"/>
                <a:gd name="T13" fmla="*/ 1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0"/>
                <a:gd name="T23" fmla="*/ 11 w 11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0">
                  <a:moveTo>
                    <a:pt x="7" y="10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50" name="Freeform 1804"/>
            <p:cNvSpPr>
              <a:spLocks/>
            </p:cNvSpPr>
            <p:nvPr/>
          </p:nvSpPr>
          <p:spPr bwMode="auto">
            <a:xfrm>
              <a:off x="4287" y="2411"/>
              <a:ext cx="11" cy="10"/>
            </a:xfrm>
            <a:custGeom>
              <a:avLst/>
              <a:gdLst>
                <a:gd name="T0" fmla="*/ 7 w 11"/>
                <a:gd name="T1" fmla="*/ 10 h 10"/>
                <a:gd name="T2" fmla="*/ 2 w 11"/>
                <a:gd name="T3" fmla="*/ 5 h 10"/>
                <a:gd name="T4" fmla="*/ 0 w 11"/>
                <a:gd name="T5" fmla="*/ 0 h 10"/>
                <a:gd name="T6" fmla="*/ 4 w 11"/>
                <a:gd name="T7" fmla="*/ 3 h 10"/>
                <a:gd name="T8" fmla="*/ 7 w 11"/>
                <a:gd name="T9" fmla="*/ 5 h 10"/>
                <a:gd name="T10" fmla="*/ 11 w 11"/>
                <a:gd name="T11" fmla="*/ 10 h 10"/>
                <a:gd name="T12" fmla="*/ 7 w 11"/>
                <a:gd name="T13" fmla="*/ 1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0"/>
                <a:gd name="T23" fmla="*/ 11 w 11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0">
                  <a:moveTo>
                    <a:pt x="7" y="10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8" name="Group 1814"/>
          <p:cNvGrpSpPr>
            <a:grpSpLocks/>
          </p:cNvGrpSpPr>
          <p:nvPr/>
        </p:nvGrpSpPr>
        <p:grpSpPr bwMode="auto">
          <a:xfrm>
            <a:off x="6745111" y="3524955"/>
            <a:ext cx="62089" cy="73378"/>
            <a:chOff x="4057" y="2895"/>
            <a:chExt cx="44" cy="52"/>
          </a:xfrm>
        </p:grpSpPr>
        <p:sp>
          <p:nvSpPr>
            <p:cNvPr id="142347" name="Freeform 1812"/>
            <p:cNvSpPr>
              <a:spLocks/>
            </p:cNvSpPr>
            <p:nvPr/>
          </p:nvSpPr>
          <p:spPr bwMode="auto">
            <a:xfrm>
              <a:off x="4057" y="2895"/>
              <a:ext cx="44" cy="52"/>
            </a:xfrm>
            <a:custGeom>
              <a:avLst/>
              <a:gdLst>
                <a:gd name="T0" fmla="*/ 12 w 44"/>
                <a:gd name="T1" fmla="*/ 52 h 52"/>
                <a:gd name="T2" fmla="*/ 8 w 44"/>
                <a:gd name="T3" fmla="*/ 51 h 52"/>
                <a:gd name="T4" fmla="*/ 5 w 44"/>
                <a:gd name="T5" fmla="*/ 48 h 52"/>
                <a:gd name="T6" fmla="*/ 8 w 44"/>
                <a:gd name="T7" fmla="*/ 48 h 52"/>
                <a:gd name="T8" fmla="*/ 8 w 44"/>
                <a:gd name="T9" fmla="*/ 45 h 52"/>
                <a:gd name="T10" fmla="*/ 3 w 44"/>
                <a:gd name="T11" fmla="*/ 44 h 52"/>
                <a:gd name="T12" fmla="*/ 0 w 44"/>
                <a:gd name="T13" fmla="*/ 38 h 52"/>
                <a:gd name="T14" fmla="*/ 3 w 44"/>
                <a:gd name="T15" fmla="*/ 28 h 52"/>
                <a:gd name="T16" fmla="*/ 5 w 44"/>
                <a:gd name="T17" fmla="*/ 31 h 52"/>
                <a:gd name="T18" fmla="*/ 5 w 44"/>
                <a:gd name="T19" fmla="*/ 28 h 52"/>
                <a:gd name="T20" fmla="*/ 3 w 44"/>
                <a:gd name="T21" fmla="*/ 5 h 52"/>
                <a:gd name="T22" fmla="*/ 5 w 44"/>
                <a:gd name="T23" fmla="*/ 0 h 52"/>
                <a:gd name="T24" fmla="*/ 8 w 44"/>
                <a:gd name="T25" fmla="*/ 0 h 52"/>
                <a:gd name="T26" fmla="*/ 10 w 44"/>
                <a:gd name="T27" fmla="*/ 2 h 52"/>
                <a:gd name="T28" fmla="*/ 16 w 44"/>
                <a:gd name="T29" fmla="*/ 6 h 52"/>
                <a:gd name="T30" fmla="*/ 28 w 44"/>
                <a:gd name="T31" fmla="*/ 9 h 52"/>
                <a:gd name="T32" fmla="*/ 35 w 44"/>
                <a:gd name="T33" fmla="*/ 6 h 52"/>
                <a:gd name="T34" fmla="*/ 37 w 44"/>
                <a:gd name="T35" fmla="*/ 6 h 52"/>
                <a:gd name="T36" fmla="*/ 44 w 44"/>
                <a:gd name="T37" fmla="*/ 5 h 52"/>
                <a:gd name="T38" fmla="*/ 44 w 44"/>
                <a:gd name="T39" fmla="*/ 6 h 52"/>
                <a:gd name="T40" fmla="*/ 40 w 44"/>
                <a:gd name="T41" fmla="*/ 31 h 52"/>
                <a:gd name="T42" fmla="*/ 37 w 44"/>
                <a:gd name="T43" fmla="*/ 31 h 52"/>
                <a:gd name="T44" fmla="*/ 37 w 44"/>
                <a:gd name="T45" fmla="*/ 28 h 52"/>
                <a:gd name="T46" fmla="*/ 35 w 44"/>
                <a:gd name="T47" fmla="*/ 31 h 52"/>
                <a:gd name="T48" fmla="*/ 35 w 44"/>
                <a:gd name="T49" fmla="*/ 35 h 52"/>
                <a:gd name="T50" fmla="*/ 33 w 44"/>
                <a:gd name="T51" fmla="*/ 39 h 52"/>
                <a:gd name="T52" fmla="*/ 30 w 44"/>
                <a:gd name="T53" fmla="*/ 45 h 52"/>
                <a:gd name="T54" fmla="*/ 26 w 44"/>
                <a:gd name="T55" fmla="*/ 48 h 52"/>
                <a:gd name="T56" fmla="*/ 26 w 44"/>
                <a:gd name="T57" fmla="*/ 44 h 52"/>
                <a:gd name="T58" fmla="*/ 28 w 44"/>
                <a:gd name="T59" fmla="*/ 44 h 52"/>
                <a:gd name="T60" fmla="*/ 28 w 44"/>
                <a:gd name="T61" fmla="*/ 39 h 52"/>
                <a:gd name="T62" fmla="*/ 26 w 44"/>
                <a:gd name="T63" fmla="*/ 39 h 52"/>
                <a:gd name="T64" fmla="*/ 22 w 44"/>
                <a:gd name="T65" fmla="*/ 45 h 52"/>
                <a:gd name="T66" fmla="*/ 19 w 44"/>
                <a:gd name="T67" fmla="*/ 45 h 52"/>
                <a:gd name="T68" fmla="*/ 16 w 44"/>
                <a:gd name="T69" fmla="*/ 52 h 52"/>
                <a:gd name="T70" fmla="*/ 12 w 44"/>
                <a:gd name="T71" fmla="*/ 52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52"/>
                <a:gd name="T110" fmla="*/ 44 w 44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52">
                  <a:moveTo>
                    <a:pt x="12" y="52"/>
                  </a:moveTo>
                  <a:lnTo>
                    <a:pt x="8" y="51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3" y="44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5" y="31"/>
                  </a:lnTo>
                  <a:lnTo>
                    <a:pt x="5" y="28"/>
                  </a:lnTo>
                  <a:lnTo>
                    <a:pt x="3" y="5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0" y="31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5" y="31"/>
                  </a:lnTo>
                  <a:lnTo>
                    <a:pt x="35" y="35"/>
                  </a:lnTo>
                  <a:lnTo>
                    <a:pt x="33" y="39"/>
                  </a:lnTo>
                  <a:lnTo>
                    <a:pt x="30" y="45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28" y="39"/>
                  </a:lnTo>
                  <a:lnTo>
                    <a:pt x="26" y="39"/>
                  </a:lnTo>
                  <a:lnTo>
                    <a:pt x="22" y="45"/>
                  </a:lnTo>
                  <a:lnTo>
                    <a:pt x="19" y="45"/>
                  </a:lnTo>
                  <a:lnTo>
                    <a:pt x="16" y="52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48" name="Freeform 1813"/>
            <p:cNvSpPr>
              <a:spLocks/>
            </p:cNvSpPr>
            <p:nvPr/>
          </p:nvSpPr>
          <p:spPr bwMode="auto">
            <a:xfrm>
              <a:off x="4057" y="2895"/>
              <a:ext cx="44" cy="52"/>
            </a:xfrm>
            <a:custGeom>
              <a:avLst/>
              <a:gdLst>
                <a:gd name="T0" fmla="*/ 12 w 44"/>
                <a:gd name="T1" fmla="*/ 52 h 52"/>
                <a:gd name="T2" fmla="*/ 8 w 44"/>
                <a:gd name="T3" fmla="*/ 51 h 52"/>
                <a:gd name="T4" fmla="*/ 5 w 44"/>
                <a:gd name="T5" fmla="*/ 48 h 52"/>
                <a:gd name="T6" fmla="*/ 8 w 44"/>
                <a:gd name="T7" fmla="*/ 48 h 52"/>
                <a:gd name="T8" fmla="*/ 8 w 44"/>
                <a:gd name="T9" fmla="*/ 45 h 52"/>
                <a:gd name="T10" fmla="*/ 3 w 44"/>
                <a:gd name="T11" fmla="*/ 44 h 52"/>
                <a:gd name="T12" fmla="*/ 0 w 44"/>
                <a:gd name="T13" fmla="*/ 38 h 52"/>
                <a:gd name="T14" fmla="*/ 3 w 44"/>
                <a:gd name="T15" fmla="*/ 28 h 52"/>
                <a:gd name="T16" fmla="*/ 5 w 44"/>
                <a:gd name="T17" fmla="*/ 31 h 52"/>
                <a:gd name="T18" fmla="*/ 5 w 44"/>
                <a:gd name="T19" fmla="*/ 28 h 52"/>
                <a:gd name="T20" fmla="*/ 3 w 44"/>
                <a:gd name="T21" fmla="*/ 5 h 52"/>
                <a:gd name="T22" fmla="*/ 5 w 44"/>
                <a:gd name="T23" fmla="*/ 0 h 52"/>
                <a:gd name="T24" fmla="*/ 8 w 44"/>
                <a:gd name="T25" fmla="*/ 0 h 52"/>
                <a:gd name="T26" fmla="*/ 10 w 44"/>
                <a:gd name="T27" fmla="*/ 2 h 52"/>
                <a:gd name="T28" fmla="*/ 16 w 44"/>
                <a:gd name="T29" fmla="*/ 6 h 52"/>
                <a:gd name="T30" fmla="*/ 28 w 44"/>
                <a:gd name="T31" fmla="*/ 9 h 52"/>
                <a:gd name="T32" fmla="*/ 35 w 44"/>
                <a:gd name="T33" fmla="*/ 6 h 52"/>
                <a:gd name="T34" fmla="*/ 37 w 44"/>
                <a:gd name="T35" fmla="*/ 6 h 52"/>
                <a:gd name="T36" fmla="*/ 44 w 44"/>
                <a:gd name="T37" fmla="*/ 5 h 52"/>
                <a:gd name="T38" fmla="*/ 44 w 44"/>
                <a:gd name="T39" fmla="*/ 6 h 52"/>
                <a:gd name="T40" fmla="*/ 40 w 44"/>
                <a:gd name="T41" fmla="*/ 31 h 52"/>
                <a:gd name="T42" fmla="*/ 37 w 44"/>
                <a:gd name="T43" fmla="*/ 31 h 52"/>
                <a:gd name="T44" fmla="*/ 37 w 44"/>
                <a:gd name="T45" fmla="*/ 28 h 52"/>
                <a:gd name="T46" fmla="*/ 35 w 44"/>
                <a:gd name="T47" fmla="*/ 31 h 52"/>
                <a:gd name="T48" fmla="*/ 35 w 44"/>
                <a:gd name="T49" fmla="*/ 35 h 52"/>
                <a:gd name="T50" fmla="*/ 33 w 44"/>
                <a:gd name="T51" fmla="*/ 39 h 52"/>
                <a:gd name="T52" fmla="*/ 30 w 44"/>
                <a:gd name="T53" fmla="*/ 45 h 52"/>
                <a:gd name="T54" fmla="*/ 26 w 44"/>
                <a:gd name="T55" fmla="*/ 48 h 52"/>
                <a:gd name="T56" fmla="*/ 26 w 44"/>
                <a:gd name="T57" fmla="*/ 44 h 52"/>
                <a:gd name="T58" fmla="*/ 28 w 44"/>
                <a:gd name="T59" fmla="*/ 44 h 52"/>
                <a:gd name="T60" fmla="*/ 28 w 44"/>
                <a:gd name="T61" fmla="*/ 39 h 52"/>
                <a:gd name="T62" fmla="*/ 26 w 44"/>
                <a:gd name="T63" fmla="*/ 39 h 52"/>
                <a:gd name="T64" fmla="*/ 22 w 44"/>
                <a:gd name="T65" fmla="*/ 45 h 52"/>
                <a:gd name="T66" fmla="*/ 19 w 44"/>
                <a:gd name="T67" fmla="*/ 45 h 52"/>
                <a:gd name="T68" fmla="*/ 16 w 44"/>
                <a:gd name="T69" fmla="*/ 52 h 52"/>
                <a:gd name="T70" fmla="*/ 12 w 44"/>
                <a:gd name="T71" fmla="*/ 52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52"/>
                <a:gd name="T110" fmla="*/ 44 w 44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52">
                  <a:moveTo>
                    <a:pt x="12" y="52"/>
                  </a:moveTo>
                  <a:lnTo>
                    <a:pt x="8" y="51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3" y="44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5" y="31"/>
                  </a:lnTo>
                  <a:lnTo>
                    <a:pt x="5" y="28"/>
                  </a:lnTo>
                  <a:lnTo>
                    <a:pt x="3" y="5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0" y="31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5" y="31"/>
                  </a:lnTo>
                  <a:lnTo>
                    <a:pt x="35" y="35"/>
                  </a:lnTo>
                  <a:lnTo>
                    <a:pt x="33" y="39"/>
                  </a:lnTo>
                  <a:lnTo>
                    <a:pt x="30" y="45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28" y="39"/>
                  </a:lnTo>
                  <a:lnTo>
                    <a:pt x="26" y="39"/>
                  </a:lnTo>
                  <a:lnTo>
                    <a:pt x="22" y="45"/>
                  </a:lnTo>
                  <a:lnTo>
                    <a:pt x="19" y="45"/>
                  </a:lnTo>
                  <a:lnTo>
                    <a:pt x="16" y="52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59" name="Group 1817"/>
          <p:cNvGrpSpPr>
            <a:grpSpLocks/>
          </p:cNvGrpSpPr>
          <p:nvPr/>
        </p:nvGrpSpPr>
        <p:grpSpPr bwMode="auto">
          <a:xfrm>
            <a:off x="5312834" y="3069167"/>
            <a:ext cx="11289" cy="8467"/>
            <a:chOff x="3042" y="2572"/>
            <a:chExt cx="8" cy="6"/>
          </a:xfrm>
        </p:grpSpPr>
        <p:sp>
          <p:nvSpPr>
            <p:cNvPr id="142345" name="Freeform 1815"/>
            <p:cNvSpPr>
              <a:spLocks/>
            </p:cNvSpPr>
            <p:nvPr/>
          </p:nvSpPr>
          <p:spPr bwMode="auto">
            <a:xfrm>
              <a:off x="3042" y="2572"/>
              <a:ext cx="8" cy="6"/>
            </a:xfrm>
            <a:custGeom>
              <a:avLst/>
              <a:gdLst>
                <a:gd name="T0" fmla="*/ 5 w 8"/>
                <a:gd name="T1" fmla="*/ 6 h 6"/>
                <a:gd name="T2" fmla="*/ 0 w 8"/>
                <a:gd name="T3" fmla="*/ 5 h 6"/>
                <a:gd name="T4" fmla="*/ 3 w 8"/>
                <a:gd name="T5" fmla="*/ 0 h 6"/>
                <a:gd name="T6" fmla="*/ 8 w 8"/>
                <a:gd name="T7" fmla="*/ 5 h 6"/>
                <a:gd name="T8" fmla="*/ 5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5" y="6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" y="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46" name="Freeform 1816"/>
            <p:cNvSpPr>
              <a:spLocks/>
            </p:cNvSpPr>
            <p:nvPr/>
          </p:nvSpPr>
          <p:spPr bwMode="auto">
            <a:xfrm>
              <a:off x="3042" y="2572"/>
              <a:ext cx="8" cy="6"/>
            </a:xfrm>
            <a:custGeom>
              <a:avLst/>
              <a:gdLst>
                <a:gd name="T0" fmla="*/ 5 w 8"/>
                <a:gd name="T1" fmla="*/ 6 h 6"/>
                <a:gd name="T2" fmla="*/ 0 w 8"/>
                <a:gd name="T3" fmla="*/ 5 h 6"/>
                <a:gd name="T4" fmla="*/ 3 w 8"/>
                <a:gd name="T5" fmla="*/ 0 h 6"/>
                <a:gd name="T6" fmla="*/ 8 w 8"/>
                <a:gd name="T7" fmla="*/ 5 h 6"/>
                <a:gd name="T8" fmla="*/ 5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5" y="6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" y="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0" name="Group 1820"/>
          <p:cNvGrpSpPr>
            <a:grpSpLocks/>
          </p:cNvGrpSpPr>
          <p:nvPr/>
        </p:nvGrpSpPr>
        <p:grpSpPr bwMode="auto">
          <a:xfrm>
            <a:off x="7175501" y="3090334"/>
            <a:ext cx="29633" cy="49389"/>
            <a:chOff x="4362" y="2587"/>
            <a:chExt cx="21" cy="35"/>
          </a:xfrm>
        </p:grpSpPr>
        <p:sp>
          <p:nvSpPr>
            <p:cNvPr id="142343" name="Freeform 1818"/>
            <p:cNvSpPr>
              <a:spLocks/>
            </p:cNvSpPr>
            <p:nvPr/>
          </p:nvSpPr>
          <p:spPr bwMode="auto">
            <a:xfrm>
              <a:off x="4362" y="2587"/>
              <a:ext cx="21" cy="35"/>
            </a:xfrm>
            <a:custGeom>
              <a:avLst/>
              <a:gdLst>
                <a:gd name="T0" fmla="*/ 21 w 21"/>
                <a:gd name="T1" fmla="*/ 35 h 35"/>
                <a:gd name="T2" fmla="*/ 15 w 21"/>
                <a:gd name="T3" fmla="*/ 32 h 35"/>
                <a:gd name="T4" fmla="*/ 15 w 21"/>
                <a:gd name="T5" fmla="*/ 28 h 35"/>
                <a:gd name="T6" fmla="*/ 8 w 21"/>
                <a:gd name="T7" fmla="*/ 23 h 35"/>
                <a:gd name="T8" fmla="*/ 3 w 21"/>
                <a:gd name="T9" fmla="*/ 11 h 35"/>
                <a:gd name="T10" fmla="*/ 0 w 21"/>
                <a:gd name="T11" fmla="*/ 0 h 35"/>
                <a:gd name="T12" fmla="*/ 3 w 21"/>
                <a:gd name="T13" fmla="*/ 1 h 35"/>
                <a:gd name="T14" fmla="*/ 8 w 21"/>
                <a:gd name="T15" fmla="*/ 11 h 35"/>
                <a:gd name="T16" fmla="*/ 11 w 21"/>
                <a:gd name="T17" fmla="*/ 12 h 35"/>
                <a:gd name="T18" fmla="*/ 11 w 21"/>
                <a:gd name="T19" fmla="*/ 18 h 35"/>
                <a:gd name="T20" fmla="*/ 15 w 21"/>
                <a:gd name="T21" fmla="*/ 22 h 35"/>
                <a:gd name="T22" fmla="*/ 21 w 21"/>
                <a:gd name="T23" fmla="*/ 30 h 35"/>
                <a:gd name="T24" fmla="*/ 21 w 21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35"/>
                <a:gd name="T41" fmla="*/ 21 w 2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35">
                  <a:moveTo>
                    <a:pt x="21" y="35"/>
                  </a:moveTo>
                  <a:lnTo>
                    <a:pt x="15" y="32"/>
                  </a:lnTo>
                  <a:lnTo>
                    <a:pt x="15" y="28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0"/>
                  </a:lnTo>
                  <a:lnTo>
                    <a:pt x="3" y="1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22"/>
                  </a:lnTo>
                  <a:lnTo>
                    <a:pt x="21" y="3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44" name="Freeform 1819"/>
            <p:cNvSpPr>
              <a:spLocks/>
            </p:cNvSpPr>
            <p:nvPr/>
          </p:nvSpPr>
          <p:spPr bwMode="auto">
            <a:xfrm>
              <a:off x="4362" y="2587"/>
              <a:ext cx="21" cy="35"/>
            </a:xfrm>
            <a:custGeom>
              <a:avLst/>
              <a:gdLst>
                <a:gd name="T0" fmla="*/ 21 w 21"/>
                <a:gd name="T1" fmla="*/ 35 h 35"/>
                <a:gd name="T2" fmla="*/ 15 w 21"/>
                <a:gd name="T3" fmla="*/ 32 h 35"/>
                <a:gd name="T4" fmla="*/ 15 w 21"/>
                <a:gd name="T5" fmla="*/ 28 h 35"/>
                <a:gd name="T6" fmla="*/ 8 w 21"/>
                <a:gd name="T7" fmla="*/ 23 h 35"/>
                <a:gd name="T8" fmla="*/ 3 w 21"/>
                <a:gd name="T9" fmla="*/ 11 h 35"/>
                <a:gd name="T10" fmla="*/ 0 w 21"/>
                <a:gd name="T11" fmla="*/ 0 h 35"/>
                <a:gd name="T12" fmla="*/ 3 w 21"/>
                <a:gd name="T13" fmla="*/ 1 h 35"/>
                <a:gd name="T14" fmla="*/ 8 w 21"/>
                <a:gd name="T15" fmla="*/ 11 h 35"/>
                <a:gd name="T16" fmla="*/ 11 w 21"/>
                <a:gd name="T17" fmla="*/ 12 h 35"/>
                <a:gd name="T18" fmla="*/ 11 w 21"/>
                <a:gd name="T19" fmla="*/ 18 h 35"/>
                <a:gd name="T20" fmla="*/ 15 w 21"/>
                <a:gd name="T21" fmla="*/ 22 h 35"/>
                <a:gd name="T22" fmla="*/ 21 w 21"/>
                <a:gd name="T23" fmla="*/ 30 h 35"/>
                <a:gd name="T24" fmla="*/ 21 w 21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35"/>
                <a:gd name="T41" fmla="*/ 21 w 2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35">
                  <a:moveTo>
                    <a:pt x="21" y="35"/>
                  </a:moveTo>
                  <a:lnTo>
                    <a:pt x="15" y="32"/>
                  </a:lnTo>
                  <a:lnTo>
                    <a:pt x="15" y="28"/>
                  </a:lnTo>
                  <a:lnTo>
                    <a:pt x="8" y="23"/>
                  </a:lnTo>
                  <a:lnTo>
                    <a:pt x="3" y="11"/>
                  </a:lnTo>
                  <a:lnTo>
                    <a:pt x="0" y="0"/>
                  </a:lnTo>
                  <a:lnTo>
                    <a:pt x="3" y="1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22"/>
                  </a:lnTo>
                  <a:lnTo>
                    <a:pt x="21" y="3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1" name="Group 1826"/>
          <p:cNvGrpSpPr>
            <a:grpSpLocks/>
          </p:cNvGrpSpPr>
          <p:nvPr/>
        </p:nvGrpSpPr>
        <p:grpSpPr bwMode="auto">
          <a:xfrm>
            <a:off x="4089401" y="2171700"/>
            <a:ext cx="9878" cy="4233"/>
            <a:chOff x="2175" y="1936"/>
            <a:chExt cx="7" cy="3"/>
          </a:xfrm>
        </p:grpSpPr>
        <p:sp>
          <p:nvSpPr>
            <p:cNvPr id="142341" name="Freeform 1824"/>
            <p:cNvSpPr>
              <a:spLocks/>
            </p:cNvSpPr>
            <p:nvPr/>
          </p:nvSpPr>
          <p:spPr bwMode="auto">
            <a:xfrm>
              <a:off x="2175" y="1936"/>
              <a:ext cx="7" cy="3"/>
            </a:xfrm>
            <a:custGeom>
              <a:avLst/>
              <a:gdLst>
                <a:gd name="T0" fmla="*/ 4 w 7"/>
                <a:gd name="T1" fmla="*/ 3 h 3"/>
                <a:gd name="T2" fmla="*/ 0 w 7"/>
                <a:gd name="T3" fmla="*/ 0 h 3"/>
                <a:gd name="T4" fmla="*/ 1 w 7"/>
                <a:gd name="T5" fmla="*/ 0 h 3"/>
                <a:gd name="T6" fmla="*/ 7 w 7"/>
                <a:gd name="T7" fmla="*/ 3 h 3"/>
                <a:gd name="T8" fmla="*/ 4 w 7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4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42" name="Freeform 1825"/>
            <p:cNvSpPr>
              <a:spLocks/>
            </p:cNvSpPr>
            <p:nvPr/>
          </p:nvSpPr>
          <p:spPr bwMode="auto">
            <a:xfrm>
              <a:off x="2175" y="1936"/>
              <a:ext cx="7" cy="3"/>
            </a:xfrm>
            <a:custGeom>
              <a:avLst/>
              <a:gdLst>
                <a:gd name="T0" fmla="*/ 4 w 7"/>
                <a:gd name="T1" fmla="*/ 3 h 3"/>
                <a:gd name="T2" fmla="*/ 0 w 7"/>
                <a:gd name="T3" fmla="*/ 0 h 3"/>
                <a:gd name="T4" fmla="*/ 1 w 7"/>
                <a:gd name="T5" fmla="*/ 0 h 3"/>
                <a:gd name="T6" fmla="*/ 7 w 7"/>
                <a:gd name="T7" fmla="*/ 3 h 3"/>
                <a:gd name="T8" fmla="*/ 4 w 7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4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2" name="Group 1829"/>
          <p:cNvGrpSpPr>
            <a:grpSpLocks/>
          </p:cNvGrpSpPr>
          <p:nvPr/>
        </p:nvGrpSpPr>
        <p:grpSpPr bwMode="auto">
          <a:xfrm>
            <a:off x="4090812" y="2247901"/>
            <a:ext cx="11289" cy="9877"/>
            <a:chOff x="2176" y="1990"/>
            <a:chExt cx="8" cy="7"/>
          </a:xfrm>
        </p:grpSpPr>
        <p:sp>
          <p:nvSpPr>
            <p:cNvPr id="142339" name="Freeform 1827"/>
            <p:cNvSpPr>
              <a:spLocks/>
            </p:cNvSpPr>
            <p:nvPr/>
          </p:nvSpPr>
          <p:spPr bwMode="auto">
            <a:xfrm>
              <a:off x="2176" y="1990"/>
              <a:ext cx="8" cy="7"/>
            </a:xfrm>
            <a:custGeom>
              <a:avLst/>
              <a:gdLst>
                <a:gd name="T0" fmla="*/ 3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6 w 8"/>
                <a:gd name="T7" fmla="*/ 5 h 7"/>
                <a:gd name="T8" fmla="*/ 3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3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6" y="5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40" name="Freeform 1828"/>
            <p:cNvSpPr>
              <a:spLocks/>
            </p:cNvSpPr>
            <p:nvPr/>
          </p:nvSpPr>
          <p:spPr bwMode="auto">
            <a:xfrm>
              <a:off x="2176" y="1990"/>
              <a:ext cx="8" cy="7"/>
            </a:xfrm>
            <a:custGeom>
              <a:avLst/>
              <a:gdLst>
                <a:gd name="T0" fmla="*/ 3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6 w 8"/>
                <a:gd name="T7" fmla="*/ 5 h 7"/>
                <a:gd name="T8" fmla="*/ 3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3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6" y="5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3" name="Group 1832"/>
          <p:cNvGrpSpPr>
            <a:grpSpLocks/>
          </p:cNvGrpSpPr>
          <p:nvPr/>
        </p:nvGrpSpPr>
        <p:grpSpPr bwMode="auto">
          <a:xfrm>
            <a:off x="4111978" y="2252133"/>
            <a:ext cx="5644" cy="7056"/>
            <a:chOff x="2191" y="1993"/>
            <a:chExt cx="4" cy="5"/>
          </a:xfrm>
        </p:grpSpPr>
        <p:sp>
          <p:nvSpPr>
            <p:cNvPr id="142337" name="Freeform 1830"/>
            <p:cNvSpPr>
              <a:spLocks/>
            </p:cNvSpPr>
            <p:nvPr/>
          </p:nvSpPr>
          <p:spPr bwMode="auto">
            <a:xfrm>
              <a:off x="2191" y="1993"/>
              <a:ext cx="4" cy="5"/>
            </a:xfrm>
            <a:custGeom>
              <a:avLst/>
              <a:gdLst>
                <a:gd name="T0" fmla="*/ 2 w 4"/>
                <a:gd name="T1" fmla="*/ 5 h 5"/>
                <a:gd name="T2" fmla="*/ 0 w 4"/>
                <a:gd name="T3" fmla="*/ 4 h 5"/>
                <a:gd name="T4" fmla="*/ 4 w 4"/>
                <a:gd name="T5" fmla="*/ 0 h 5"/>
                <a:gd name="T6" fmla="*/ 2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2" y="5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38" name="Freeform 1831"/>
            <p:cNvSpPr>
              <a:spLocks/>
            </p:cNvSpPr>
            <p:nvPr/>
          </p:nvSpPr>
          <p:spPr bwMode="auto">
            <a:xfrm>
              <a:off x="2191" y="1993"/>
              <a:ext cx="4" cy="5"/>
            </a:xfrm>
            <a:custGeom>
              <a:avLst/>
              <a:gdLst>
                <a:gd name="T0" fmla="*/ 2 w 4"/>
                <a:gd name="T1" fmla="*/ 5 h 5"/>
                <a:gd name="T2" fmla="*/ 0 w 4"/>
                <a:gd name="T3" fmla="*/ 4 h 5"/>
                <a:gd name="T4" fmla="*/ 4 w 4"/>
                <a:gd name="T5" fmla="*/ 0 h 5"/>
                <a:gd name="T6" fmla="*/ 2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2" y="5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4" name="Group 1838"/>
          <p:cNvGrpSpPr>
            <a:grpSpLocks/>
          </p:cNvGrpSpPr>
          <p:nvPr/>
        </p:nvGrpSpPr>
        <p:grpSpPr bwMode="auto">
          <a:xfrm>
            <a:off x="6251223" y="2664178"/>
            <a:ext cx="173567" cy="134056"/>
            <a:chOff x="3707" y="2285"/>
            <a:chExt cx="123" cy="95"/>
          </a:xfrm>
        </p:grpSpPr>
        <p:sp>
          <p:nvSpPr>
            <p:cNvPr id="142335" name="Freeform 1836"/>
            <p:cNvSpPr>
              <a:spLocks/>
            </p:cNvSpPr>
            <p:nvPr/>
          </p:nvSpPr>
          <p:spPr bwMode="auto">
            <a:xfrm>
              <a:off x="3707" y="2285"/>
              <a:ext cx="123" cy="95"/>
            </a:xfrm>
            <a:custGeom>
              <a:avLst/>
              <a:gdLst>
                <a:gd name="T0" fmla="*/ 14 w 123"/>
                <a:gd name="T1" fmla="*/ 32 h 95"/>
                <a:gd name="T2" fmla="*/ 34 w 123"/>
                <a:gd name="T3" fmla="*/ 36 h 95"/>
                <a:gd name="T4" fmla="*/ 61 w 123"/>
                <a:gd name="T5" fmla="*/ 35 h 95"/>
                <a:gd name="T6" fmla="*/ 75 w 123"/>
                <a:gd name="T7" fmla="*/ 15 h 95"/>
                <a:gd name="T8" fmla="*/ 86 w 123"/>
                <a:gd name="T9" fmla="*/ 0 h 95"/>
                <a:gd name="T10" fmla="*/ 108 w 123"/>
                <a:gd name="T11" fmla="*/ 5 h 95"/>
                <a:gd name="T12" fmla="*/ 105 w 123"/>
                <a:gd name="T13" fmla="*/ 8 h 95"/>
                <a:gd name="T14" fmla="*/ 103 w 123"/>
                <a:gd name="T15" fmla="*/ 11 h 95"/>
                <a:gd name="T16" fmla="*/ 109 w 123"/>
                <a:gd name="T17" fmla="*/ 18 h 95"/>
                <a:gd name="T18" fmla="*/ 108 w 123"/>
                <a:gd name="T19" fmla="*/ 24 h 95"/>
                <a:gd name="T20" fmla="*/ 119 w 123"/>
                <a:gd name="T21" fmla="*/ 32 h 95"/>
                <a:gd name="T22" fmla="*/ 121 w 123"/>
                <a:gd name="T23" fmla="*/ 36 h 95"/>
                <a:gd name="T24" fmla="*/ 105 w 123"/>
                <a:gd name="T25" fmla="*/ 42 h 95"/>
                <a:gd name="T26" fmla="*/ 105 w 123"/>
                <a:gd name="T27" fmla="*/ 56 h 95"/>
                <a:gd name="T28" fmla="*/ 89 w 123"/>
                <a:gd name="T29" fmla="*/ 67 h 95"/>
                <a:gd name="T30" fmla="*/ 89 w 123"/>
                <a:gd name="T31" fmla="*/ 80 h 95"/>
                <a:gd name="T32" fmla="*/ 68 w 123"/>
                <a:gd name="T33" fmla="*/ 95 h 95"/>
                <a:gd name="T34" fmla="*/ 61 w 123"/>
                <a:gd name="T35" fmla="*/ 85 h 95"/>
                <a:gd name="T36" fmla="*/ 57 w 123"/>
                <a:gd name="T37" fmla="*/ 81 h 95"/>
                <a:gd name="T38" fmla="*/ 49 w 123"/>
                <a:gd name="T39" fmla="*/ 81 h 95"/>
                <a:gd name="T40" fmla="*/ 44 w 123"/>
                <a:gd name="T41" fmla="*/ 85 h 95"/>
                <a:gd name="T42" fmla="*/ 37 w 123"/>
                <a:gd name="T43" fmla="*/ 88 h 95"/>
                <a:gd name="T44" fmla="*/ 29 w 123"/>
                <a:gd name="T45" fmla="*/ 80 h 95"/>
                <a:gd name="T46" fmla="*/ 19 w 123"/>
                <a:gd name="T47" fmla="*/ 80 h 95"/>
                <a:gd name="T48" fmla="*/ 16 w 123"/>
                <a:gd name="T49" fmla="*/ 74 h 95"/>
                <a:gd name="T50" fmla="*/ 14 w 123"/>
                <a:gd name="T51" fmla="*/ 61 h 95"/>
                <a:gd name="T52" fmla="*/ 4 w 123"/>
                <a:gd name="T53" fmla="*/ 56 h 95"/>
                <a:gd name="T54" fmla="*/ 1 w 123"/>
                <a:gd name="T55" fmla="*/ 52 h 95"/>
                <a:gd name="T56" fmla="*/ 0 w 123"/>
                <a:gd name="T57" fmla="*/ 43 h 95"/>
                <a:gd name="T58" fmla="*/ 1 w 123"/>
                <a:gd name="T59" fmla="*/ 30 h 95"/>
                <a:gd name="T60" fmla="*/ 7 w 123"/>
                <a:gd name="T61" fmla="*/ 24 h 95"/>
                <a:gd name="T62" fmla="*/ 11 w 123"/>
                <a:gd name="T63" fmla="*/ 25 h 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3"/>
                <a:gd name="T97" fmla="*/ 0 h 95"/>
                <a:gd name="T98" fmla="*/ 123 w 123"/>
                <a:gd name="T99" fmla="*/ 95 h 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3" h="95">
                  <a:moveTo>
                    <a:pt x="11" y="25"/>
                  </a:moveTo>
                  <a:lnTo>
                    <a:pt x="14" y="32"/>
                  </a:lnTo>
                  <a:lnTo>
                    <a:pt x="27" y="36"/>
                  </a:lnTo>
                  <a:lnTo>
                    <a:pt x="34" y="36"/>
                  </a:lnTo>
                  <a:lnTo>
                    <a:pt x="49" y="39"/>
                  </a:lnTo>
                  <a:lnTo>
                    <a:pt x="61" y="35"/>
                  </a:lnTo>
                  <a:lnTo>
                    <a:pt x="73" y="28"/>
                  </a:lnTo>
                  <a:lnTo>
                    <a:pt x="75" y="15"/>
                  </a:lnTo>
                  <a:lnTo>
                    <a:pt x="82" y="14"/>
                  </a:lnTo>
                  <a:lnTo>
                    <a:pt x="86" y="0"/>
                  </a:lnTo>
                  <a:lnTo>
                    <a:pt x="108" y="2"/>
                  </a:lnTo>
                  <a:lnTo>
                    <a:pt x="108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3" y="11"/>
                  </a:lnTo>
                  <a:lnTo>
                    <a:pt x="108" y="14"/>
                  </a:lnTo>
                  <a:lnTo>
                    <a:pt x="109" y="18"/>
                  </a:lnTo>
                  <a:lnTo>
                    <a:pt x="109" y="19"/>
                  </a:lnTo>
                  <a:lnTo>
                    <a:pt x="108" y="24"/>
                  </a:lnTo>
                  <a:lnTo>
                    <a:pt x="112" y="25"/>
                  </a:lnTo>
                  <a:lnTo>
                    <a:pt x="119" y="32"/>
                  </a:lnTo>
                  <a:lnTo>
                    <a:pt x="123" y="35"/>
                  </a:lnTo>
                  <a:lnTo>
                    <a:pt x="121" y="36"/>
                  </a:lnTo>
                  <a:lnTo>
                    <a:pt x="109" y="39"/>
                  </a:lnTo>
                  <a:lnTo>
                    <a:pt x="105" y="42"/>
                  </a:lnTo>
                  <a:lnTo>
                    <a:pt x="103" y="50"/>
                  </a:lnTo>
                  <a:lnTo>
                    <a:pt x="105" y="56"/>
                  </a:lnTo>
                  <a:lnTo>
                    <a:pt x="97" y="63"/>
                  </a:lnTo>
                  <a:lnTo>
                    <a:pt x="89" y="67"/>
                  </a:lnTo>
                  <a:lnTo>
                    <a:pt x="91" y="69"/>
                  </a:lnTo>
                  <a:lnTo>
                    <a:pt x="89" y="80"/>
                  </a:lnTo>
                  <a:lnTo>
                    <a:pt x="85" y="88"/>
                  </a:lnTo>
                  <a:lnTo>
                    <a:pt x="68" y="95"/>
                  </a:lnTo>
                  <a:lnTo>
                    <a:pt x="66" y="85"/>
                  </a:lnTo>
                  <a:lnTo>
                    <a:pt x="61" y="85"/>
                  </a:lnTo>
                  <a:lnTo>
                    <a:pt x="57" y="88"/>
                  </a:lnTo>
                  <a:lnTo>
                    <a:pt x="57" y="81"/>
                  </a:lnTo>
                  <a:lnTo>
                    <a:pt x="56" y="84"/>
                  </a:lnTo>
                  <a:lnTo>
                    <a:pt x="49" y="81"/>
                  </a:lnTo>
                  <a:lnTo>
                    <a:pt x="48" y="84"/>
                  </a:lnTo>
                  <a:lnTo>
                    <a:pt x="44" y="85"/>
                  </a:lnTo>
                  <a:lnTo>
                    <a:pt x="41" y="84"/>
                  </a:lnTo>
                  <a:lnTo>
                    <a:pt x="37" y="88"/>
                  </a:lnTo>
                  <a:lnTo>
                    <a:pt x="34" y="81"/>
                  </a:lnTo>
                  <a:lnTo>
                    <a:pt x="29" y="80"/>
                  </a:lnTo>
                  <a:lnTo>
                    <a:pt x="22" y="81"/>
                  </a:lnTo>
                  <a:lnTo>
                    <a:pt x="19" y="80"/>
                  </a:lnTo>
                  <a:lnTo>
                    <a:pt x="16" y="81"/>
                  </a:lnTo>
                  <a:lnTo>
                    <a:pt x="16" y="74"/>
                  </a:lnTo>
                  <a:lnTo>
                    <a:pt x="16" y="69"/>
                  </a:lnTo>
                  <a:lnTo>
                    <a:pt x="14" y="61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7" y="54"/>
                  </a:lnTo>
                  <a:lnTo>
                    <a:pt x="1" y="52"/>
                  </a:lnTo>
                  <a:lnTo>
                    <a:pt x="4" y="47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36" name="Freeform 1837"/>
            <p:cNvSpPr>
              <a:spLocks/>
            </p:cNvSpPr>
            <p:nvPr/>
          </p:nvSpPr>
          <p:spPr bwMode="auto">
            <a:xfrm>
              <a:off x="3707" y="2285"/>
              <a:ext cx="123" cy="95"/>
            </a:xfrm>
            <a:custGeom>
              <a:avLst/>
              <a:gdLst>
                <a:gd name="T0" fmla="*/ 14 w 123"/>
                <a:gd name="T1" fmla="*/ 32 h 95"/>
                <a:gd name="T2" fmla="*/ 34 w 123"/>
                <a:gd name="T3" fmla="*/ 36 h 95"/>
                <a:gd name="T4" fmla="*/ 61 w 123"/>
                <a:gd name="T5" fmla="*/ 35 h 95"/>
                <a:gd name="T6" fmla="*/ 75 w 123"/>
                <a:gd name="T7" fmla="*/ 15 h 95"/>
                <a:gd name="T8" fmla="*/ 86 w 123"/>
                <a:gd name="T9" fmla="*/ 0 h 95"/>
                <a:gd name="T10" fmla="*/ 108 w 123"/>
                <a:gd name="T11" fmla="*/ 5 h 95"/>
                <a:gd name="T12" fmla="*/ 105 w 123"/>
                <a:gd name="T13" fmla="*/ 8 h 95"/>
                <a:gd name="T14" fmla="*/ 103 w 123"/>
                <a:gd name="T15" fmla="*/ 11 h 95"/>
                <a:gd name="T16" fmla="*/ 109 w 123"/>
                <a:gd name="T17" fmla="*/ 18 h 95"/>
                <a:gd name="T18" fmla="*/ 108 w 123"/>
                <a:gd name="T19" fmla="*/ 24 h 95"/>
                <a:gd name="T20" fmla="*/ 119 w 123"/>
                <a:gd name="T21" fmla="*/ 32 h 95"/>
                <a:gd name="T22" fmla="*/ 121 w 123"/>
                <a:gd name="T23" fmla="*/ 36 h 95"/>
                <a:gd name="T24" fmla="*/ 105 w 123"/>
                <a:gd name="T25" fmla="*/ 42 h 95"/>
                <a:gd name="T26" fmla="*/ 105 w 123"/>
                <a:gd name="T27" fmla="*/ 56 h 95"/>
                <a:gd name="T28" fmla="*/ 89 w 123"/>
                <a:gd name="T29" fmla="*/ 67 h 95"/>
                <a:gd name="T30" fmla="*/ 89 w 123"/>
                <a:gd name="T31" fmla="*/ 80 h 95"/>
                <a:gd name="T32" fmla="*/ 68 w 123"/>
                <a:gd name="T33" fmla="*/ 95 h 95"/>
                <a:gd name="T34" fmla="*/ 61 w 123"/>
                <a:gd name="T35" fmla="*/ 85 h 95"/>
                <a:gd name="T36" fmla="*/ 57 w 123"/>
                <a:gd name="T37" fmla="*/ 81 h 95"/>
                <a:gd name="T38" fmla="*/ 49 w 123"/>
                <a:gd name="T39" fmla="*/ 81 h 95"/>
                <a:gd name="T40" fmla="*/ 44 w 123"/>
                <a:gd name="T41" fmla="*/ 85 h 95"/>
                <a:gd name="T42" fmla="*/ 37 w 123"/>
                <a:gd name="T43" fmla="*/ 88 h 95"/>
                <a:gd name="T44" fmla="*/ 29 w 123"/>
                <a:gd name="T45" fmla="*/ 80 h 95"/>
                <a:gd name="T46" fmla="*/ 19 w 123"/>
                <a:gd name="T47" fmla="*/ 80 h 95"/>
                <a:gd name="T48" fmla="*/ 16 w 123"/>
                <a:gd name="T49" fmla="*/ 74 h 95"/>
                <a:gd name="T50" fmla="*/ 14 w 123"/>
                <a:gd name="T51" fmla="*/ 61 h 95"/>
                <a:gd name="T52" fmla="*/ 4 w 123"/>
                <a:gd name="T53" fmla="*/ 56 h 95"/>
                <a:gd name="T54" fmla="*/ 1 w 123"/>
                <a:gd name="T55" fmla="*/ 52 h 95"/>
                <a:gd name="T56" fmla="*/ 0 w 123"/>
                <a:gd name="T57" fmla="*/ 43 h 95"/>
                <a:gd name="T58" fmla="*/ 1 w 123"/>
                <a:gd name="T59" fmla="*/ 30 h 95"/>
                <a:gd name="T60" fmla="*/ 7 w 123"/>
                <a:gd name="T61" fmla="*/ 24 h 95"/>
                <a:gd name="T62" fmla="*/ 11 w 123"/>
                <a:gd name="T63" fmla="*/ 25 h 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3"/>
                <a:gd name="T97" fmla="*/ 0 h 95"/>
                <a:gd name="T98" fmla="*/ 123 w 123"/>
                <a:gd name="T99" fmla="*/ 95 h 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3" h="95">
                  <a:moveTo>
                    <a:pt x="11" y="25"/>
                  </a:moveTo>
                  <a:lnTo>
                    <a:pt x="14" y="32"/>
                  </a:lnTo>
                  <a:lnTo>
                    <a:pt x="27" y="36"/>
                  </a:lnTo>
                  <a:lnTo>
                    <a:pt x="34" y="36"/>
                  </a:lnTo>
                  <a:lnTo>
                    <a:pt x="49" y="39"/>
                  </a:lnTo>
                  <a:lnTo>
                    <a:pt x="61" y="35"/>
                  </a:lnTo>
                  <a:lnTo>
                    <a:pt x="73" y="28"/>
                  </a:lnTo>
                  <a:lnTo>
                    <a:pt x="75" y="15"/>
                  </a:lnTo>
                  <a:lnTo>
                    <a:pt x="82" y="14"/>
                  </a:lnTo>
                  <a:lnTo>
                    <a:pt x="86" y="0"/>
                  </a:lnTo>
                  <a:lnTo>
                    <a:pt x="108" y="2"/>
                  </a:lnTo>
                  <a:lnTo>
                    <a:pt x="108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3" y="11"/>
                  </a:lnTo>
                  <a:lnTo>
                    <a:pt x="108" y="14"/>
                  </a:lnTo>
                  <a:lnTo>
                    <a:pt x="109" y="18"/>
                  </a:lnTo>
                  <a:lnTo>
                    <a:pt x="109" y="19"/>
                  </a:lnTo>
                  <a:lnTo>
                    <a:pt x="108" y="24"/>
                  </a:lnTo>
                  <a:lnTo>
                    <a:pt x="112" y="25"/>
                  </a:lnTo>
                  <a:lnTo>
                    <a:pt x="119" y="32"/>
                  </a:lnTo>
                  <a:lnTo>
                    <a:pt x="123" y="35"/>
                  </a:lnTo>
                  <a:lnTo>
                    <a:pt x="121" y="36"/>
                  </a:lnTo>
                  <a:lnTo>
                    <a:pt x="109" y="39"/>
                  </a:lnTo>
                  <a:lnTo>
                    <a:pt x="105" y="42"/>
                  </a:lnTo>
                  <a:lnTo>
                    <a:pt x="103" y="50"/>
                  </a:lnTo>
                  <a:lnTo>
                    <a:pt x="105" y="56"/>
                  </a:lnTo>
                  <a:lnTo>
                    <a:pt x="97" y="63"/>
                  </a:lnTo>
                  <a:lnTo>
                    <a:pt x="89" y="67"/>
                  </a:lnTo>
                  <a:lnTo>
                    <a:pt x="91" y="69"/>
                  </a:lnTo>
                  <a:lnTo>
                    <a:pt x="89" y="80"/>
                  </a:lnTo>
                  <a:lnTo>
                    <a:pt x="85" y="88"/>
                  </a:lnTo>
                  <a:lnTo>
                    <a:pt x="68" y="95"/>
                  </a:lnTo>
                  <a:lnTo>
                    <a:pt x="66" y="85"/>
                  </a:lnTo>
                  <a:lnTo>
                    <a:pt x="61" y="85"/>
                  </a:lnTo>
                  <a:lnTo>
                    <a:pt x="57" y="88"/>
                  </a:lnTo>
                  <a:lnTo>
                    <a:pt x="57" y="81"/>
                  </a:lnTo>
                  <a:lnTo>
                    <a:pt x="56" y="84"/>
                  </a:lnTo>
                  <a:lnTo>
                    <a:pt x="49" y="81"/>
                  </a:lnTo>
                  <a:lnTo>
                    <a:pt x="48" y="84"/>
                  </a:lnTo>
                  <a:lnTo>
                    <a:pt x="44" y="85"/>
                  </a:lnTo>
                  <a:lnTo>
                    <a:pt x="41" y="84"/>
                  </a:lnTo>
                  <a:lnTo>
                    <a:pt x="37" y="88"/>
                  </a:lnTo>
                  <a:lnTo>
                    <a:pt x="34" y="81"/>
                  </a:lnTo>
                  <a:lnTo>
                    <a:pt x="29" y="80"/>
                  </a:lnTo>
                  <a:lnTo>
                    <a:pt x="22" y="81"/>
                  </a:lnTo>
                  <a:lnTo>
                    <a:pt x="19" y="80"/>
                  </a:lnTo>
                  <a:lnTo>
                    <a:pt x="16" y="81"/>
                  </a:lnTo>
                  <a:lnTo>
                    <a:pt x="16" y="74"/>
                  </a:lnTo>
                  <a:lnTo>
                    <a:pt x="16" y="69"/>
                  </a:lnTo>
                  <a:lnTo>
                    <a:pt x="14" y="61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7" y="54"/>
                  </a:lnTo>
                  <a:lnTo>
                    <a:pt x="1" y="52"/>
                  </a:lnTo>
                  <a:lnTo>
                    <a:pt x="4" y="47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5" name="Group 1841"/>
          <p:cNvGrpSpPr>
            <a:grpSpLocks/>
          </p:cNvGrpSpPr>
          <p:nvPr/>
        </p:nvGrpSpPr>
        <p:grpSpPr bwMode="auto">
          <a:xfrm>
            <a:off x="4536723" y="2678289"/>
            <a:ext cx="36689" cy="25400"/>
            <a:chOff x="2492" y="2295"/>
            <a:chExt cx="26" cy="18"/>
          </a:xfrm>
        </p:grpSpPr>
        <p:sp>
          <p:nvSpPr>
            <p:cNvPr id="142333" name="Freeform 1839"/>
            <p:cNvSpPr>
              <a:spLocks/>
            </p:cNvSpPr>
            <p:nvPr/>
          </p:nvSpPr>
          <p:spPr bwMode="auto">
            <a:xfrm>
              <a:off x="2492" y="2295"/>
              <a:ext cx="26" cy="18"/>
            </a:xfrm>
            <a:custGeom>
              <a:avLst/>
              <a:gdLst>
                <a:gd name="T0" fmla="*/ 6 w 26"/>
                <a:gd name="T1" fmla="*/ 0 h 18"/>
                <a:gd name="T2" fmla="*/ 11 w 26"/>
                <a:gd name="T3" fmla="*/ 4 h 18"/>
                <a:gd name="T4" fmla="*/ 26 w 26"/>
                <a:gd name="T5" fmla="*/ 5 h 18"/>
                <a:gd name="T6" fmla="*/ 26 w 26"/>
                <a:gd name="T7" fmla="*/ 18 h 18"/>
                <a:gd name="T8" fmla="*/ 19 w 26"/>
                <a:gd name="T9" fmla="*/ 18 h 18"/>
                <a:gd name="T10" fmla="*/ 12 w 26"/>
                <a:gd name="T11" fmla="*/ 18 h 18"/>
                <a:gd name="T12" fmla="*/ 3 w 26"/>
                <a:gd name="T13" fmla="*/ 18 h 18"/>
                <a:gd name="T14" fmla="*/ 0 w 26"/>
                <a:gd name="T15" fmla="*/ 15 h 18"/>
                <a:gd name="T16" fmla="*/ 6 w 26"/>
                <a:gd name="T17" fmla="*/ 8 h 18"/>
                <a:gd name="T18" fmla="*/ 6 w 26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6" y="0"/>
                  </a:moveTo>
                  <a:lnTo>
                    <a:pt x="11" y="4"/>
                  </a:lnTo>
                  <a:lnTo>
                    <a:pt x="26" y="5"/>
                  </a:lnTo>
                  <a:lnTo>
                    <a:pt x="26" y="18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34" name="Freeform 1840"/>
            <p:cNvSpPr>
              <a:spLocks/>
            </p:cNvSpPr>
            <p:nvPr/>
          </p:nvSpPr>
          <p:spPr bwMode="auto">
            <a:xfrm>
              <a:off x="2492" y="2295"/>
              <a:ext cx="26" cy="18"/>
            </a:xfrm>
            <a:custGeom>
              <a:avLst/>
              <a:gdLst>
                <a:gd name="T0" fmla="*/ 6 w 26"/>
                <a:gd name="T1" fmla="*/ 0 h 18"/>
                <a:gd name="T2" fmla="*/ 11 w 26"/>
                <a:gd name="T3" fmla="*/ 4 h 18"/>
                <a:gd name="T4" fmla="*/ 26 w 26"/>
                <a:gd name="T5" fmla="*/ 5 h 18"/>
                <a:gd name="T6" fmla="*/ 26 w 26"/>
                <a:gd name="T7" fmla="*/ 18 h 18"/>
                <a:gd name="T8" fmla="*/ 19 w 26"/>
                <a:gd name="T9" fmla="*/ 18 h 18"/>
                <a:gd name="T10" fmla="*/ 12 w 26"/>
                <a:gd name="T11" fmla="*/ 18 h 18"/>
                <a:gd name="T12" fmla="*/ 3 w 26"/>
                <a:gd name="T13" fmla="*/ 18 h 18"/>
                <a:gd name="T14" fmla="*/ 0 w 26"/>
                <a:gd name="T15" fmla="*/ 15 h 18"/>
                <a:gd name="T16" fmla="*/ 6 w 26"/>
                <a:gd name="T17" fmla="*/ 8 h 18"/>
                <a:gd name="T18" fmla="*/ 6 w 26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6" y="0"/>
                  </a:moveTo>
                  <a:lnTo>
                    <a:pt x="11" y="4"/>
                  </a:lnTo>
                  <a:lnTo>
                    <a:pt x="26" y="5"/>
                  </a:lnTo>
                  <a:lnTo>
                    <a:pt x="26" y="18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6" name="Group 1844"/>
          <p:cNvGrpSpPr>
            <a:grpSpLocks/>
          </p:cNvGrpSpPr>
          <p:nvPr/>
        </p:nvGrpSpPr>
        <p:grpSpPr bwMode="auto">
          <a:xfrm>
            <a:off x="4301067" y="1818923"/>
            <a:ext cx="207434" cy="176388"/>
            <a:chOff x="2325" y="1686"/>
            <a:chExt cx="147" cy="125"/>
          </a:xfrm>
        </p:grpSpPr>
        <p:sp>
          <p:nvSpPr>
            <p:cNvPr id="142331" name="Freeform 1842"/>
            <p:cNvSpPr>
              <a:spLocks/>
            </p:cNvSpPr>
            <p:nvPr/>
          </p:nvSpPr>
          <p:spPr bwMode="auto">
            <a:xfrm>
              <a:off x="2325" y="1686"/>
              <a:ext cx="147" cy="125"/>
            </a:xfrm>
            <a:custGeom>
              <a:avLst/>
              <a:gdLst>
                <a:gd name="T0" fmla="*/ 85 w 147"/>
                <a:gd name="T1" fmla="*/ 3 h 125"/>
                <a:gd name="T2" fmla="*/ 92 w 147"/>
                <a:gd name="T3" fmla="*/ 3 h 125"/>
                <a:gd name="T4" fmla="*/ 96 w 147"/>
                <a:gd name="T5" fmla="*/ 10 h 125"/>
                <a:gd name="T6" fmla="*/ 108 w 147"/>
                <a:gd name="T7" fmla="*/ 13 h 125"/>
                <a:gd name="T8" fmla="*/ 118 w 147"/>
                <a:gd name="T9" fmla="*/ 22 h 125"/>
                <a:gd name="T10" fmla="*/ 125 w 147"/>
                <a:gd name="T11" fmla="*/ 22 h 125"/>
                <a:gd name="T12" fmla="*/ 140 w 147"/>
                <a:gd name="T13" fmla="*/ 28 h 125"/>
                <a:gd name="T14" fmla="*/ 143 w 147"/>
                <a:gd name="T15" fmla="*/ 37 h 125"/>
                <a:gd name="T16" fmla="*/ 137 w 147"/>
                <a:gd name="T17" fmla="*/ 52 h 125"/>
                <a:gd name="T18" fmla="*/ 133 w 147"/>
                <a:gd name="T19" fmla="*/ 56 h 125"/>
                <a:gd name="T20" fmla="*/ 125 w 147"/>
                <a:gd name="T21" fmla="*/ 68 h 125"/>
                <a:gd name="T22" fmla="*/ 129 w 147"/>
                <a:gd name="T23" fmla="*/ 68 h 125"/>
                <a:gd name="T24" fmla="*/ 136 w 147"/>
                <a:gd name="T25" fmla="*/ 76 h 125"/>
                <a:gd name="T26" fmla="*/ 136 w 147"/>
                <a:gd name="T27" fmla="*/ 86 h 125"/>
                <a:gd name="T28" fmla="*/ 133 w 147"/>
                <a:gd name="T29" fmla="*/ 89 h 125"/>
                <a:gd name="T30" fmla="*/ 140 w 147"/>
                <a:gd name="T31" fmla="*/ 101 h 125"/>
                <a:gd name="T32" fmla="*/ 143 w 147"/>
                <a:gd name="T33" fmla="*/ 103 h 125"/>
                <a:gd name="T34" fmla="*/ 140 w 147"/>
                <a:gd name="T35" fmla="*/ 107 h 125"/>
                <a:gd name="T36" fmla="*/ 137 w 147"/>
                <a:gd name="T37" fmla="*/ 107 h 125"/>
                <a:gd name="T38" fmla="*/ 133 w 147"/>
                <a:gd name="T39" fmla="*/ 110 h 125"/>
                <a:gd name="T40" fmla="*/ 129 w 147"/>
                <a:gd name="T41" fmla="*/ 117 h 125"/>
                <a:gd name="T42" fmla="*/ 115 w 147"/>
                <a:gd name="T43" fmla="*/ 114 h 125"/>
                <a:gd name="T44" fmla="*/ 111 w 147"/>
                <a:gd name="T45" fmla="*/ 111 h 125"/>
                <a:gd name="T46" fmla="*/ 106 w 147"/>
                <a:gd name="T47" fmla="*/ 110 h 125"/>
                <a:gd name="T48" fmla="*/ 99 w 147"/>
                <a:gd name="T49" fmla="*/ 110 h 125"/>
                <a:gd name="T50" fmla="*/ 89 w 147"/>
                <a:gd name="T51" fmla="*/ 117 h 125"/>
                <a:gd name="T52" fmla="*/ 85 w 147"/>
                <a:gd name="T53" fmla="*/ 125 h 125"/>
                <a:gd name="T54" fmla="*/ 69 w 147"/>
                <a:gd name="T55" fmla="*/ 120 h 125"/>
                <a:gd name="T56" fmla="*/ 63 w 147"/>
                <a:gd name="T57" fmla="*/ 120 h 125"/>
                <a:gd name="T58" fmla="*/ 40 w 147"/>
                <a:gd name="T59" fmla="*/ 117 h 125"/>
                <a:gd name="T60" fmla="*/ 40 w 147"/>
                <a:gd name="T61" fmla="*/ 96 h 125"/>
                <a:gd name="T62" fmla="*/ 40 w 147"/>
                <a:gd name="T63" fmla="*/ 90 h 125"/>
                <a:gd name="T64" fmla="*/ 47 w 147"/>
                <a:gd name="T65" fmla="*/ 86 h 125"/>
                <a:gd name="T66" fmla="*/ 40 w 147"/>
                <a:gd name="T67" fmla="*/ 78 h 125"/>
                <a:gd name="T68" fmla="*/ 30 w 147"/>
                <a:gd name="T69" fmla="*/ 62 h 125"/>
                <a:gd name="T70" fmla="*/ 25 w 147"/>
                <a:gd name="T71" fmla="*/ 55 h 125"/>
                <a:gd name="T72" fmla="*/ 5 w 147"/>
                <a:gd name="T73" fmla="*/ 48 h 125"/>
                <a:gd name="T74" fmla="*/ 5 w 147"/>
                <a:gd name="T75" fmla="*/ 44 h 125"/>
                <a:gd name="T76" fmla="*/ 7 w 147"/>
                <a:gd name="T77" fmla="*/ 41 h 125"/>
                <a:gd name="T78" fmla="*/ 0 w 147"/>
                <a:gd name="T79" fmla="*/ 40 h 125"/>
                <a:gd name="T80" fmla="*/ 10 w 147"/>
                <a:gd name="T81" fmla="*/ 35 h 125"/>
                <a:gd name="T82" fmla="*/ 19 w 147"/>
                <a:gd name="T83" fmla="*/ 35 h 125"/>
                <a:gd name="T84" fmla="*/ 28 w 147"/>
                <a:gd name="T85" fmla="*/ 37 h 125"/>
                <a:gd name="T86" fmla="*/ 37 w 147"/>
                <a:gd name="T87" fmla="*/ 37 h 125"/>
                <a:gd name="T88" fmla="*/ 33 w 147"/>
                <a:gd name="T89" fmla="*/ 20 h 125"/>
                <a:gd name="T90" fmla="*/ 41 w 147"/>
                <a:gd name="T91" fmla="*/ 20 h 125"/>
                <a:gd name="T92" fmla="*/ 47 w 147"/>
                <a:gd name="T93" fmla="*/ 27 h 125"/>
                <a:gd name="T94" fmla="*/ 55 w 147"/>
                <a:gd name="T95" fmla="*/ 22 h 125"/>
                <a:gd name="T96" fmla="*/ 69 w 147"/>
                <a:gd name="T97" fmla="*/ 18 h 125"/>
                <a:gd name="T98" fmla="*/ 71 w 147"/>
                <a:gd name="T99" fmla="*/ 3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"/>
                <a:gd name="T151" fmla="*/ 0 h 125"/>
                <a:gd name="T152" fmla="*/ 147 w 147"/>
                <a:gd name="T153" fmla="*/ 125 h 1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" h="125">
                  <a:moveTo>
                    <a:pt x="85" y="0"/>
                  </a:moveTo>
                  <a:lnTo>
                    <a:pt x="85" y="3"/>
                  </a:lnTo>
                  <a:lnTo>
                    <a:pt x="89" y="6"/>
                  </a:lnTo>
                  <a:lnTo>
                    <a:pt x="92" y="3"/>
                  </a:lnTo>
                  <a:lnTo>
                    <a:pt x="95" y="7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08" y="13"/>
                  </a:lnTo>
                  <a:lnTo>
                    <a:pt x="111" y="20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5" y="22"/>
                  </a:lnTo>
                  <a:lnTo>
                    <a:pt x="129" y="22"/>
                  </a:lnTo>
                  <a:lnTo>
                    <a:pt x="140" y="28"/>
                  </a:lnTo>
                  <a:lnTo>
                    <a:pt x="147" y="31"/>
                  </a:lnTo>
                  <a:lnTo>
                    <a:pt x="143" y="37"/>
                  </a:lnTo>
                  <a:lnTo>
                    <a:pt x="137" y="45"/>
                  </a:lnTo>
                  <a:lnTo>
                    <a:pt x="137" y="52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29" y="61"/>
                  </a:lnTo>
                  <a:lnTo>
                    <a:pt x="125" y="68"/>
                  </a:lnTo>
                  <a:lnTo>
                    <a:pt x="125" y="69"/>
                  </a:lnTo>
                  <a:lnTo>
                    <a:pt x="129" y="68"/>
                  </a:lnTo>
                  <a:lnTo>
                    <a:pt x="133" y="72"/>
                  </a:lnTo>
                  <a:lnTo>
                    <a:pt x="136" y="76"/>
                  </a:lnTo>
                  <a:lnTo>
                    <a:pt x="133" y="76"/>
                  </a:lnTo>
                  <a:lnTo>
                    <a:pt x="136" y="86"/>
                  </a:lnTo>
                  <a:lnTo>
                    <a:pt x="131" y="86"/>
                  </a:lnTo>
                  <a:lnTo>
                    <a:pt x="133" y="89"/>
                  </a:lnTo>
                  <a:lnTo>
                    <a:pt x="136" y="100"/>
                  </a:lnTo>
                  <a:lnTo>
                    <a:pt x="140" y="101"/>
                  </a:lnTo>
                  <a:lnTo>
                    <a:pt x="145" y="101"/>
                  </a:lnTo>
                  <a:lnTo>
                    <a:pt x="143" y="103"/>
                  </a:lnTo>
                  <a:lnTo>
                    <a:pt x="143" y="106"/>
                  </a:lnTo>
                  <a:lnTo>
                    <a:pt x="140" y="107"/>
                  </a:lnTo>
                  <a:lnTo>
                    <a:pt x="137" y="106"/>
                  </a:lnTo>
                  <a:lnTo>
                    <a:pt x="137" y="107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29" y="111"/>
                  </a:lnTo>
                  <a:lnTo>
                    <a:pt x="129" y="117"/>
                  </a:lnTo>
                  <a:lnTo>
                    <a:pt x="119" y="117"/>
                  </a:lnTo>
                  <a:lnTo>
                    <a:pt x="115" y="114"/>
                  </a:lnTo>
                  <a:lnTo>
                    <a:pt x="113" y="111"/>
                  </a:lnTo>
                  <a:lnTo>
                    <a:pt x="111" y="111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1" y="110"/>
                  </a:lnTo>
                  <a:lnTo>
                    <a:pt x="99" y="110"/>
                  </a:lnTo>
                  <a:lnTo>
                    <a:pt x="96" y="111"/>
                  </a:lnTo>
                  <a:lnTo>
                    <a:pt x="89" y="117"/>
                  </a:lnTo>
                  <a:lnTo>
                    <a:pt x="89" y="123"/>
                  </a:lnTo>
                  <a:lnTo>
                    <a:pt x="85" y="125"/>
                  </a:lnTo>
                  <a:lnTo>
                    <a:pt x="78" y="123"/>
                  </a:lnTo>
                  <a:lnTo>
                    <a:pt x="69" y="120"/>
                  </a:lnTo>
                  <a:lnTo>
                    <a:pt x="63" y="118"/>
                  </a:lnTo>
                  <a:lnTo>
                    <a:pt x="63" y="120"/>
                  </a:lnTo>
                  <a:lnTo>
                    <a:pt x="55" y="120"/>
                  </a:lnTo>
                  <a:lnTo>
                    <a:pt x="40" y="117"/>
                  </a:lnTo>
                  <a:lnTo>
                    <a:pt x="35" y="110"/>
                  </a:lnTo>
                  <a:lnTo>
                    <a:pt x="40" y="96"/>
                  </a:lnTo>
                  <a:lnTo>
                    <a:pt x="41" y="93"/>
                  </a:lnTo>
                  <a:lnTo>
                    <a:pt x="40" y="90"/>
                  </a:lnTo>
                  <a:lnTo>
                    <a:pt x="41" y="80"/>
                  </a:lnTo>
                  <a:lnTo>
                    <a:pt x="47" y="86"/>
                  </a:lnTo>
                  <a:lnTo>
                    <a:pt x="44" y="80"/>
                  </a:lnTo>
                  <a:lnTo>
                    <a:pt x="40" y="78"/>
                  </a:lnTo>
                  <a:lnTo>
                    <a:pt x="40" y="72"/>
                  </a:lnTo>
                  <a:lnTo>
                    <a:pt x="30" y="62"/>
                  </a:lnTo>
                  <a:lnTo>
                    <a:pt x="30" y="56"/>
                  </a:lnTo>
                  <a:lnTo>
                    <a:pt x="25" y="55"/>
                  </a:lnTo>
                  <a:lnTo>
                    <a:pt x="19" y="52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3" y="41"/>
                  </a:lnTo>
                  <a:lnTo>
                    <a:pt x="7" y="41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3" y="37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25" y="40"/>
                  </a:lnTo>
                  <a:lnTo>
                    <a:pt x="28" y="37"/>
                  </a:lnTo>
                  <a:lnTo>
                    <a:pt x="33" y="37"/>
                  </a:lnTo>
                  <a:lnTo>
                    <a:pt x="37" y="37"/>
                  </a:lnTo>
                  <a:lnTo>
                    <a:pt x="35" y="28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47" y="27"/>
                  </a:lnTo>
                  <a:lnTo>
                    <a:pt x="52" y="27"/>
                  </a:lnTo>
                  <a:lnTo>
                    <a:pt x="55" y="22"/>
                  </a:lnTo>
                  <a:lnTo>
                    <a:pt x="59" y="20"/>
                  </a:lnTo>
                  <a:lnTo>
                    <a:pt x="69" y="18"/>
                  </a:lnTo>
                  <a:lnTo>
                    <a:pt x="71" y="13"/>
                  </a:lnTo>
                  <a:lnTo>
                    <a:pt x="71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32" name="Freeform 1843"/>
            <p:cNvSpPr>
              <a:spLocks/>
            </p:cNvSpPr>
            <p:nvPr/>
          </p:nvSpPr>
          <p:spPr bwMode="auto">
            <a:xfrm>
              <a:off x="2325" y="1686"/>
              <a:ext cx="147" cy="125"/>
            </a:xfrm>
            <a:custGeom>
              <a:avLst/>
              <a:gdLst>
                <a:gd name="T0" fmla="*/ 85 w 147"/>
                <a:gd name="T1" fmla="*/ 3 h 125"/>
                <a:gd name="T2" fmla="*/ 92 w 147"/>
                <a:gd name="T3" fmla="*/ 3 h 125"/>
                <a:gd name="T4" fmla="*/ 96 w 147"/>
                <a:gd name="T5" fmla="*/ 10 h 125"/>
                <a:gd name="T6" fmla="*/ 108 w 147"/>
                <a:gd name="T7" fmla="*/ 13 h 125"/>
                <a:gd name="T8" fmla="*/ 118 w 147"/>
                <a:gd name="T9" fmla="*/ 22 h 125"/>
                <a:gd name="T10" fmla="*/ 125 w 147"/>
                <a:gd name="T11" fmla="*/ 22 h 125"/>
                <a:gd name="T12" fmla="*/ 140 w 147"/>
                <a:gd name="T13" fmla="*/ 28 h 125"/>
                <a:gd name="T14" fmla="*/ 143 w 147"/>
                <a:gd name="T15" fmla="*/ 37 h 125"/>
                <a:gd name="T16" fmla="*/ 137 w 147"/>
                <a:gd name="T17" fmla="*/ 52 h 125"/>
                <a:gd name="T18" fmla="*/ 133 w 147"/>
                <a:gd name="T19" fmla="*/ 56 h 125"/>
                <a:gd name="T20" fmla="*/ 125 w 147"/>
                <a:gd name="T21" fmla="*/ 68 h 125"/>
                <a:gd name="T22" fmla="*/ 129 w 147"/>
                <a:gd name="T23" fmla="*/ 68 h 125"/>
                <a:gd name="T24" fmla="*/ 136 w 147"/>
                <a:gd name="T25" fmla="*/ 76 h 125"/>
                <a:gd name="T26" fmla="*/ 136 w 147"/>
                <a:gd name="T27" fmla="*/ 86 h 125"/>
                <a:gd name="T28" fmla="*/ 133 w 147"/>
                <a:gd name="T29" fmla="*/ 89 h 125"/>
                <a:gd name="T30" fmla="*/ 140 w 147"/>
                <a:gd name="T31" fmla="*/ 101 h 125"/>
                <a:gd name="T32" fmla="*/ 143 w 147"/>
                <a:gd name="T33" fmla="*/ 103 h 125"/>
                <a:gd name="T34" fmla="*/ 140 w 147"/>
                <a:gd name="T35" fmla="*/ 107 h 125"/>
                <a:gd name="T36" fmla="*/ 137 w 147"/>
                <a:gd name="T37" fmla="*/ 107 h 125"/>
                <a:gd name="T38" fmla="*/ 133 w 147"/>
                <a:gd name="T39" fmla="*/ 110 h 125"/>
                <a:gd name="T40" fmla="*/ 129 w 147"/>
                <a:gd name="T41" fmla="*/ 117 h 125"/>
                <a:gd name="T42" fmla="*/ 115 w 147"/>
                <a:gd name="T43" fmla="*/ 114 h 125"/>
                <a:gd name="T44" fmla="*/ 111 w 147"/>
                <a:gd name="T45" fmla="*/ 111 h 125"/>
                <a:gd name="T46" fmla="*/ 106 w 147"/>
                <a:gd name="T47" fmla="*/ 110 h 125"/>
                <a:gd name="T48" fmla="*/ 99 w 147"/>
                <a:gd name="T49" fmla="*/ 110 h 125"/>
                <a:gd name="T50" fmla="*/ 89 w 147"/>
                <a:gd name="T51" fmla="*/ 117 h 125"/>
                <a:gd name="T52" fmla="*/ 85 w 147"/>
                <a:gd name="T53" fmla="*/ 125 h 125"/>
                <a:gd name="T54" fmla="*/ 69 w 147"/>
                <a:gd name="T55" fmla="*/ 120 h 125"/>
                <a:gd name="T56" fmla="*/ 63 w 147"/>
                <a:gd name="T57" fmla="*/ 120 h 125"/>
                <a:gd name="T58" fmla="*/ 40 w 147"/>
                <a:gd name="T59" fmla="*/ 117 h 125"/>
                <a:gd name="T60" fmla="*/ 40 w 147"/>
                <a:gd name="T61" fmla="*/ 96 h 125"/>
                <a:gd name="T62" fmla="*/ 40 w 147"/>
                <a:gd name="T63" fmla="*/ 90 h 125"/>
                <a:gd name="T64" fmla="*/ 47 w 147"/>
                <a:gd name="T65" fmla="*/ 86 h 125"/>
                <a:gd name="T66" fmla="*/ 40 w 147"/>
                <a:gd name="T67" fmla="*/ 78 h 125"/>
                <a:gd name="T68" fmla="*/ 30 w 147"/>
                <a:gd name="T69" fmla="*/ 62 h 125"/>
                <a:gd name="T70" fmla="*/ 25 w 147"/>
                <a:gd name="T71" fmla="*/ 55 h 125"/>
                <a:gd name="T72" fmla="*/ 5 w 147"/>
                <a:gd name="T73" fmla="*/ 48 h 125"/>
                <a:gd name="T74" fmla="*/ 5 w 147"/>
                <a:gd name="T75" fmla="*/ 44 h 125"/>
                <a:gd name="T76" fmla="*/ 7 w 147"/>
                <a:gd name="T77" fmla="*/ 41 h 125"/>
                <a:gd name="T78" fmla="*/ 0 w 147"/>
                <a:gd name="T79" fmla="*/ 40 h 125"/>
                <a:gd name="T80" fmla="*/ 10 w 147"/>
                <a:gd name="T81" fmla="*/ 35 h 125"/>
                <a:gd name="T82" fmla="*/ 19 w 147"/>
                <a:gd name="T83" fmla="*/ 35 h 125"/>
                <a:gd name="T84" fmla="*/ 28 w 147"/>
                <a:gd name="T85" fmla="*/ 37 h 125"/>
                <a:gd name="T86" fmla="*/ 37 w 147"/>
                <a:gd name="T87" fmla="*/ 37 h 125"/>
                <a:gd name="T88" fmla="*/ 33 w 147"/>
                <a:gd name="T89" fmla="*/ 20 h 125"/>
                <a:gd name="T90" fmla="*/ 41 w 147"/>
                <a:gd name="T91" fmla="*/ 20 h 125"/>
                <a:gd name="T92" fmla="*/ 47 w 147"/>
                <a:gd name="T93" fmla="*/ 27 h 125"/>
                <a:gd name="T94" fmla="*/ 55 w 147"/>
                <a:gd name="T95" fmla="*/ 22 h 125"/>
                <a:gd name="T96" fmla="*/ 69 w 147"/>
                <a:gd name="T97" fmla="*/ 18 h 125"/>
                <a:gd name="T98" fmla="*/ 71 w 147"/>
                <a:gd name="T99" fmla="*/ 3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"/>
                <a:gd name="T151" fmla="*/ 0 h 125"/>
                <a:gd name="T152" fmla="*/ 147 w 147"/>
                <a:gd name="T153" fmla="*/ 125 h 1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" h="125">
                  <a:moveTo>
                    <a:pt x="85" y="0"/>
                  </a:moveTo>
                  <a:lnTo>
                    <a:pt x="85" y="3"/>
                  </a:lnTo>
                  <a:lnTo>
                    <a:pt x="89" y="6"/>
                  </a:lnTo>
                  <a:lnTo>
                    <a:pt x="92" y="3"/>
                  </a:lnTo>
                  <a:lnTo>
                    <a:pt x="95" y="7"/>
                  </a:lnTo>
                  <a:lnTo>
                    <a:pt x="96" y="10"/>
                  </a:lnTo>
                  <a:lnTo>
                    <a:pt x="106" y="18"/>
                  </a:lnTo>
                  <a:lnTo>
                    <a:pt x="108" y="13"/>
                  </a:lnTo>
                  <a:lnTo>
                    <a:pt x="111" y="20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5" y="22"/>
                  </a:lnTo>
                  <a:lnTo>
                    <a:pt x="129" y="22"/>
                  </a:lnTo>
                  <a:lnTo>
                    <a:pt x="140" y="28"/>
                  </a:lnTo>
                  <a:lnTo>
                    <a:pt x="147" y="31"/>
                  </a:lnTo>
                  <a:lnTo>
                    <a:pt x="143" y="37"/>
                  </a:lnTo>
                  <a:lnTo>
                    <a:pt x="137" y="45"/>
                  </a:lnTo>
                  <a:lnTo>
                    <a:pt x="137" y="52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29" y="61"/>
                  </a:lnTo>
                  <a:lnTo>
                    <a:pt x="125" y="68"/>
                  </a:lnTo>
                  <a:lnTo>
                    <a:pt x="125" y="69"/>
                  </a:lnTo>
                  <a:lnTo>
                    <a:pt x="129" y="68"/>
                  </a:lnTo>
                  <a:lnTo>
                    <a:pt x="133" y="72"/>
                  </a:lnTo>
                  <a:lnTo>
                    <a:pt x="136" y="76"/>
                  </a:lnTo>
                  <a:lnTo>
                    <a:pt x="133" y="76"/>
                  </a:lnTo>
                  <a:lnTo>
                    <a:pt x="136" y="86"/>
                  </a:lnTo>
                  <a:lnTo>
                    <a:pt x="131" y="86"/>
                  </a:lnTo>
                  <a:lnTo>
                    <a:pt x="133" y="89"/>
                  </a:lnTo>
                  <a:lnTo>
                    <a:pt x="136" y="100"/>
                  </a:lnTo>
                  <a:lnTo>
                    <a:pt x="140" y="101"/>
                  </a:lnTo>
                  <a:lnTo>
                    <a:pt x="145" y="101"/>
                  </a:lnTo>
                  <a:lnTo>
                    <a:pt x="143" y="103"/>
                  </a:lnTo>
                  <a:lnTo>
                    <a:pt x="143" y="106"/>
                  </a:lnTo>
                  <a:lnTo>
                    <a:pt x="140" y="107"/>
                  </a:lnTo>
                  <a:lnTo>
                    <a:pt x="137" y="106"/>
                  </a:lnTo>
                  <a:lnTo>
                    <a:pt x="137" y="107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29" y="111"/>
                  </a:lnTo>
                  <a:lnTo>
                    <a:pt x="129" y="117"/>
                  </a:lnTo>
                  <a:lnTo>
                    <a:pt x="119" y="117"/>
                  </a:lnTo>
                  <a:lnTo>
                    <a:pt x="115" y="114"/>
                  </a:lnTo>
                  <a:lnTo>
                    <a:pt x="113" y="111"/>
                  </a:lnTo>
                  <a:lnTo>
                    <a:pt x="111" y="111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1" y="110"/>
                  </a:lnTo>
                  <a:lnTo>
                    <a:pt x="99" y="110"/>
                  </a:lnTo>
                  <a:lnTo>
                    <a:pt x="96" y="111"/>
                  </a:lnTo>
                  <a:lnTo>
                    <a:pt x="89" y="117"/>
                  </a:lnTo>
                  <a:lnTo>
                    <a:pt x="89" y="123"/>
                  </a:lnTo>
                  <a:lnTo>
                    <a:pt x="85" y="125"/>
                  </a:lnTo>
                  <a:lnTo>
                    <a:pt x="78" y="123"/>
                  </a:lnTo>
                  <a:lnTo>
                    <a:pt x="69" y="120"/>
                  </a:lnTo>
                  <a:lnTo>
                    <a:pt x="63" y="118"/>
                  </a:lnTo>
                  <a:lnTo>
                    <a:pt x="63" y="120"/>
                  </a:lnTo>
                  <a:lnTo>
                    <a:pt x="55" y="120"/>
                  </a:lnTo>
                  <a:lnTo>
                    <a:pt x="40" y="117"/>
                  </a:lnTo>
                  <a:lnTo>
                    <a:pt x="35" y="110"/>
                  </a:lnTo>
                  <a:lnTo>
                    <a:pt x="40" y="96"/>
                  </a:lnTo>
                  <a:lnTo>
                    <a:pt x="41" y="93"/>
                  </a:lnTo>
                  <a:lnTo>
                    <a:pt x="40" y="90"/>
                  </a:lnTo>
                  <a:lnTo>
                    <a:pt x="41" y="80"/>
                  </a:lnTo>
                  <a:lnTo>
                    <a:pt x="47" y="86"/>
                  </a:lnTo>
                  <a:lnTo>
                    <a:pt x="44" y="80"/>
                  </a:lnTo>
                  <a:lnTo>
                    <a:pt x="40" y="78"/>
                  </a:lnTo>
                  <a:lnTo>
                    <a:pt x="40" y="72"/>
                  </a:lnTo>
                  <a:lnTo>
                    <a:pt x="30" y="62"/>
                  </a:lnTo>
                  <a:lnTo>
                    <a:pt x="30" y="56"/>
                  </a:lnTo>
                  <a:lnTo>
                    <a:pt x="25" y="55"/>
                  </a:lnTo>
                  <a:lnTo>
                    <a:pt x="19" y="52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3" y="41"/>
                  </a:lnTo>
                  <a:lnTo>
                    <a:pt x="7" y="41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3" y="37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25" y="40"/>
                  </a:lnTo>
                  <a:lnTo>
                    <a:pt x="28" y="37"/>
                  </a:lnTo>
                  <a:lnTo>
                    <a:pt x="33" y="37"/>
                  </a:lnTo>
                  <a:lnTo>
                    <a:pt x="37" y="37"/>
                  </a:lnTo>
                  <a:lnTo>
                    <a:pt x="35" y="28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47" y="27"/>
                  </a:lnTo>
                  <a:lnTo>
                    <a:pt x="52" y="27"/>
                  </a:lnTo>
                  <a:lnTo>
                    <a:pt x="55" y="22"/>
                  </a:lnTo>
                  <a:lnTo>
                    <a:pt x="59" y="20"/>
                  </a:lnTo>
                  <a:lnTo>
                    <a:pt x="69" y="18"/>
                  </a:lnTo>
                  <a:lnTo>
                    <a:pt x="71" y="13"/>
                  </a:lnTo>
                  <a:lnTo>
                    <a:pt x="71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7" name="Group 1847"/>
          <p:cNvGrpSpPr>
            <a:grpSpLocks/>
          </p:cNvGrpSpPr>
          <p:nvPr/>
        </p:nvGrpSpPr>
        <p:grpSpPr bwMode="auto">
          <a:xfrm>
            <a:off x="4284133" y="1642533"/>
            <a:ext cx="119945" cy="197556"/>
            <a:chOff x="2313" y="1561"/>
            <a:chExt cx="85" cy="140"/>
          </a:xfrm>
        </p:grpSpPr>
        <p:sp>
          <p:nvSpPr>
            <p:cNvPr id="142329" name="Freeform 1845"/>
            <p:cNvSpPr>
              <a:spLocks/>
            </p:cNvSpPr>
            <p:nvPr/>
          </p:nvSpPr>
          <p:spPr bwMode="auto">
            <a:xfrm>
              <a:off x="2313" y="1561"/>
              <a:ext cx="85" cy="140"/>
            </a:xfrm>
            <a:custGeom>
              <a:avLst/>
              <a:gdLst>
                <a:gd name="T0" fmla="*/ 3 w 85"/>
                <a:gd name="T1" fmla="*/ 137 h 140"/>
                <a:gd name="T2" fmla="*/ 17 w 85"/>
                <a:gd name="T3" fmla="*/ 123 h 140"/>
                <a:gd name="T4" fmla="*/ 30 w 85"/>
                <a:gd name="T5" fmla="*/ 122 h 140"/>
                <a:gd name="T6" fmla="*/ 29 w 85"/>
                <a:gd name="T7" fmla="*/ 119 h 140"/>
                <a:gd name="T8" fmla="*/ 17 w 85"/>
                <a:gd name="T9" fmla="*/ 113 h 140"/>
                <a:gd name="T10" fmla="*/ 11 w 85"/>
                <a:gd name="T11" fmla="*/ 112 h 140"/>
                <a:gd name="T12" fmla="*/ 22 w 85"/>
                <a:gd name="T13" fmla="*/ 96 h 140"/>
                <a:gd name="T14" fmla="*/ 14 w 85"/>
                <a:gd name="T15" fmla="*/ 96 h 140"/>
                <a:gd name="T16" fmla="*/ 26 w 85"/>
                <a:gd name="T17" fmla="*/ 91 h 140"/>
                <a:gd name="T18" fmla="*/ 33 w 85"/>
                <a:gd name="T19" fmla="*/ 85 h 140"/>
                <a:gd name="T20" fmla="*/ 33 w 85"/>
                <a:gd name="T21" fmla="*/ 77 h 140"/>
                <a:gd name="T22" fmla="*/ 29 w 85"/>
                <a:gd name="T23" fmla="*/ 68 h 140"/>
                <a:gd name="T24" fmla="*/ 33 w 85"/>
                <a:gd name="T25" fmla="*/ 63 h 140"/>
                <a:gd name="T26" fmla="*/ 22 w 85"/>
                <a:gd name="T27" fmla="*/ 64 h 140"/>
                <a:gd name="T28" fmla="*/ 11 w 85"/>
                <a:gd name="T29" fmla="*/ 64 h 140"/>
                <a:gd name="T30" fmla="*/ 14 w 85"/>
                <a:gd name="T31" fmla="*/ 51 h 140"/>
                <a:gd name="T32" fmla="*/ 8 w 85"/>
                <a:gd name="T33" fmla="*/ 47 h 140"/>
                <a:gd name="T34" fmla="*/ 5 w 85"/>
                <a:gd name="T35" fmla="*/ 49 h 140"/>
                <a:gd name="T36" fmla="*/ 11 w 85"/>
                <a:gd name="T37" fmla="*/ 35 h 140"/>
                <a:gd name="T38" fmla="*/ 0 w 85"/>
                <a:gd name="T39" fmla="*/ 32 h 140"/>
                <a:gd name="T40" fmla="*/ 8 w 85"/>
                <a:gd name="T41" fmla="*/ 23 h 140"/>
                <a:gd name="T42" fmla="*/ 5 w 85"/>
                <a:gd name="T43" fmla="*/ 15 h 140"/>
                <a:gd name="T44" fmla="*/ 11 w 85"/>
                <a:gd name="T45" fmla="*/ 8 h 140"/>
                <a:gd name="T46" fmla="*/ 14 w 85"/>
                <a:gd name="T47" fmla="*/ 0 h 140"/>
                <a:gd name="T48" fmla="*/ 33 w 85"/>
                <a:gd name="T49" fmla="*/ 0 h 140"/>
                <a:gd name="T50" fmla="*/ 23 w 85"/>
                <a:gd name="T51" fmla="*/ 12 h 140"/>
                <a:gd name="T52" fmla="*/ 22 w 85"/>
                <a:gd name="T53" fmla="*/ 19 h 140"/>
                <a:gd name="T54" fmla="*/ 44 w 85"/>
                <a:gd name="T55" fmla="*/ 18 h 140"/>
                <a:gd name="T56" fmla="*/ 41 w 85"/>
                <a:gd name="T57" fmla="*/ 28 h 140"/>
                <a:gd name="T58" fmla="*/ 37 w 85"/>
                <a:gd name="T59" fmla="*/ 40 h 140"/>
                <a:gd name="T60" fmla="*/ 29 w 85"/>
                <a:gd name="T61" fmla="*/ 45 h 140"/>
                <a:gd name="T62" fmla="*/ 48 w 85"/>
                <a:gd name="T63" fmla="*/ 56 h 140"/>
                <a:gd name="T64" fmla="*/ 64 w 85"/>
                <a:gd name="T65" fmla="*/ 75 h 140"/>
                <a:gd name="T66" fmla="*/ 64 w 85"/>
                <a:gd name="T67" fmla="*/ 84 h 140"/>
                <a:gd name="T68" fmla="*/ 67 w 85"/>
                <a:gd name="T69" fmla="*/ 95 h 140"/>
                <a:gd name="T70" fmla="*/ 71 w 85"/>
                <a:gd name="T71" fmla="*/ 96 h 140"/>
                <a:gd name="T72" fmla="*/ 85 w 85"/>
                <a:gd name="T73" fmla="*/ 101 h 140"/>
                <a:gd name="T74" fmla="*/ 77 w 85"/>
                <a:gd name="T75" fmla="*/ 113 h 140"/>
                <a:gd name="T76" fmla="*/ 71 w 85"/>
                <a:gd name="T77" fmla="*/ 119 h 140"/>
                <a:gd name="T78" fmla="*/ 77 w 85"/>
                <a:gd name="T79" fmla="*/ 126 h 140"/>
                <a:gd name="T80" fmla="*/ 60 w 85"/>
                <a:gd name="T81" fmla="*/ 126 h 140"/>
                <a:gd name="T82" fmla="*/ 44 w 85"/>
                <a:gd name="T83" fmla="*/ 129 h 140"/>
                <a:gd name="T84" fmla="*/ 29 w 85"/>
                <a:gd name="T85" fmla="*/ 130 h 140"/>
                <a:gd name="T86" fmla="*/ 19 w 85"/>
                <a:gd name="T87" fmla="*/ 135 h 1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40"/>
                <a:gd name="T134" fmla="*/ 85 w 85"/>
                <a:gd name="T135" fmla="*/ 140 h 1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40">
                  <a:moveTo>
                    <a:pt x="8" y="140"/>
                  </a:moveTo>
                  <a:lnTo>
                    <a:pt x="3" y="137"/>
                  </a:lnTo>
                  <a:lnTo>
                    <a:pt x="11" y="133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6"/>
                  </a:lnTo>
                  <a:lnTo>
                    <a:pt x="29" y="119"/>
                  </a:lnTo>
                  <a:lnTo>
                    <a:pt x="19" y="116"/>
                  </a:lnTo>
                  <a:lnTo>
                    <a:pt x="17" y="113"/>
                  </a:lnTo>
                  <a:lnTo>
                    <a:pt x="12" y="116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6"/>
                  </a:lnTo>
                  <a:lnTo>
                    <a:pt x="17" y="96"/>
                  </a:lnTo>
                  <a:lnTo>
                    <a:pt x="14" y="96"/>
                  </a:lnTo>
                  <a:lnTo>
                    <a:pt x="17" y="95"/>
                  </a:lnTo>
                  <a:lnTo>
                    <a:pt x="26" y="91"/>
                  </a:lnTo>
                  <a:lnTo>
                    <a:pt x="35" y="91"/>
                  </a:lnTo>
                  <a:lnTo>
                    <a:pt x="33" y="85"/>
                  </a:lnTo>
                  <a:lnTo>
                    <a:pt x="33" y="80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4"/>
                  </a:lnTo>
                  <a:lnTo>
                    <a:pt x="14" y="67"/>
                  </a:lnTo>
                  <a:lnTo>
                    <a:pt x="11" y="64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4" y="47"/>
                  </a:lnTo>
                  <a:lnTo>
                    <a:pt x="8" y="47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3"/>
                  </a:lnTo>
                  <a:lnTo>
                    <a:pt x="3" y="22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9"/>
                  </a:lnTo>
                  <a:lnTo>
                    <a:pt x="29" y="18"/>
                  </a:lnTo>
                  <a:lnTo>
                    <a:pt x="44" y="18"/>
                  </a:lnTo>
                  <a:lnTo>
                    <a:pt x="47" y="22"/>
                  </a:lnTo>
                  <a:lnTo>
                    <a:pt x="41" y="28"/>
                  </a:lnTo>
                  <a:lnTo>
                    <a:pt x="35" y="39"/>
                  </a:lnTo>
                  <a:lnTo>
                    <a:pt x="37" y="40"/>
                  </a:lnTo>
                  <a:lnTo>
                    <a:pt x="33" y="43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8"/>
                  </a:lnTo>
                  <a:lnTo>
                    <a:pt x="64" y="75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5"/>
                  </a:lnTo>
                  <a:lnTo>
                    <a:pt x="70" y="98"/>
                  </a:lnTo>
                  <a:lnTo>
                    <a:pt x="71" y="96"/>
                  </a:lnTo>
                  <a:lnTo>
                    <a:pt x="77" y="95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6"/>
                  </a:lnTo>
                  <a:lnTo>
                    <a:pt x="71" y="119"/>
                  </a:lnTo>
                  <a:lnTo>
                    <a:pt x="81" y="120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30" name="Freeform 1846"/>
            <p:cNvSpPr>
              <a:spLocks/>
            </p:cNvSpPr>
            <p:nvPr/>
          </p:nvSpPr>
          <p:spPr bwMode="auto">
            <a:xfrm>
              <a:off x="2313" y="1561"/>
              <a:ext cx="85" cy="140"/>
            </a:xfrm>
            <a:custGeom>
              <a:avLst/>
              <a:gdLst>
                <a:gd name="T0" fmla="*/ 3 w 85"/>
                <a:gd name="T1" fmla="*/ 137 h 140"/>
                <a:gd name="T2" fmla="*/ 17 w 85"/>
                <a:gd name="T3" fmla="*/ 123 h 140"/>
                <a:gd name="T4" fmla="*/ 30 w 85"/>
                <a:gd name="T5" fmla="*/ 122 h 140"/>
                <a:gd name="T6" fmla="*/ 29 w 85"/>
                <a:gd name="T7" fmla="*/ 119 h 140"/>
                <a:gd name="T8" fmla="*/ 17 w 85"/>
                <a:gd name="T9" fmla="*/ 113 h 140"/>
                <a:gd name="T10" fmla="*/ 11 w 85"/>
                <a:gd name="T11" fmla="*/ 112 h 140"/>
                <a:gd name="T12" fmla="*/ 22 w 85"/>
                <a:gd name="T13" fmla="*/ 96 h 140"/>
                <a:gd name="T14" fmla="*/ 14 w 85"/>
                <a:gd name="T15" fmla="*/ 96 h 140"/>
                <a:gd name="T16" fmla="*/ 26 w 85"/>
                <a:gd name="T17" fmla="*/ 91 h 140"/>
                <a:gd name="T18" fmla="*/ 33 w 85"/>
                <a:gd name="T19" fmla="*/ 85 h 140"/>
                <a:gd name="T20" fmla="*/ 33 w 85"/>
                <a:gd name="T21" fmla="*/ 77 h 140"/>
                <a:gd name="T22" fmla="*/ 29 w 85"/>
                <a:gd name="T23" fmla="*/ 68 h 140"/>
                <a:gd name="T24" fmla="*/ 33 w 85"/>
                <a:gd name="T25" fmla="*/ 63 h 140"/>
                <a:gd name="T26" fmla="*/ 22 w 85"/>
                <a:gd name="T27" fmla="*/ 64 h 140"/>
                <a:gd name="T28" fmla="*/ 11 w 85"/>
                <a:gd name="T29" fmla="*/ 64 h 140"/>
                <a:gd name="T30" fmla="*/ 14 w 85"/>
                <a:gd name="T31" fmla="*/ 51 h 140"/>
                <a:gd name="T32" fmla="*/ 8 w 85"/>
                <a:gd name="T33" fmla="*/ 47 h 140"/>
                <a:gd name="T34" fmla="*/ 5 w 85"/>
                <a:gd name="T35" fmla="*/ 49 h 140"/>
                <a:gd name="T36" fmla="*/ 11 w 85"/>
                <a:gd name="T37" fmla="*/ 35 h 140"/>
                <a:gd name="T38" fmla="*/ 0 w 85"/>
                <a:gd name="T39" fmla="*/ 32 h 140"/>
                <a:gd name="T40" fmla="*/ 8 w 85"/>
                <a:gd name="T41" fmla="*/ 23 h 140"/>
                <a:gd name="T42" fmla="*/ 5 w 85"/>
                <a:gd name="T43" fmla="*/ 15 h 140"/>
                <a:gd name="T44" fmla="*/ 11 w 85"/>
                <a:gd name="T45" fmla="*/ 8 h 140"/>
                <a:gd name="T46" fmla="*/ 14 w 85"/>
                <a:gd name="T47" fmla="*/ 0 h 140"/>
                <a:gd name="T48" fmla="*/ 33 w 85"/>
                <a:gd name="T49" fmla="*/ 0 h 140"/>
                <a:gd name="T50" fmla="*/ 23 w 85"/>
                <a:gd name="T51" fmla="*/ 12 h 140"/>
                <a:gd name="T52" fmla="*/ 22 w 85"/>
                <a:gd name="T53" fmla="*/ 19 h 140"/>
                <a:gd name="T54" fmla="*/ 44 w 85"/>
                <a:gd name="T55" fmla="*/ 18 h 140"/>
                <a:gd name="T56" fmla="*/ 41 w 85"/>
                <a:gd name="T57" fmla="*/ 28 h 140"/>
                <a:gd name="T58" fmla="*/ 37 w 85"/>
                <a:gd name="T59" fmla="*/ 40 h 140"/>
                <a:gd name="T60" fmla="*/ 29 w 85"/>
                <a:gd name="T61" fmla="*/ 45 h 140"/>
                <a:gd name="T62" fmla="*/ 48 w 85"/>
                <a:gd name="T63" fmla="*/ 56 h 140"/>
                <a:gd name="T64" fmla="*/ 64 w 85"/>
                <a:gd name="T65" fmla="*/ 75 h 140"/>
                <a:gd name="T66" fmla="*/ 64 w 85"/>
                <a:gd name="T67" fmla="*/ 84 h 140"/>
                <a:gd name="T68" fmla="*/ 67 w 85"/>
                <a:gd name="T69" fmla="*/ 95 h 140"/>
                <a:gd name="T70" fmla="*/ 71 w 85"/>
                <a:gd name="T71" fmla="*/ 96 h 140"/>
                <a:gd name="T72" fmla="*/ 85 w 85"/>
                <a:gd name="T73" fmla="*/ 101 h 140"/>
                <a:gd name="T74" fmla="*/ 77 w 85"/>
                <a:gd name="T75" fmla="*/ 113 h 140"/>
                <a:gd name="T76" fmla="*/ 71 w 85"/>
                <a:gd name="T77" fmla="*/ 119 h 140"/>
                <a:gd name="T78" fmla="*/ 77 w 85"/>
                <a:gd name="T79" fmla="*/ 126 h 140"/>
                <a:gd name="T80" fmla="*/ 60 w 85"/>
                <a:gd name="T81" fmla="*/ 126 h 140"/>
                <a:gd name="T82" fmla="*/ 44 w 85"/>
                <a:gd name="T83" fmla="*/ 129 h 140"/>
                <a:gd name="T84" fmla="*/ 29 w 85"/>
                <a:gd name="T85" fmla="*/ 130 h 140"/>
                <a:gd name="T86" fmla="*/ 19 w 85"/>
                <a:gd name="T87" fmla="*/ 135 h 1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40"/>
                <a:gd name="T134" fmla="*/ 85 w 85"/>
                <a:gd name="T135" fmla="*/ 140 h 1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40">
                  <a:moveTo>
                    <a:pt x="8" y="140"/>
                  </a:moveTo>
                  <a:lnTo>
                    <a:pt x="3" y="137"/>
                  </a:lnTo>
                  <a:lnTo>
                    <a:pt x="11" y="133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6"/>
                  </a:lnTo>
                  <a:lnTo>
                    <a:pt x="29" y="119"/>
                  </a:lnTo>
                  <a:lnTo>
                    <a:pt x="19" y="116"/>
                  </a:lnTo>
                  <a:lnTo>
                    <a:pt x="17" y="113"/>
                  </a:lnTo>
                  <a:lnTo>
                    <a:pt x="12" y="116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6"/>
                  </a:lnTo>
                  <a:lnTo>
                    <a:pt x="17" y="96"/>
                  </a:lnTo>
                  <a:lnTo>
                    <a:pt x="14" y="96"/>
                  </a:lnTo>
                  <a:lnTo>
                    <a:pt x="17" y="95"/>
                  </a:lnTo>
                  <a:lnTo>
                    <a:pt x="26" y="91"/>
                  </a:lnTo>
                  <a:lnTo>
                    <a:pt x="35" y="91"/>
                  </a:lnTo>
                  <a:lnTo>
                    <a:pt x="33" y="85"/>
                  </a:lnTo>
                  <a:lnTo>
                    <a:pt x="33" y="80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4"/>
                  </a:lnTo>
                  <a:lnTo>
                    <a:pt x="14" y="67"/>
                  </a:lnTo>
                  <a:lnTo>
                    <a:pt x="11" y="64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4" y="47"/>
                  </a:lnTo>
                  <a:lnTo>
                    <a:pt x="8" y="47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3"/>
                  </a:lnTo>
                  <a:lnTo>
                    <a:pt x="3" y="22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9"/>
                  </a:lnTo>
                  <a:lnTo>
                    <a:pt x="29" y="18"/>
                  </a:lnTo>
                  <a:lnTo>
                    <a:pt x="44" y="18"/>
                  </a:lnTo>
                  <a:lnTo>
                    <a:pt x="47" y="22"/>
                  </a:lnTo>
                  <a:lnTo>
                    <a:pt x="41" y="28"/>
                  </a:lnTo>
                  <a:lnTo>
                    <a:pt x="35" y="39"/>
                  </a:lnTo>
                  <a:lnTo>
                    <a:pt x="37" y="40"/>
                  </a:lnTo>
                  <a:lnTo>
                    <a:pt x="33" y="43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8"/>
                  </a:lnTo>
                  <a:lnTo>
                    <a:pt x="64" y="75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5"/>
                  </a:lnTo>
                  <a:lnTo>
                    <a:pt x="70" y="98"/>
                  </a:lnTo>
                  <a:lnTo>
                    <a:pt x="71" y="96"/>
                  </a:lnTo>
                  <a:lnTo>
                    <a:pt x="77" y="95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6"/>
                  </a:lnTo>
                  <a:lnTo>
                    <a:pt x="71" y="119"/>
                  </a:lnTo>
                  <a:lnTo>
                    <a:pt x="81" y="120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8" name="Group 1850"/>
          <p:cNvGrpSpPr>
            <a:grpSpLocks/>
          </p:cNvGrpSpPr>
          <p:nvPr/>
        </p:nvGrpSpPr>
        <p:grpSpPr bwMode="auto">
          <a:xfrm>
            <a:off x="4257322" y="1722968"/>
            <a:ext cx="38100" cy="29633"/>
            <a:chOff x="2294" y="1618"/>
            <a:chExt cx="27" cy="21"/>
          </a:xfrm>
        </p:grpSpPr>
        <p:sp>
          <p:nvSpPr>
            <p:cNvPr id="142327" name="Freeform 1848"/>
            <p:cNvSpPr>
              <a:spLocks/>
            </p:cNvSpPr>
            <p:nvPr/>
          </p:nvSpPr>
          <p:spPr bwMode="auto">
            <a:xfrm>
              <a:off x="2294" y="1618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7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7 h 21"/>
                <a:gd name="T28" fmla="*/ 7 w 27"/>
                <a:gd name="T29" fmla="*/ 18 h 21"/>
                <a:gd name="T30" fmla="*/ 2 w 27"/>
                <a:gd name="T31" fmla="*/ 17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7" y="18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28" name="Freeform 1849"/>
            <p:cNvSpPr>
              <a:spLocks/>
            </p:cNvSpPr>
            <p:nvPr/>
          </p:nvSpPr>
          <p:spPr bwMode="auto">
            <a:xfrm>
              <a:off x="2294" y="1618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7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7 h 21"/>
                <a:gd name="T28" fmla="*/ 7 w 27"/>
                <a:gd name="T29" fmla="*/ 18 h 21"/>
                <a:gd name="T30" fmla="*/ 2 w 27"/>
                <a:gd name="T31" fmla="*/ 17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7" y="18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69" name="Group 1853"/>
          <p:cNvGrpSpPr>
            <a:grpSpLocks/>
          </p:cNvGrpSpPr>
          <p:nvPr/>
        </p:nvGrpSpPr>
        <p:grpSpPr bwMode="auto">
          <a:xfrm>
            <a:off x="4272844" y="1649589"/>
            <a:ext cx="11289" cy="15522"/>
            <a:chOff x="2305" y="1566"/>
            <a:chExt cx="8" cy="11"/>
          </a:xfrm>
        </p:grpSpPr>
        <p:sp>
          <p:nvSpPr>
            <p:cNvPr id="142325" name="Freeform 1851"/>
            <p:cNvSpPr>
              <a:spLocks/>
            </p:cNvSpPr>
            <p:nvPr/>
          </p:nvSpPr>
          <p:spPr bwMode="auto">
            <a:xfrm>
              <a:off x="2305" y="1566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8 h 11"/>
                <a:gd name="T4" fmla="*/ 0 w 8"/>
                <a:gd name="T5" fmla="*/ 7 h 11"/>
                <a:gd name="T6" fmla="*/ 0 w 8"/>
                <a:gd name="T7" fmla="*/ 4 h 11"/>
                <a:gd name="T8" fmla="*/ 2 w 8"/>
                <a:gd name="T9" fmla="*/ 4 h 11"/>
                <a:gd name="T10" fmla="*/ 2 w 8"/>
                <a:gd name="T11" fmla="*/ 3 h 11"/>
                <a:gd name="T12" fmla="*/ 8 w 8"/>
                <a:gd name="T13" fmla="*/ 0 h 11"/>
                <a:gd name="T14" fmla="*/ 8 w 8"/>
                <a:gd name="T15" fmla="*/ 3 h 11"/>
                <a:gd name="T16" fmla="*/ 5 w 8"/>
                <a:gd name="T17" fmla="*/ 7 h 11"/>
                <a:gd name="T18" fmla="*/ 8 w 8"/>
                <a:gd name="T19" fmla="*/ 7 h 11"/>
                <a:gd name="T20" fmla="*/ 5 w 8"/>
                <a:gd name="T21" fmla="*/ 8 h 11"/>
                <a:gd name="T22" fmla="*/ 0 w 8"/>
                <a:gd name="T23" fmla="*/ 11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1"/>
                <a:gd name="T38" fmla="*/ 8 w 8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1">
                  <a:moveTo>
                    <a:pt x="0" y="11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8" y="7"/>
                  </a:lnTo>
                  <a:lnTo>
                    <a:pt x="5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26" name="Freeform 1852"/>
            <p:cNvSpPr>
              <a:spLocks/>
            </p:cNvSpPr>
            <p:nvPr/>
          </p:nvSpPr>
          <p:spPr bwMode="auto">
            <a:xfrm>
              <a:off x="2305" y="1566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8 h 11"/>
                <a:gd name="T4" fmla="*/ 0 w 8"/>
                <a:gd name="T5" fmla="*/ 7 h 11"/>
                <a:gd name="T6" fmla="*/ 0 w 8"/>
                <a:gd name="T7" fmla="*/ 4 h 11"/>
                <a:gd name="T8" fmla="*/ 2 w 8"/>
                <a:gd name="T9" fmla="*/ 4 h 11"/>
                <a:gd name="T10" fmla="*/ 2 w 8"/>
                <a:gd name="T11" fmla="*/ 3 h 11"/>
                <a:gd name="T12" fmla="*/ 8 w 8"/>
                <a:gd name="T13" fmla="*/ 0 h 11"/>
                <a:gd name="T14" fmla="*/ 8 w 8"/>
                <a:gd name="T15" fmla="*/ 3 h 11"/>
                <a:gd name="T16" fmla="*/ 5 w 8"/>
                <a:gd name="T17" fmla="*/ 7 h 11"/>
                <a:gd name="T18" fmla="*/ 8 w 8"/>
                <a:gd name="T19" fmla="*/ 7 h 11"/>
                <a:gd name="T20" fmla="*/ 5 w 8"/>
                <a:gd name="T21" fmla="*/ 8 h 11"/>
                <a:gd name="T22" fmla="*/ 0 w 8"/>
                <a:gd name="T23" fmla="*/ 11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1"/>
                <a:gd name="T38" fmla="*/ 8 w 8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1">
                  <a:moveTo>
                    <a:pt x="0" y="11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8" y="7"/>
                  </a:lnTo>
                  <a:lnTo>
                    <a:pt x="5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0" name="Group 1856"/>
          <p:cNvGrpSpPr>
            <a:grpSpLocks/>
          </p:cNvGrpSpPr>
          <p:nvPr/>
        </p:nvGrpSpPr>
        <p:grpSpPr bwMode="auto">
          <a:xfrm>
            <a:off x="4275667" y="1667933"/>
            <a:ext cx="15523" cy="11289"/>
            <a:chOff x="2307" y="1579"/>
            <a:chExt cx="11" cy="8"/>
          </a:xfrm>
        </p:grpSpPr>
        <p:sp>
          <p:nvSpPr>
            <p:cNvPr id="142323" name="Freeform 1854"/>
            <p:cNvSpPr>
              <a:spLocks/>
            </p:cNvSpPr>
            <p:nvPr/>
          </p:nvSpPr>
          <p:spPr bwMode="auto">
            <a:xfrm>
              <a:off x="2307" y="1579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4 h 8"/>
                <a:gd name="T10" fmla="*/ 0 w 11"/>
                <a:gd name="T11" fmla="*/ 4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24" name="Freeform 1855"/>
            <p:cNvSpPr>
              <a:spLocks/>
            </p:cNvSpPr>
            <p:nvPr/>
          </p:nvSpPr>
          <p:spPr bwMode="auto">
            <a:xfrm>
              <a:off x="2307" y="1579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4 h 8"/>
                <a:gd name="T10" fmla="*/ 0 w 11"/>
                <a:gd name="T11" fmla="*/ 4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1" name="Group 1859"/>
          <p:cNvGrpSpPr>
            <a:grpSpLocks/>
          </p:cNvGrpSpPr>
          <p:nvPr/>
        </p:nvGrpSpPr>
        <p:grpSpPr bwMode="auto">
          <a:xfrm>
            <a:off x="4353278" y="1595967"/>
            <a:ext cx="9877" cy="16933"/>
            <a:chOff x="2362" y="1528"/>
            <a:chExt cx="7" cy="12"/>
          </a:xfrm>
        </p:grpSpPr>
        <p:sp>
          <p:nvSpPr>
            <p:cNvPr id="142321" name="Freeform 1857"/>
            <p:cNvSpPr>
              <a:spLocks/>
            </p:cNvSpPr>
            <p:nvPr/>
          </p:nvSpPr>
          <p:spPr bwMode="auto">
            <a:xfrm>
              <a:off x="2362" y="1528"/>
              <a:ext cx="7" cy="12"/>
            </a:xfrm>
            <a:custGeom>
              <a:avLst/>
              <a:gdLst>
                <a:gd name="T0" fmla="*/ 3 w 7"/>
                <a:gd name="T1" fmla="*/ 12 h 12"/>
                <a:gd name="T2" fmla="*/ 3 w 7"/>
                <a:gd name="T3" fmla="*/ 7 h 12"/>
                <a:gd name="T4" fmla="*/ 0 w 7"/>
                <a:gd name="T5" fmla="*/ 5 h 12"/>
                <a:gd name="T6" fmla="*/ 3 w 7"/>
                <a:gd name="T7" fmla="*/ 5 h 12"/>
                <a:gd name="T8" fmla="*/ 0 w 7"/>
                <a:gd name="T9" fmla="*/ 1 h 12"/>
                <a:gd name="T10" fmla="*/ 4 w 7"/>
                <a:gd name="T11" fmla="*/ 0 h 12"/>
                <a:gd name="T12" fmla="*/ 4 w 7"/>
                <a:gd name="T13" fmla="*/ 3 h 12"/>
                <a:gd name="T14" fmla="*/ 7 w 7"/>
                <a:gd name="T15" fmla="*/ 7 h 12"/>
                <a:gd name="T16" fmla="*/ 3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3" y="12"/>
                  </a:moveTo>
                  <a:lnTo>
                    <a:pt x="3" y="7"/>
                  </a:lnTo>
                  <a:lnTo>
                    <a:pt x="0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3"/>
                  </a:lnTo>
                  <a:lnTo>
                    <a:pt x="7" y="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22" name="Freeform 1858"/>
            <p:cNvSpPr>
              <a:spLocks/>
            </p:cNvSpPr>
            <p:nvPr/>
          </p:nvSpPr>
          <p:spPr bwMode="auto">
            <a:xfrm>
              <a:off x="2362" y="1528"/>
              <a:ext cx="7" cy="12"/>
            </a:xfrm>
            <a:custGeom>
              <a:avLst/>
              <a:gdLst>
                <a:gd name="T0" fmla="*/ 3 w 7"/>
                <a:gd name="T1" fmla="*/ 12 h 12"/>
                <a:gd name="T2" fmla="*/ 3 w 7"/>
                <a:gd name="T3" fmla="*/ 7 h 12"/>
                <a:gd name="T4" fmla="*/ 0 w 7"/>
                <a:gd name="T5" fmla="*/ 5 h 12"/>
                <a:gd name="T6" fmla="*/ 3 w 7"/>
                <a:gd name="T7" fmla="*/ 5 h 12"/>
                <a:gd name="T8" fmla="*/ 0 w 7"/>
                <a:gd name="T9" fmla="*/ 1 h 12"/>
                <a:gd name="T10" fmla="*/ 4 w 7"/>
                <a:gd name="T11" fmla="*/ 0 h 12"/>
                <a:gd name="T12" fmla="*/ 4 w 7"/>
                <a:gd name="T13" fmla="*/ 3 h 12"/>
                <a:gd name="T14" fmla="*/ 7 w 7"/>
                <a:gd name="T15" fmla="*/ 7 h 12"/>
                <a:gd name="T16" fmla="*/ 3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3" y="12"/>
                  </a:moveTo>
                  <a:lnTo>
                    <a:pt x="3" y="7"/>
                  </a:lnTo>
                  <a:lnTo>
                    <a:pt x="0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3"/>
                  </a:lnTo>
                  <a:lnTo>
                    <a:pt x="7" y="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2" name="Group 1862"/>
          <p:cNvGrpSpPr>
            <a:grpSpLocks/>
          </p:cNvGrpSpPr>
          <p:nvPr/>
        </p:nvGrpSpPr>
        <p:grpSpPr bwMode="auto">
          <a:xfrm>
            <a:off x="4272844" y="1552223"/>
            <a:ext cx="11289" cy="9878"/>
            <a:chOff x="2305" y="1497"/>
            <a:chExt cx="8" cy="7"/>
          </a:xfrm>
        </p:grpSpPr>
        <p:sp>
          <p:nvSpPr>
            <p:cNvPr id="142319" name="Freeform 1860"/>
            <p:cNvSpPr>
              <a:spLocks/>
            </p:cNvSpPr>
            <p:nvPr/>
          </p:nvSpPr>
          <p:spPr bwMode="auto">
            <a:xfrm>
              <a:off x="2305" y="1497"/>
              <a:ext cx="8" cy="7"/>
            </a:xfrm>
            <a:custGeom>
              <a:avLst/>
              <a:gdLst>
                <a:gd name="T0" fmla="*/ 5 w 8"/>
                <a:gd name="T1" fmla="*/ 7 h 7"/>
                <a:gd name="T2" fmla="*/ 0 w 8"/>
                <a:gd name="T3" fmla="*/ 3 h 7"/>
                <a:gd name="T4" fmla="*/ 2 w 8"/>
                <a:gd name="T5" fmla="*/ 0 h 7"/>
                <a:gd name="T6" fmla="*/ 8 w 8"/>
                <a:gd name="T7" fmla="*/ 4 h 7"/>
                <a:gd name="T8" fmla="*/ 5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7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20" name="Freeform 1861"/>
            <p:cNvSpPr>
              <a:spLocks/>
            </p:cNvSpPr>
            <p:nvPr/>
          </p:nvSpPr>
          <p:spPr bwMode="auto">
            <a:xfrm>
              <a:off x="2305" y="1497"/>
              <a:ext cx="8" cy="7"/>
            </a:xfrm>
            <a:custGeom>
              <a:avLst/>
              <a:gdLst>
                <a:gd name="T0" fmla="*/ 5 w 8"/>
                <a:gd name="T1" fmla="*/ 7 h 7"/>
                <a:gd name="T2" fmla="*/ 0 w 8"/>
                <a:gd name="T3" fmla="*/ 3 h 7"/>
                <a:gd name="T4" fmla="*/ 2 w 8"/>
                <a:gd name="T5" fmla="*/ 0 h 7"/>
                <a:gd name="T6" fmla="*/ 8 w 8"/>
                <a:gd name="T7" fmla="*/ 4 h 7"/>
                <a:gd name="T8" fmla="*/ 5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7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3" name="Group 1865"/>
          <p:cNvGrpSpPr>
            <a:grpSpLocks/>
          </p:cNvGrpSpPr>
          <p:nvPr/>
        </p:nvGrpSpPr>
        <p:grpSpPr bwMode="auto">
          <a:xfrm>
            <a:off x="4326467" y="1629834"/>
            <a:ext cx="11289" cy="7055"/>
            <a:chOff x="2343" y="1552"/>
            <a:chExt cx="8" cy="5"/>
          </a:xfrm>
        </p:grpSpPr>
        <p:sp>
          <p:nvSpPr>
            <p:cNvPr id="142317" name="Freeform 1863"/>
            <p:cNvSpPr>
              <a:spLocks/>
            </p:cNvSpPr>
            <p:nvPr/>
          </p:nvSpPr>
          <p:spPr bwMode="auto">
            <a:xfrm>
              <a:off x="2343" y="1552"/>
              <a:ext cx="8" cy="5"/>
            </a:xfrm>
            <a:custGeom>
              <a:avLst/>
              <a:gdLst>
                <a:gd name="T0" fmla="*/ 8 w 8"/>
                <a:gd name="T1" fmla="*/ 5 h 5"/>
                <a:gd name="T2" fmla="*/ 0 w 8"/>
                <a:gd name="T3" fmla="*/ 5 h 5"/>
                <a:gd name="T4" fmla="*/ 0 w 8"/>
                <a:gd name="T5" fmla="*/ 0 h 5"/>
                <a:gd name="T6" fmla="*/ 3 w 8"/>
                <a:gd name="T7" fmla="*/ 3 h 5"/>
                <a:gd name="T8" fmla="*/ 8 w 8"/>
                <a:gd name="T9" fmla="*/ 3 h 5"/>
                <a:gd name="T10" fmla="*/ 8 w 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" y="3"/>
                  </a:lnTo>
                  <a:lnTo>
                    <a:pt x="8" y="3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18" name="Freeform 1864"/>
            <p:cNvSpPr>
              <a:spLocks/>
            </p:cNvSpPr>
            <p:nvPr/>
          </p:nvSpPr>
          <p:spPr bwMode="auto">
            <a:xfrm>
              <a:off x="2343" y="1552"/>
              <a:ext cx="8" cy="5"/>
            </a:xfrm>
            <a:custGeom>
              <a:avLst/>
              <a:gdLst>
                <a:gd name="T0" fmla="*/ 8 w 8"/>
                <a:gd name="T1" fmla="*/ 5 h 5"/>
                <a:gd name="T2" fmla="*/ 0 w 8"/>
                <a:gd name="T3" fmla="*/ 5 h 5"/>
                <a:gd name="T4" fmla="*/ 0 w 8"/>
                <a:gd name="T5" fmla="*/ 0 h 5"/>
                <a:gd name="T6" fmla="*/ 3 w 8"/>
                <a:gd name="T7" fmla="*/ 3 h 5"/>
                <a:gd name="T8" fmla="*/ 8 w 8"/>
                <a:gd name="T9" fmla="*/ 3 h 5"/>
                <a:gd name="T10" fmla="*/ 8 w 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" y="3"/>
                  </a:lnTo>
                  <a:lnTo>
                    <a:pt x="8" y="3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4" name="Group 1868"/>
          <p:cNvGrpSpPr>
            <a:grpSpLocks/>
          </p:cNvGrpSpPr>
          <p:nvPr/>
        </p:nvGrpSpPr>
        <p:grpSpPr bwMode="auto">
          <a:xfrm>
            <a:off x="4267200" y="1673578"/>
            <a:ext cx="1412" cy="7056"/>
            <a:chOff x="2301" y="1583"/>
            <a:chExt cx="1" cy="5"/>
          </a:xfrm>
        </p:grpSpPr>
        <p:sp>
          <p:nvSpPr>
            <p:cNvPr id="142315" name="Freeform 1866"/>
            <p:cNvSpPr>
              <a:spLocks/>
            </p:cNvSpPr>
            <p:nvPr/>
          </p:nvSpPr>
          <p:spPr bwMode="auto">
            <a:xfrm>
              <a:off x="2301" y="1583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1 w 1"/>
                <a:gd name="T7" fmla="*/ 1 h 5"/>
                <a:gd name="T8" fmla="*/ 1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16" name="Freeform 1867"/>
            <p:cNvSpPr>
              <a:spLocks/>
            </p:cNvSpPr>
            <p:nvPr/>
          </p:nvSpPr>
          <p:spPr bwMode="auto">
            <a:xfrm>
              <a:off x="2301" y="1583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1 w 1"/>
                <a:gd name="T7" fmla="*/ 1 h 5"/>
                <a:gd name="T8" fmla="*/ 1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5" name="Group 1871"/>
          <p:cNvGrpSpPr>
            <a:grpSpLocks/>
          </p:cNvGrpSpPr>
          <p:nvPr/>
        </p:nvGrpSpPr>
        <p:grpSpPr bwMode="auto">
          <a:xfrm>
            <a:off x="4262967" y="1667933"/>
            <a:ext cx="5644" cy="1412"/>
            <a:chOff x="2298" y="1579"/>
            <a:chExt cx="4" cy="1"/>
          </a:xfrm>
        </p:grpSpPr>
        <p:sp>
          <p:nvSpPr>
            <p:cNvPr id="142313" name="Freeform 1869"/>
            <p:cNvSpPr>
              <a:spLocks/>
            </p:cNvSpPr>
            <p:nvPr/>
          </p:nvSpPr>
          <p:spPr bwMode="auto">
            <a:xfrm>
              <a:off x="2298" y="1579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14" name="Freeform 1870"/>
            <p:cNvSpPr>
              <a:spLocks/>
            </p:cNvSpPr>
            <p:nvPr/>
          </p:nvSpPr>
          <p:spPr bwMode="auto">
            <a:xfrm>
              <a:off x="2298" y="1579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6" name="Group 1874"/>
          <p:cNvGrpSpPr>
            <a:grpSpLocks/>
          </p:cNvGrpSpPr>
          <p:nvPr/>
        </p:nvGrpSpPr>
        <p:grpSpPr bwMode="auto">
          <a:xfrm>
            <a:off x="4214990" y="1722967"/>
            <a:ext cx="70556" cy="83255"/>
            <a:chOff x="2264" y="1618"/>
            <a:chExt cx="50" cy="59"/>
          </a:xfrm>
        </p:grpSpPr>
        <p:sp>
          <p:nvSpPr>
            <p:cNvPr id="142311" name="Freeform 1872"/>
            <p:cNvSpPr>
              <a:spLocks/>
            </p:cNvSpPr>
            <p:nvPr/>
          </p:nvSpPr>
          <p:spPr bwMode="auto">
            <a:xfrm>
              <a:off x="2264" y="1618"/>
              <a:ext cx="50" cy="59"/>
            </a:xfrm>
            <a:custGeom>
              <a:avLst/>
              <a:gdLst>
                <a:gd name="T0" fmla="*/ 32 w 50"/>
                <a:gd name="T1" fmla="*/ 8 h 59"/>
                <a:gd name="T2" fmla="*/ 30 w 50"/>
                <a:gd name="T3" fmla="*/ 12 h 59"/>
                <a:gd name="T4" fmla="*/ 37 w 50"/>
                <a:gd name="T5" fmla="*/ 18 h 59"/>
                <a:gd name="T6" fmla="*/ 39 w 50"/>
                <a:gd name="T7" fmla="*/ 14 h 59"/>
                <a:gd name="T8" fmla="*/ 45 w 50"/>
                <a:gd name="T9" fmla="*/ 18 h 59"/>
                <a:gd name="T10" fmla="*/ 50 w 50"/>
                <a:gd name="T11" fmla="*/ 21 h 59"/>
                <a:gd name="T12" fmla="*/ 45 w 50"/>
                <a:gd name="T13" fmla="*/ 21 h 59"/>
                <a:gd name="T14" fmla="*/ 48 w 50"/>
                <a:gd name="T15" fmla="*/ 31 h 59"/>
                <a:gd name="T16" fmla="*/ 48 w 50"/>
                <a:gd name="T17" fmla="*/ 39 h 59"/>
                <a:gd name="T18" fmla="*/ 45 w 50"/>
                <a:gd name="T19" fmla="*/ 44 h 59"/>
                <a:gd name="T20" fmla="*/ 39 w 50"/>
                <a:gd name="T21" fmla="*/ 51 h 59"/>
                <a:gd name="T22" fmla="*/ 24 w 50"/>
                <a:gd name="T23" fmla="*/ 57 h 59"/>
                <a:gd name="T24" fmla="*/ 20 w 50"/>
                <a:gd name="T25" fmla="*/ 57 h 59"/>
                <a:gd name="T26" fmla="*/ 8 w 50"/>
                <a:gd name="T27" fmla="*/ 59 h 59"/>
                <a:gd name="T28" fmla="*/ 8 w 50"/>
                <a:gd name="T29" fmla="*/ 55 h 59"/>
                <a:gd name="T30" fmla="*/ 1 w 50"/>
                <a:gd name="T31" fmla="*/ 53 h 59"/>
                <a:gd name="T32" fmla="*/ 0 w 50"/>
                <a:gd name="T33" fmla="*/ 51 h 59"/>
                <a:gd name="T34" fmla="*/ 7 w 50"/>
                <a:gd name="T35" fmla="*/ 49 h 59"/>
                <a:gd name="T36" fmla="*/ 8 w 50"/>
                <a:gd name="T37" fmla="*/ 44 h 59"/>
                <a:gd name="T38" fmla="*/ 19 w 50"/>
                <a:gd name="T39" fmla="*/ 42 h 59"/>
                <a:gd name="T40" fmla="*/ 13 w 50"/>
                <a:gd name="T41" fmla="*/ 42 h 59"/>
                <a:gd name="T42" fmla="*/ 11 w 50"/>
                <a:gd name="T43" fmla="*/ 39 h 59"/>
                <a:gd name="T44" fmla="*/ 16 w 50"/>
                <a:gd name="T45" fmla="*/ 34 h 59"/>
                <a:gd name="T46" fmla="*/ 4 w 50"/>
                <a:gd name="T47" fmla="*/ 27 h 59"/>
                <a:gd name="T48" fmla="*/ 11 w 50"/>
                <a:gd name="T49" fmla="*/ 25 h 59"/>
                <a:gd name="T50" fmla="*/ 7 w 50"/>
                <a:gd name="T51" fmla="*/ 18 h 59"/>
                <a:gd name="T52" fmla="*/ 7 w 50"/>
                <a:gd name="T53" fmla="*/ 17 h 59"/>
                <a:gd name="T54" fmla="*/ 16 w 50"/>
                <a:gd name="T55" fmla="*/ 18 h 59"/>
                <a:gd name="T56" fmla="*/ 23 w 50"/>
                <a:gd name="T57" fmla="*/ 17 h 59"/>
                <a:gd name="T58" fmla="*/ 27 w 50"/>
                <a:gd name="T59" fmla="*/ 12 h 59"/>
                <a:gd name="T60" fmla="*/ 20 w 50"/>
                <a:gd name="T61" fmla="*/ 10 h 59"/>
                <a:gd name="T62" fmla="*/ 24 w 50"/>
                <a:gd name="T63" fmla="*/ 6 h 59"/>
                <a:gd name="T64" fmla="*/ 37 w 50"/>
                <a:gd name="T65" fmla="*/ 0 h 59"/>
                <a:gd name="T66" fmla="*/ 37 w 50"/>
                <a:gd name="T67" fmla="*/ 6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59"/>
                <a:gd name="T104" fmla="*/ 50 w 50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59">
                  <a:moveTo>
                    <a:pt x="37" y="6"/>
                  </a:moveTo>
                  <a:lnTo>
                    <a:pt x="32" y="8"/>
                  </a:lnTo>
                  <a:lnTo>
                    <a:pt x="32" y="10"/>
                  </a:lnTo>
                  <a:lnTo>
                    <a:pt x="30" y="12"/>
                  </a:lnTo>
                  <a:lnTo>
                    <a:pt x="32" y="17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5" y="21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5" y="42"/>
                  </a:lnTo>
                  <a:lnTo>
                    <a:pt x="45" y="44"/>
                  </a:lnTo>
                  <a:lnTo>
                    <a:pt x="45" y="51"/>
                  </a:lnTo>
                  <a:lnTo>
                    <a:pt x="39" y="51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0" y="57"/>
                  </a:lnTo>
                  <a:lnTo>
                    <a:pt x="13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8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7" y="51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6"/>
                  </a:lnTo>
                  <a:lnTo>
                    <a:pt x="8" y="44"/>
                  </a:lnTo>
                  <a:lnTo>
                    <a:pt x="16" y="42"/>
                  </a:lnTo>
                  <a:lnTo>
                    <a:pt x="19" y="42"/>
                  </a:lnTo>
                  <a:lnTo>
                    <a:pt x="16" y="39"/>
                  </a:lnTo>
                  <a:lnTo>
                    <a:pt x="13" y="42"/>
                  </a:lnTo>
                  <a:lnTo>
                    <a:pt x="8" y="42"/>
                  </a:lnTo>
                  <a:lnTo>
                    <a:pt x="11" y="39"/>
                  </a:lnTo>
                  <a:lnTo>
                    <a:pt x="13" y="35"/>
                  </a:lnTo>
                  <a:lnTo>
                    <a:pt x="16" y="34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7" y="18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6" y="18"/>
                  </a:lnTo>
                  <a:lnTo>
                    <a:pt x="20" y="17"/>
                  </a:lnTo>
                  <a:lnTo>
                    <a:pt x="23" y="17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32" y="1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12" name="Freeform 1873"/>
            <p:cNvSpPr>
              <a:spLocks/>
            </p:cNvSpPr>
            <p:nvPr/>
          </p:nvSpPr>
          <p:spPr bwMode="auto">
            <a:xfrm>
              <a:off x="2264" y="1618"/>
              <a:ext cx="50" cy="59"/>
            </a:xfrm>
            <a:custGeom>
              <a:avLst/>
              <a:gdLst>
                <a:gd name="T0" fmla="*/ 32 w 50"/>
                <a:gd name="T1" fmla="*/ 8 h 59"/>
                <a:gd name="T2" fmla="*/ 30 w 50"/>
                <a:gd name="T3" fmla="*/ 12 h 59"/>
                <a:gd name="T4" fmla="*/ 37 w 50"/>
                <a:gd name="T5" fmla="*/ 18 h 59"/>
                <a:gd name="T6" fmla="*/ 39 w 50"/>
                <a:gd name="T7" fmla="*/ 14 h 59"/>
                <a:gd name="T8" fmla="*/ 45 w 50"/>
                <a:gd name="T9" fmla="*/ 18 h 59"/>
                <a:gd name="T10" fmla="*/ 50 w 50"/>
                <a:gd name="T11" fmla="*/ 21 h 59"/>
                <a:gd name="T12" fmla="*/ 45 w 50"/>
                <a:gd name="T13" fmla="*/ 21 h 59"/>
                <a:gd name="T14" fmla="*/ 48 w 50"/>
                <a:gd name="T15" fmla="*/ 31 h 59"/>
                <a:gd name="T16" fmla="*/ 48 w 50"/>
                <a:gd name="T17" fmla="*/ 39 h 59"/>
                <a:gd name="T18" fmla="*/ 45 w 50"/>
                <a:gd name="T19" fmla="*/ 44 h 59"/>
                <a:gd name="T20" fmla="*/ 39 w 50"/>
                <a:gd name="T21" fmla="*/ 51 h 59"/>
                <a:gd name="T22" fmla="*/ 24 w 50"/>
                <a:gd name="T23" fmla="*/ 57 h 59"/>
                <a:gd name="T24" fmla="*/ 20 w 50"/>
                <a:gd name="T25" fmla="*/ 57 h 59"/>
                <a:gd name="T26" fmla="*/ 8 w 50"/>
                <a:gd name="T27" fmla="*/ 59 h 59"/>
                <a:gd name="T28" fmla="*/ 8 w 50"/>
                <a:gd name="T29" fmla="*/ 55 h 59"/>
                <a:gd name="T30" fmla="*/ 1 w 50"/>
                <a:gd name="T31" fmla="*/ 53 h 59"/>
                <a:gd name="T32" fmla="*/ 0 w 50"/>
                <a:gd name="T33" fmla="*/ 51 h 59"/>
                <a:gd name="T34" fmla="*/ 7 w 50"/>
                <a:gd name="T35" fmla="*/ 49 h 59"/>
                <a:gd name="T36" fmla="*/ 8 w 50"/>
                <a:gd name="T37" fmla="*/ 44 h 59"/>
                <a:gd name="T38" fmla="*/ 19 w 50"/>
                <a:gd name="T39" fmla="*/ 42 h 59"/>
                <a:gd name="T40" fmla="*/ 13 w 50"/>
                <a:gd name="T41" fmla="*/ 42 h 59"/>
                <a:gd name="T42" fmla="*/ 11 w 50"/>
                <a:gd name="T43" fmla="*/ 39 h 59"/>
                <a:gd name="T44" fmla="*/ 16 w 50"/>
                <a:gd name="T45" fmla="*/ 34 h 59"/>
                <a:gd name="T46" fmla="*/ 4 w 50"/>
                <a:gd name="T47" fmla="*/ 27 h 59"/>
                <a:gd name="T48" fmla="*/ 11 w 50"/>
                <a:gd name="T49" fmla="*/ 25 h 59"/>
                <a:gd name="T50" fmla="*/ 7 w 50"/>
                <a:gd name="T51" fmla="*/ 18 h 59"/>
                <a:gd name="T52" fmla="*/ 7 w 50"/>
                <a:gd name="T53" fmla="*/ 17 h 59"/>
                <a:gd name="T54" fmla="*/ 16 w 50"/>
                <a:gd name="T55" fmla="*/ 18 h 59"/>
                <a:gd name="T56" fmla="*/ 23 w 50"/>
                <a:gd name="T57" fmla="*/ 17 h 59"/>
                <a:gd name="T58" fmla="*/ 27 w 50"/>
                <a:gd name="T59" fmla="*/ 12 h 59"/>
                <a:gd name="T60" fmla="*/ 20 w 50"/>
                <a:gd name="T61" fmla="*/ 10 h 59"/>
                <a:gd name="T62" fmla="*/ 24 w 50"/>
                <a:gd name="T63" fmla="*/ 6 h 59"/>
                <a:gd name="T64" fmla="*/ 37 w 50"/>
                <a:gd name="T65" fmla="*/ 0 h 59"/>
                <a:gd name="T66" fmla="*/ 37 w 50"/>
                <a:gd name="T67" fmla="*/ 6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59"/>
                <a:gd name="T104" fmla="*/ 50 w 50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59">
                  <a:moveTo>
                    <a:pt x="37" y="6"/>
                  </a:moveTo>
                  <a:lnTo>
                    <a:pt x="32" y="8"/>
                  </a:lnTo>
                  <a:lnTo>
                    <a:pt x="32" y="10"/>
                  </a:lnTo>
                  <a:lnTo>
                    <a:pt x="30" y="12"/>
                  </a:lnTo>
                  <a:lnTo>
                    <a:pt x="32" y="17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5" y="21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5" y="42"/>
                  </a:lnTo>
                  <a:lnTo>
                    <a:pt x="45" y="44"/>
                  </a:lnTo>
                  <a:lnTo>
                    <a:pt x="45" y="51"/>
                  </a:lnTo>
                  <a:lnTo>
                    <a:pt x="39" y="51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0" y="57"/>
                  </a:lnTo>
                  <a:lnTo>
                    <a:pt x="13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8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7" y="51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6"/>
                  </a:lnTo>
                  <a:lnTo>
                    <a:pt x="8" y="44"/>
                  </a:lnTo>
                  <a:lnTo>
                    <a:pt x="16" y="42"/>
                  </a:lnTo>
                  <a:lnTo>
                    <a:pt x="19" y="42"/>
                  </a:lnTo>
                  <a:lnTo>
                    <a:pt x="16" y="39"/>
                  </a:lnTo>
                  <a:lnTo>
                    <a:pt x="13" y="42"/>
                  </a:lnTo>
                  <a:lnTo>
                    <a:pt x="8" y="42"/>
                  </a:lnTo>
                  <a:lnTo>
                    <a:pt x="11" y="39"/>
                  </a:lnTo>
                  <a:lnTo>
                    <a:pt x="13" y="35"/>
                  </a:lnTo>
                  <a:lnTo>
                    <a:pt x="16" y="34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7" y="18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6" y="18"/>
                  </a:lnTo>
                  <a:lnTo>
                    <a:pt x="20" y="17"/>
                  </a:lnTo>
                  <a:lnTo>
                    <a:pt x="23" y="17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32" y="1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7" name="Group 1877"/>
          <p:cNvGrpSpPr>
            <a:grpSpLocks/>
          </p:cNvGrpSpPr>
          <p:nvPr/>
        </p:nvGrpSpPr>
        <p:grpSpPr bwMode="auto">
          <a:xfrm>
            <a:off x="4284133" y="1642533"/>
            <a:ext cx="119945" cy="197556"/>
            <a:chOff x="2313" y="1561"/>
            <a:chExt cx="85" cy="140"/>
          </a:xfrm>
        </p:grpSpPr>
        <p:sp>
          <p:nvSpPr>
            <p:cNvPr id="142309" name="Freeform 1875"/>
            <p:cNvSpPr>
              <a:spLocks/>
            </p:cNvSpPr>
            <p:nvPr/>
          </p:nvSpPr>
          <p:spPr bwMode="auto">
            <a:xfrm>
              <a:off x="2313" y="1561"/>
              <a:ext cx="85" cy="140"/>
            </a:xfrm>
            <a:custGeom>
              <a:avLst/>
              <a:gdLst>
                <a:gd name="T0" fmla="*/ 3 w 85"/>
                <a:gd name="T1" fmla="*/ 137 h 140"/>
                <a:gd name="T2" fmla="*/ 17 w 85"/>
                <a:gd name="T3" fmla="*/ 123 h 140"/>
                <a:gd name="T4" fmla="*/ 30 w 85"/>
                <a:gd name="T5" fmla="*/ 122 h 140"/>
                <a:gd name="T6" fmla="*/ 29 w 85"/>
                <a:gd name="T7" fmla="*/ 119 h 140"/>
                <a:gd name="T8" fmla="*/ 17 w 85"/>
                <a:gd name="T9" fmla="*/ 113 h 140"/>
                <a:gd name="T10" fmla="*/ 11 w 85"/>
                <a:gd name="T11" fmla="*/ 112 h 140"/>
                <a:gd name="T12" fmla="*/ 22 w 85"/>
                <a:gd name="T13" fmla="*/ 96 h 140"/>
                <a:gd name="T14" fmla="*/ 14 w 85"/>
                <a:gd name="T15" fmla="*/ 96 h 140"/>
                <a:gd name="T16" fmla="*/ 26 w 85"/>
                <a:gd name="T17" fmla="*/ 91 h 140"/>
                <a:gd name="T18" fmla="*/ 33 w 85"/>
                <a:gd name="T19" fmla="*/ 85 h 140"/>
                <a:gd name="T20" fmla="*/ 33 w 85"/>
                <a:gd name="T21" fmla="*/ 77 h 140"/>
                <a:gd name="T22" fmla="*/ 29 w 85"/>
                <a:gd name="T23" fmla="*/ 68 h 140"/>
                <a:gd name="T24" fmla="*/ 33 w 85"/>
                <a:gd name="T25" fmla="*/ 63 h 140"/>
                <a:gd name="T26" fmla="*/ 22 w 85"/>
                <a:gd name="T27" fmla="*/ 64 h 140"/>
                <a:gd name="T28" fmla="*/ 11 w 85"/>
                <a:gd name="T29" fmla="*/ 64 h 140"/>
                <a:gd name="T30" fmla="*/ 14 w 85"/>
                <a:gd name="T31" fmla="*/ 51 h 140"/>
                <a:gd name="T32" fmla="*/ 8 w 85"/>
                <a:gd name="T33" fmla="*/ 47 h 140"/>
                <a:gd name="T34" fmla="*/ 5 w 85"/>
                <a:gd name="T35" fmla="*/ 49 h 140"/>
                <a:gd name="T36" fmla="*/ 11 w 85"/>
                <a:gd name="T37" fmla="*/ 35 h 140"/>
                <a:gd name="T38" fmla="*/ 0 w 85"/>
                <a:gd name="T39" fmla="*/ 32 h 140"/>
                <a:gd name="T40" fmla="*/ 8 w 85"/>
                <a:gd name="T41" fmla="*/ 23 h 140"/>
                <a:gd name="T42" fmla="*/ 5 w 85"/>
                <a:gd name="T43" fmla="*/ 15 h 140"/>
                <a:gd name="T44" fmla="*/ 11 w 85"/>
                <a:gd name="T45" fmla="*/ 8 h 140"/>
                <a:gd name="T46" fmla="*/ 14 w 85"/>
                <a:gd name="T47" fmla="*/ 0 h 140"/>
                <a:gd name="T48" fmla="*/ 33 w 85"/>
                <a:gd name="T49" fmla="*/ 0 h 140"/>
                <a:gd name="T50" fmla="*/ 23 w 85"/>
                <a:gd name="T51" fmla="*/ 12 h 140"/>
                <a:gd name="T52" fmla="*/ 22 w 85"/>
                <a:gd name="T53" fmla="*/ 19 h 140"/>
                <a:gd name="T54" fmla="*/ 44 w 85"/>
                <a:gd name="T55" fmla="*/ 18 h 140"/>
                <a:gd name="T56" fmla="*/ 41 w 85"/>
                <a:gd name="T57" fmla="*/ 28 h 140"/>
                <a:gd name="T58" fmla="*/ 37 w 85"/>
                <a:gd name="T59" fmla="*/ 40 h 140"/>
                <a:gd name="T60" fmla="*/ 29 w 85"/>
                <a:gd name="T61" fmla="*/ 45 h 140"/>
                <a:gd name="T62" fmla="*/ 48 w 85"/>
                <a:gd name="T63" fmla="*/ 56 h 140"/>
                <a:gd name="T64" fmla="*/ 64 w 85"/>
                <a:gd name="T65" fmla="*/ 75 h 140"/>
                <a:gd name="T66" fmla="*/ 64 w 85"/>
                <a:gd name="T67" fmla="*/ 84 h 140"/>
                <a:gd name="T68" fmla="*/ 67 w 85"/>
                <a:gd name="T69" fmla="*/ 95 h 140"/>
                <a:gd name="T70" fmla="*/ 71 w 85"/>
                <a:gd name="T71" fmla="*/ 96 h 140"/>
                <a:gd name="T72" fmla="*/ 85 w 85"/>
                <a:gd name="T73" fmla="*/ 101 h 140"/>
                <a:gd name="T74" fmla="*/ 77 w 85"/>
                <a:gd name="T75" fmla="*/ 113 h 140"/>
                <a:gd name="T76" fmla="*/ 71 w 85"/>
                <a:gd name="T77" fmla="*/ 119 h 140"/>
                <a:gd name="T78" fmla="*/ 77 w 85"/>
                <a:gd name="T79" fmla="*/ 126 h 140"/>
                <a:gd name="T80" fmla="*/ 60 w 85"/>
                <a:gd name="T81" fmla="*/ 126 h 140"/>
                <a:gd name="T82" fmla="*/ 44 w 85"/>
                <a:gd name="T83" fmla="*/ 129 h 140"/>
                <a:gd name="T84" fmla="*/ 29 w 85"/>
                <a:gd name="T85" fmla="*/ 130 h 140"/>
                <a:gd name="T86" fmla="*/ 19 w 85"/>
                <a:gd name="T87" fmla="*/ 135 h 1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40"/>
                <a:gd name="T134" fmla="*/ 85 w 85"/>
                <a:gd name="T135" fmla="*/ 140 h 1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40">
                  <a:moveTo>
                    <a:pt x="8" y="140"/>
                  </a:moveTo>
                  <a:lnTo>
                    <a:pt x="3" y="137"/>
                  </a:lnTo>
                  <a:lnTo>
                    <a:pt x="11" y="133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6"/>
                  </a:lnTo>
                  <a:lnTo>
                    <a:pt x="29" y="119"/>
                  </a:lnTo>
                  <a:lnTo>
                    <a:pt x="19" y="116"/>
                  </a:lnTo>
                  <a:lnTo>
                    <a:pt x="17" y="113"/>
                  </a:lnTo>
                  <a:lnTo>
                    <a:pt x="12" y="116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6"/>
                  </a:lnTo>
                  <a:lnTo>
                    <a:pt x="17" y="96"/>
                  </a:lnTo>
                  <a:lnTo>
                    <a:pt x="14" y="96"/>
                  </a:lnTo>
                  <a:lnTo>
                    <a:pt x="17" y="95"/>
                  </a:lnTo>
                  <a:lnTo>
                    <a:pt x="26" y="91"/>
                  </a:lnTo>
                  <a:lnTo>
                    <a:pt x="35" y="91"/>
                  </a:lnTo>
                  <a:lnTo>
                    <a:pt x="33" y="85"/>
                  </a:lnTo>
                  <a:lnTo>
                    <a:pt x="33" y="80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4"/>
                  </a:lnTo>
                  <a:lnTo>
                    <a:pt x="14" y="67"/>
                  </a:lnTo>
                  <a:lnTo>
                    <a:pt x="11" y="64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4" y="47"/>
                  </a:lnTo>
                  <a:lnTo>
                    <a:pt x="8" y="47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3"/>
                  </a:lnTo>
                  <a:lnTo>
                    <a:pt x="3" y="22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9"/>
                  </a:lnTo>
                  <a:lnTo>
                    <a:pt x="29" y="18"/>
                  </a:lnTo>
                  <a:lnTo>
                    <a:pt x="44" y="18"/>
                  </a:lnTo>
                  <a:lnTo>
                    <a:pt x="47" y="22"/>
                  </a:lnTo>
                  <a:lnTo>
                    <a:pt x="41" y="28"/>
                  </a:lnTo>
                  <a:lnTo>
                    <a:pt x="35" y="39"/>
                  </a:lnTo>
                  <a:lnTo>
                    <a:pt x="37" y="40"/>
                  </a:lnTo>
                  <a:lnTo>
                    <a:pt x="33" y="43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8"/>
                  </a:lnTo>
                  <a:lnTo>
                    <a:pt x="64" y="75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5"/>
                  </a:lnTo>
                  <a:lnTo>
                    <a:pt x="70" y="98"/>
                  </a:lnTo>
                  <a:lnTo>
                    <a:pt x="71" y="96"/>
                  </a:lnTo>
                  <a:lnTo>
                    <a:pt x="77" y="95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6"/>
                  </a:lnTo>
                  <a:lnTo>
                    <a:pt x="71" y="119"/>
                  </a:lnTo>
                  <a:lnTo>
                    <a:pt x="81" y="120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10" name="Freeform 1876"/>
            <p:cNvSpPr>
              <a:spLocks/>
            </p:cNvSpPr>
            <p:nvPr/>
          </p:nvSpPr>
          <p:spPr bwMode="auto">
            <a:xfrm>
              <a:off x="2313" y="1561"/>
              <a:ext cx="85" cy="140"/>
            </a:xfrm>
            <a:custGeom>
              <a:avLst/>
              <a:gdLst>
                <a:gd name="T0" fmla="*/ 3 w 85"/>
                <a:gd name="T1" fmla="*/ 137 h 140"/>
                <a:gd name="T2" fmla="*/ 17 w 85"/>
                <a:gd name="T3" fmla="*/ 123 h 140"/>
                <a:gd name="T4" fmla="*/ 30 w 85"/>
                <a:gd name="T5" fmla="*/ 122 h 140"/>
                <a:gd name="T6" fmla="*/ 29 w 85"/>
                <a:gd name="T7" fmla="*/ 119 h 140"/>
                <a:gd name="T8" fmla="*/ 17 w 85"/>
                <a:gd name="T9" fmla="*/ 113 h 140"/>
                <a:gd name="T10" fmla="*/ 11 w 85"/>
                <a:gd name="T11" fmla="*/ 112 h 140"/>
                <a:gd name="T12" fmla="*/ 22 w 85"/>
                <a:gd name="T13" fmla="*/ 96 h 140"/>
                <a:gd name="T14" fmla="*/ 14 w 85"/>
                <a:gd name="T15" fmla="*/ 96 h 140"/>
                <a:gd name="T16" fmla="*/ 26 w 85"/>
                <a:gd name="T17" fmla="*/ 91 h 140"/>
                <a:gd name="T18" fmla="*/ 33 w 85"/>
                <a:gd name="T19" fmla="*/ 85 h 140"/>
                <a:gd name="T20" fmla="*/ 33 w 85"/>
                <a:gd name="T21" fmla="*/ 77 h 140"/>
                <a:gd name="T22" fmla="*/ 29 w 85"/>
                <a:gd name="T23" fmla="*/ 68 h 140"/>
                <a:gd name="T24" fmla="*/ 33 w 85"/>
                <a:gd name="T25" fmla="*/ 63 h 140"/>
                <a:gd name="T26" fmla="*/ 22 w 85"/>
                <a:gd name="T27" fmla="*/ 64 h 140"/>
                <a:gd name="T28" fmla="*/ 11 w 85"/>
                <a:gd name="T29" fmla="*/ 64 h 140"/>
                <a:gd name="T30" fmla="*/ 14 w 85"/>
                <a:gd name="T31" fmla="*/ 51 h 140"/>
                <a:gd name="T32" fmla="*/ 8 w 85"/>
                <a:gd name="T33" fmla="*/ 47 h 140"/>
                <a:gd name="T34" fmla="*/ 5 w 85"/>
                <a:gd name="T35" fmla="*/ 49 h 140"/>
                <a:gd name="T36" fmla="*/ 11 w 85"/>
                <a:gd name="T37" fmla="*/ 35 h 140"/>
                <a:gd name="T38" fmla="*/ 0 w 85"/>
                <a:gd name="T39" fmla="*/ 32 h 140"/>
                <a:gd name="T40" fmla="*/ 8 w 85"/>
                <a:gd name="T41" fmla="*/ 23 h 140"/>
                <a:gd name="T42" fmla="*/ 5 w 85"/>
                <a:gd name="T43" fmla="*/ 15 h 140"/>
                <a:gd name="T44" fmla="*/ 11 w 85"/>
                <a:gd name="T45" fmla="*/ 8 h 140"/>
                <a:gd name="T46" fmla="*/ 14 w 85"/>
                <a:gd name="T47" fmla="*/ 0 h 140"/>
                <a:gd name="T48" fmla="*/ 33 w 85"/>
                <a:gd name="T49" fmla="*/ 0 h 140"/>
                <a:gd name="T50" fmla="*/ 23 w 85"/>
                <a:gd name="T51" fmla="*/ 12 h 140"/>
                <a:gd name="T52" fmla="*/ 22 w 85"/>
                <a:gd name="T53" fmla="*/ 19 h 140"/>
                <a:gd name="T54" fmla="*/ 44 w 85"/>
                <a:gd name="T55" fmla="*/ 18 h 140"/>
                <a:gd name="T56" fmla="*/ 41 w 85"/>
                <a:gd name="T57" fmla="*/ 28 h 140"/>
                <a:gd name="T58" fmla="*/ 37 w 85"/>
                <a:gd name="T59" fmla="*/ 40 h 140"/>
                <a:gd name="T60" fmla="*/ 29 w 85"/>
                <a:gd name="T61" fmla="*/ 45 h 140"/>
                <a:gd name="T62" fmla="*/ 48 w 85"/>
                <a:gd name="T63" fmla="*/ 56 h 140"/>
                <a:gd name="T64" fmla="*/ 64 w 85"/>
                <a:gd name="T65" fmla="*/ 75 h 140"/>
                <a:gd name="T66" fmla="*/ 64 w 85"/>
                <a:gd name="T67" fmla="*/ 84 h 140"/>
                <a:gd name="T68" fmla="*/ 67 w 85"/>
                <a:gd name="T69" fmla="*/ 95 h 140"/>
                <a:gd name="T70" fmla="*/ 71 w 85"/>
                <a:gd name="T71" fmla="*/ 96 h 140"/>
                <a:gd name="T72" fmla="*/ 85 w 85"/>
                <a:gd name="T73" fmla="*/ 101 h 140"/>
                <a:gd name="T74" fmla="*/ 77 w 85"/>
                <a:gd name="T75" fmla="*/ 113 h 140"/>
                <a:gd name="T76" fmla="*/ 71 w 85"/>
                <a:gd name="T77" fmla="*/ 119 h 140"/>
                <a:gd name="T78" fmla="*/ 77 w 85"/>
                <a:gd name="T79" fmla="*/ 126 h 140"/>
                <a:gd name="T80" fmla="*/ 60 w 85"/>
                <a:gd name="T81" fmla="*/ 126 h 140"/>
                <a:gd name="T82" fmla="*/ 44 w 85"/>
                <a:gd name="T83" fmla="*/ 129 h 140"/>
                <a:gd name="T84" fmla="*/ 29 w 85"/>
                <a:gd name="T85" fmla="*/ 130 h 140"/>
                <a:gd name="T86" fmla="*/ 19 w 85"/>
                <a:gd name="T87" fmla="*/ 135 h 1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140"/>
                <a:gd name="T134" fmla="*/ 85 w 85"/>
                <a:gd name="T135" fmla="*/ 140 h 1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140">
                  <a:moveTo>
                    <a:pt x="8" y="140"/>
                  </a:moveTo>
                  <a:lnTo>
                    <a:pt x="3" y="137"/>
                  </a:lnTo>
                  <a:lnTo>
                    <a:pt x="11" y="133"/>
                  </a:lnTo>
                  <a:lnTo>
                    <a:pt x="17" y="123"/>
                  </a:lnTo>
                  <a:lnTo>
                    <a:pt x="22" y="122"/>
                  </a:lnTo>
                  <a:lnTo>
                    <a:pt x="30" y="122"/>
                  </a:lnTo>
                  <a:lnTo>
                    <a:pt x="35" y="116"/>
                  </a:lnTo>
                  <a:lnTo>
                    <a:pt x="29" y="119"/>
                  </a:lnTo>
                  <a:lnTo>
                    <a:pt x="19" y="116"/>
                  </a:lnTo>
                  <a:lnTo>
                    <a:pt x="17" y="113"/>
                  </a:lnTo>
                  <a:lnTo>
                    <a:pt x="12" y="116"/>
                  </a:lnTo>
                  <a:lnTo>
                    <a:pt x="11" y="112"/>
                  </a:lnTo>
                  <a:lnTo>
                    <a:pt x="22" y="102"/>
                  </a:lnTo>
                  <a:lnTo>
                    <a:pt x="22" y="96"/>
                  </a:lnTo>
                  <a:lnTo>
                    <a:pt x="17" y="96"/>
                  </a:lnTo>
                  <a:lnTo>
                    <a:pt x="14" y="96"/>
                  </a:lnTo>
                  <a:lnTo>
                    <a:pt x="17" y="95"/>
                  </a:lnTo>
                  <a:lnTo>
                    <a:pt x="26" y="91"/>
                  </a:lnTo>
                  <a:lnTo>
                    <a:pt x="35" y="91"/>
                  </a:lnTo>
                  <a:lnTo>
                    <a:pt x="33" y="85"/>
                  </a:lnTo>
                  <a:lnTo>
                    <a:pt x="33" y="80"/>
                  </a:lnTo>
                  <a:lnTo>
                    <a:pt x="33" y="77"/>
                  </a:lnTo>
                  <a:lnTo>
                    <a:pt x="30" y="77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2" y="64"/>
                  </a:lnTo>
                  <a:lnTo>
                    <a:pt x="14" y="67"/>
                  </a:lnTo>
                  <a:lnTo>
                    <a:pt x="11" y="64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4" y="47"/>
                  </a:lnTo>
                  <a:lnTo>
                    <a:pt x="8" y="47"/>
                  </a:lnTo>
                  <a:lnTo>
                    <a:pt x="5" y="56"/>
                  </a:lnTo>
                  <a:lnTo>
                    <a:pt x="5" y="49"/>
                  </a:lnTo>
                  <a:lnTo>
                    <a:pt x="5" y="40"/>
                  </a:lnTo>
                  <a:lnTo>
                    <a:pt x="11" y="35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5" y="28"/>
                  </a:lnTo>
                  <a:lnTo>
                    <a:pt x="8" y="23"/>
                  </a:lnTo>
                  <a:lnTo>
                    <a:pt x="3" y="22"/>
                  </a:lnTo>
                  <a:lnTo>
                    <a:pt x="5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2" y="19"/>
                  </a:lnTo>
                  <a:lnTo>
                    <a:pt x="29" y="18"/>
                  </a:lnTo>
                  <a:lnTo>
                    <a:pt x="44" y="18"/>
                  </a:lnTo>
                  <a:lnTo>
                    <a:pt x="47" y="22"/>
                  </a:lnTo>
                  <a:lnTo>
                    <a:pt x="41" y="28"/>
                  </a:lnTo>
                  <a:lnTo>
                    <a:pt x="35" y="39"/>
                  </a:lnTo>
                  <a:lnTo>
                    <a:pt x="37" y="40"/>
                  </a:lnTo>
                  <a:lnTo>
                    <a:pt x="33" y="43"/>
                  </a:lnTo>
                  <a:lnTo>
                    <a:pt x="29" y="45"/>
                  </a:lnTo>
                  <a:lnTo>
                    <a:pt x="37" y="45"/>
                  </a:lnTo>
                  <a:lnTo>
                    <a:pt x="48" y="56"/>
                  </a:lnTo>
                  <a:lnTo>
                    <a:pt x="56" y="68"/>
                  </a:lnTo>
                  <a:lnTo>
                    <a:pt x="64" y="75"/>
                  </a:lnTo>
                  <a:lnTo>
                    <a:pt x="67" y="84"/>
                  </a:lnTo>
                  <a:lnTo>
                    <a:pt x="64" y="84"/>
                  </a:lnTo>
                  <a:lnTo>
                    <a:pt x="70" y="92"/>
                  </a:lnTo>
                  <a:lnTo>
                    <a:pt x="67" y="95"/>
                  </a:lnTo>
                  <a:lnTo>
                    <a:pt x="70" y="98"/>
                  </a:lnTo>
                  <a:lnTo>
                    <a:pt x="71" y="96"/>
                  </a:lnTo>
                  <a:lnTo>
                    <a:pt x="77" y="95"/>
                  </a:lnTo>
                  <a:lnTo>
                    <a:pt x="85" y="101"/>
                  </a:lnTo>
                  <a:lnTo>
                    <a:pt x="81" y="112"/>
                  </a:lnTo>
                  <a:lnTo>
                    <a:pt x="77" y="113"/>
                  </a:lnTo>
                  <a:lnTo>
                    <a:pt x="74" y="116"/>
                  </a:lnTo>
                  <a:lnTo>
                    <a:pt x="71" y="119"/>
                  </a:lnTo>
                  <a:lnTo>
                    <a:pt x="81" y="120"/>
                  </a:lnTo>
                  <a:lnTo>
                    <a:pt x="77" y="126"/>
                  </a:lnTo>
                  <a:lnTo>
                    <a:pt x="70" y="129"/>
                  </a:lnTo>
                  <a:lnTo>
                    <a:pt x="60" y="126"/>
                  </a:lnTo>
                  <a:lnTo>
                    <a:pt x="56" y="126"/>
                  </a:lnTo>
                  <a:lnTo>
                    <a:pt x="44" y="129"/>
                  </a:lnTo>
                  <a:lnTo>
                    <a:pt x="35" y="129"/>
                  </a:lnTo>
                  <a:lnTo>
                    <a:pt x="29" y="130"/>
                  </a:lnTo>
                  <a:lnTo>
                    <a:pt x="23" y="135"/>
                  </a:lnTo>
                  <a:lnTo>
                    <a:pt x="19" y="135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8" name="Group 1880"/>
          <p:cNvGrpSpPr>
            <a:grpSpLocks/>
          </p:cNvGrpSpPr>
          <p:nvPr/>
        </p:nvGrpSpPr>
        <p:grpSpPr bwMode="auto">
          <a:xfrm>
            <a:off x="4257322" y="1722968"/>
            <a:ext cx="38100" cy="29633"/>
            <a:chOff x="2294" y="1618"/>
            <a:chExt cx="27" cy="21"/>
          </a:xfrm>
        </p:grpSpPr>
        <p:sp>
          <p:nvSpPr>
            <p:cNvPr id="142307" name="Freeform 1878"/>
            <p:cNvSpPr>
              <a:spLocks/>
            </p:cNvSpPr>
            <p:nvPr/>
          </p:nvSpPr>
          <p:spPr bwMode="auto">
            <a:xfrm>
              <a:off x="2294" y="1618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7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7 h 21"/>
                <a:gd name="T28" fmla="*/ 7 w 27"/>
                <a:gd name="T29" fmla="*/ 18 h 21"/>
                <a:gd name="T30" fmla="*/ 2 w 27"/>
                <a:gd name="T31" fmla="*/ 17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7" y="18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08" name="Freeform 1879"/>
            <p:cNvSpPr>
              <a:spLocks/>
            </p:cNvSpPr>
            <p:nvPr/>
          </p:nvSpPr>
          <p:spPr bwMode="auto">
            <a:xfrm>
              <a:off x="2294" y="1618"/>
              <a:ext cx="27" cy="21"/>
            </a:xfrm>
            <a:custGeom>
              <a:avLst/>
              <a:gdLst>
                <a:gd name="T0" fmla="*/ 7 w 27"/>
                <a:gd name="T1" fmla="*/ 6 h 21"/>
                <a:gd name="T2" fmla="*/ 11 w 27"/>
                <a:gd name="T3" fmla="*/ 3 h 21"/>
                <a:gd name="T4" fmla="*/ 18 w 27"/>
                <a:gd name="T5" fmla="*/ 0 h 21"/>
                <a:gd name="T6" fmla="*/ 19 w 27"/>
                <a:gd name="T7" fmla="*/ 0 h 21"/>
                <a:gd name="T8" fmla="*/ 24 w 27"/>
                <a:gd name="T9" fmla="*/ 7 h 21"/>
                <a:gd name="T10" fmla="*/ 22 w 27"/>
                <a:gd name="T11" fmla="*/ 10 h 21"/>
                <a:gd name="T12" fmla="*/ 24 w 27"/>
                <a:gd name="T13" fmla="*/ 10 h 21"/>
                <a:gd name="T14" fmla="*/ 27 w 27"/>
                <a:gd name="T15" fmla="*/ 17 h 21"/>
                <a:gd name="T16" fmla="*/ 19 w 27"/>
                <a:gd name="T17" fmla="*/ 21 h 21"/>
                <a:gd name="T18" fmla="*/ 18 w 27"/>
                <a:gd name="T19" fmla="*/ 18 h 21"/>
                <a:gd name="T20" fmla="*/ 15 w 27"/>
                <a:gd name="T21" fmla="*/ 18 h 21"/>
                <a:gd name="T22" fmla="*/ 9 w 27"/>
                <a:gd name="T23" fmla="*/ 11 h 21"/>
                <a:gd name="T24" fmla="*/ 9 w 27"/>
                <a:gd name="T25" fmla="*/ 14 h 21"/>
                <a:gd name="T26" fmla="*/ 9 w 27"/>
                <a:gd name="T27" fmla="*/ 17 h 21"/>
                <a:gd name="T28" fmla="*/ 7 w 27"/>
                <a:gd name="T29" fmla="*/ 18 h 21"/>
                <a:gd name="T30" fmla="*/ 2 w 27"/>
                <a:gd name="T31" fmla="*/ 17 h 21"/>
                <a:gd name="T32" fmla="*/ 0 w 27"/>
                <a:gd name="T33" fmla="*/ 11 h 21"/>
                <a:gd name="T34" fmla="*/ 2 w 27"/>
                <a:gd name="T35" fmla="*/ 10 h 21"/>
                <a:gd name="T36" fmla="*/ 2 w 27"/>
                <a:gd name="T37" fmla="*/ 7 h 21"/>
                <a:gd name="T38" fmla="*/ 7 w 27"/>
                <a:gd name="T39" fmla="*/ 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21"/>
                <a:gd name="T62" fmla="*/ 27 w 27"/>
                <a:gd name="T63" fmla="*/ 21 h 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21">
                  <a:moveTo>
                    <a:pt x="7" y="6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7" y="18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79" name="Group 1883"/>
          <p:cNvGrpSpPr>
            <a:grpSpLocks/>
          </p:cNvGrpSpPr>
          <p:nvPr/>
        </p:nvGrpSpPr>
        <p:grpSpPr bwMode="auto">
          <a:xfrm>
            <a:off x="4272844" y="1649589"/>
            <a:ext cx="11289" cy="15522"/>
            <a:chOff x="2305" y="1566"/>
            <a:chExt cx="8" cy="11"/>
          </a:xfrm>
        </p:grpSpPr>
        <p:sp>
          <p:nvSpPr>
            <p:cNvPr id="142305" name="Freeform 1881"/>
            <p:cNvSpPr>
              <a:spLocks/>
            </p:cNvSpPr>
            <p:nvPr/>
          </p:nvSpPr>
          <p:spPr bwMode="auto">
            <a:xfrm>
              <a:off x="2305" y="1566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8 h 11"/>
                <a:gd name="T4" fmla="*/ 0 w 8"/>
                <a:gd name="T5" fmla="*/ 7 h 11"/>
                <a:gd name="T6" fmla="*/ 0 w 8"/>
                <a:gd name="T7" fmla="*/ 4 h 11"/>
                <a:gd name="T8" fmla="*/ 2 w 8"/>
                <a:gd name="T9" fmla="*/ 4 h 11"/>
                <a:gd name="T10" fmla="*/ 2 w 8"/>
                <a:gd name="T11" fmla="*/ 3 h 11"/>
                <a:gd name="T12" fmla="*/ 8 w 8"/>
                <a:gd name="T13" fmla="*/ 0 h 11"/>
                <a:gd name="T14" fmla="*/ 8 w 8"/>
                <a:gd name="T15" fmla="*/ 3 h 11"/>
                <a:gd name="T16" fmla="*/ 5 w 8"/>
                <a:gd name="T17" fmla="*/ 7 h 11"/>
                <a:gd name="T18" fmla="*/ 8 w 8"/>
                <a:gd name="T19" fmla="*/ 7 h 11"/>
                <a:gd name="T20" fmla="*/ 5 w 8"/>
                <a:gd name="T21" fmla="*/ 8 h 11"/>
                <a:gd name="T22" fmla="*/ 0 w 8"/>
                <a:gd name="T23" fmla="*/ 11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1"/>
                <a:gd name="T38" fmla="*/ 8 w 8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1">
                  <a:moveTo>
                    <a:pt x="0" y="11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8" y="7"/>
                  </a:lnTo>
                  <a:lnTo>
                    <a:pt x="5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06" name="Freeform 1882"/>
            <p:cNvSpPr>
              <a:spLocks/>
            </p:cNvSpPr>
            <p:nvPr/>
          </p:nvSpPr>
          <p:spPr bwMode="auto">
            <a:xfrm>
              <a:off x="2305" y="1566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8 h 11"/>
                <a:gd name="T4" fmla="*/ 0 w 8"/>
                <a:gd name="T5" fmla="*/ 7 h 11"/>
                <a:gd name="T6" fmla="*/ 0 w 8"/>
                <a:gd name="T7" fmla="*/ 4 h 11"/>
                <a:gd name="T8" fmla="*/ 2 w 8"/>
                <a:gd name="T9" fmla="*/ 4 h 11"/>
                <a:gd name="T10" fmla="*/ 2 w 8"/>
                <a:gd name="T11" fmla="*/ 3 h 11"/>
                <a:gd name="T12" fmla="*/ 8 w 8"/>
                <a:gd name="T13" fmla="*/ 0 h 11"/>
                <a:gd name="T14" fmla="*/ 8 w 8"/>
                <a:gd name="T15" fmla="*/ 3 h 11"/>
                <a:gd name="T16" fmla="*/ 5 w 8"/>
                <a:gd name="T17" fmla="*/ 7 h 11"/>
                <a:gd name="T18" fmla="*/ 8 w 8"/>
                <a:gd name="T19" fmla="*/ 7 h 11"/>
                <a:gd name="T20" fmla="*/ 5 w 8"/>
                <a:gd name="T21" fmla="*/ 8 h 11"/>
                <a:gd name="T22" fmla="*/ 0 w 8"/>
                <a:gd name="T23" fmla="*/ 11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1"/>
                <a:gd name="T38" fmla="*/ 8 w 8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1">
                  <a:moveTo>
                    <a:pt x="0" y="11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8" y="7"/>
                  </a:lnTo>
                  <a:lnTo>
                    <a:pt x="5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0" name="Group 1886"/>
          <p:cNvGrpSpPr>
            <a:grpSpLocks/>
          </p:cNvGrpSpPr>
          <p:nvPr/>
        </p:nvGrpSpPr>
        <p:grpSpPr bwMode="auto">
          <a:xfrm>
            <a:off x="4275667" y="1667933"/>
            <a:ext cx="15523" cy="11289"/>
            <a:chOff x="2307" y="1579"/>
            <a:chExt cx="11" cy="8"/>
          </a:xfrm>
        </p:grpSpPr>
        <p:sp>
          <p:nvSpPr>
            <p:cNvPr id="142303" name="Freeform 1884"/>
            <p:cNvSpPr>
              <a:spLocks/>
            </p:cNvSpPr>
            <p:nvPr/>
          </p:nvSpPr>
          <p:spPr bwMode="auto">
            <a:xfrm>
              <a:off x="2307" y="1579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4 h 8"/>
                <a:gd name="T10" fmla="*/ 0 w 11"/>
                <a:gd name="T11" fmla="*/ 4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04" name="Freeform 1885"/>
            <p:cNvSpPr>
              <a:spLocks/>
            </p:cNvSpPr>
            <p:nvPr/>
          </p:nvSpPr>
          <p:spPr bwMode="auto">
            <a:xfrm>
              <a:off x="2307" y="1579"/>
              <a:ext cx="11" cy="8"/>
            </a:xfrm>
            <a:custGeom>
              <a:avLst/>
              <a:gdLst>
                <a:gd name="T0" fmla="*/ 9 w 11"/>
                <a:gd name="T1" fmla="*/ 8 h 8"/>
                <a:gd name="T2" fmla="*/ 6 w 11"/>
                <a:gd name="T3" fmla="*/ 8 h 8"/>
                <a:gd name="T4" fmla="*/ 9 w 11"/>
                <a:gd name="T5" fmla="*/ 8 h 8"/>
                <a:gd name="T6" fmla="*/ 5 w 11"/>
                <a:gd name="T7" fmla="*/ 8 h 8"/>
                <a:gd name="T8" fmla="*/ 2 w 11"/>
                <a:gd name="T9" fmla="*/ 4 h 8"/>
                <a:gd name="T10" fmla="*/ 0 w 11"/>
                <a:gd name="T11" fmla="*/ 4 h 8"/>
                <a:gd name="T12" fmla="*/ 2 w 11"/>
                <a:gd name="T13" fmla="*/ 0 h 8"/>
                <a:gd name="T14" fmla="*/ 5 w 11"/>
                <a:gd name="T15" fmla="*/ 1 h 8"/>
                <a:gd name="T16" fmla="*/ 5 w 11"/>
                <a:gd name="T17" fmla="*/ 0 h 8"/>
                <a:gd name="T18" fmla="*/ 6 w 11"/>
                <a:gd name="T19" fmla="*/ 0 h 8"/>
                <a:gd name="T20" fmla="*/ 6 w 11"/>
                <a:gd name="T21" fmla="*/ 5 h 8"/>
                <a:gd name="T22" fmla="*/ 11 w 11"/>
                <a:gd name="T23" fmla="*/ 5 h 8"/>
                <a:gd name="T24" fmla="*/ 9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9" y="8"/>
                  </a:moveTo>
                  <a:lnTo>
                    <a:pt x="6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1" name="Group 1889"/>
          <p:cNvGrpSpPr>
            <a:grpSpLocks/>
          </p:cNvGrpSpPr>
          <p:nvPr/>
        </p:nvGrpSpPr>
        <p:grpSpPr bwMode="auto">
          <a:xfrm>
            <a:off x="4353278" y="1595967"/>
            <a:ext cx="9877" cy="16933"/>
            <a:chOff x="2362" y="1528"/>
            <a:chExt cx="7" cy="12"/>
          </a:xfrm>
        </p:grpSpPr>
        <p:sp>
          <p:nvSpPr>
            <p:cNvPr id="142301" name="Freeform 1887"/>
            <p:cNvSpPr>
              <a:spLocks/>
            </p:cNvSpPr>
            <p:nvPr/>
          </p:nvSpPr>
          <p:spPr bwMode="auto">
            <a:xfrm>
              <a:off x="2362" y="1528"/>
              <a:ext cx="7" cy="12"/>
            </a:xfrm>
            <a:custGeom>
              <a:avLst/>
              <a:gdLst>
                <a:gd name="T0" fmla="*/ 3 w 7"/>
                <a:gd name="T1" fmla="*/ 12 h 12"/>
                <a:gd name="T2" fmla="*/ 3 w 7"/>
                <a:gd name="T3" fmla="*/ 7 h 12"/>
                <a:gd name="T4" fmla="*/ 0 w 7"/>
                <a:gd name="T5" fmla="*/ 5 h 12"/>
                <a:gd name="T6" fmla="*/ 3 w 7"/>
                <a:gd name="T7" fmla="*/ 5 h 12"/>
                <a:gd name="T8" fmla="*/ 0 w 7"/>
                <a:gd name="T9" fmla="*/ 1 h 12"/>
                <a:gd name="T10" fmla="*/ 4 w 7"/>
                <a:gd name="T11" fmla="*/ 0 h 12"/>
                <a:gd name="T12" fmla="*/ 4 w 7"/>
                <a:gd name="T13" fmla="*/ 3 h 12"/>
                <a:gd name="T14" fmla="*/ 7 w 7"/>
                <a:gd name="T15" fmla="*/ 7 h 12"/>
                <a:gd name="T16" fmla="*/ 3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3" y="12"/>
                  </a:moveTo>
                  <a:lnTo>
                    <a:pt x="3" y="7"/>
                  </a:lnTo>
                  <a:lnTo>
                    <a:pt x="0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3"/>
                  </a:lnTo>
                  <a:lnTo>
                    <a:pt x="7" y="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02" name="Freeform 1888"/>
            <p:cNvSpPr>
              <a:spLocks/>
            </p:cNvSpPr>
            <p:nvPr/>
          </p:nvSpPr>
          <p:spPr bwMode="auto">
            <a:xfrm>
              <a:off x="2362" y="1528"/>
              <a:ext cx="7" cy="12"/>
            </a:xfrm>
            <a:custGeom>
              <a:avLst/>
              <a:gdLst>
                <a:gd name="T0" fmla="*/ 3 w 7"/>
                <a:gd name="T1" fmla="*/ 12 h 12"/>
                <a:gd name="T2" fmla="*/ 3 w 7"/>
                <a:gd name="T3" fmla="*/ 7 h 12"/>
                <a:gd name="T4" fmla="*/ 0 w 7"/>
                <a:gd name="T5" fmla="*/ 5 h 12"/>
                <a:gd name="T6" fmla="*/ 3 w 7"/>
                <a:gd name="T7" fmla="*/ 5 h 12"/>
                <a:gd name="T8" fmla="*/ 0 w 7"/>
                <a:gd name="T9" fmla="*/ 1 h 12"/>
                <a:gd name="T10" fmla="*/ 4 w 7"/>
                <a:gd name="T11" fmla="*/ 0 h 12"/>
                <a:gd name="T12" fmla="*/ 4 w 7"/>
                <a:gd name="T13" fmla="*/ 3 h 12"/>
                <a:gd name="T14" fmla="*/ 7 w 7"/>
                <a:gd name="T15" fmla="*/ 7 h 12"/>
                <a:gd name="T16" fmla="*/ 3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3" y="12"/>
                  </a:moveTo>
                  <a:lnTo>
                    <a:pt x="3" y="7"/>
                  </a:lnTo>
                  <a:lnTo>
                    <a:pt x="0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3"/>
                  </a:lnTo>
                  <a:lnTo>
                    <a:pt x="7" y="7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2" name="Group 1892"/>
          <p:cNvGrpSpPr>
            <a:grpSpLocks/>
          </p:cNvGrpSpPr>
          <p:nvPr/>
        </p:nvGrpSpPr>
        <p:grpSpPr bwMode="auto">
          <a:xfrm>
            <a:off x="4272844" y="1552223"/>
            <a:ext cx="11289" cy="9878"/>
            <a:chOff x="2305" y="1497"/>
            <a:chExt cx="8" cy="7"/>
          </a:xfrm>
        </p:grpSpPr>
        <p:sp>
          <p:nvSpPr>
            <p:cNvPr id="142299" name="Freeform 1890"/>
            <p:cNvSpPr>
              <a:spLocks/>
            </p:cNvSpPr>
            <p:nvPr/>
          </p:nvSpPr>
          <p:spPr bwMode="auto">
            <a:xfrm>
              <a:off x="2305" y="1497"/>
              <a:ext cx="8" cy="7"/>
            </a:xfrm>
            <a:custGeom>
              <a:avLst/>
              <a:gdLst>
                <a:gd name="T0" fmla="*/ 5 w 8"/>
                <a:gd name="T1" fmla="*/ 7 h 7"/>
                <a:gd name="T2" fmla="*/ 0 w 8"/>
                <a:gd name="T3" fmla="*/ 3 h 7"/>
                <a:gd name="T4" fmla="*/ 2 w 8"/>
                <a:gd name="T5" fmla="*/ 0 h 7"/>
                <a:gd name="T6" fmla="*/ 8 w 8"/>
                <a:gd name="T7" fmla="*/ 4 h 7"/>
                <a:gd name="T8" fmla="*/ 5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7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300" name="Freeform 1891"/>
            <p:cNvSpPr>
              <a:spLocks/>
            </p:cNvSpPr>
            <p:nvPr/>
          </p:nvSpPr>
          <p:spPr bwMode="auto">
            <a:xfrm>
              <a:off x="2305" y="1497"/>
              <a:ext cx="8" cy="7"/>
            </a:xfrm>
            <a:custGeom>
              <a:avLst/>
              <a:gdLst>
                <a:gd name="T0" fmla="*/ 5 w 8"/>
                <a:gd name="T1" fmla="*/ 7 h 7"/>
                <a:gd name="T2" fmla="*/ 0 w 8"/>
                <a:gd name="T3" fmla="*/ 3 h 7"/>
                <a:gd name="T4" fmla="*/ 2 w 8"/>
                <a:gd name="T5" fmla="*/ 0 h 7"/>
                <a:gd name="T6" fmla="*/ 8 w 8"/>
                <a:gd name="T7" fmla="*/ 4 h 7"/>
                <a:gd name="T8" fmla="*/ 5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7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8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3" name="Group 1895"/>
          <p:cNvGrpSpPr>
            <a:grpSpLocks/>
          </p:cNvGrpSpPr>
          <p:nvPr/>
        </p:nvGrpSpPr>
        <p:grpSpPr bwMode="auto">
          <a:xfrm>
            <a:off x="4326467" y="1629834"/>
            <a:ext cx="11289" cy="7055"/>
            <a:chOff x="2343" y="1552"/>
            <a:chExt cx="8" cy="5"/>
          </a:xfrm>
        </p:grpSpPr>
        <p:sp>
          <p:nvSpPr>
            <p:cNvPr id="142297" name="Freeform 1893"/>
            <p:cNvSpPr>
              <a:spLocks/>
            </p:cNvSpPr>
            <p:nvPr/>
          </p:nvSpPr>
          <p:spPr bwMode="auto">
            <a:xfrm>
              <a:off x="2343" y="1552"/>
              <a:ext cx="8" cy="5"/>
            </a:xfrm>
            <a:custGeom>
              <a:avLst/>
              <a:gdLst>
                <a:gd name="T0" fmla="*/ 8 w 8"/>
                <a:gd name="T1" fmla="*/ 5 h 5"/>
                <a:gd name="T2" fmla="*/ 0 w 8"/>
                <a:gd name="T3" fmla="*/ 5 h 5"/>
                <a:gd name="T4" fmla="*/ 0 w 8"/>
                <a:gd name="T5" fmla="*/ 0 h 5"/>
                <a:gd name="T6" fmla="*/ 3 w 8"/>
                <a:gd name="T7" fmla="*/ 3 h 5"/>
                <a:gd name="T8" fmla="*/ 8 w 8"/>
                <a:gd name="T9" fmla="*/ 3 h 5"/>
                <a:gd name="T10" fmla="*/ 8 w 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" y="3"/>
                  </a:lnTo>
                  <a:lnTo>
                    <a:pt x="8" y="3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98" name="Freeform 1894"/>
            <p:cNvSpPr>
              <a:spLocks/>
            </p:cNvSpPr>
            <p:nvPr/>
          </p:nvSpPr>
          <p:spPr bwMode="auto">
            <a:xfrm>
              <a:off x="2343" y="1552"/>
              <a:ext cx="8" cy="5"/>
            </a:xfrm>
            <a:custGeom>
              <a:avLst/>
              <a:gdLst>
                <a:gd name="T0" fmla="*/ 8 w 8"/>
                <a:gd name="T1" fmla="*/ 5 h 5"/>
                <a:gd name="T2" fmla="*/ 0 w 8"/>
                <a:gd name="T3" fmla="*/ 5 h 5"/>
                <a:gd name="T4" fmla="*/ 0 w 8"/>
                <a:gd name="T5" fmla="*/ 0 h 5"/>
                <a:gd name="T6" fmla="*/ 3 w 8"/>
                <a:gd name="T7" fmla="*/ 3 h 5"/>
                <a:gd name="T8" fmla="*/ 8 w 8"/>
                <a:gd name="T9" fmla="*/ 3 h 5"/>
                <a:gd name="T10" fmla="*/ 8 w 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" y="3"/>
                  </a:lnTo>
                  <a:lnTo>
                    <a:pt x="8" y="3"/>
                  </a:lnTo>
                  <a:lnTo>
                    <a:pt x="8" y="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4" name="Group 1898"/>
          <p:cNvGrpSpPr>
            <a:grpSpLocks/>
          </p:cNvGrpSpPr>
          <p:nvPr/>
        </p:nvGrpSpPr>
        <p:grpSpPr bwMode="auto">
          <a:xfrm>
            <a:off x="4267200" y="1673578"/>
            <a:ext cx="1412" cy="7056"/>
            <a:chOff x="2301" y="1583"/>
            <a:chExt cx="1" cy="5"/>
          </a:xfrm>
        </p:grpSpPr>
        <p:sp>
          <p:nvSpPr>
            <p:cNvPr id="142295" name="Freeform 1896"/>
            <p:cNvSpPr>
              <a:spLocks/>
            </p:cNvSpPr>
            <p:nvPr/>
          </p:nvSpPr>
          <p:spPr bwMode="auto">
            <a:xfrm>
              <a:off x="2301" y="1583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1 w 1"/>
                <a:gd name="T7" fmla="*/ 1 h 5"/>
                <a:gd name="T8" fmla="*/ 1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96" name="Freeform 1897"/>
            <p:cNvSpPr>
              <a:spLocks/>
            </p:cNvSpPr>
            <p:nvPr/>
          </p:nvSpPr>
          <p:spPr bwMode="auto">
            <a:xfrm>
              <a:off x="2301" y="1583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1 w 1"/>
                <a:gd name="T7" fmla="*/ 1 h 5"/>
                <a:gd name="T8" fmla="*/ 1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5" name="Group 1901"/>
          <p:cNvGrpSpPr>
            <a:grpSpLocks/>
          </p:cNvGrpSpPr>
          <p:nvPr/>
        </p:nvGrpSpPr>
        <p:grpSpPr bwMode="auto">
          <a:xfrm>
            <a:off x="4262967" y="1667933"/>
            <a:ext cx="5644" cy="1412"/>
            <a:chOff x="2298" y="1579"/>
            <a:chExt cx="4" cy="1"/>
          </a:xfrm>
        </p:grpSpPr>
        <p:sp>
          <p:nvSpPr>
            <p:cNvPr id="142293" name="Freeform 1899"/>
            <p:cNvSpPr>
              <a:spLocks/>
            </p:cNvSpPr>
            <p:nvPr/>
          </p:nvSpPr>
          <p:spPr bwMode="auto">
            <a:xfrm>
              <a:off x="2298" y="1579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94" name="Freeform 1900"/>
            <p:cNvSpPr>
              <a:spLocks/>
            </p:cNvSpPr>
            <p:nvPr/>
          </p:nvSpPr>
          <p:spPr bwMode="auto">
            <a:xfrm>
              <a:off x="2298" y="1579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4 w 4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6" name="Group 1904"/>
          <p:cNvGrpSpPr>
            <a:grpSpLocks/>
          </p:cNvGrpSpPr>
          <p:nvPr/>
        </p:nvGrpSpPr>
        <p:grpSpPr bwMode="auto">
          <a:xfrm>
            <a:off x="4214990" y="1722967"/>
            <a:ext cx="70556" cy="83255"/>
            <a:chOff x="2264" y="1618"/>
            <a:chExt cx="50" cy="59"/>
          </a:xfrm>
        </p:grpSpPr>
        <p:sp>
          <p:nvSpPr>
            <p:cNvPr id="142291" name="Freeform 1902"/>
            <p:cNvSpPr>
              <a:spLocks/>
            </p:cNvSpPr>
            <p:nvPr/>
          </p:nvSpPr>
          <p:spPr bwMode="auto">
            <a:xfrm>
              <a:off x="2264" y="1618"/>
              <a:ext cx="50" cy="59"/>
            </a:xfrm>
            <a:custGeom>
              <a:avLst/>
              <a:gdLst>
                <a:gd name="T0" fmla="*/ 32 w 50"/>
                <a:gd name="T1" fmla="*/ 8 h 59"/>
                <a:gd name="T2" fmla="*/ 30 w 50"/>
                <a:gd name="T3" fmla="*/ 12 h 59"/>
                <a:gd name="T4" fmla="*/ 37 w 50"/>
                <a:gd name="T5" fmla="*/ 18 h 59"/>
                <a:gd name="T6" fmla="*/ 39 w 50"/>
                <a:gd name="T7" fmla="*/ 14 h 59"/>
                <a:gd name="T8" fmla="*/ 45 w 50"/>
                <a:gd name="T9" fmla="*/ 18 h 59"/>
                <a:gd name="T10" fmla="*/ 50 w 50"/>
                <a:gd name="T11" fmla="*/ 21 h 59"/>
                <a:gd name="T12" fmla="*/ 45 w 50"/>
                <a:gd name="T13" fmla="*/ 21 h 59"/>
                <a:gd name="T14" fmla="*/ 48 w 50"/>
                <a:gd name="T15" fmla="*/ 31 h 59"/>
                <a:gd name="T16" fmla="*/ 48 w 50"/>
                <a:gd name="T17" fmla="*/ 39 h 59"/>
                <a:gd name="T18" fmla="*/ 45 w 50"/>
                <a:gd name="T19" fmla="*/ 44 h 59"/>
                <a:gd name="T20" fmla="*/ 39 w 50"/>
                <a:gd name="T21" fmla="*/ 51 h 59"/>
                <a:gd name="T22" fmla="*/ 24 w 50"/>
                <a:gd name="T23" fmla="*/ 57 h 59"/>
                <a:gd name="T24" fmla="*/ 20 w 50"/>
                <a:gd name="T25" fmla="*/ 57 h 59"/>
                <a:gd name="T26" fmla="*/ 8 w 50"/>
                <a:gd name="T27" fmla="*/ 59 h 59"/>
                <a:gd name="T28" fmla="*/ 8 w 50"/>
                <a:gd name="T29" fmla="*/ 55 h 59"/>
                <a:gd name="T30" fmla="*/ 1 w 50"/>
                <a:gd name="T31" fmla="*/ 53 h 59"/>
                <a:gd name="T32" fmla="*/ 0 w 50"/>
                <a:gd name="T33" fmla="*/ 51 h 59"/>
                <a:gd name="T34" fmla="*/ 7 w 50"/>
                <a:gd name="T35" fmla="*/ 49 h 59"/>
                <a:gd name="T36" fmla="*/ 8 w 50"/>
                <a:gd name="T37" fmla="*/ 44 h 59"/>
                <a:gd name="T38" fmla="*/ 19 w 50"/>
                <a:gd name="T39" fmla="*/ 42 h 59"/>
                <a:gd name="T40" fmla="*/ 13 w 50"/>
                <a:gd name="T41" fmla="*/ 42 h 59"/>
                <a:gd name="T42" fmla="*/ 11 w 50"/>
                <a:gd name="T43" fmla="*/ 39 h 59"/>
                <a:gd name="T44" fmla="*/ 16 w 50"/>
                <a:gd name="T45" fmla="*/ 34 h 59"/>
                <a:gd name="T46" fmla="*/ 4 w 50"/>
                <a:gd name="T47" fmla="*/ 27 h 59"/>
                <a:gd name="T48" fmla="*/ 11 w 50"/>
                <a:gd name="T49" fmla="*/ 25 h 59"/>
                <a:gd name="T50" fmla="*/ 7 w 50"/>
                <a:gd name="T51" fmla="*/ 18 h 59"/>
                <a:gd name="T52" fmla="*/ 7 w 50"/>
                <a:gd name="T53" fmla="*/ 17 h 59"/>
                <a:gd name="T54" fmla="*/ 16 w 50"/>
                <a:gd name="T55" fmla="*/ 18 h 59"/>
                <a:gd name="T56" fmla="*/ 23 w 50"/>
                <a:gd name="T57" fmla="*/ 17 h 59"/>
                <a:gd name="T58" fmla="*/ 27 w 50"/>
                <a:gd name="T59" fmla="*/ 12 h 59"/>
                <a:gd name="T60" fmla="*/ 20 w 50"/>
                <a:gd name="T61" fmla="*/ 10 h 59"/>
                <a:gd name="T62" fmla="*/ 24 w 50"/>
                <a:gd name="T63" fmla="*/ 6 h 59"/>
                <a:gd name="T64" fmla="*/ 37 w 50"/>
                <a:gd name="T65" fmla="*/ 0 h 59"/>
                <a:gd name="T66" fmla="*/ 37 w 50"/>
                <a:gd name="T67" fmla="*/ 6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59"/>
                <a:gd name="T104" fmla="*/ 50 w 50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59">
                  <a:moveTo>
                    <a:pt x="37" y="6"/>
                  </a:moveTo>
                  <a:lnTo>
                    <a:pt x="32" y="8"/>
                  </a:lnTo>
                  <a:lnTo>
                    <a:pt x="32" y="10"/>
                  </a:lnTo>
                  <a:lnTo>
                    <a:pt x="30" y="12"/>
                  </a:lnTo>
                  <a:lnTo>
                    <a:pt x="32" y="17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5" y="21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5" y="42"/>
                  </a:lnTo>
                  <a:lnTo>
                    <a:pt x="45" y="44"/>
                  </a:lnTo>
                  <a:lnTo>
                    <a:pt x="45" y="51"/>
                  </a:lnTo>
                  <a:lnTo>
                    <a:pt x="39" y="51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0" y="57"/>
                  </a:lnTo>
                  <a:lnTo>
                    <a:pt x="13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8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7" y="51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6"/>
                  </a:lnTo>
                  <a:lnTo>
                    <a:pt x="8" y="44"/>
                  </a:lnTo>
                  <a:lnTo>
                    <a:pt x="16" y="42"/>
                  </a:lnTo>
                  <a:lnTo>
                    <a:pt x="19" y="42"/>
                  </a:lnTo>
                  <a:lnTo>
                    <a:pt x="16" y="39"/>
                  </a:lnTo>
                  <a:lnTo>
                    <a:pt x="13" y="42"/>
                  </a:lnTo>
                  <a:lnTo>
                    <a:pt x="8" y="42"/>
                  </a:lnTo>
                  <a:lnTo>
                    <a:pt x="11" y="39"/>
                  </a:lnTo>
                  <a:lnTo>
                    <a:pt x="13" y="35"/>
                  </a:lnTo>
                  <a:lnTo>
                    <a:pt x="16" y="34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7" y="18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6" y="18"/>
                  </a:lnTo>
                  <a:lnTo>
                    <a:pt x="20" y="17"/>
                  </a:lnTo>
                  <a:lnTo>
                    <a:pt x="23" y="17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32" y="1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92" name="Freeform 1903"/>
            <p:cNvSpPr>
              <a:spLocks/>
            </p:cNvSpPr>
            <p:nvPr/>
          </p:nvSpPr>
          <p:spPr bwMode="auto">
            <a:xfrm>
              <a:off x="2264" y="1618"/>
              <a:ext cx="50" cy="59"/>
            </a:xfrm>
            <a:custGeom>
              <a:avLst/>
              <a:gdLst>
                <a:gd name="T0" fmla="*/ 32 w 50"/>
                <a:gd name="T1" fmla="*/ 8 h 59"/>
                <a:gd name="T2" fmla="*/ 30 w 50"/>
                <a:gd name="T3" fmla="*/ 12 h 59"/>
                <a:gd name="T4" fmla="*/ 37 w 50"/>
                <a:gd name="T5" fmla="*/ 18 h 59"/>
                <a:gd name="T6" fmla="*/ 39 w 50"/>
                <a:gd name="T7" fmla="*/ 14 h 59"/>
                <a:gd name="T8" fmla="*/ 45 w 50"/>
                <a:gd name="T9" fmla="*/ 18 h 59"/>
                <a:gd name="T10" fmla="*/ 50 w 50"/>
                <a:gd name="T11" fmla="*/ 21 h 59"/>
                <a:gd name="T12" fmla="*/ 45 w 50"/>
                <a:gd name="T13" fmla="*/ 21 h 59"/>
                <a:gd name="T14" fmla="*/ 48 w 50"/>
                <a:gd name="T15" fmla="*/ 31 h 59"/>
                <a:gd name="T16" fmla="*/ 48 w 50"/>
                <a:gd name="T17" fmla="*/ 39 h 59"/>
                <a:gd name="T18" fmla="*/ 45 w 50"/>
                <a:gd name="T19" fmla="*/ 44 h 59"/>
                <a:gd name="T20" fmla="*/ 39 w 50"/>
                <a:gd name="T21" fmla="*/ 51 h 59"/>
                <a:gd name="T22" fmla="*/ 24 w 50"/>
                <a:gd name="T23" fmla="*/ 57 h 59"/>
                <a:gd name="T24" fmla="*/ 20 w 50"/>
                <a:gd name="T25" fmla="*/ 57 h 59"/>
                <a:gd name="T26" fmla="*/ 8 w 50"/>
                <a:gd name="T27" fmla="*/ 59 h 59"/>
                <a:gd name="T28" fmla="*/ 8 w 50"/>
                <a:gd name="T29" fmla="*/ 55 h 59"/>
                <a:gd name="T30" fmla="*/ 1 w 50"/>
                <a:gd name="T31" fmla="*/ 53 h 59"/>
                <a:gd name="T32" fmla="*/ 0 w 50"/>
                <a:gd name="T33" fmla="*/ 51 h 59"/>
                <a:gd name="T34" fmla="*/ 7 w 50"/>
                <a:gd name="T35" fmla="*/ 49 h 59"/>
                <a:gd name="T36" fmla="*/ 8 w 50"/>
                <a:gd name="T37" fmla="*/ 44 h 59"/>
                <a:gd name="T38" fmla="*/ 19 w 50"/>
                <a:gd name="T39" fmla="*/ 42 h 59"/>
                <a:gd name="T40" fmla="*/ 13 w 50"/>
                <a:gd name="T41" fmla="*/ 42 h 59"/>
                <a:gd name="T42" fmla="*/ 11 w 50"/>
                <a:gd name="T43" fmla="*/ 39 h 59"/>
                <a:gd name="T44" fmla="*/ 16 w 50"/>
                <a:gd name="T45" fmla="*/ 34 h 59"/>
                <a:gd name="T46" fmla="*/ 4 w 50"/>
                <a:gd name="T47" fmla="*/ 27 h 59"/>
                <a:gd name="T48" fmla="*/ 11 w 50"/>
                <a:gd name="T49" fmla="*/ 25 h 59"/>
                <a:gd name="T50" fmla="*/ 7 w 50"/>
                <a:gd name="T51" fmla="*/ 18 h 59"/>
                <a:gd name="T52" fmla="*/ 7 w 50"/>
                <a:gd name="T53" fmla="*/ 17 h 59"/>
                <a:gd name="T54" fmla="*/ 16 w 50"/>
                <a:gd name="T55" fmla="*/ 18 h 59"/>
                <a:gd name="T56" fmla="*/ 23 w 50"/>
                <a:gd name="T57" fmla="*/ 17 h 59"/>
                <a:gd name="T58" fmla="*/ 27 w 50"/>
                <a:gd name="T59" fmla="*/ 12 h 59"/>
                <a:gd name="T60" fmla="*/ 20 w 50"/>
                <a:gd name="T61" fmla="*/ 10 h 59"/>
                <a:gd name="T62" fmla="*/ 24 w 50"/>
                <a:gd name="T63" fmla="*/ 6 h 59"/>
                <a:gd name="T64" fmla="*/ 37 w 50"/>
                <a:gd name="T65" fmla="*/ 0 h 59"/>
                <a:gd name="T66" fmla="*/ 37 w 50"/>
                <a:gd name="T67" fmla="*/ 6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59"/>
                <a:gd name="T104" fmla="*/ 50 w 50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59">
                  <a:moveTo>
                    <a:pt x="37" y="6"/>
                  </a:moveTo>
                  <a:lnTo>
                    <a:pt x="32" y="8"/>
                  </a:lnTo>
                  <a:lnTo>
                    <a:pt x="32" y="10"/>
                  </a:lnTo>
                  <a:lnTo>
                    <a:pt x="30" y="12"/>
                  </a:lnTo>
                  <a:lnTo>
                    <a:pt x="32" y="17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5" y="21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5" y="42"/>
                  </a:lnTo>
                  <a:lnTo>
                    <a:pt x="45" y="44"/>
                  </a:lnTo>
                  <a:lnTo>
                    <a:pt x="45" y="51"/>
                  </a:lnTo>
                  <a:lnTo>
                    <a:pt x="39" y="51"/>
                  </a:lnTo>
                  <a:lnTo>
                    <a:pt x="30" y="53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0" y="57"/>
                  </a:lnTo>
                  <a:lnTo>
                    <a:pt x="13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8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7" y="51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7" y="49"/>
                  </a:lnTo>
                  <a:lnTo>
                    <a:pt x="7" y="46"/>
                  </a:lnTo>
                  <a:lnTo>
                    <a:pt x="8" y="44"/>
                  </a:lnTo>
                  <a:lnTo>
                    <a:pt x="16" y="42"/>
                  </a:lnTo>
                  <a:lnTo>
                    <a:pt x="19" y="42"/>
                  </a:lnTo>
                  <a:lnTo>
                    <a:pt x="16" y="39"/>
                  </a:lnTo>
                  <a:lnTo>
                    <a:pt x="13" y="42"/>
                  </a:lnTo>
                  <a:lnTo>
                    <a:pt x="8" y="42"/>
                  </a:lnTo>
                  <a:lnTo>
                    <a:pt x="11" y="39"/>
                  </a:lnTo>
                  <a:lnTo>
                    <a:pt x="13" y="35"/>
                  </a:lnTo>
                  <a:lnTo>
                    <a:pt x="16" y="34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7" y="18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6" y="18"/>
                  </a:lnTo>
                  <a:lnTo>
                    <a:pt x="20" y="17"/>
                  </a:lnTo>
                  <a:lnTo>
                    <a:pt x="23" y="17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32" y="1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7" name="Group 1913"/>
          <p:cNvGrpSpPr>
            <a:grpSpLocks/>
          </p:cNvGrpSpPr>
          <p:nvPr/>
        </p:nvGrpSpPr>
        <p:grpSpPr bwMode="auto">
          <a:xfrm>
            <a:off x="5585178" y="1643945"/>
            <a:ext cx="946856" cy="739422"/>
            <a:chOff x="3235" y="1562"/>
            <a:chExt cx="671" cy="524"/>
          </a:xfrm>
        </p:grpSpPr>
        <p:sp>
          <p:nvSpPr>
            <p:cNvPr id="142289" name="Freeform 1911"/>
            <p:cNvSpPr>
              <a:spLocks/>
            </p:cNvSpPr>
            <p:nvPr/>
          </p:nvSpPr>
          <p:spPr bwMode="auto">
            <a:xfrm>
              <a:off x="3235" y="1562"/>
              <a:ext cx="671" cy="524"/>
            </a:xfrm>
            <a:custGeom>
              <a:avLst/>
              <a:gdLst>
                <a:gd name="T0" fmla="*/ 557 w 671"/>
                <a:gd name="T1" fmla="*/ 37 h 524"/>
                <a:gd name="T2" fmla="*/ 618 w 671"/>
                <a:gd name="T3" fmla="*/ 78 h 524"/>
                <a:gd name="T4" fmla="*/ 671 w 671"/>
                <a:gd name="T5" fmla="*/ 92 h 524"/>
                <a:gd name="T6" fmla="*/ 655 w 671"/>
                <a:gd name="T7" fmla="*/ 187 h 524"/>
                <a:gd name="T8" fmla="*/ 635 w 671"/>
                <a:gd name="T9" fmla="*/ 202 h 524"/>
                <a:gd name="T10" fmla="*/ 611 w 671"/>
                <a:gd name="T11" fmla="*/ 208 h 524"/>
                <a:gd name="T12" fmla="*/ 576 w 671"/>
                <a:gd name="T13" fmla="*/ 247 h 524"/>
                <a:gd name="T14" fmla="*/ 562 w 671"/>
                <a:gd name="T15" fmla="*/ 247 h 524"/>
                <a:gd name="T16" fmla="*/ 532 w 671"/>
                <a:gd name="T17" fmla="*/ 253 h 524"/>
                <a:gd name="T18" fmla="*/ 539 w 671"/>
                <a:gd name="T19" fmla="*/ 284 h 524"/>
                <a:gd name="T20" fmla="*/ 581 w 671"/>
                <a:gd name="T21" fmla="*/ 279 h 524"/>
                <a:gd name="T22" fmla="*/ 550 w 671"/>
                <a:gd name="T23" fmla="*/ 322 h 524"/>
                <a:gd name="T24" fmla="*/ 580 w 671"/>
                <a:gd name="T25" fmla="*/ 362 h 524"/>
                <a:gd name="T26" fmla="*/ 584 w 671"/>
                <a:gd name="T27" fmla="*/ 384 h 524"/>
                <a:gd name="T28" fmla="*/ 598 w 671"/>
                <a:gd name="T29" fmla="*/ 392 h 524"/>
                <a:gd name="T30" fmla="*/ 593 w 671"/>
                <a:gd name="T31" fmla="*/ 407 h 524"/>
                <a:gd name="T32" fmla="*/ 581 w 671"/>
                <a:gd name="T33" fmla="*/ 435 h 524"/>
                <a:gd name="T34" fmla="*/ 573 w 671"/>
                <a:gd name="T35" fmla="*/ 462 h 524"/>
                <a:gd name="T36" fmla="*/ 546 w 671"/>
                <a:gd name="T37" fmla="*/ 489 h 524"/>
                <a:gd name="T38" fmla="*/ 510 w 671"/>
                <a:gd name="T39" fmla="*/ 489 h 524"/>
                <a:gd name="T40" fmla="*/ 484 w 671"/>
                <a:gd name="T41" fmla="*/ 511 h 524"/>
                <a:gd name="T42" fmla="*/ 468 w 671"/>
                <a:gd name="T43" fmla="*/ 511 h 524"/>
                <a:gd name="T44" fmla="*/ 451 w 671"/>
                <a:gd name="T45" fmla="*/ 508 h 524"/>
                <a:gd name="T46" fmla="*/ 417 w 671"/>
                <a:gd name="T47" fmla="*/ 489 h 524"/>
                <a:gd name="T48" fmla="*/ 387 w 671"/>
                <a:gd name="T49" fmla="*/ 493 h 524"/>
                <a:gd name="T50" fmla="*/ 372 w 671"/>
                <a:gd name="T51" fmla="*/ 513 h 524"/>
                <a:gd name="T52" fmla="*/ 350 w 671"/>
                <a:gd name="T53" fmla="*/ 504 h 524"/>
                <a:gd name="T54" fmla="*/ 332 w 671"/>
                <a:gd name="T55" fmla="*/ 476 h 524"/>
                <a:gd name="T56" fmla="*/ 316 w 671"/>
                <a:gd name="T57" fmla="*/ 462 h 524"/>
                <a:gd name="T58" fmla="*/ 319 w 671"/>
                <a:gd name="T59" fmla="*/ 427 h 524"/>
                <a:gd name="T60" fmla="*/ 294 w 671"/>
                <a:gd name="T61" fmla="*/ 420 h 524"/>
                <a:gd name="T62" fmla="*/ 282 w 671"/>
                <a:gd name="T63" fmla="*/ 412 h 524"/>
                <a:gd name="T64" fmla="*/ 250 w 671"/>
                <a:gd name="T65" fmla="*/ 427 h 524"/>
                <a:gd name="T66" fmla="*/ 213 w 671"/>
                <a:gd name="T67" fmla="*/ 431 h 524"/>
                <a:gd name="T68" fmla="*/ 165 w 671"/>
                <a:gd name="T69" fmla="*/ 424 h 524"/>
                <a:gd name="T70" fmla="*/ 139 w 671"/>
                <a:gd name="T71" fmla="*/ 414 h 524"/>
                <a:gd name="T72" fmla="*/ 78 w 671"/>
                <a:gd name="T73" fmla="*/ 378 h 524"/>
                <a:gd name="T74" fmla="*/ 82 w 671"/>
                <a:gd name="T75" fmla="*/ 361 h 524"/>
                <a:gd name="T76" fmla="*/ 48 w 671"/>
                <a:gd name="T77" fmla="*/ 322 h 524"/>
                <a:gd name="T78" fmla="*/ 23 w 671"/>
                <a:gd name="T79" fmla="*/ 302 h 524"/>
                <a:gd name="T80" fmla="*/ 14 w 671"/>
                <a:gd name="T81" fmla="*/ 260 h 524"/>
                <a:gd name="T82" fmla="*/ 71 w 671"/>
                <a:gd name="T83" fmla="*/ 233 h 524"/>
                <a:gd name="T84" fmla="*/ 82 w 671"/>
                <a:gd name="T85" fmla="*/ 177 h 524"/>
                <a:gd name="T86" fmla="*/ 124 w 671"/>
                <a:gd name="T87" fmla="*/ 120 h 524"/>
                <a:gd name="T88" fmla="*/ 153 w 671"/>
                <a:gd name="T89" fmla="*/ 134 h 524"/>
                <a:gd name="T90" fmla="*/ 179 w 671"/>
                <a:gd name="T91" fmla="*/ 167 h 524"/>
                <a:gd name="T92" fmla="*/ 235 w 671"/>
                <a:gd name="T93" fmla="*/ 194 h 524"/>
                <a:gd name="T94" fmla="*/ 294 w 671"/>
                <a:gd name="T95" fmla="*/ 215 h 524"/>
                <a:gd name="T96" fmla="*/ 362 w 671"/>
                <a:gd name="T97" fmla="*/ 225 h 524"/>
                <a:gd name="T98" fmla="*/ 428 w 671"/>
                <a:gd name="T99" fmla="*/ 180 h 524"/>
                <a:gd name="T100" fmla="*/ 451 w 671"/>
                <a:gd name="T101" fmla="*/ 166 h 524"/>
                <a:gd name="T102" fmla="*/ 479 w 671"/>
                <a:gd name="T103" fmla="*/ 142 h 524"/>
                <a:gd name="T104" fmla="*/ 509 w 671"/>
                <a:gd name="T105" fmla="*/ 129 h 524"/>
                <a:gd name="T106" fmla="*/ 468 w 671"/>
                <a:gd name="T107" fmla="*/ 114 h 524"/>
                <a:gd name="T108" fmla="*/ 455 w 671"/>
                <a:gd name="T109" fmla="*/ 80 h 524"/>
                <a:gd name="T110" fmla="*/ 481 w 671"/>
                <a:gd name="T111" fmla="*/ 26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4"/>
                <a:gd name="T170" fmla="*/ 671 w 671"/>
                <a:gd name="T171" fmla="*/ 524 h 5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4">
                  <a:moveTo>
                    <a:pt x="498" y="3"/>
                  </a:moveTo>
                  <a:lnTo>
                    <a:pt x="503" y="0"/>
                  </a:lnTo>
                  <a:lnTo>
                    <a:pt x="510" y="3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10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5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4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5"/>
                  </a:lnTo>
                  <a:lnTo>
                    <a:pt x="639" y="200"/>
                  </a:lnTo>
                  <a:lnTo>
                    <a:pt x="635" y="202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1"/>
                  </a:lnTo>
                  <a:lnTo>
                    <a:pt x="628" y="211"/>
                  </a:lnTo>
                  <a:lnTo>
                    <a:pt x="621" y="211"/>
                  </a:lnTo>
                  <a:lnTo>
                    <a:pt x="617" y="205"/>
                  </a:lnTo>
                  <a:lnTo>
                    <a:pt x="611" y="208"/>
                  </a:lnTo>
                  <a:lnTo>
                    <a:pt x="611" y="215"/>
                  </a:lnTo>
                  <a:lnTo>
                    <a:pt x="610" y="219"/>
                  </a:lnTo>
                  <a:lnTo>
                    <a:pt x="605" y="223"/>
                  </a:lnTo>
                  <a:lnTo>
                    <a:pt x="596" y="229"/>
                  </a:lnTo>
                  <a:lnTo>
                    <a:pt x="591" y="240"/>
                  </a:lnTo>
                  <a:lnTo>
                    <a:pt x="581" y="243"/>
                  </a:lnTo>
                  <a:lnTo>
                    <a:pt x="576" y="247"/>
                  </a:lnTo>
                  <a:lnTo>
                    <a:pt x="569" y="253"/>
                  </a:lnTo>
                  <a:lnTo>
                    <a:pt x="562" y="260"/>
                  </a:lnTo>
                  <a:lnTo>
                    <a:pt x="559" y="257"/>
                  </a:lnTo>
                  <a:lnTo>
                    <a:pt x="563" y="253"/>
                  </a:lnTo>
                  <a:lnTo>
                    <a:pt x="563" y="251"/>
                  </a:lnTo>
                  <a:lnTo>
                    <a:pt x="566" y="249"/>
                  </a:lnTo>
                  <a:lnTo>
                    <a:pt x="562" y="247"/>
                  </a:lnTo>
                  <a:lnTo>
                    <a:pt x="559" y="243"/>
                  </a:lnTo>
                  <a:lnTo>
                    <a:pt x="566" y="229"/>
                  </a:lnTo>
                  <a:lnTo>
                    <a:pt x="557" y="223"/>
                  </a:lnTo>
                  <a:lnTo>
                    <a:pt x="547" y="228"/>
                  </a:lnTo>
                  <a:lnTo>
                    <a:pt x="540" y="240"/>
                  </a:lnTo>
                  <a:lnTo>
                    <a:pt x="533" y="247"/>
                  </a:lnTo>
                  <a:lnTo>
                    <a:pt x="532" y="253"/>
                  </a:lnTo>
                  <a:lnTo>
                    <a:pt x="528" y="256"/>
                  </a:lnTo>
                  <a:lnTo>
                    <a:pt x="518" y="256"/>
                  </a:lnTo>
                  <a:lnTo>
                    <a:pt x="520" y="266"/>
                  </a:lnTo>
                  <a:lnTo>
                    <a:pt x="524" y="274"/>
                  </a:lnTo>
                  <a:lnTo>
                    <a:pt x="529" y="273"/>
                  </a:lnTo>
                  <a:lnTo>
                    <a:pt x="536" y="277"/>
                  </a:lnTo>
                  <a:lnTo>
                    <a:pt x="539" y="284"/>
                  </a:lnTo>
                  <a:lnTo>
                    <a:pt x="543" y="288"/>
                  </a:lnTo>
                  <a:lnTo>
                    <a:pt x="547" y="285"/>
                  </a:lnTo>
                  <a:lnTo>
                    <a:pt x="554" y="279"/>
                  </a:lnTo>
                  <a:lnTo>
                    <a:pt x="559" y="274"/>
                  </a:lnTo>
                  <a:lnTo>
                    <a:pt x="569" y="279"/>
                  </a:lnTo>
                  <a:lnTo>
                    <a:pt x="576" y="279"/>
                  </a:lnTo>
                  <a:lnTo>
                    <a:pt x="581" y="279"/>
                  </a:lnTo>
                  <a:lnTo>
                    <a:pt x="581" y="288"/>
                  </a:lnTo>
                  <a:lnTo>
                    <a:pt x="576" y="285"/>
                  </a:lnTo>
                  <a:lnTo>
                    <a:pt x="563" y="292"/>
                  </a:lnTo>
                  <a:lnTo>
                    <a:pt x="566" y="294"/>
                  </a:lnTo>
                  <a:lnTo>
                    <a:pt x="557" y="305"/>
                  </a:lnTo>
                  <a:lnTo>
                    <a:pt x="550" y="315"/>
                  </a:lnTo>
                  <a:lnTo>
                    <a:pt x="550" y="322"/>
                  </a:lnTo>
                  <a:lnTo>
                    <a:pt x="563" y="329"/>
                  </a:lnTo>
                  <a:lnTo>
                    <a:pt x="573" y="345"/>
                  </a:lnTo>
                  <a:lnTo>
                    <a:pt x="577" y="348"/>
                  </a:lnTo>
                  <a:lnTo>
                    <a:pt x="580" y="354"/>
                  </a:lnTo>
                  <a:lnTo>
                    <a:pt x="587" y="361"/>
                  </a:lnTo>
                  <a:lnTo>
                    <a:pt x="591" y="365"/>
                  </a:lnTo>
                  <a:lnTo>
                    <a:pt x="580" y="362"/>
                  </a:lnTo>
                  <a:lnTo>
                    <a:pt x="576" y="361"/>
                  </a:lnTo>
                  <a:lnTo>
                    <a:pt x="573" y="362"/>
                  </a:lnTo>
                  <a:lnTo>
                    <a:pt x="577" y="362"/>
                  </a:lnTo>
                  <a:lnTo>
                    <a:pt x="584" y="369"/>
                  </a:lnTo>
                  <a:lnTo>
                    <a:pt x="593" y="378"/>
                  </a:lnTo>
                  <a:lnTo>
                    <a:pt x="587" y="379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8"/>
                  </a:lnTo>
                  <a:lnTo>
                    <a:pt x="580" y="386"/>
                  </a:lnTo>
                  <a:lnTo>
                    <a:pt x="580" y="390"/>
                  </a:lnTo>
                  <a:lnTo>
                    <a:pt x="588" y="386"/>
                  </a:lnTo>
                  <a:lnTo>
                    <a:pt x="596" y="390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400"/>
                  </a:lnTo>
                  <a:lnTo>
                    <a:pt x="593" y="400"/>
                  </a:lnTo>
                  <a:lnTo>
                    <a:pt x="596" y="403"/>
                  </a:lnTo>
                  <a:lnTo>
                    <a:pt x="596" y="407"/>
                  </a:lnTo>
                  <a:lnTo>
                    <a:pt x="593" y="407"/>
                  </a:lnTo>
                  <a:lnTo>
                    <a:pt x="593" y="410"/>
                  </a:lnTo>
                  <a:lnTo>
                    <a:pt x="598" y="412"/>
                  </a:lnTo>
                  <a:lnTo>
                    <a:pt x="593" y="414"/>
                  </a:lnTo>
                  <a:lnTo>
                    <a:pt x="593" y="412"/>
                  </a:lnTo>
                  <a:lnTo>
                    <a:pt x="591" y="414"/>
                  </a:lnTo>
                  <a:lnTo>
                    <a:pt x="587" y="424"/>
                  </a:lnTo>
                  <a:lnTo>
                    <a:pt x="581" y="435"/>
                  </a:lnTo>
                  <a:lnTo>
                    <a:pt x="577" y="435"/>
                  </a:lnTo>
                  <a:lnTo>
                    <a:pt x="577" y="437"/>
                  </a:lnTo>
                  <a:lnTo>
                    <a:pt x="580" y="440"/>
                  </a:lnTo>
                  <a:lnTo>
                    <a:pt x="577" y="444"/>
                  </a:lnTo>
                  <a:lnTo>
                    <a:pt x="577" y="451"/>
                  </a:lnTo>
                  <a:lnTo>
                    <a:pt x="577" y="455"/>
                  </a:lnTo>
                  <a:lnTo>
                    <a:pt x="573" y="462"/>
                  </a:lnTo>
                  <a:lnTo>
                    <a:pt x="569" y="466"/>
                  </a:lnTo>
                  <a:lnTo>
                    <a:pt x="562" y="468"/>
                  </a:lnTo>
                  <a:lnTo>
                    <a:pt x="563" y="469"/>
                  </a:lnTo>
                  <a:lnTo>
                    <a:pt x="557" y="476"/>
                  </a:lnTo>
                  <a:lnTo>
                    <a:pt x="552" y="479"/>
                  </a:lnTo>
                  <a:lnTo>
                    <a:pt x="550" y="479"/>
                  </a:lnTo>
                  <a:lnTo>
                    <a:pt x="546" y="489"/>
                  </a:lnTo>
                  <a:lnTo>
                    <a:pt x="536" y="491"/>
                  </a:lnTo>
                  <a:lnTo>
                    <a:pt x="533" y="493"/>
                  </a:lnTo>
                  <a:lnTo>
                    <a:pt x="529" y="491"/>
                  </a:lnTo>
                  <a:lnTo>
                    <a:pt x="528" y="493"/>
                  </a:lnTo>
                  <a:lnTo>
                    <a:pt x="524" y="491"/>
                  </a:lnTo>
                  <a:lnTo>
                    <a:pt x="518" y="496"/>
                  </a:lnTo>
                  <a:lnTo>
                    <a:pt x="510" y="489"/>
                  </a:lnTo>
                  <a:lnTo>
                    <a:pt x="513" y="500"/>
                  </a:lnTo>
                  <a:lnTo>
                    <a:pt x="502" y="504"/>
                  </a:lnTo>
                  <a:lnTo>
                    <a:pt x="499" y="501"/>
                  </a:lnTo>
                  <a:lnTo>
                    <a:pt x="499" y="504"/>
                  </a:lnTo>
                  <a:lnTo>
                    <a:pt x="495" y="506"/>
                  </a:lnTo>
                  <a:lnTo>
                    <a:pt x="490" y="508"/>
                  </a:lnTo>
                  <a:lnTo>
                    <a:pt x="484" y="511"/>
                  </a:lnTo>
                  <a:lnTo>
                    <a:pt x="477" y="513"/>
                  </a:lnTo>
                  <a:lnTo>
                    <a:pt x="477" y="511"/>
                  </a:lnTo>
                  <a:lnTo>
                    <a:pt x="474" y="517"/>
                  </a:lnTo>
                  <a:lnTo>
                    <a:pt x="479" y="521"/>
                  </a:lnTo>
                  <a:lnTo>
                    <a:pt x="472" y="524"/>
                  </a:lnTo>
                  <a:lnTo>
                    <a:pt x="469" y="514"/>
                  </a:lnTo>
                  <a:lnTo>
                    <a:pt x="468" y="511"/>
                  </a:lnTo>
                  <a:lnTo>
                    <a:pt x="472" y="508"/>
                  </a:lnTo>
                  <a:lnTo>
                    <a:pt x="465" y="504"/>
                  </a:lnTo>
                  <a:lnTo>
                    <a:pt x="462" y="508"/>
                  </a:lnTo>
                  <a:lnTo>
                    <a:pt x="458" y="506"/>
                  </a:lnTo>
                  <a:lnTo>
                    <a:pt x="454" y="504"/>
                  </a:lnTo>
                  <a:lnTo>
                    <a:pt x="451" y="504"/>
                  </a:lnTo>
                  <a:lnTo>
                    <a:pt x="451" y="508"/>
                  </a:lnTo>
                  <a:lnTo>
                    <a:pt x="447" y="508"/>
                  </a:lnTo>
                  <a:lnTo>
                    <a:pt x="444" y="506"/>
                  </a:lnTo>
                  <a:lnTo>
                    <a:pt x="438" y="508"/>
                  </a:lnTo>
                  <a:lnTo>
                    <a:pt x="428" y="497"/>
                  </a:lnTo>
                  <a:lnTo>
                    <a:pt x="431" y="491"/>
                  </a:lnTo>
                  <a:lnTo>
                    <a:pt x="428" y="491"/>
                  </a:lnTo>
                  <a:lnTo>
                    <a:pt x="417" y="489"/>
                  </a:lnTo>
                  <a:lnTo>
                    <a:pt x="412" y="485"/>
                  </a:lnTo>
                  <a:lnTo>
                    <a:pt x="406" y="486"/>
                  </a:lnTo>
                  <a:lnTo>
                    <a:pt x="406" y="491"/>
                  </a:lnTo>
                  <a:lnTo>
                    <a:pt x="399" y="493"/>
                  </a:lnTo>
                  <a:lnTo>
                    <a:pt x="396" y="497"/>
                  </a:lnTo>
                  <a:lnTo>
                    <a:pt x="391" y="493"/>
                  </a:lnTo>
                  <a:lnTo>
                    <a:pt x="387" y="493"/>
                  </a:lnTo>
                  <a:lnTo>
                    <a:pt x="384" y="496"/>
                  </a:lnTo>
                  <a:lnTo>
                    <a:pt x="380" y="496"/>
                  </a:lnTo>
                  <a:lnTo>
                    <a:pt x="378" y="496"/>
                  </a:lnTo>
                  <a:lnTo>
                    <a:pt x="376" y="497"/>
                  </a:lnTo>
                  <a:lnTo>
                    <a:pt x="372" y="497"/>
                  </a:lnTo>
                  <a:lnTo>
                    <a:pt x="368" y="500"/>
                  </a:lnTo>
                  <a:lnTo>
                    <a:pt x="372" y="513"/>
                  </a:lnTo>
                  <a:lnTo>
                    <a:pt x="365" y="513"/>
                  </a:lnTo>
                  <a:lnTo>
                    <a:pt x="365" y="511"/>
                  </a:lnTo>
                  <a:lnTo>
                    <a:pt x="358" y="511"/>
                  </a:lnTo>
                  <a:lnTo>
                    <a:pt x="354" y="508"/>
                  </a:lnTo>
                  <a:lnTo>
                    <a:pt x="350" y="508"/>
                  </a:lnTo>
                  <a:lnTo>
                    <a:pt x="350" y="506"/>
                  </a:lnTo>
                  <a:lnTo>
                    <a:pt x="350" y="504"/>
                  </a:lnTo>
                  <a:lnTo>
                    <a:pt x="339" y="501"/>
                  </a:lnTo>
                  <a:lnTo>
                    <a:pt x="342" y="496"/>
                  </a:lnTo>
                  <a:lnTo>
                    <a:pt x="342" y="489"/>
                  </a:lnTo>
                  <a:lnTo>
                    <a:pt x="335" y="489"/>
                  </a:lnTo>
                  <a:lnTo>
                    <a:pt x="332" y="480"/>
                  </a:lnTo>
                  <a:lnTo>
                    <a:pt x="330" y="479"/>
                  </a:lnTo>
                  <a:lnTo>
                    <a:pt x="332" y="476"/>
                  </a:lnTo>
                  <a:lnTo>
                    <a:pt x="325" y="476"/>
                  </a:lnTo>
                  <a:lnTo>
                    <a:pt x="323" y="476"/>
                  </a:lnTo>
                  <a:lnTo>
                    <a:pt x="319" y="479"/>
                  </a:lnTo>
                  <a:lnTo>
                    <a:pt x="316" y="474"/>
                  </a:lnTo>
                  <a:lnTo>
                    <a:pt x="314" y="468"/>
                  </a:lnTo>
                  <a:lnTo>
                    <a:pt x="319" y="468"/>
                  </a:lnTo>
                  <a:lnTo>
                    <a:pt x="316" y="462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7"/>
                  </a:lnTo>
                  <a:lnTo>
                    <a:pt x="327" y="452"/>
                  </a:lnTo>
                  <a:lnTo>
                    <a:pt x="323" y="431"/>
                  </a:lnTo>
                  <a:lnTo>
                    <a:pt x="319" y="431"/>
                  </a:lnTo>
                  <a:lnTo>
                    <a:pt x="319" y="427"/>
                  </a:lnTo>
                  <a:lnTo>
                    <a:pt x="314" y="420"/>
                  </a:lnTo>
                  <a:lnTo>
                    <a:pt x="306" y="420"/>
                  </a:lnTo>
                  <a:lnTo>
                    <a:pt x="306" y="424"/>
                  </a:lnTo>
                  <a:lnTo>
                    <a:pt x="302" y="420"/>
                  </a:lnTo>
                  <a:lnTo>
                    <a:pt x="298" y="420"/>
                  </a:lnTo>
                  <a:lnTo>
                    <a:pt x="298" y="418"/>
                  </a:lnTo>
                  <a:lnTo>
                    <a:pt x="294" y="420"/>
                  </a:lnTo>
                  <a:lnTo>
                    <a:pt x="295" y="416"/>
                  </a:lnTo>
                  <a:lnTo>
                    <a:pt x="295" y="412"/>
                  </a:lnTo>
                  <a:lnTo>
                    <a:pt x="291" y="412"/>
                  </a:lnTo>
                  <a:lnTo>
                    <a:pt x="294" y="407"/>
                  </a:lnTo>
                  <a:lnTo>
                    <a:pt x="291" y="406"/>
                  </a:lnTo>
                  <a:lnTo>
                    <a:pt x="286" y="407"/>
                  </a:lnTo>
                  <a:lnTo>
                    <a:pt x="282" y="412"/>
                  </a:lnTo>
                  <a:lnTo>
                    <a:pt x="271" y="410"/>
                  </a:lnTo>
                  <a:lnTo>
                    <a:pt x="265" y="412"/>
                  </a:lnTo>
                  <a:lnTo>
                    <a:pt x="264" y="416"/>
                  </a:lnTo>
                  <a:lnTo>
                    <a:pt x="254" y="418"/>
                  </a:lnTo>
                  <a:lnTo>
                    <a:pt x="254" y="423"/>
                  </a:lnTo>
                  <a:lnTo>
                    <a:pt x="253" y="424"/>
                  </a:lnTo>
                  <a:lnTo>
                    <a:pt x="250" y="427"/>
                  </a:lnTo>
                  <a:lnTo>
                    <a:pt x="242" y="428"/>
                  </a:lnTo>
                  <a:lnTo>
                    <a:pt x="238" y="428"/>
                  </a:lnTo>
                  <a:lnTo>
                    <a:pt x="234" y="424"/>
                  </a:lnTo>
                  <a:lnTo>
                    <a:pt x="231" y="427"/>
                  </a:lnTo>
                  <a:lnTo>
                    <a:pt x="223" y="427"/>
                  </a:lnTo>
                  <a:lnTo>
                    <a:pt x="215" y="424"/>
                  </a:lnTo>
                  <a:lnTo>
                    <a:pt x="213" y="431"/>
                  </a:lnTo>
                  <a:lnTo>
                    <a:pt x="206" y="434"/>
                  </a:lnTo>
                  <a:lnTo>
                    <a:pt x="206" y="427"/>
                  </a:lnTo>
                  <a:lnTo>
                    <a:pt x="199" y="428"/>
                  </a:lnTo>
                  <a:lnTo>
                    <a:pt x="186" y="428"/>
                  </a:lnTo>
                  <a:lnTo>
                    <a:pt x="179" y="427"/>
                  </a:lnTo>
                  <a:lnTo>
                    <a:pt x="176" y="428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8"/>
                  </a:lnTo>
                  <a:lnTo>
                    <a:pt x="156" y="420"/>
                  </a:lnTo>
                  <a:lnTo>
                    <a:pt x="149" y="418"/>
                  </a:lnTo>
                  <a:lnTo>
                    <a:pt x="146" y="412"/>
                  </a:lnTo>
                  <a:lnTo>
                    <a:pt x="142" y="412"/>
                  </a:lnTo>
                  <a:lnTo>
                    <a:pt x="139" y="414"/>
                  </a:lnTo>
                  <a:lnTo>
                    <a:pt x="135" y="407"/>
                  </a:lnTo>
                  <a:lnTo>
                    <a:pt x="115" y="399"/>
                  </a:lnTo>
                  <a:lnTo>
                    <a:pt x="108" y="396"/>
                  </a:lnTo>
                  <a:lnTo>
                    <a:pt x="92" y="388"/>
                  </a:lnTo>
                  <a:lnTo>
                    <a:pt x="90" y="386"/>
                  </a:lnTo>
                  <a:lnTo>
                    <a:pt x="82" y="388"/>
                  </a:lnTo>
                  <a:lnTo>
                    <a:pt x="78" y="378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9"/>
                  </a:lnTo>
                  <a:lnTo>
                    <a:pt x="75" y="367"/>
                  </a:lnTo>
                  <a:lnTo>
                    <a:pt x="80" y="371"/>
                  </a:lnTo>
                  <a:lnTo>
                    <a:pt x="86" y="365"/>
                  </a:lnTo>
                  <a:lnTo>
                    <a:pt x="82" y="361"/>
                  </a:lnTo>
                  <a:lnTo>
                    <a:pt x="78" y="358"/>
                  </a:lnTo>
                  <a:lnTo>
                    <a:pt x="75" y="350"/>
                  </a:lnTo>
                  <a:lnTo>
                    <a:pt x="74" y="345"/>
                  </a:lnTo>
                  <a:lnTo>
                    <a:pt x="71" y="339"/>
                  </a:lnTo>
                  <a:lnTo>
                    <a:pt x="62" y="330"/>
                  </a:lnTo>
                  <a:lnTo>
                    <a:pt x="60" y="330"/>
                  </a:lnTo>
                  <a:lnTo>
                    <a:pt x="48" y="322"/>
                  </a:lnTo>
                  <a:lnTo>
                    <a:pt x="41" y="315"/>
                  </a:lnTo>
                  <a:lnTo>
                    <a:pt x="26" y="309"/>
                  </a:lnTo>
                  <a:lnTo>
                    <a:pt x="19" y="311"/>
                  </a:lnTo>
                  <a:lnTo>
                    <a:pt x="16" y="309"/>
                  </a:lnTo>
                  <a:lnTo>
                    <a:pt x="14" y="307"/>
                  </a:lnTo>
                  <a:lnTo>
                    <a:pt x="19" y="307"/>
                  </a:lnTo>
                  <a:lnTo>
                    <a:pt x="23" y="302"/>
                  </a:lnTo>
                  <a:lnTo>
                    <a:pt x="16" y="288"/>
                  </a:lnTo>
                  <a:lnTo>
                    <a:pt x="9" y="285"/>
                  </a:lnTo>
                  <a:lnTo>
                    <a:pt x="5" y="285"/>
                  </a:lnTo>
                  <a:lnTo>
                    <a:pt x="0" y="274"/>
                  </a:lnTo>
                  <a:lnTo>
                    <a:pt x="5" y="274"/>
                  </a:lnTo>
                  <a:lnTo>
                    <a:pt x="3" y="266"/>
                  </a:lnTo>
                  <a:lnTo>
                    <a:pt x="14" y="260"/>
                  </a:lnTo>
                  <a:lnTo>
                    <a:pt x="20" y="257"/>
                  </a:lnTo>
                  <a:lnTo>
                    <a:pt x="23" y="260"/>
                  </a:lnTo>
                  <a:lnTo>
                    <a:pt x="33" y="257"/>
                  </a:lnTo>
                  <a:lnTo>
                    <a:pt x="34" y="251"/>
                  </a:lnTo>
                  <a:lnTo>
                    <a:pt x="48" y="249"/>
                  </a:lnTo>
                  <a:lnTo>
                    <a:pt x="53" y="243"/>
                  </a:lnTo>
                  <a:lnTo>
                    <a:pt x="71" y="233"/>
                  </a:lnTo>
                  <a:lnTo>
                    <a:pt x="74" y="215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3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50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9"/>
                  </a:lnTo>
                  <a:lnTo>
                    <a:pt x="124" y="120"/>
                  </a:lnTo>
                  <a:lnTo>
                    <a:pt x="130" y="118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9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8"/>
                  </a:lnTo>
                  <a:lnTo>
                    <a:pt x="169" y="146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7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3"/>
                  </a:lnTo>
                  <a:lnTo>
                    <a:pt x="213" y="183"/>
                  </a:lnTo>
                  <a:lnTo>
                    <a:pt x="224" y="189"/>
                  </a:lnTo>
                  <a:lnTo>
                    <a:pt x="235" y="194"/>
                  </a:lnTo>
                  <a:lnTo>
                    <a:pt x="238" y="194"/>
                  </a:lnTo>
                  <a:lnTo>
                    <a:pt x="242" y="197"/>
                  </a:lnTo>
                  <a:lnTo>
                    <a:pt x="250" y="211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5"/>
                  </a:lnTo>
                  <a:lnTo>
                    <a:pt x="294" y="215"/>
                  </a:lnTo>
                  <a:lnTo>
                    <a:pt x="298" y="212"/>
                  </a:lnTo>
                  <a:lnTo>
                    <a:pt x="316" y="212"/>
                  </a:lnTo>
                  <a:lnTo>
                    <a:pt x="321" y="217"/>
                  </a:lnTo>
                  <a:lnTo>
                    <a:pt x="343" y="223"/>
                  </a:lnTo>
                  <a:lnTo>
                    <a:pt x="350" y="223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5"/>
                  </a:lnTo>
                  <a:lnTo>
                    <a:pt x="410" y="211"/>
                  </a:lnTo>
                  <a:lnTo>
                    <a:pt x="414" y="205"/>
                  </a:lnTo>
                  <a:lnTo>
                    <a:pt x="420" y="202"/>
                  </a:lnTo>
                  <a:lnTo>
                    <a:pt x="421" y="194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6"/>
                  </a:lnTo>
                  <a:lnTo>
                    <a:pt x="431" y="167"/>
                  </a:lnTo>
                  <a:lnTo>
                    <a:pt x="440" y="167"/>
                  </a:lnTo>
                  <a:lnTo>
                    <a:pt x="450" y="167"/>
                  </a:lnTo>
                  <a:lnTo>
                    <a:pt x="451" y="166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5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2"/>
                  </a:lnTo>
                  <a:lnTo>
                    <a:pt x="481" y="142"/>
                  </a:lnTo>
                  <a:lnTo>
                    <a:pt x="481" y="138"/>
                  </a:lnTo>
                  <a:lnTo>
                    <a:pt x="484" y="138"/>
                  </a:lnTo>
                  <a:lnTo>
                    <a:pt x="488" y="131"/>
                  </a:lnTo>
                  <a:lnTo>
                    <a:pt x="498" y="129"/>
                  </a:lnTo>
                  <a:lnTo>
                    <a:pt x="506" y="131"/>
                  </a:lnTo>
                  <a:lnTo>
                    <a:pt x="509" y="129"/>
                  </a:lnTo>
                  <a:lnTo>
                    <a:pt x="503" y="122"/>
                  </a:lnTo>
                  <a:lnTo>
                    <a:pt x="499" y="118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7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7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80"/>
                  </a:lnTo>
                  <a:lnTo>
                    <a:pt x="461" y="80"/>
                  </a:lnTo>
                  <a:lnTo>
                    <a:pt x="469" y="82"/>
                  </a:lnTo>
                  <a:lnTo>
                    <a:pt x="481" y="72"/>
                  </a:lnTo>
                  <a:lnTo>
                    <a:pt x="477" y="65"/>
                  </a:lnTo>
                  <a:lnTo>
                    <a:pt x="479" y="52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90" name="Freeform 1912"/>
            <p:cNvSpPr>
              <a:spLocks/>
            </p:cNvSpPr>
            <p:nvPr/>
          </p:nvSpPr>
          <p:spPr bwMode="auto">
            <a:xfrm>
              <a:off x="3235" y="1562"/>
              <a:ext cx="671" cy="524"/>
            </a:xfrm>
            <a:custGeom>
              <a:avLst/>
              <a:gdLst>
                <a:gd name="T0" fmla="*/ 557 w 671"/>
                <a:gd name="T1" fmla="*/ 37 h 524"/>
                <a:gd name="T2" fmla="*/ 618 w 671"/>
                <a:gd name="T3" fmla="*/ 78 h 524"/>
                <a:gd name="T4" fmla="*/ 671 w 671"/>
                <a:gd name="T5" fmla="*/ 92 h 524"/>
                <a:gd name="T6" fmla="*/ 655 w 671"/>
                <a:gd name="T7" fmla="*/ 187 h 524"/>
                <a:gd name="T8" fmla="*/ 635 w 671"/>
                <a:gd name="T9" fmla="*/ 202 h 524"/>
                <a:gd name="T10" fmla="*/ 611 w 671"/>
                <a:gd name="T11" fmla="*/ 208 h 524"/>
                <a:gd name="T12" fmla="*/ 576 w 671"/>
                <a:gd name="T13" fmla="*/ 247 h 524"/>
                <a:gd name="T14" fmla="*/ 562 w 671"/>
                <a:gd name="T15" fmla="*/ 247 h 524"/>
                <a:gd name="T16" fmla="*/ 532 w 671"/>
                <a:gd name="T17" fmla="*/ 253 h 524"/>
                <a:gd name="T18" fmla="*/ 539 w 671"/>
                <a:gd name="T19" fmla="*/ 284 h 524"/>
                <a:gd name="T20" fmla="*/ 581 w 671"/>
                <a:gd name="T21" fmla="*/ 279 h 524"/>
                <a:gd name="T22" fmla="*/ 550 w 671"/>
                <a:gd name="T23" fmla="*/ 322 h 524"/>
                <a:gd name="T24" fmla="*/ 580 w 671"/>
                <a:gd name="T25" fmla="*/ 362 h 524"/>
                <a:gd name="T26" fmla="*/ 584 w 671"/>
                <a:gd name="T27" fmla="*/ 384 h 524"/>
                <a:gd name="T28" fmla="*/ 598 w 671"/>
                <a:gd name="T29" fmla="*/ 392 h 524"/>
                <a:gd name="T30" fmla="*/ 593 w 671"/>
                <a:gd name="T31" fmla="*/ 407 h 524"/>
                <a:gd name="T32" fmla="*/ 581 w 671"/>
                <a:gd name="T33" fmla="*/ 435 h 524"/>
                <a:gd name="T34" fmla="*/ 573 w 671"/>
                <a:gd name="T35" fmla="*/ 462 h 524"/>
                <a:gd name="T36" fmla="*/ 546 w 671"/>
                <a:gd name="T37" fmla="*/ 489 h 524"/>
                <a:gd name="T38" fmla="*/ 510 w 671"/>
                <a:gd name="T39" fmla="*/ 489 h 524"/>
                <a:gd name="T40" fmla="*/ 484 w 671"/>
                <a:gd name="T41" fmla="*/ 511 h 524"/>
                <a:gd name="T42" fmla="*/ 468 w 671"/>
                <a:gd name="T43" fmla="*/ 511 h 524"/>
                <a:gd name="T44" fmla="*/ 451 w 671"/>
                <a:gd name="T45" fmla="*/ 508 h 524"/>
                <a:gd name="T46" fmla="*/ 417 w 671"/>
                <a:gd name="T47" fmla="*/ 489 h 524"/>
                <a:gd name="T48" fmla="*/ 387 w 671"/>
                <a:gd name="T49" fmla="*/ 493 h 524"/>
                <a:gd name="T50" fmla="*/ 372 w 671"/>
                <a:gd name="T51" fmla="*/ 513 h 524"/>
                <a:gd name="T52" fmla="*/ 350 w 671"/>
                <a:gd name="T53" fmla="*/ 504 h 524"/>
                <a:gd name="T54" fmla="*/ 332 w 671"/>
                <a:gd name="T55" fmla="*/ 476 h 524"/>
                <a:gd name="T56" fmla="*/ 316 w 671"/>
                <a:gd name="T57" fmla="*/ 462 h 524"/>
                <a:gd name="T58" fmla="*/ 319 w 671"/>
                <a:gd name="T59" fmla="*/ 427 h 524"/>
                <a:gd name="T60" fmla="*/ 294 w 671"/>
                <a:gd name="T61" fmla="*/ 420 h 524"/>
                <a:gd name="T62" fmla="*/ 282 w 671"/>
                <a:gd name="T63" fmla="*/ 412 h 524"/>
                <a:gd name="T64" fmla="*/ 250 w 671"/>
                <a:gd name="T65" fmla="*/ 427 h 524"/>
                <a:gd name="T66" fmla="*/ 213 w 671"/>
                <a:gd name="T67" fmla="*/ 431 h 524"/>
                <a:gd name="T68" fmla="*/ 165 w 671"/>
                <a:gd name="T69" fmla="*/ 424 h 524"/>
                <a:gd name="T70" fmla="*/ 139 w 671"/>
                <a:gd name="T71" fmla="*/ 414 h 524"/>
                <a:gd name="T72" fmla="*/ 78 w 671"/>
                <a:gd name="T73" fmla="*/ 378 h 524"/>
                <a:gd name="T74" fmla="*/ 82 w 671"/>
                <a:gd name="T75" fmla="*/ 361 h 524"/>
                <a:gd name="T76" fmla="*/ 48 w 671"/>
                <a:gd name="T77" fmla="*/ 322 h 524"/>
                <a:gd name="T78" fmla="*/ 23 w 671"/>
                <a:gd name="T79" fmla="*/ 302 h 524"/>
                <a:gd name="T80" fmla="*/ 14 w 671"/>
                <a:gd name="T81" fmla="*/ 260 h 524"/>
                <a:gd name="T82" fmla="*/ 71 w 671"/>
                <a:gd name="T83" fmla="*/ 233 h 524"/>
                <a:gd name="T84" fmla="*/ 82 w 671"/>
                <a:gd name="T85" fmla="*/ 177 h 524"/>
                <a:gd name="T86" fmla="*/ 124 w 671"/>
                <a:gd name="T87" fmla="*/ 120 h 524"/>
                <a:gd name="T88" fmla="*/ 153 w 671"/>
                <a:gd name="T89" fmla="*/ 134 h 524"/>
                <a:gd name="T90" fmla="*/ 179 w 671"/>
                <a:gd name="T91" fmla="*/ 167 h 524"/>
                <a:gd name="T92" fmla="*/ 235 w 671"/>
                <a:gd name="T93" fmla="*/ 194 h 524"/>
                <a:gd name="T94" fmla="*/ 294 w 671"/>
                <a:gd name="T95" fmla="*/ 215 h 524"/>
                <a:gd name="T96" fmla="*/ 362 w 671"/>
                <a:gd name="T97" fmla="*/ 225 h 524"/>
                <a:gd name="T98" fmla="*/ 428 w 671"/>
                <a:gd name="T99" fmla="*/ 180 h 524"/>
                <a:gd name="T100" fmla="*/ 451 w 671"/>
                <a:gd name="T101" fmla="*/ 166 h 524"/>
                <a:gd name="T102" fmla="*/ 479 w 671"/>
                <a:gd name="T103" fmla="*/ 142 h 524"/>
                <a:gd name="T104" fmla="*/ 509 w 671"/>
                <a:gd name="T105" fmla="*/ 129 h 524"/>
                <a:gd name="T106" fmla="*/ 468 w 671"/>
                <a:gd name="T107" fmla="*/ 114 h 524"/>
                <a:gd name="T108" fmla="*/ 455 w 671"/>
                <a:gd name="T109" fmla="*/ 80 h 524"/>
                <a:gd name="T110" fmla="*/ 481 w 671"/>
                <a:gd name="T111" fmla="*/ 26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1"/>
                <a:gd name="T169" fmla="*/ 0 h 524"/>
                <a:gd name="T170" fmla="*/ 671 w 671"/>
                <a:gd name="T171" fmla="*/ 524 h 5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1" h="524">
                  <a:moveTo>
                    <a:pt x="498" y="3"/>
                  </a:moveTo>
                  <a:lnTo>
                    <a:pt x="503" y="0"/>
                  </a:lnTo>
                  <a:lnTo>
                    <a:pt x="510" y="3"/>
                  </a:lnTo>
                  <a:lnTo>
                    <a:pt x="524" y="5"/>
                  </a:lnTo>
                  <a:lnTo>
                    <a:pt x="532" y="6"/>
                  </a:lnTo>
                  <a:lnTo>
                    <a:pt x="536" y="10"/>
                  </a:lnTo>
                  <a:lnTo>
                    <a:pt x="557" y="37"/>
                  </a:lnTo>
                  <a:lnTo>
                    <a:pt x="566" y="45"/>
                  </a:lnTo>
                  <a:lnTo>
                    <a:pt x="573" y="58"/>
                  </a:lnTo>
                  <a:lnTo>
                    <a:pt x="577" y="65"/>
                  </a:lnTo>
                  <a:lnTo>
                    <a:pt x="581" y="69"/>
                  </a:lnTo>
                  <a:lnTo>
                    <a:pt x="593" y="69"/>
                  </a:lnTo>
                  <a:lnTo>
                    <a:pt x="600" y="69"/>
                  </a:lnTo>
                  <a:lnTo>
                    <a:pt x="618" y="78"/>
                  </a:lnTo>
                  <a:lnTo>
                    <a:pt x="630" y="99"/>
                  </a:lnTo>
                  <a:lnTo>
                    <a:pt x="635" y="99"/>
                  </a:lnTo>
                  <a:lnTo>
                    <a:pt x="646" y="97"/>
                  </a:lnTo>
                  <a:lnTo>
                    <a:pt x="651" y="90"/>
                  </a:lnTo>
                  <a:lnTo>
                    <a:pt x="662" y="86"/>
                  </a:lnTo>
                  <a:lnTo>
                    <a:pt x="671" y="82"/>
                  </a:lnTo>
                  <a:lnTo>
                    <a:pt x="671" y="92"/>
                  </a:lnTo>
                  <a:lnTo>
                    <a:pt x="671" y="103"/>
                  </a:lnTo>
                  <a:lnTo>
                    <a:pt x="669" y="107"/>
                  </a:lnTo>
                  <a:lnTo>
                    <a:pt x="669" y="145"/>
                  </a:lnTo>
                  <a:lnTo>
                    <a:pt x="655" y="139"/>
                  </a:lnTo>
                  <a:lnTo>
                    <a:pt x="648" y="148"/>
                  </a:lnTo>
                  <a:lnTo>
                    <a:pt x="658" y="174"/>
                  </a:lnTo>
                  <a:lnTo>
                    <a:pt x="655" y="187"/>
                  </a:lnTo>
                  <a:lnTo>
                    <a:pt x="655" y="191"/>
                  </a:lnTo>
                  <a:lnTo>
                    <a:pt x="651" y="187"/>
                  </a:lnTo>
                  <a:lnTo>
                    <a:pt x="646" y="184"/>
                  </a:lnTo>
                  <a:lnTo>
                    <a:pt x="646" y="191"/>
                  </a:lnTo>
                  <a:lnTo>
                    <a:pt x="641" y="195"/>
                  </a:lnTo>
                  <a:lnTo>
                    <a:pt x="639" y="200"/>
                  </a:lnTo>
                  <a:lnTo>
                    <a:pt x="635" y="202"/>
                  </a:lnTo>
                  <a:lnTo>
                    <a:pt x="630" y="204"/>
                  </a:lnTo>
                  <a:lnTo>
                    <a:pt x="630" y="205"/>
                  </a:lnTo>
                  <a:lnTo>
                    <a:pt x="632" y="211"/>
                  </a:lnTo>
                  <a:lnTo>
                    <a:pt x="628" y="211"/>
                  </a:lnTo>
                  <a:lnTo>
                    <a:pt x="621" y="211"/>
                  </a:lnTo>
                  <a:lnTo>
                    <a:pt x="617" y="205"/>
                  </a:lnTo>
                  <a:lnTo>
                    <a:pt x="611" y="208"/>
                  </a:lnTo>
                  <a:lnTo>
                    <a:pt x="611" y="215"/>
                  </a:lnTo>
                  <a:lnTo>
                    <a:pt x="610" y="219"/>
                  </a:lnTo>
                  <a:lnTo>
                    <a:pt x="605" y="223"/>
                  </a:lnTo>
                  <a:lnTo>
                    <a:pt x="596" y="229"/>
                  </a:lnTo>
                  <a:lnTo>
                    <a:pt x="591" y="240"/>
                  </a:lnTo>
                  <a:lnTo>
                    <a:pt x="581" y="243"/>
                  </a:lnTo>
                  <a:lnTo>
                    <a:pt x="576" y="247"/>
                  </a:lnTo>
                  <a:lnTo>
                    <a:pt x="569" y="253"/>
                  </a:lnTo>
                  <a:lnTo>
                    <a:pt x="562" y="260"/>
                  </a:lnTo>
                  <a:lnTo>
                    <a:pt x="559" y="257"/>
                  </a:lnTo>
                  <a:lnTo>
                    <a:pt x="563" y="253"/>
                  </a:lnTo>
                  <a:lnTo>
                    <a:pt x="563" y="251"/>
                  </a:lnTo>
                  <a:lnTo>
                    <a:pt x="566" y="249"/>
                  </a:lnTo>
                  <a:lnTo>
                    <a:pt x="562" y="247"/>
                  </a:lnTo>
                  <a:lnTo>
                    <a:pt x="559" y="243"/>
                  </a:lnTo>
                  <a:lnTo>
                    <a:pt x="566" y="229"/>
                  </a:lnTo>
                  <a:lnTo>
                    <a:pt x="557" y="223"/>
                  </a:lnTo>
                  <a:lnTo>
                    <a:pt x="547" y="228"/>
                  </a:lnTo>
                  <a:lnTo>
                    <a:pt x="540" y="240"/>
                  </a:lnTo>
                  <a:lnTo>
                    <a:pt x="533" y="247"/>
                  </a:lnTo>
                  <a:lnTo>
                    <a:pt x="532" y="253"/>
                  </a:lnTo>
                  <a:lnTo>
                    <a:pt x="528" y="256"/>
                  </a:lnTo>
                  <a:lnTo>
                    <a:pt x="518" y="256"/>
                  </a:lnTo>
                  <a:lnTo>
                    <a:pt x="520" y="266"/>
                  </a:lnTo>
                  <a:lnTo>
                    <a:pt x="524" y="274"/>
                  </a:lnTo>
                  <a:lnTo>
                    <a:pt x="529" y="273"/>
                  </a:lnTo>
                  <a:lnTo>
                    <a:pt x="536" y="277"/>
                  </a:lnTo>
                  <a:lnTo>
                    <a:pt x="539" y="284"/>
                  </a:lnTo>
                  <a:lnTo>
                    <a:pt x="543" y="288"/>
                  </a:lnTo>
                  <a:lnTo>
                    <a:pt x="547" y="285"/>
                  </a:lnTo>
                  <a:lnTo>
                    <a:pt x="554" y="279"/>
                  </a:lnTo>
                  <a:lnTo>
                    <a:pt x="559" y="274"/>
                  </a:lnTo>
                  <a:lnTo>
                    <a:pt x="569" y="279"/>
                  </a:lnTo>
                  <a:lnTo>
                    <a:pt x="576" y="279"/>
                  </a:lnTo>
                  <a:lnTo>
                    <a:pt x="581" y="279"/>
                  </a:lnTo>
                  <a:lnTo>
                    <a:pt x="581" y="288"/>
                  </a:lnTo>
                  <a:lnTo>
                    <a:pt x="576" y="285"/>
                  </a:lnTo>
                  <a:lnTo>
                    <a:pt x="563" y="292"/>
                  </a:lnTo>
                  <a:lnTo>
                    <a:pt x="566" y="294"/>
                  </a:lnTo>
                  <a:lnTo>
                    <a:pt x="557" y="305"/>
                  </a:lnTo>
                  <a:lnTo>
                    <a:pt x="550" y="315"/>
                  </a:lnTo>
                  <a:lnTo>
                    <a:pt x="550" y="322"/>
                  </a:lnTo>
                  <a:lnTo>
                    <a:pt x="563" y="329"/>
                  </a:lnTo>
                  <a:lnTo>
                    <a:pt x="573" y="345"/>
                  </a:lnTo>
                  <a:lnTo>
                    <a:pt x="577" y="348"/>
                  </a:lnTo>
                  <a:lnTo>
                    <a:pt x="580" y="354"/>
                  </a:lnTo>
                  <a:lnTo>
                    <a:pt x="587" y="361"/>
                  </a:lnTo>
                  <a:lnTo>
                    <a:pt x="591" y="365"/>
                  </a:lnTo>
                  <a:lnTo>
                    <a:pt x="580" y="362"/>
                  </a:lnTo>
                  <a:lnTo>
                    <a:pt x="576" y="361"/>
                  </a:lnTo>
                  <a:lnTo>
                    <a:pt x="573" y="362"/>
                  </a:lnTo>
                  <a:lnTo>
                    <a:pt x="577" y="362"/>
                  </a:lnTo>
                  <a:lnTo>
                    <a:pt x="584" y="369"/>
                  </a:lnTo>
                  <a:lnTo>
                    <a:pt x="593" y="378"/>
                  </a:lnTo>
                  <a:lnTo>
                    <a:pt x="587" y="379"/>
                  </a:lnTo>
                  <a:lnTo>
                    <a:pt x="584" y="384"/>
                  </a:lnTo>
                  <a:lnTo>
                    <a:pt x="577" y="384"/>
                  </a:lnTo>
                  <a:lnTo>
                    <a:pt x="576" y="388"/>
                  </a:lnTo>
                  <a:lnTo>
                    <a:pt x="580" y="386"/>
                  </a:lnTo>
                  <a:lnTo>
                    <a:pt x="580" y="390"/>
                  </a:lnTo>
                  <a:lnTo>
                    <a:pt x="588" y="386"/>
                  </a:lnTo>
                  <a:lnTo>
                    <a:pt x="596" y="390"/>
                  </a:lnTo>
                  <a:lnTo>
                    <a:pt x="598" y="392"/>
                  </a:lnTo>
                  <a:lnTo>
                    <a:pt x="593" y="396"/>
                  </a:lnTo>
                  <a:lnTo>
                    <a:pt x="598" y="396"/>
                  </a:lnTo>
                  <a:lnTo>
                    <a:pt x="598" y="400"/>
                  </a:lnTo>
                  <a:lnTo>
                    <a:pt x="593" y="400"/>
                  </a:lnTo>
                  <a:lnTo>
                    <a:pt x="596" y="403"/>
                  </a:lnTo>
                  <a:lnTo>
                    <a:pt x="596" y="407"/>
                  </a:lnTo>
                  <a:lnTo>
                    <a:pt x="593" y="407"/>
                  </a:lnTo>
                  <a:lnTo>
                    <a:pt x="593" y="410"/>
                  </a:lnTo>
                  <a:lnTo>
                    <a:pt x="598" y="412"/>
                  </a:lnTo>
                  <a:lnTo>
                    <a:pt x="593" y="414"/>
                  </a:lnTo>
                  <a:lnTo>
                    <a:pt x="593" y="412"/>
                  </a:lnTo>
                  <a:lnTo>
                    <a:pt x="591" y="414"/>
                  </a:lnTo>
                  <a:lnTo>
                    <a:pt x="587" y="424"/>
                  </a:lnTo>
                  <a:lnTo>
                    <a:pt x="581" y="435"/>
                  </a:lnTo>
                  <a:lnTo>
                    <a:pt x="577" y="435"/>
                  </a:lnTo>
                  <a:lnTo>
                    <a:pt x="577" y="437"/>
                  </a:lnTo>
                  <a:lnTo>
                    <a:pt x="580" y="440"/>
                  </a:lnTo>
                  <a:lnTo>
                    <a:pt x="577" y="444"/>
                  </a:lnTo>
                  <a:lnTo>
                    <a:pt x="577" y="451"/>
                  </a:lnTo>
                  <a:lnTo>
                    <a:pt x="577" y="455"/>
                  </a:lnTo>
                  <a:lnTo>
                    <a:pt x="573" y="462"/>
                  </a:lnTo>
                  <a:lnTo>
                    <a:pt x="569" y="466"/>
                  </a:lnTo>
                  <a:lnTo>
                    <a:pt x="562" y="468"/>
                  </a:lnTo>
                  <a:lnTo>
                    <a:pt x="563" y="469"/>
                  </a:lnTo>
                  <a:lnTo>
                    <a:pt x="557" y="476"/>
                  </a:lnTo>
                  <a:lnTo>
                    <a:pt x="552" y="479"/>
                  </a:lnTo>
                  <a:lnTo>
                    <a:pt x="550" y="479"/>
                  </a:lnTo>
                  <a:lnTo>
                    <a:pt x="546" y="489"/>
                  </a:lnTo>
                  <a:lnTo>
                    <a:pt x="536" y="491"/>
                  </a:lnTo>
                  <a:lnTo>
                    <a:pt x="533" y="493"/>
                  </a:lnTo>
                  <a:lnTo>
                    <a:pt x="529" y="491"/>
                  </a:lnTo>
                  <a:lnTo>
                    <a:pt x="528" y="493"/>
                  </a:lnTo>
                  <a:lnTo>
                    <a:pt x="524" y="491"/>
                  </a:lnTo>
                  <a:lnTo>
                    <a:pt x="518" y="496"/>
                  </a:lnTo>
                  <a:lnTo>
                    <a:pt x="510" y="489"/>
                  </a:lnTo>
                  <a:lnTo>
                    <a:pt x="513" y="500"/>
                  </a:lnTo>
                  <a:lnTo>
                    <a:pt x="502" y="504"/>
                  </a:lnTo>
                  <a:lnTo>
                    <a:pt x="499" y="501"/>
                  </a:lnTo>
                  <a:lnTo>
                    <a:pt x="499" y="504"/>
                  </a:lnTo>
                  <a:lnTo>
                    <a:pt x="495" y="506"/>
                  </a:lnTo>
                  <a:lnTo>
                    <a:pt x="490" y="508"/>
                  </a:lnTo>
                  <a:lnTo>
                    <a:pt x="484" y="511"/>
                  </a:lnTo>
                  <a:lnTo>
                    <a:pt x="477" y="513"/>
                  </a:lnTo>
                  <a:lnTo>
                    <a:pt x="477" y="511"/>
                  </a:lnTo>
                  <a:lnTo>
                    <a:pt x="474" y="517"/>
                  </a:lnTo>
                  <a:lnTo>
                    <a:pt x="479" y="521"/>
                  </a:lnTo>
                  <a:lnTo>
                    <a:pt x="472" y="524"/>
                  </a:lnTo>
                  <a:lnTo>
                    <a:pt x="469" y="514"/>
                  </a:lnTo>
                  <a:lnTo>
                    <a:pt x="468" y="511"/>
                  </a:lnTo>
                  <a:lnTo>
                    <a:pt x="472" y="508"/>
                  </a:lnTo>
                  <a:lnTo>
                    <a:pt x="465" y="504"/>
                  </a:lnTo>
                  <a:lnTo>
                    <a:pt x="462" y="508"/>
                  </a:lnTo>
                  <a:lnTo>
                    <a:pt x="458" y="506"/>
                  </a:lnTo>
                  <a:lnTo>
                    <a:pt x="454" y="504"/>
                  </a:lnTo>
                  <a:lnTo>
                    <a:pt x="451" y="504"/>
                  </a:lnTo>
                  <a:lnTo>
                    <a:pt x="451" y="508"/>
                  </a:lnTo>
                  <a:lnTo>
                    <a:pt x="447" y="508"/>
                  </a:lnTo>
                  <a:lnTo>
                    <a:pt x="444" y="506"/>
                  </a:lnTo>
                  <a:lnTo>
                    <a:pt x="438" y="508"/>
                  </a:lnTo>
                  <a:lnTo>
                    <a:pt x="428" y="497"/>
                  </a:lnTo>
                  <a:lnTo>
                    <a:pt x="431" y="491"/>
                  </a:lnTo>
                  <a:lnTo>
                    <a:pt x="428" y="491"/>
                  </a:lnTo>
                  <a:lnTo>
                    <a:pt x="417" y="489"/>
                  </a:lnTo>
                  <a:lnTo>
                    <a:pt x="412" y="485"/>
                  </a:lnTo>
                  <a:lnTo>
                    <a:pt x="406" y="486"/>
                  </a:lnTo>
                  <a:lnTo>
                    <a:pt x="406" y="491"/>
                  </a:lnTo>
                  <a:lnTo>
                    <a:pt x="399" y="493"/>
                  </a:lnTo>
                  <a:lnTo>
                    <a:pt x="396" y="497"/>
                  </a:lnTo>
                  <a:lnTo>
                    <a:pt x="391" y="493"/>
                  </a:lnTo>
                  <a:lnTo>
                    <a:pt x="387" y="493"/>
                  </a:lnTo>
                  <a:lnTo>
                    <a:pt x="384" y="496"/>
                  </a:lnTo>
                  <a:lnTo>
                    <a:pt x="380" y="496"/>
                  </a:lnTo>
                  <a:lnTo>
                    <a:pt x="378" y="496"/>
                  </a:lnTo>
                  <a:lnTo>
                    <a:pt x="376" y="497"/>
                  </a:lnTo>
                  <a:lnTo>
                    <a:pt x="372" y="497"/>
                  </a:lnTo>
                  <a:lnTo>
                    <a:pt x="368" y="500"/>
                  </a:lnTo>
                  <a:lnTo>
                    <a:pt x="372" y="513"/>
                  </a:lnTo>
                  <a:lnTo>
                    <a:pt x="365" y="513"/>
                  </a:lnTo>
                  <a:lnTo>
                    <a:pt x="365" y="511"/>
                  </a:lnTo>
                  <a:lnTo>
                    <a:pt x="358" y="511"/>
                  </a:lnTo>
                  <a:lnTo>
                    <a:pt x="354" y="508"/>
                  </a:lnTo>
                  <a:lnTo>
                    <a:pt x="350" y="508"/>
                  </a:lnTo>
                  <a:lnTo>
                    <a:pt x="350" y="506"/>
                  </a:lnTo>
                  <a:lnTo>
                    <a:pt x="350" y="504"/>
                  </a:lnTo>
                  <a:lnTo>
                    <a:pt x="339" y="501"/>
                  </a:lnTo>
                  <a:lnTo>
                    <a:pt x="342" y="496"/>
                  </a:lnTo>
                  <a:lnTo>
                    <a:pt x="342" y="489"/>
                  </a:lnTo>
                  <a:lnTo>
                    <a:pt x="335" y="489"/>
                  </a:lnTo>
                  <a:lnTo>
                    <a:pt x="332" y="480"/>
                  </a:lnTo>
                  <a:lnTo>
                    <a:pt x="330" y="479"/>
                  </a:lnTo>
                  <a:lnTo>
                    <a:pt x="332" y="476"/>
                  </a:lnTo>
                  <a:lnTo>
                    <a:pt x="325" y="476"/>
                  </a:lnTo>
                  <a:lnTo>
                    <a:pt x="323" y="476"/>
                  </a:lnTo>
                  <a:lnTo>
                    <a:pt x="319" y="479"/>
                  </a:lnTo>
                  <a:lnTo>
                    <a:pt x="316" y="474"/>
                  </a:lnTo>
                  <a:lnTo>
                    <a:pt x="314" y="468"/>
                  </a:lnTo>
                  <a:lnTo>
                    <a:pt x="319" y="468"/>
                  </a:lnTo>
                  <a:lnTo>
                    <a:pt x="316" y="462"/>
                  </a:lnTo>
                  <a:lnTo>
                    <a:pt x="323" y="458"/>
                  </a:lnTo>
                  <a:lnTo>
                    <a:pt x="325" y="458"/>
                  </a:lnTo>
                  <a:lnTo>
                    <a:pt x="325" y="457"/>
                  </a:lnTo>
                  <a:lnTo>
                    <a:pt x="327" y="452"/>
                  </a:lnTo>
                  <a:lnTo>
                    <a:pt x="323" y="431"/>
                  </a:lnTo>
                  <a:lnTo>
                    <a:pt x="319" y="431"/>
                  </a:lnTo>
                  <a:lnTo>
                    <a:pt x="319" y="427"/>
                  </a:lnTo>
                  <a:lnTo>
                    <a:pt x="314" y="420"/>
                  </a:lnTo>
                  <a:lnTo>
                    <a:pt x="306" y="420"/>
                  </a:lnTo>
                  <a:lnTo>
                    <a:pt x="306" y="424"/>
                  </a:lnTo>
                  <a:lnTo>
                    <a:pt x="302" y="420"/>
                  </a:lnTo>
                  <a:lnTo>
                    <a:pt x="298" y="420"/>
                  </a:lnTo>
                  <a:lnTo>
                    <a:pt x="298" y="418"/>
                  </a:lnTo>
                  <a:lnTo>
                    <a:pt x="294" y="420"/>
                  </a:lnTo>
                  <a:lnTo>
                    <a:pt x="295" y="416"/>
                  </a:lnTo>
                  <a:lnTo>
                    <a:pt x="295" y="412"/>
                  </a:lnTo>
                  <a:lnTo>
                    <a:pt x="291" y="412"/>
                  </a:lnTo>
                  <a:lnTo>
                    <a:pt x="294" y="407"/>
                  </a:lnTo>
                  <a:lnTo>
                    <a:pt x="291" y="406"/>
                  </a:lnTo>
                  <a:lnTo>
                    <a:pt x="286" y="407"/>
                  </a:lnTo>
                  <a:lnTo>
                    <a:pt x="282" y="412"/>
                  </a:lnTo>
                  <a:lnTo>
                    <a:pt x="271" y="410"/>
                  </a:lnTo>
                  <a:lnTo>
                    <a:pt x="265" y="412"/>
                  </a:lnTo>
                  <a:lnTo>
                    <a:pt x="264" y="416"/>
                  </a:lnTo>
                  <a:lnTo>
                    <a:pt x="254" y="418"/>
                  </a:lnTo>
                  <a:lnTo>
                    <a:pt x="254" y="423"/>
                  </a:lnTo>
                  <a:lnTo>
                    <a:pt x="253" y="424"/>
                  </a:lnTo>
                  <a:lnTo>
                    <a:pt x="250" y="427"/>
                  </a:lnTo>
                  <a:lnTo>
                    <a:pt x="242" y="428"/>
                  </a:lnTo>
                  <a:lnTo>
                    <a:pt x="238" y="428"/>
                  </a:lnTo>
                  <a:lnTo>
                    <a:pt x="234" y="424"/>
                  </a:lnTo>
                  <a:lnTo>
                    <a:pt x="231" y="427"/>
                  </a:lnTo>
                  <a:lnTo>
                    <a:pt x="223" y="427"/>
                  </a:lnTo>
                  <a:lnTo>
                    <a:pt x="215" y="424"/>
                  </a:lnTo>
                  <a:lnTo>
                    <a:pt x="213" y="431"/>
                  </a:lnTo>
                  <a:lnTo>
                    <a:pt x="206" y="434"/>
                  </a:lnTo>
                  <a:lnTo>
                    <a:pt x="206" y="427"/>
                  </a:lnTo>
                  <a:lnTo>
                    <a:pt x="199" y="428"/>
                  </a:lnTo>
                  <a:lnTo>
                    <a:pt x="186" y="428"/>
                  </a:lnTo>
                  <a:lnTo>
                    <a:pt x="179" y="427"/>
                  </a:lnTo>
                  <a:lnTo>
                    <a:pt x="176" y="428"/>
                  </a:lnTo>
                  <a:lnTo>
                    <a:pt x="165" y="424"/>
                  </a:lnTo>
                  <a:lnTo>
                    <a:pt x="160" y="424"/>
                  </a:lnTo>
                  <a:lnTo>
                    <a:pt x="160" y="418"/>
                  </a:lnTo>
                  <a:lnTo>
                    <a:pt x="156" y="420"/>
                  </a:lnTo>
                  <a:lnTo>
                    <a:pt x="149" y="418"/>
                  </a:lnTo>
                  <a:lnTo>
                    <a:pt x="146" y="412"/>
                  </a:lnTo>
                  <a:lnTo>
                    <a:pt x="142" y="412"/>
                  </a:lnTo>
                  <a:lnTo>
                    <a:pt x="139" y="414"/>
                  </a:lnTo>
                  <a:lnTo>
                    <a:pt x="135" y="407"/>
                  </a:lnTo>
                  <a:lnTo>
                    <a:pt x="115" y="399"/>
                  </a:lnTo>
                  <a:lnTo>
                    <a:pt x="108" y="396"/>
                  </a:lnTo>
                  <a:lnTo>
                    <a:pt x="92" y="388"/>
                  </a:lnTo>
                  <a:lnTo>
                    <a:pt x="90" y="386"/>
                  </a:lnTo>
                  <a:lnTo>
                    <a:pt x="82" y="388"/>
                  </a:lnTo>
                  <a:lnTo>
                    <a:pt x="78" y="378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4" y="369"/>
                  </a:lnTo>
                  <a:lnTo>
                    <a:pt x="75" y="367"/>
                  </a:lnTo>
                  <a:lnTo>
                    <a:pt x="80" y="371"/>
                  </a:lnTo>
                  <a:lnTo>
                    <a:pt x="86" y="365"/>
                  </a:lnTo>
                  <a:lnTo>
                    <a:pt x="82" y="361"/>
                  </a:lnTo>
                  <a:lnTo>
                    <a:pt x="78" y="358"/>
                  </a:lnTo>
                  <a:lnTo>
                    <a:pt x="75" y="350"/>
                  </a:lnTo>
                  <a:lnTo>
                    <a:pt x="74" y="345"/>
                  </a:lnTo>
                  <a:lnTo>
                    <a:pt x="71" y="339"/>
                  </a:lnTo>
                  <a:lnTo>
                    <a:pt x="62" y="330"/>
                  </a:lnTo>
                  <a:lnTo>
                    <a:pt x="60" y="330"/>
                  </a:lnTo>
                  <a:lnTo>
                    <a:pt x="48" y="322"/>
                  </a:lnTo>
                  <a:lnTo>
                    <a:pt x="41" y="315"/>
                  </a:lnTo>
                  <a:lnTo>
                    <a:pt x="26" y="309"/>
                  </a:lnTo>
                  <a:lnTo>
                    <a:pt x="19" y="311"/>
                  </a:lnTo>
                  <a:lnTo>
                    <a:pt x="16" y="309"/>
                  </a:lnTo>
                  <a:lnTo>
                    <a:pt x="14" y="307"/>
                  </a:lnTo>
                  <a:lnTo>
                    <a:pt x="19" y="307"/>
                  </a:lnTo>
                  <a:lnTo>
                    <a:pt x="23" y="302"/>
                  </a:lnTo>
                  <a:lnTo>
                    <a:pt x="16" y="288"/>
                  </a:lnTo>
                  <a:lnTo>
                    <a:pt x="9" y="285"/>
                  </a:lnTo>
                  <a:lnTo>
                    <a:pt x="5" y="285"/>
                  </a:lnTo>
                  <a:lnTo>
                    <a:pt x="0" y="274"/>
                  </a:lnTo>
                  <a:lnTo>
                    <a:pt x="5" y="274"/>
                  </a:lnTo>
                  <a:lnTo>
                    <a:pt x="3" y="266"/>
                  </a:lnTo>
                  <a:lnTo>
                    <a:pt x="14" y="260"/>
                  </a:lnTo>
                  <a:lnTo>
                    <a:pt x="20" y="257"/>
                  </a:lnTo>
                  <a:lnTo>
                    <a:pt x="23" y="260"/>
                  </a:lnTo>
                  <a:lnTo>
                    <a:pt x="33" y="257"/>
                  </a:lnTo>
                  <a:lnTo>
                    <a:pt x="34" y="251"/>
                  </a:lnTo>
                  <a:lnTo>
                    <a:pt x="48" y="249"/>
                  </a:lnTo>
                  <a:lnTo>
                    <a:pt x="53" y="243"/>
                  </a:lnTo>
                  <a:lnTo>
                    <a:pt x="71" y="233"/>
                  </a:lnTo>
                  <a:lnTo>
                    <a:pt x="74" y="215"/>
                  </a:lnTo>
                  <a:lnTo>
                    <a:pt x="62" y="191"/>
                  </a:lnTo>
                  <a:lnTo>
                    <a:pt x="57" y="191"/>
                  </a:lnTo>
                  <a:lnTo>
                    <a:pt x="75" y="183"/>
                  </a:lnTo>
                  <a:lnTo>
                    <a:pt x="82" y="184"/>
                  </a:lnTo>
                  <a:lnTo>
                    <a:pt x="86" y="180"/>
                  </a:lnTo>
                  <a:lnTo>
                    <a:pt x="82" y="177"/>
                  </a:lnTo>
                  <a:lnTo>
                    <a:pt x="85" y="155"/>
                  </a:lnTo>
                  <a:lnTo>
                    <a:pt x="109" y="155"/>
                  </a:lnTo>
                  <a:lnTo>
                    <a:pt x="115" y="150"/>
                  </a:lnTo>
                  <a:lnTo>
                    <a:pt x="109" y="134"/>
                  </a:lnTo>
                  <a:lnTo>
                    <a:pt x="117" y="131"/>
                  </a:lnTo>
                  <a:lnTo>
                    <a:pt x="122" y="129"/>
                  </a:lnTo>
                  <a:lnTo>
                    <a:pt x="124" y="120"/>
                  </a:lnTo>
                  <a:lnTo>
                    <a:pt x="130" y="118"/>
                  </a:lnTo>
                  <a:lnTo>
                    <a:pt x="130" y="125"/>
                  </a:lnTo>
                  <a:lnTo>
                    <a:pt x="135" y="127"/>
                  </a:lnTo>
                  <a:lnTo>
                    <a:pt x="138" y="129"/>
                  </a:lnTo>
                  <a:lnTo>
                    <a:pt x="142" y="131"/>
                  </a:lnTo>
                  <a:lnTo>
                    <a:pt x="149" y="139"/>
                  </a:lnTo>
                  <a:lnTo>
                    <a:pt x="153" y="134"/>
                  </a:lnTo>
                  <a:lnTo>
                    <a:pt x="156" y="135"/>
                  </a:lnTo>
                  <a:lnTo>
                    <a:pt x="158" y="139"/>
                  </a:lnTo>
                  <a:lnTo>
                    <a:pt x="160" y="138"/>
                  </a:lnTo>
                  <a:lnTo>
                    <a:pt x="169" y="146"/>
                  </a:lnTo>
                  <a:lnTo>
                    <a:pt x="176" y="155"/>
                  </a:lnTo>
                  <a:lnTo>
                    <a:pt x="176" y="162"/>
                  </a:lnTo>
                  <a:lnTo>
                    <a:pt x="179" y="167"/>
                  </a:lnTo>
                  <a:lnTo>
                    <a:pt x="176" y="169"/>
                  </a:lnTo>
                  <a:lnTo>
                    <a:pt x="179" y="176"/>
                  </a:lnTo>
                  <a:lnTo>
                    <a:pt x="190" y="180"/>
                  </a:lnTo>
                  <a:lnTo>
                    <a:pt x="206" y="183"/>
                  </a:lnTo>
                  <a:lnTo>
                    <a:pt x="213" y="183"/>
                  </a:lnTo>
                  <a:lnTo>
                    <a:pt x="224" y="189"/>
                  </a:lnTo>
                  <a:lnTo>
                    <a:pt x="235" y="194"/>
                  </a:lnTo>
                  <a:lnTo>
                    <a:pt x="238" y="194"/>
                  </a:lnTo>
                  <a:lnTo>
                    <a:pt x="242" y="197"/>
                  </a:lnTo>
                  <a:lnTo>
                    <a:pt x="250" y="211"/>
                  </a:lnTo>
                  <a:lnTo>
                    <a:pt x="257" y="217"/>
                  </a:lnTo>
                  <a:lnTo>
                    <a:pt x="268" y="217"/>
                  </a:lnTo>
                  <a:lnTo>
                    <a:pt x="271" y="215"/>
                  </a:lnTo>
                  <a:lnTo>
                    <a:pt x="294" y="215"/>
                  </a:lnTo>
                  <a:lnTo>
                    <a:pt x="298" y="212"/>
                  </a:lnTo>
                  <a:lnTo>
                    <a:pt x="316" y="212"/>
                  </a:lnTo>
                  <a:lnTo>
                    <a:pt x="321" y="217"/>
                  </a:lnTo>
                  <a:lnTo>
                    <a:pt x="343" y="223"/>
                  </a:lnTo>
                  <a:lnTo>
                    <a:pt x="350" y="223"/>
                  </a:lnTo>
                  <a:lnTo>
                    <a:pt x="355" y="225"/>
                  </a:lnTo>
                  <a:lnTo>
                    <a:pt x="362" y="225"/>
                  </a:lnTo>
                  <a:lnTo>
                    <a:pt x="376" y="215"/>
                  </a:lnTo>
                  <a:lnTo>
                    <a:pt x="410" y="211"/>
                  </a:lnTo>
                  <a:lnTo>
                    <a:pt x="414" y="205"/>
                  </a:lnTo>
                  <a:lnTo>
                    <a:pt x="420" y="202"/>
                  </a:lnTo>
                  <a:lnTo>
                    <a:pt x="421" y="194"/>
                  </a:lnTo>
                  <a:lnTo>
                    <a:pt x="428" y="189"/>
                  </a:lnTo>
                  <a:lnTo>
                    <a:pt x="428" y="180"/>
                  </a:lnTo>
                  <a:lnTo>
                    <a:pt x="424" y="176"/>
                  </a:lnTo>
                  <a:lnTo>
                    <a:pt x="424" y="169"/>
                  </a:lnTo>
                  <a:lnTo>
                    <a:pt x="426" y="166"/>
                  </a:lnTo>
                  <a:lnTo>
                    <a:pt x="431" y="167"/>
                  </a:lnTo>
                  <a:lnTo>
                    <a:pt x="440" y="167"/>
                  </a:lnTo>
                  <a:lnTo>
                    <a:pt x="450" y="167"/>
                  </a:lnTo>
                  <a:lnTo>
                    <a:pt x="451" y="166"/>
                  </a:lnTo>
                  <a:lnTo>
                    <a:pt x="454" y="156"/>
                  </a:lnTo>
                  <a:lnTo>
                    <a:pt x="461" y="156"/>
                  </a:lnTo>
                  <a:lnTo>
                    <a:pt x="469" y="148"/>
                  </a:lnTo>
                  <a:lnTo>
                    <a:pt x="469" y="145"/>
                  </a:lnTo>
                  <a:lnTo>
                    <a:pt x="474" y="139"/>
                  </a:lnTo>
                  <a:lnTo>
                    <a:pt x="477" y="139"/>
                  </a:lnTo>
                  <a:lnTo>
                    <a:pt x="479" y="142"/>
                  </a:lnTo>
                  <a:lnTo>
                    <a:pt x="481" y="142"/>
                  </a:lnTo>
                  <a:lnTo>
                    <a:pt x="481" y="138"/>
                  </a:lnTo>
                  <a:lnTo>
                    <a:pt x="484" y="138"/>
                  </a:lnTo>
                  <a:lnTo>
                    <a:pt x="488" y="131"/>
                  </a:lnTo>
                  <a:lnTo>
                    <a:pt x="498" y="129"/>
                  </a:lnTo>
                  <a:lnTo>
                    <a:pt x="506" y="131"/>
                  </a:lnTo>
                  <a:lnTo>
                    <a:pt x="509" y="129"/>
                  </a:lnTo>
                  <a:lnTo>
                    <a:pt x="503" y="122"/>
                  </a:lnTo>
                  <a:lnTo>
                    <a:pt x="499" y="118"/>
                  </a:lnTo>
                  <a:lnTo>
                    <a:pt x="490" y="111"/>
                  </a:lnTo>
                  <a:lnTo>
                    <a:pt x="484" y="107"/>
                  </a:lnTo>
                  <a:lnTo>
                    <a:pt x="477" y="110"/>
                  </a:lnTo>
                  <a:lnTo>
                    <a:pt x="472" y="117"/>
                  </a:lnTo>
                  <a:lnTo>
                    <a:pt x="468" y="114"/>
                  </a:lnTo>
                  <a:lnTo>
                    <a:pt x="461" y="114"/>
                  </a:lnTo>
                  <a:lnTo>
                    <a:pt x="458" y="117"/>
                  </a:lnTo>
                  <a:lnTo>
                    <a:pt x="451" y="110"/>
                  </a:lnTo>
                  <a:lnTo>
                    <a:pt x="454" y="107"/>
                  </a:lnTo>
                  <a:lnTo>
                    <a:pt x="454" y="103"/>
                  </a:lnTo>
                  <a:lnTo>
                    <a:pt x="454" y="86"/>
                  </a:lnTo>
                  <a:lnTo>
                    <a:pt x="455" y="80"/>
                  </a:lnTo>
                  <a:lnTo>
                    <a:pt x="461" y="80"/>
                  </a:lnTo>
                  <a:lnTo>
                    <a:pt x="469" y="82"/>
                  </a:lnTo>
                  <a:lnTo>
                    <a:pt x="481" y="72"/>
                  </a:lnTo>
                  <a:lnTo>
                    <a:pt x="477" y="65"/>
                  </a:lnTo>
                  <a:lnTo>
                    <a:pt x="479" y="52"/>
                  </a:lnTo>
                  <a:lnTo>
                    <a:pt x="484" y="30"/>
                  </a:lnTo>
                  <a:lnTo>
                    <a:pt x="481" y="26"/>
                  </a:lnTo>
                  <a:lnTo>
                    <a:pt x="477" y="21"/>
                  </a:lnTo>
                  <a:lnTo>
                    <a:pt x="472" y="21"/>
                  </a:lnTo>
                  <a:lnTo>
                    <a:pt x="477" y="10"/>
                  </a:lnTo>
                  <a:lnTo>
                    <a:pt x="498" y="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8" name="Group 1916"/>
          <p:cNvGrpSpPr>
            <a:grpSpLocks/>
          </p:cNvGrpSpPr>
          <p:nvPr/>
        </p:nvGrpSpPr>
        <p:grpSpPr bwMode="auto">
          <a:xfrm>
            <a:off x="6015568" y="2635956"/>
            <a:ext cx="187677" cy="191911"/>
            <a:chOff x="3540" y="2265"/>
            <a:chExt cx="133" cy="136"/>
          </a:xfrm>
        </p:grpSpPr>
        <p:sp>
          <p:nvSpPr>
            <p:cNvPr id="142287" name="Freeform 1914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88" name="Freeform 1915"/>
            <p:cNvSpPr>
              <a:spLocks/>
            </p:cNvSpPr>
            <p:nvPr/>
          </p:nvSpPr>
          <p:spPr bwMode="auto">
            <a:xfrm>
              <a:off x="3540" y="2265"/>
              <a:ext cx="133" cy="136"/>
            </a:xfrm>
            <a:custGeom>
              <a:avLst/>
              <a:gdLst>
                <a:gd name="T0" fmla="*/ 108 w 133"/>
                <a:gd name="T1" fmla="*/ 126 h 136"/>
                <a:gd name="T2" fmla="*/ 98 w 133"/>
                <a:gd name="T3" fmla="*/ 119 h 136"/>
                <a:gd name="T4" fmla="*/ 86 w 133"/>
                <a:gd name="T5" fmla="*/ 108 h 136"/>
                <a:gd name="T6" fmla="*/ 71 w 133"/>
                <a:gd name="T7" fmla="*/ 91 h 136"/>
                <a:gd name="T8" fmla="*/ 63 w 133"/>
                <a:gd name="T9" fmla="*/ 80 h 136"/>
                <a:gd name="T10" fmla="*/ 57 w 133"/>
                <a:gd name="T11" fmla="*/ 70 h 136"/>
                <a:gd name="T12" fmla="*/ 50 w 133"/>
                <a:gd name="T13" fmla="*/ 63 h 136"/>
                <a:gd name="T14" fmla="*/ 45 w 133"/>
                <a:gd name="T15" fmla="*/ 45 h 136"/>
                <a:gd name="T16" fmla="*/ 29 w 133"/>
                <a:gd name="T17" fmla="*/ 34 h 136"/>
                <a:gd name="T18" fmla="*/ 19 w 133"/>
                <a:gd name="T19" fmla="*/ 24 h 136"/>
                <a:gd name="T20" fmla="*/ 1 w 133"/>
                <a:gd name="T21" fmla="*/ 11 h 136"/>
                <a:gd name="T22" fmla="*/ 0 w 133"/>
                <a:gd name="T23" fmla="*/ 0 h 136"/>
                <a:gd name="T24" fmla="*/ 18 w 133"/>
                <a:gd name="T25" fmla="*/ 6 h 136"/>
                <a:gd name="T26" fmla="*/ 36 w 133"/>
                <a:gd name="T27" fmla="*/ 14 h 136"/>
                <a:gd name="T28" fmla="*/ 53 w 133"/>
                <a:gd name="T29" fmla="*/ 28 h 136"/>
                <a:gd name="T30" fmla="*/ 66 w 133"/>
                <a:gd name="T31" fmla="*/ 42 h 136"/>
                <a:gd name="T32" fmla="*/ 73 w 133"/>
                <a:gd name="T33" fmla="*/ 42 h 136"/>
                <a:gd name="T34" fmla="*/ 79 w 133"/>
                <a:gd name="T35" fmla="*/ 48 h 136"/>
                <a:gd name="T36" fmla="*/ 86 w 133"/>
                <a:gd name="T37" fmla="*/ 55 h 136"/>
                <a:gd name="T38" fmla="*/ 97 w 133"/>
                <a:gd name="T39" fmla="*/ 62 h 136"/>
                <a:gd name="T40" fmla="*/ 97 w 133"/>
                <a:gd name="T41" fmla="*/ 63 h 136"/>
                <a:gd name="T42" fmla="*/ 103 w 133"/>
                <a:gd name="T43" fmla="*/ 63 h 136"/>
                <a:gd name="T44" fmla="*/ 101 w 133"/>
                <a:gd name="T45" fmla="*/ 70 h 136"/>
                <a:gd name="T46" fmla="*/ 101 w 133"/>
                <a:gd name="T47" fmla="*/ 74 h 136"/>
                <a:gd name="T48" fmla="*/ 112 w 133"/>
                <a:gd name="T49" fmla="*/ 78 h 136"/>
                <a:gd name="T50" fmla="*/ 119 w 133"/>
                <a:gd name="T51" fmla="*/ 91 h 136"/>
                <a:gd name="T52" fmla="*/ 121 w 133"/>
                <a:gd name="T53" fmla="*/ 94 h 136"/>
                <a:gd name="T54" fmla="*/ 130 w 133"/>
                <a:gd name="T55" fmla="*/ 100 h 136"/>
                <a:gd name="T56" fmla="*/ 128 w 133"/>
                <a:gd name="T57" fmla="*/ 108 h 136"/>
                <a:gd name="T58" fmla="*/ 130 w 133"/>
                <a:gd name="T59" fmla="*/ 117 h 136"/>
                <a:gd name="T60" fmla="*/ 121 w 133"/>
                <a:gd name="T61" fmla="*/ 130 h 136"/>
                <a:gd name="T62" fmla="*/ 115 w 133"/>
                <a:gd name="T63" fmla="*/ 132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136"/>
                <a:gd name="T98" fmla="*/ 133 w 133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136">
                  <a:moveTo>
                    <a:pt x="115" y="136"/>
                  </a:moveTo>
                  <a:lnTo>
                    <a:pt x="108" y="126"/>
                  </a:lnTo>
                  <a:lnTo>
                    <a:pt x="103" y="123"/>
                  </a:lnTo>
                  <a:lnTo>
                    <a:pt x="98" y="119"/>
                  </a:lnTo>
                  <a:lnTo>
                    <a:pt x="86" y="112"/>
                  </a:lnTo>
                  <a:lnTo>
                    <a:pt x="86" y="108"/>
                  </a:lnTo>
                  <a:lnTo>
                    <a:pt x="78" y="10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57" y="70"/>
                  </a:lnTo>
                  <a:lnTo>
                    <a:pt x="55" y="66"/>
                  </a:lnTo>
                  <a:lnTo>
                    <a:pt x="50" y="63"/>
                  </a:lnTo>
                  <a:lnTo>
                    <a:pt x="44" y="48"/>
                  </a:lnTo>
                  <a:lnTo>
                    <a:pt x="45" y="45"/>
                  </a:lnTo>
                  <a:lnTo>
                    <a:pt x="31" y="39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8" y="6"/>
                  </a:lnTo>
                  <a:lnTo>
                    <a:pt x="27" y="6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53" y="28"/>
                  </a:lnTo>
                  <a:lnTo>
                    <a:pt x="59" y="34"/>
                  </a:lnTo>
                  <a:lnTo>
                    <a:pt x="66" y="42"/>
                  </a:lnTo>
                  <a:lnTo>
                    <a:pt x="71" y="39"/>
                  </a:lnTo>
                  <a:lnTo>
                    <a:pt x="73" y="42"/>
                  </a:lnTo>
                  <a:lnTo>
                    <a:pt x="75" y="48"/>
                  </a:lnTo>
                  <a:lnTo>
                    <a:pt x="79" y="48"/>
                  </a:lnTo>
                  <a:lnTo>
                    <a:pt x="82" y="53"/>
                  </a:lnTo>
                  <a:lnTo>
                    <a:pt x="86" y="55"/>
                  </a:lnTo>
                  <a:lnTo>
                    <a:pt x="93" y="59"/>
                  </a:lnTo>
                  <a:lnTo>
                    <a:pt x="97" y="62"/>
                  </a:lnTo>
                  <a:lnTo>
                    <a:pt x="91" y="63"/>
                  </a:lnTo>
                  <a:lnTo>
                    <a:pt x="97" y="63"/>
                  </a:lnTo>
                  <a:lnTo>
                    <a:pt x="101" y="62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1" y="74"/>
                  </a:lnTo>
                  <a:lnTo>
                    <a:pt x="105" y="76"/>
                  </a:lnTo>
                  <a:lnTo>
                    <a:pt x="112" y="78"/>
                  </a:lnTo>
                  <a:lnTo>
                    <a:pt x="115" y="84"/>
                  </a:lnTo>
                  <a:lnTo>
                    <a:pt x="119" y="91"/>
                  </a:lnTo>
                  <a:lnTo>
                    <a:pt x="116" y="95"/>
                  </a:lnTo>
                  <a:lnTo>
                    <a:pt x="121" y="94"/>
                  </a:lnTo>
                  <a:lnTo>
                    <a:pt x="126" y="94"/>
                  </a:lnTo>
                  <a:lnTo>
                    <a:pt x="130" y="100"/>
                  </a:lnTo>
                  <a:lnTo>
                    <a:pt x="133" y="102"/>
                  </a:lnTo>
                  <a:lnTo>
                    <a:pt x="128" y="108"/>
                  </a:lnTo>
                  <a:lnTo>
                    <a:pt x="130" y="111"/>
                  </a:lnTo>
                  <a:lnTo>
                    <a:pt x="130" y="117"/>
                  </a:lnTo>
                  <a:lnTo>
                    <a:pt x="128" y="134"/>
                  </a:lnTo>
                  <a:lnTo>
                    <a:pt x="121" y="130"/>
                  </a:lnTo>
                  <a:lnTo>
                    <a:pt x="119" y="134"/>
                  </a:lnTo>
                  <a:lnTo>
                    <a:pt x="115" y="132"/>
                  </a:lnTo>
                  <a:lnTo>
                    <a:pt x="115" y="1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89" name="Group 1919"/>
          <p:cNvGrpSpPr>
            <a:grpSpLocks/>
          </p:cNvGrpSpPr>
          <p:nvPr/>
        </p:nvGrpSpPr>
        <p:grpSpPr bwMode="auto">
          <a:xfrm>
            <a:off x="6186311" y="2827867"/>
            <a:ext cx="159456" cy="47978"/>
            <a:chOff x="3661" y="2401"/>
            <a:chExt cx="113" cy="34"/>
          </a:xfrm>
        </p:grpSpPr>
        <p:sp>
          <p:nvSpPr>
            <p:cNvPr id="142285" name="Freeform 1917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86" name="Freeform 1918"/>
            <p:cNvSpPr>
              <a:spLocks/>
            </p:cNvSpPr>
            <p:nvPr/>
          </p:nvSpPr>
          <p:spPr bwMode="auto">
            <a:xfrm>
              <a:off x="3661" y="2401"/>
              <a:ext cx="113" cy="34"/>
            </a:xfrm>
            <a:custGeom>
              <a:avLst/>
              <a:gdLst>
                <a:gd name="T0" fmla="*/ 113 w 113"/>
                <a:gd name="T1" fmla="*/ 34 h 34"/>
                <a:gd name="T2" fmla="*/ 106 w 113"/>
                <a:gd name="T3" fmla="*/ 32 h 34"/>
                <a:gd name="T4" fmla="*/ 95 w 113"/>
                <a:gd name="T5" fmla="*/ 28 h 34"/>
                <a:gd name="T6" fmla="*/ 90 w 113"/>
                <a:gd name="T7" fmla="*/ 30 h 34"/>
                <a:gd name="T8" fmla="*/ 83 w 113"/>
                <a:gd name="T9" fmla="*/ 28 h 34"/>
                <a:gd name="T10" fmla="*/ 77 w 113"/>
                <a:gd name="T11" fmla="*/ 28 h 34"/>
                <a:gd name="T12" fmla="*/ 69 w 113"/>
                <a:gd name="T13" fmla="*/ 26 h 34"/>
                <a:gd name="T14" fmla="*/ 62 w 113"/>
                <a:gd name="T15" fmla="*/ 24 h 34"/>
                <a:gd name="T16" fmla="*/ 48 w 113"/>
                <a:gd name="T17" fmla="*/ 20 h 34"/>
                <a:gd name="T18" fmla="*/ 39 w 113"/>
                <a:gd name="T19" fmla="*/ 21 h 34"/>
                <a:gd name="T20" fmla="*/ 28 w 113"/>
                <a:gd name="T21" fmla="*/ 17 h 34"/>
                <a:gd name="T22" fmla="*/ 13 w 113"/>
                <a:gd name="T23" fmla="*/ 15 h 34"/>
                <a:gd name="T24" fmla="*/ 16 w 113"/>
                <a:gd name="T25" fmla="*/ 13 h 34"/>
                <a:gd name="T26" fmla="*/ 7 w 113"/>
                <a:gd name="T27" fmla="*/ 11 h 34"/>
                <a:gd name="T28" fmla="*/ 0 w 113"/>
                <a:gd name="T29" fmla="*/ 9 h 34"/>
                <a:gd name="T30" fmla="*/ 2 w 113"/>
                <a:gd name="T31" fmla="*/ 9 h 34"/>
                <a:gd name="T32" fmla="*/ 5 w 113"/>
                <a:gd name="T33" fmla="*/ 9 h 34"/>
                <a:gd name="T34" fmla="*/ 9 w 113"/>
                <a:gd name="T35" fmla="*/ 4 h 34"/>
                <a:gd name="T36" fmla="*/ 12 w 113"/>
                <a:gd name="T37" fmla="*/ 0 h 34"/>
                <a:gd name="T38" fmla="*/ 24 w 113"/>
                <a:gd name="T39" fmla="*/ 3 h 34"/>
                <a:gd name="T40" fmla="*/ 24 w 113"/>
                <a:gd name="T41" fmla="*/ 0 h 34"/>
                <a:gd name="T42" fmla="*/ 28 w 113"/>
                <a:gd name="T43" fmla="*/ 0 h 34"/>
                <a:gd name="T44" fmla="*/ 32 w 113"/>
                <a:gd name="T45" fmla="*/ 3 h 34"/>
                <a:gd name="T46" fmla="*/ 34 w 113"/>
                <a:gd name="T47" fmla="*/ 4 h 34"/>
                <a:gd name="T48" fmla="*/ 39 w 113"/>
                <a:gd name="T49" fmla="*/ 3 h 34"/>
                <a:gd name="T50" fmla="*/ 42 w 113"/>
                <a:gd name="T51" fmla="*/ 9 h 34"/>
                <a:gd name="T52" fmla="*/ 60 w 113"/>
                <a:gd name="T53" fmla="*/ 11 h 34"/>
                <a:gd name="T54" fmla="*/ 65 w 113"/>
                <a:gd name="T55" fmla="*/ 11 h 34"/>
                <a:gd name="T56" fmla="*/ 66 w 113"/>
                <a:gd name="T57" fmla="*/ 7 h 34"/>
                <a:gd name="T58" fmla="*/ 72 w 113"/>
                <a:gd name="T59" fmla="*/ 7 h 34"/>
                <a:gd name="T60" fmla="*/ 73 w 113"/>
                <a:gd name="T61" fmla="*/ 9 h 34"/>
                <a:gd name="T62" fmla="*/ 76 w 113"/>
                <a:gd name="T63" fmla="*/ 9 h 34"/>
                <a:gd name="T64" fmla="*/ 83 w 113"/>
                <a:gd name="T65" fmla="*/ 9 h 34"/>
                <a:gd name="T66" fmla="*/ 87 w 113"/>
                <a:gd name="T67" fmla="*/ 11 h 34"/>
                <a:gd name="T68" fmla="*/ 92 w 113"/>
                <a:gd name="T69" fmla="*/ 17 h 34"/>
                <a:gd name="T70" fmla="*/ 99 w 113"/>
                <a:gd name="T71" fmla="*/ 21 h 34"/>
                <a:gd name="T72" fmla="*/ 102 w 113"/>
                <a:gd name="T73" fmla="*/ 20 h 34"/>
                <a:gd name="T74" fmla="*/ 107 w 113"/>
                <a:gd name="T75" fmla="*/ 20 h 34"/>
                <a:gd name="T76" fmla="*/ 113 w 113"/>
                <a:gd name="T77" fmla="*/ 21 h 34"/>
                <a:gd name="T78" fmla="*/ 110 w 113"/>
                <a:gd name="T79" fmla="*/ 24 h 34"/>
                <a:gd name="T80" fmla="*/ 110 w 113"/>
                <a:gd name="T81" fmla="*/ 28 h 34"/>
                <a:gd name="T82" fmla="*/ 113 w 113"/>
                <a:gd name="T83" fmla="*/ 32 h 34"/>
                <a:gd name="T84" fmla="*/ 113 w 113"/>
                <a:gd name="T85" fmla="*/ 34 h 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3"/>
                <a:gd name="T130" fmla="*/ 0 h 34"/>
                <a:gd name="T131" fmla="*/ 113 w 113"/>
                <a:gd name="T132" fmla="*/ 34 h 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3" h="34">
                  <a:moveTo>
                    <a:pt x="113" y="34"/>
                  </a:moveTo>
                  <a:lnTo>
                    <a:pt x="106" y="32"/>
                  </a:lnTo>
                  <a:lnTo>
                    <a:pt x="95" y="28"/>
                  </a:lnTo>
                  <a:lnTo>
                    <a:pt x="90" y="30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26"/>
                  </a:lnTo>
                  <a:lnTo>
                    <a:pt x="62" y="24"/>
                  </a:lnTo>
                  <a:lnTo>
                    <a:pt x="48" y="20"/>
                  </a:lnTo>
                  <a:lnTo>
                    <a:pt x="39" y="21"/>
                  </a:lnTo>
                  <a:lnTo>
                    <a:pt x="28" y="17"/>
                  </a:lnTo>
                  <a:lnTo>
                    <a:pt x="13" y="15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0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4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60" y="11"/>
                  </a:lnTo>
                  <a:lnTo>
                    <a:pt x="65" y="11"/>
                  </a:lnTo>
                  <a:lnTo>
                    <a:pt x="66" y="7"/>
                  </a:lnTo>
                  <a:lnTo>
                    <a:pt x="72" y="7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83" y="9"/>
                  </a:lnTo>
                  <a:lnTo>
                    <a:pt x="87" y="11"/>
                  </a:lnTo>
                  <a:lnTo>
                    <a:pt x="92" y="17"/>
                  </a:lnTo>
                  <a:lnTo>
                    <a:pt x="99" y="21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13" y="21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3" y="32"/>
                  </a:lnTo>
                  <a:lnTo>
                    <a:pt x="113" y="3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0" name="Group 1922"/>
          <p:cNvGrpSpPr>
            <a:grpSpLocks/>
          </p:cNvGrpSpPr>
          <p:nvPr/>
        </p:nvGrpSpPr>
        <p:grpSpPr bwMode="auto">
          <a:xfrm>
            <a:off x="6434667" y="2864556"/>
            <a:ext cx="59267" cy="15523"/>
            <a:chOff x="3837" y="2427"/>
            <a:chExt cx="42" cy="11"/>
          </a:xfrm>
        </p:grpSpPr>
        <p:sp>
          <p:nvSpPr>
            <p:cNvPr id="142283" name="Freeform 1920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84" name="Freeform 1921"/>
            <p:cNvSpPr>
              <a:spLocks/>
            </p:cNvSpPr>
            <p:nvPr/>
          </p:nvSpPr>
          <p:spPr bwMode="auto">
            <a:xfrm>
              <a:off x="3837" y="2427"/>
              <a:ext cx="42" cy="11"/>
            </a:xfrm>
            <a:custGeom>
              <a:avLst/>
              <a:gdLst>
                <a:gd name="T0" fmla="*/ 19 w 42"/>
                <a:gd name="T1" fmla="*/ 11 h 11"/>
                <a:gd name="T2" fmla="*/ 12 w 42"/>
                <a:gd name="T3" fmla="*/ 11 h 11"/>
                <a:gd name="T4" fmla="*/ 9 w 42"/>
                <a:gd name="T5" fmla="*/ 8 h 11"/>
                <a:gd name="T6" fmla="*/ 0 w 42"/>
                <a:gd name="T7" fmla="*/ 8 h 11"/>
                <a:gd name="T8" fmla="*/ 0 w 42"/>
                <a:gd name="T9" fmla="*/ 5 h 11"/>
                <a:gd name="T10" fmla="*/ 3 w 42"/>
                <a:gd name="T11" fmla="*/ 4 h 11"/>
                <a:gd name="T12" fmla="*/ 9 w 42"/>
                <a:gd name="T13" fmla="*/ 1 h 11"/>
                <a:gd name="T14" fmla="*/ 16 w 42"/>
                <a:gd name="T15" fmla="*/ 4 h 11"/>
                <a:gd name="T16" fmla="*/ 20 w 42"/>
                <a:gd name="T17" fmla="*/ 5 h 11"/>
                <a:gd name="T18" fmla="*/ 23 w 42"/>
                <a:gd name="T19" fmla="*/ 4 h 11"/>
                <a:gd name="T20" fmla="*/ 33 w 42"/>
                <a:gd name="T21" fmla="*/ 5 h 11"/>
                <a:gd name="T22" fmla="*/ 35 w 42"/>
                <a:gd name="T23" fmla="*/ 4 h 11"/>
                <a:gd name="T24" fmla="*/ 37 w 42"/>
                <a:gd name="T25" fmla="*/ 4 h 11"/>
                <a:gd name="T26" fmla="*/ 37 w 42"/>
                <a:gd name="T27" fmla="*/ 1 h 11"/>
                <a:gd name="T28" fmla="*/ 39 w 42"/>
                <a:gd name="T29" fmla="*/ 0 h 11"/>
                <a:gd name="T30" fmla="*/ 42 w 42"/>
                <a:gd name="T31" fmla="*/ 1 h 11"/>
                <a:gd name="T32" fmla="*/ 37 w 42"/>
                <a:gd name="T33" fmla="*/ 5 h 11"/>
                <a:gd name="T34" fmla="*/ 27 w 42"/>
                <a:gd name="T35" fmla="*/ 8 h 11"/>
                <a:gd name="T36" fmla="*/ 26 w 42"/>
                <a:gd name="T37" fmla="*/ 11 h 11"/>
                <a:gd name="T38" fmla="*/ 20 w 42"/>
                <a:gd name="T39" fmla="*/ 8 h 11"/>
                <a:gd name="T40" fmla="*/ 19 w 42"/>
                <a:gd name="T41" fmla="*/ 11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1"/>
                <a:gd name="T65" fmla="*/ 42 w 42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1">
                  <a:moveTo>
                    <a:pt x="19" y="11"/>
                  </a:moveTo>
                  <a:lnTo>
                    <a:pt x="12" y="11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4"/>
                  </a:lnTo>
                  <a:lnTo>
                    <a:pt x="9" y="1"/>
                  </a:lnTo>
                  <a:lnTo>
                    <a:pt x="16" y="4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33" y="5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1"/>
                  </a:lnTo>
                  <a:lnTo>
                    <a:pt x="37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0" y="8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1" name="Group 1925"/>
          <p:cNvGrpSpPr>
            <a:grpSpLocks/>
          </p:cNvGrpSpPr>
          <p:nvPr/>
        </p:nvGrpSpPr>
        <p:grpSpPr bwMode="auto">
          <a:xfrm>
            <a:off x="6383867" y="2864556"/>
            <a:ext cx="40923" cy="15523"/>
            <a:chOff x="3801" y="2427"/>
            <a:chExt cx="29" cy="11"/>
          </a:xfrm>
        </p:grpSpPr>
        <p:sp>
          <p:nvSpPr>
            <p:cNvPr id="142281" name="Freeform 1923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82" name="Freeform 1924"/>
            <p:cNvSpPr>
              <a:spLocks/>
            </p:cNvSpPr>
            <p:nvPr/>
          </p:nvSpPr>
          <p:spPr bwMode="auto">
            <a:xfrm>
              <a:off x="3801" y="2427"/>
              <a:ext cx="29" cy="11"/>
            </a:xfrm>
            <a:custGeom>
              <a:avLst/>
              <a:gdLst>
                <a:gd name="T0" fmla="*/ 0 w 29"/>
                <a:gd name="T1" fmla="*/ 11 h 11"/>
                <a:gd name="T2" fmla="*/ 0 w 29"/>
                <a:gd name="T3" fmla="*/ 5 h 11"/>
                <a:gd name="T4" fmla="*/ 4 w 29"/>
                <a:gd name="T5" fmla="*/ 4 h 11"/>
                <a:gd name="T6" fmla="*/ 10 w 29"/>
                <a:gd name="T7" fmla="*/ 4 h 11"/>
                <a:gd name="T8" fmla="*/ 11 w 29"/>
                <a:gd name="T9" fmla="*/ 5 h 11"/>
                <a:gd name="T10" fmla="*/ 14 w 29"/>
                <a:gd name="T11" fmla="*/ 5 h 11"/>
                <a:gd name="T12" fmla="*/ 16 w 29"/>
                <a:gd name="T13" fmla="*/ 4 h 11"/>
                <a:gd name="T14" fmla="*/ 11 w 29"/>
                <a:gd name="T15" fmla="*/ 1 h 11"/>
                <a:gd name="T16" fmla="*/ 16 w 29"/>
                <a:gd name="T17" fmla="*/ 0 h 11"/>
                <a:gd name="T18" fmla="*/ 18 w 29"/>
                <a:gd name="T19" fmla="*/ 1 h 11"/>
                <a:gd name="T20" fmla="*/ 21 w 29"/>
                <a:gd name="T21" fmla="*/ 1 h 11"/>
                <a:gd name="T22" fmla="*/ 25 w 29"/>
                <a:gd name="T23" fmla="*/ 4 h 11"/>
                <a:gd name="T24" fmla="*/ 27 w 29"/>
                <a:gd name="T25" fmla="*/ 1 h 11"/>
                <a:gd name="T26" fmla="*/ 29 w 29"/>
                <a:gd name="T27" fmla="*/ 8 h 11"/>
                <a:gd name="T28" fmla="*/ 21 w 29"/>
                <a:gd name="T29" fmla="*/ 8 h 11"/>
                <a:gd name="T30" fmla="*/ 21 w 29"/>
                <a:gd name="T31" fmla="*/ 5 h 11"/>
                <a:gd name="T32" fmla="*/ 18 w 29"/>
                <a:gd name="T33" fmla="*/ 5 h 11"/>
                <a:gd name="T34" fmla="*/ 16 w 29"/>
                <a:gd name="T35" fmla="*/ 11 h 11"/>
                <a:gd name="T36" fmla="*/ 11 w 29"/>
                <a:gd name="T37" fmla="*/ 11 h 11"/>
                <a:gd name="T38" fmla="*/ 0 w 29"/>
                <a:gd name="T39" fmla="*/ 11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11"/>
                <a:gd name="T62" fmla="*/ 29 w 29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11">
                  <a:moveTo>
                    <a:pt x="0" y="11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7" y="1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2" name="Group 1928"/>
          <p:cNvGrpSpPr>
            <a:grpSpLocks/>
          </p:cNvGrpSpPr>
          <p:nvPr/>
        </p:nvGrpSpPr>
        <p:grpSpPr bwMode="auto">
          <a:xfrm>
            <a:off x="6186311" y="2755900"/>
            <a:ext cx="28222" cy="22578"/>
            <a:chOff x="3661" y="2350"/>
            <a:chExt cx="20" cy="16"/>
          </a:xfrm>
        </p:grpSpPr>
        <p:sp>
          <p:nvSpPr>
            <p:cNvPr id="142279" name="Freeform 1926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80" name="Freeform 1927"/>
            <p:cNvSpPr>
              <a:spLocks/>
            </p:cNvSpPr>
            <p:nvPr/>
          </p:nvSpPr>
          <p:spPr bwMode="auto">
            <a:xfrm>
              <a:off x="3661" y="2350"/>
              <a:ext cx="20" cy="16"/>
            </a:xfrm>
            <a:custGeom>
              <a:avLst/>
              <a:gdLst>
                <a:gd name="T0" fmla="*/ 20 w 20"/>
                <a:gd name="T1" fmla="*/ 16 h 16"/>
                <a:gd name="T2" fmla="*/ 12 w 20"/>
                <a:gd name="T3" fmla="*/ 15 h 16"/>
                <a:gd name="T4" fmla="*/ 9 w 20"/>
                <a:gd name="T5" fmla="*/ 9 h 16"/>
                <a:gd name="T6" fmla="*/ 5 w 20"/>
                <a:gd name="T7" fmla="*/ 4 h 16"/>
                <a:gd name="T8" fmla="*/ 0 w 20"/>
                <a:gd name="T9" fmla="*/ 4 h 16"/>
                <a:gd name="T10" fmla="*/ 5 w 20"/>
                <a:gd name="T11" fmla="*/ 4 h 16"/>
                <a:gd name="T12" fmla="*/ 5 w 20"/>
                <a:gd name="T13" fmla="*/ 0 h 16"/>
                <a:gd name="T14" fmla="*/ 7 w 20"/>
                <a:gd name="T15" fmla="*/ 0 h 16"/>
                <a:gd name="T16" fmla="*/ 7 w 20"/>
                <a:gd name="T17" fmla="*/ 2 h 16"/>
                <a:gd name="T18" fmla="*/ 9 w 20"/>
                <a:gd name="T19" fmla="*/ 2 h 16"/>
                <a:gd name="T20" fmla="*/ 9 w 20"/>
                <a:gd name="T21" fmla="*/ 0 h 16"/>
                <a:gd name="T22" fmla="*/ 12 w 20"/>
                <a:gd name="T23" fmla="*/ 0 h 16"/>
                <a:gd name="T24" fmla="*/ 13 w 20"/>
                <a:gd name="T25" fmla="*/ 2 h 16"/>
                <a:gd name="T26" fmla="*/ 13 w 20"/>
                <a:gd name="T27" fmla="*/ 9 h 16"/>
                <a:gd name="T28" fmla="*/ 20 w 20"/>
                <a:gd name="T29" fmla="*/ 12 h 16"/>
                <a:gd name="T30" fmla="*/ 18 w 20"/>
                <a:gd name="T31" fmla="*/ 15 h 16"/>
                <a:gd name="T32" fmla="*/ 20 w 20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6"/>
                <a:gd name="T53" fmla="*/ 20 w 20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6">
                  <a:moveTo>
                    <a:pt x="20" y="16"/>
                  </a:moveTo>
                  <a:lnTo>
                    <a:pt x="12" y="15"/>
                  </a:lnTo>
                  <a:lnTo>
                    <a:pt x="9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3" name="Group 1931"/>
          <p:cNvGrpSpPr>
            <a:grpSpLocks/>
          </p:cNvGrpSpPr>
          <p:nvPr/>
        </p:nvGrpSpPr>
        <p:grpSpPr bwMode="auto">
          <a:xfrm>
            <a:off x="6421967" y="2885723"/>
            <a:ext cx="28222" cy="18344"/>
            <a:chOff x="3828" y="2442"/>
            <a:chExt cx="20" cy="13"/>
          </a:xfrm>
        </p:grpSpPr>
        <p:sp>
          <p:nvSpPr>
            <p:cNvPr id="142277" name="Freeform 1929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78" name="Freeform 1930"/>
            <p:cNvSpPr>
              <a:spLocks/>
            </p:cNvSpPr>
            <p:nvPr/>
          </p:nvSpPr>
          <p:spPr bwMode="auto">
            <a:xfrm>
              <a:off x="3828" y="2442"/>
              <a:ext cx="20" cy="13"/>
            </a:xfrm>
            <a:custGeom>
              <a:avLst/>
              <a:gdLst>
                <a:gd name="T0" fmla="*/ 16 w 20"/>
                <a:gd name="T1" fmla="*/ 13 h 13"/>
                <a:gd name="T2" fmla="*/ 12 w 20"/>
                <a:gd name="T3" fmla="*/ 8 h 13"/>
                <a:gd name="T4" fmla="*/ 5 w 20"/>
                <a:gd name="T5" fmla="*/ 4 h 13"/>
                <a:gd name="T6" fmla="*/ 0 w 20"/>
                <a:gd name="T7" fmla="*/ 4 h 13"/>
                <a:gd name="T8" fmla="*/ 0 w 20"/>
                <a:gd name="T9" fmla="*/ 2 h 13"/>
                <a:gd name="T10" fmla="*/ 7 w 20"/>
                <a:gd name="T11" fmla="*/ 2 h 13"/>
                <a:gd name="T12" fmla="*/ 12 w 20"/>
                <a:gd name="T13" fmla="*/ 0 h 13"/>
                <a:gd name="T14" fmla="*/ 14 w 20"/>
                <a:gd name="T15" fmla="*/ 4 h 13"/>
                <a:gd name="T16" fmla="*/ 18 w 20"/>
                <a:gd name="T17" fmla="*/ 4 h 13"/>
                <a:gd name="T18" fmla="*/ 20 w 20"/>
                <a:gd name="T19" fmla="*/ 8 h 13"/>
                <a:gd name="T20" fmla="*/ 18 w 20"/>
                <a:gd name="T21" fmla="*/ 10 h 13"/>
                <a:gd name="T22" fmla="*/ 16 w 20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3"/>
                <a:gd name="T38" fmla="*/ 20 w 20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3">
                  <a:moveTo>
                    <a:pt x="16" y="13"/>
                  </a:moveTo>
                  <a:lnTo>
                    <a:pt x="12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4" name="Group 1934"/>
          <p:cNvGrpSpPr>
            <a:grpSpLocks/>
          </p:cNvGrpSpPr>
          <p:nvPr/>
        </p:nvGrpSpPr>
        <p:grpSpPr bwMode="auto">
          <a:xfrm>
            <a:off x="6345767" y="2864556"/>
            <a:ext cx="21166" cy="8467"/>
            <a:chOff x="3774" y="2427"/>
            <a:chExt cx="15" cy="6"/>
          </a:xfrm>
        </p:grpSpPr>
        <p:sp>
          <p:nvSpPr>
            <p:cNvPr id="142275" name="Freeform 1932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76" name="Freeform 1933"/>
            <p:cNvSpPr>
              <a:spLocks/>
            </p:cNvSpPr>
            <p:nvPr/>
          </p:nvSpPr>
          <p:spPr bwMode="auto">
            <a:xfrm>
              <a:off x="3774" y="2427"/>
              <a:ext cx="15" cy="6"/>
            </a:xfrm>
            <a:custGeom>
              <a:avLst/>
              <a:gdLst>
                <a:gd name="T0" fmla="*/ 8 w 15"/>
                <a:gd name="T1" fmla="*/ 6 h 6"/>
                <a:gd name="T2" fmla="*/ 4 w 15"/>
                <a:gd name="T3" fmla="*/ 4 h 6"/>
                <a:gd name="T4" fmla="*/ 0 w 15"/>
                <a:gd name="T5" fmla="*/ 4 h 6"/>
                <a:gd name="T6" fmla="*/ 0 w 15"/>
                <a:gd name="T7" fmla="*/ 0 h 6"/>
                <a:gd name="T8" fmla="*/ 4 w 15"/>
                <a:gd name="T9" fmla="*/ 1 h 6"/>
                <a:gd name="T10" fmla="*/ 8 w 15"/>
                <a:gd name="T11" fmla="*/ 0 h 6"/>
                <a:gd name="T12" fmla="*/ 15 w 15"/>
                <a:gd name="T13" fmla="*/ 4 h 6"/>
                <a:gd name="T14" fmla="*/ 8 w 15"/>
                <a:gd name="T15" fmla="*/ 4 h 6"/>
                <a:gd name="T16" fmla="*/ 8 w 15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"/>
                <a:gd name="T29" fmla="*/ 15 w 1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">
                  <a:moveTo>
                    <a:pt x="8" y="6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8" y="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5" name="Group 1937"/>
          <p:cNvGrpSpPr>
            <a:grpSpLocks/>
          </p:cNvGrpSpPr>
          <p:nvPr/>
        </p:nvGrpSpPr>
        <p:grpSpPr bwMode="auto">
          <a:xfrm>
            <a:off x="6318956" y="2841978"/>
            <a:ext cx="18345" cy="5644"/>
            <a:chOff x="3755" y="2411"/>
            <a:chExt cx="13" cy="4"/>
          </a:xfrm>
        </p:grpSpPr>
        <p:sp>
          <p:nvSpPr>
            <p:cNvPr id="142273" name="Freeform 1935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74" name="Freeform 1936"/>
            <p:cNvSpPr>
              <a:spLocks/>
            </p:cNvSpPr>
            <p:nvPr/>
          </p:nvSpPr>
          <p:spPr bwMode="auto">
            <a:xfrm>
              <a:off x="3755" y="2411"/>
              <a:ext cx="13" cy="4"/>
            </a:xfrm>
            <a:custGeom>
              <a:avLst/>
              <a:gdLst>
                <a:gd name="T0" fmla="*/ 8 w 13"/>
                <a:gd name="T1" fmla="*/ 4 h 4"/>
                <a:gd name="T2" fmla="*/ 0 w 13"/>
                <a:gd name="T3" fmla="*/ 3 h 4"/>
                <a:gd name="T4" fmla="*/ 0 w 13"/>
                <a:gd name="T5" fmla="*/ 0 h 4"/>
                <a:gd name="T6" fmla="*/ 13 w 13"/>
                <a:gd name="T7" fmla="*/ 0 h 4"/>
                <a:gd name="T8" fmla="*/ 11 w 13"/>
                <a:gd name="T9" fmla="*/ 3 h 4"/>
                <a:gd name="T10" fmla="*/ 9 w 13"/>
                <a:gd name="T11" fmla="*/ 3 h 4"/>
                <a:gd name="T12" fmla="*/ 8 w 1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8" y="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6" name="Group 1940"/>
          <p:cNvGrpSpPr>
            <a:grpSpLocks/>
          </p:cNvGrpSpPr>
          <p:nvPr/>
        </p:nvGrpSpPr>
        <p:grpSpPr bwMode="auto">
          <a:xfrm>
            <a:off x="6366934" y="2865968"/>
            <a:ext cx="12700" cy="14111"/>
            <a:chOff x="3789" y="2428"/>
            <a:chExt cx="9" cy="10"/>
          </a:xfrm>
        </p:grpSpPr>
        <p:sp>
          <p:nvSpPr>
            <p:cNvPr id="142271" name="Freeform 1938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72" name="Freeform 1939"/>
            <p:cNvSpPr>
              <a:spLocks/>
            </p:cNvSpPr>
            <p:nvPr/>
          </p:nvSpPr>
          <p:spPr bwMode="auto">
            <a:xfrm>
              <a:off x="3789" y="2428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0 w 9"/>
                <a:gd name="T3" fmla="*/ 7 h 10"/>
                <a:gd name="T4" fmla="*/ 0 w 9"/>
                <a:gd name="T5" fmla="*/ 5 h 10"/>
                <a:gd name="T6" fmla="*/ 5 w 9"/>
                <a:gd name="T7" fmla="*/ 7 h 10"/>
                <a:gd name="T8" fmla="*/ 3 w 9"/>
                <a:gd name="T9" fmla="*/ 3 h 10"/>
                <a:gd name="T10" fmla="*/ 5 w 9"/>
                <a:gd name="T11" fmla="*/ 0 h 10"/>
                <a:gd name="T12" fmla="*/ 9 w 9"/>
                <a:gd name="T13" fmla="*/ 0 h 10"/>
                <a:gd name="T14" fmla="*/ 8 w 9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8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7" name="Group 1943"/>
          <p:cNvGrpSpPr>
            <a:grpSpLocks/>
          </p:cNvGrpSpPr>
          <p:nvPr/>
        </p:nvGrpSpPr>
        <p:grpSpPr bwMode="auto">
          <a:xfrm>
            <a:off x="6227234" y="2772834"/>
            <a:ext cx="14111" cy="9877"/>
            <a:chOff x="3690" y="2362"/>
            <a:chExt cx="10" cy="7"/>
          </a:xfrm>
        </p:grpSpPr>
        <p:sp>
          <p:nvSpPr>
            <p:cNvPr id="142269" name="Freeform 1941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70" name="Freeform 1942"/>
            <p:cNvSpPr>
              <a:spLocks/>
            </p:cNvSpPr>
            <p:nvPr/>
          </p:nvSpPr>
          <p:spPr bwMode="auto">
            <a:xfrm>
              <a:off x="3690" y="2362"/>
              <a:ext cx="10" cy="7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0 h 7"/>
                <a:gd name="T4" fmla="*/ 10 w 10"/>
                <a:gd name="T5" fmla="*/ 0 h 7"/>
                <a:gd name="T6" fmla="*/ 10 w 10"/>
                <a:gd name="T7" fmla="*/ 7 h 7"/>
                <a:gd name="T8" fmla="*/ 6 w 10"/>
                <a:gd name="T9" fmla="*/ 5 h 7"/>
                <a:gd name="T10" fmla="*/ 0 w 10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0" y="7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6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8" name="Group 1946"/>
          <p:cNvGrpSpPr>
            <a:grpSpLocks/>
          </p:cNvGrpSpPr>
          <p:nvPr/>
        </p:nvGrpSpPr>
        <p:grpSpPr bwMode="auto">
          <a:xfrm>
            <a:off x="6050844" y="2703689"/>
            <a:ext cx="11289" cy="18345"/>
            <a:chOff x="3565" y="2313"/>
            <a:chExt cx="8" cy="13"/>
          </a:xfrm>
        </p:grpSpPr>
        <p:sp>
          <p:nvSpPr>
            <p:cNvPr id="142267" name="Freeform 1944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68" name="Freeform 1945"/>
            <p:cNvSpPr>
              <a:spLocks/>
            </p:cNvSpPr>
            <p:nvPr/>
          </p:nvSpPr>
          <p:spPr bwMode="auto">
            <a:xfrm>
              <a:off x="3565" y="2313"/>
              <a:ext cx="8" cy="13"/>
            </a:xfrm>
            <a:custGeom>
              <a:avLst/>
              <a:gdLst>
                <a:gd name="T0" fmla="*/ 6 w 8"/>
                <a:gd name="T1" fmla="*/ 13 h 13"/>
                <a:gd name="T2" fmla="*/ 0 w 8"/>
                <a:gd name="T3" fmla="*/ 1 h 13"/>
                <a:gd name="T4" fmla="*/ 2 w 8"/>
                <a:gd name="T5" fmla="*/ 0 h 13"/>
                <a:gd name="T6" fmla="*/ 8 w 8"/>
                <a:gd name="T7" fmla="*/ 6 h 13"/>
                <a:gd name="T8" fmla="*/ 6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6" y="1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8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799" name="Group 1949"/>
          <p:cNvGrpSpPr>
            <a:grpSpLocks/>
          </p:cNvGrpSpPr>
          <p:nvPr/>
        </p:nvGrpSpPr>
        <p:grpSpPr bwMode="auto">
          <a:xfrm>
            <a:off x="6077656" y="2744612"/>
            <a:ext cx="8467" cy="14111"/>
            <a:chOff x="3584" y="2342"/>
            <a:chExt cx="6" cy="10"/>
          </a:xfrm>
        </p:grpSpPr>
        <p:sp>
          <p:nvSpPr>
            <p:cNvPr id="142265" name="Freeform 1947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66" name="Freeform 1948"/>
            <p:cNvSpPr>
              <a:spLocks/>
            </p:cNvSpPr>
            <p:nvPr/>
          </p:nvSpPr>
          <p:spPr bwMode="auto">
            <a:xfrm>
              <a:off x="3584" y="2342"/>
              <a:ext cx="6" cy="10"/>
            </a:xfrm>
            <a:custGeom>
              <a:avLst/>
              <a:gdLst>
                <a:gd name="T0" fmla="*/ 4 w 6"/>
                <a:gd name="T1" fmla="*/ 10 h 10"/>
                <a:gd name="T2" fmla="*/ 0 w 6"/>
                <a:gd name="T3" fmla="*/ 3 h 10"/>
                <a:gd name="T4" fmla="*/ 0 w 6"/>
                <a:gd name="T5" fmla="*/ 0 h 10"/>
                <a:gd name="T6" fmla="*/ 1 w 6"/>
                <a:gd name="T7" fmla="*/ 0 h 10"/>
                <a:gd name="T8" fmla="*/ 6 w 6"/>
                <a:gd name="T9" fmla="*/ 8 h 10"/>
                <a:gd name="T10" fmla="*/ 4 w 6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8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0" name="Group 1952"/>
          <p:cNvGrpSpPr>
            <a:grpSpLocks/>
          </p:cNvGrpSpPr>
          <p:nvPr/>
        </p:nvGrpSpPr>
        <p:grpSpPr bwMode="auto">
          <a:xfrm>
            <a:off x="6025445" y="2679701"/>
            <a:ext cx="12700" cy="9877"/>
            <a:chOff x="3547" y="2296"/>
            <a:chExt cx="9" cy="7"/>
          </a:xfrm>
        </p:grpSpPr>
        <p:sp>
          <p:nvSpPr>
            <p:cNvPr id="142263" name="Freeform 1950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64" name="Freeform 1951"/>
            <p:cNvSpPr>
              <a:spLocks/>
            </p:cNvSpPr>
            <p:nvPr/>
          </p:nvSpPr>
          <p:spPr bwMode="auto">
            <a:xfrm>
              <a:off x="3547" y="2296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3 h 7"/>
                <a:gd name="T4" fmla="*/ 0 w 9"/>
                <a:gd name="T5" fmla="*/ 0 h 7"/>
                <a:gd name="T6" fmla="*/ 9 w 9"/>
                <a:gd name="T7" fmla="*/ 6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" y="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17600" y="3429000"/>
            <a:ext cx="6908800" cy="2559756"/>
          </a:xfrm>
          <a:solidFill>
            <a:srgbClr val="3399FF">
              <a:alpha val="50000"/>
            </a:srgbClr>
          </a:solidFill>
        </p:spPr>
        <p:txBody>
          <a:bodyPr/>
          <a:lstStyle/>
          <a:p>
            <a:pPr marL="355604" indent="-355604" eaLnBrk="1" hangingPunct="1">
              <a:buClr>
                <a:srgbClr val="FFAD4D"/>
              </a:buClr>
              <a:defRPr/>
            </a:pPr>
            <a:r>
              <a:rPr lang="en-US" sz="3822" dirty="0">
                <a:solidFill>
                  <a:schemeClr val="bg1"/>
                </a:solidFill>
                <a:latin typeface="Comic Sans MS" pitchFamily="66" charset="0"/>
                <a:ea typeface="ＭＳ Ｐゴシック"/>
              </a:rPr>
              <a:t> ____ ___________ ____ __ </a:t>
            </a:r>
            <a:r>
              <a:rPr lang="en-US" sz="1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/>
              </a:rPr>
              <a:t>      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42812" y="3381022"/>
            <a:ext cx="6908800" cy="2559756"/>
          </a:xfrm>
          <a:solidFill>
            <a:srgbClr val="3399FF">
              <a:alpha val="50195"/>
            </a:srgbClr>
          </a:solidFill>
        </p:spPr>
        <p:txBody>
          <a:bodyPr/>
          <a:lstStyle/>
          <a:p>
            <a:pPr marL="355604" indent="-355604" eaLnBrk="1" hangingPunct="1">
              <a:buClr>
                <a:srgbClr val="FFAD4D"/>
              </a:buClr>
              <a:defRPr/>
            </a:pPr>
            <a:r>
              <a:rPr lang="en-US" sz="3556" dirty="0" err="1">
                <a:solidFill>
                  <a:schemeClr val="bg1"/>
                </a:solidFill>
                <a:latin typeface="Comic Sans MS" pitchFamily="66" charset="0"/>
                <a:ea typeface="ＭＳ Ｐゴシック"/>
              </a:rPr>
              <a:t>Consumo</a:t>
            </a:r>
            <a:r>
              <a:rPr lang="en-US" sz="3556" dirty="0">
                <a:solidFill>
                  <a:schemeClr val="bg1"/>
                </a:solidFill>
                <a:latin typeface="Comic Sans MS" pitchFamily="66" charset="0"/>
                <a:ea typeface="ＭＳ Ｐゴシック"/>
              </a:rPr>
              <a:t> de </a:t>
            </a:r>
            <a:r>
              <a:rPr lang="en-US" sz="3556" dirty="0" err="1">
                <a:solidFill>
                  <a:schemeClr val="bg1"/>
                </a:solidFill>
                <a:latin typeface="Comic Sans MS" pitchFamily="66" charset="0"/>
                <a:ea typeface="ＭＳ Ｐゴシック"/>
              </a:rPr>
              <a:t>líquidos</a:t>
            </a:r>
            <a:r>
              <a:rPr lang="en-US" sz="3556" dirty="0">
                <a:solidFill>
                  <a:schemeClr val="bg1"/>
                </a:solidFill>
                <a:latin typeface="Comic Sans MS" pitchFamily="66" charset="0"/>
                <a:ea typeface="ＭＳ Ｐゴシック"/>
              </a:rPr>
              <a:t> no  </a:t>
            </a:r>
            <a:r>
              <a:rPr lang="en-US" sz="3556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/>
              </a:rPr>
              <a:t>BRASIL</a:t>
            </a:r>
            <a:br>
              <a:rPr lang="en-US" sz="3556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/>
              </a:rPr>
            </a:br>
            <a:r>
              <a:rPr lang="pt-BR" sz="1422" b="1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Feferbaum R, Leone C, Abreu LC. </a:t>
            </a:r>
            <a:r>
              <a:rPr lang="pt-BR" sz="1422" b="1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Public</a:t>
            </a:r>
            <a:r>
              <a:rPr lang="pt-BR" sz="1422" b="1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Health BMC 2012 12:1005</a:t>
            </a:r>
            <a:r>
              <a:rPr lang="en-US" sz="3556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/>
              </a:rPr>
              <a:t/>
            </a:r>
            <a:br>
              <a:rPr lang="en-US" sz="3556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/>
              </a:rPr>
            </a:br>
            <a:endParaRPr lang="en-US" sz="2489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ＭＳ Ｐゴシック"/>
            </a:endParaRPr>
          </a:p>
        </p:txBody>
      </p:sp>
      <p:grpSp>
        <p:nvGrpSpPr>
          <p:cNvPr id="141803" name="Group 424"/>
          <p:cNvGrpSpPr>
            <a:grpSpLocks/>
          </p:cNvGrpSpPr>
          <p:nvPr/>
        </p:nvGrpSpPr>
        <p:grpSpPr bwMode="auto">
          <a:xfrm>
            <a:off x="2836333" y="2469444"/>
            <a:ext cx="40923" cy="22578"/>
            <a:chOff x="1287" y="2147"/>
            <a:chExt cx="29" cy="16"/>
          </a:xfrm>
        </p:grpSpPr>
        <p:sp>
          <p:nvSpPr>
            <p:cNvPr id="142261" name="Freeform 422"/>
            <p:cNvSpPr>
              <a:spLocks/>
            </p:cNvSpPr>
            <p:nvPr/>
          </p:nvSpPr>
          <p:spPr bwMode="auto">
            <a:xfrm>
              <a:off x="1287" y="2147"/>
              <a:ext cx="29" cy="16"/>
            </a:xfrm>
            <a:custGeom>
              <a:avLst/>
              <a:gdLst>
                <a:gd name="T0" fmla="*/ 0 w 29"/>
                <a:gd name="T1" fmla="*/ 10 h 16"/>
                <a:gd name="T2" fmla="*/ 5 w 29"/>
                <a:gd name="T3" fmla="*/ 6 h 16"/>
                <a:gd name="T4" fmla="*/ 8 w 29"/>
                <a:gd name="T5" fmla="*/ 0 h 16"/>
                <a:gd name="T6" fmla="*/ 17 w 29"/>
                <a:gd name="T7" fmla="*/ 3 h 16"/>
                <a:gd name="T8" fmla="*/ 26 w 29"/>
                <a:gd name="T9" fmla="*/ 7 h 16"/>
                <a:gd name="T10" fmla="*/ 29 w 29"/>
                <a:gd name="T11" fmla="*/ 14 h 16"/>
                <a:gd name="T12" fmla="*/ 23 w 29"/>
                <a:gd name="T13" fmla="*/ 16 h 16"/>
                <a:gd name="T14" fmla="*/ 10 w 29"/>
                <a:gd name="T15" fmla="*/ 14 h 16"/>
                <a:gd name="T16" fmla="*/ 0 w 29"/>
                <a:gd name="T17" fmla="*/ 1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6"/>
                <a:gd name="T29" fmla="*/ 29 w 29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6">
                  <a:moveTo>
                    <a:pt x="0" y="10"/>
                  </a:moveTo>
                  <a:lnTo>
                    <a:pt x="5" y="6"/>
                  </a:lnTo>
                  <a:lnTo>
                    <a:pt x="8" y="0"/>
                  </a:lnTo>
                  <a:lnTo>
                    <a:pt x="17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3" y="16"/>
                  </a:lnTo>
                  <a:lnTo>
                    <a:pt x="1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62" name="Freeform 423"/>
            <p:cNvSpPr>
              <a:spLocks/>
            </p:cNvSpPr>
            <p:nvPr/>
          </p:nvSpPr>
          <p:spPr bwMode="auto">
            <a:xfrm>
              <a:off x="1287" y="2147"/>
              <a:ext cx="29" cy="16"/>
            </a:xfrm>
            <a:custGeom>
              <a:avLst/>
              <a:gdLst>
                <a:gd name="T0" fmla="*/ 0 w 29"/>
                <a:gd name="T1" fmla="*/ 10 h 16"/>
                <a:gd name="T2" fmla="*/ 5 w 29"/>
                <a:gd name="T3" fmla="*/ 6 h 16"/>
                <a:gd name="T4" fmla="*/ 8 w 29"/>
                <a:gd name="T5" fmla="*/ 0 h 16"/>
                <a:gd name="T6" fmla="*/ 17 w 29"/>
                <a:gd name="T7" fmla="*/ 3 h 16"/>
                <a:gd name="T8" fmla="*/ 26 w 29"/>
                <a:gd name="T9" fmla="*/ 7 h 16"/>
                <a:gd name="T10" fmla="*/ 29 w 29"/>
                <a:gd name="T11" fmla="*/ 14 h 16"/>
                <a:gd name="T12" fmla="*/ 23 w 29"/>
                <a:gd name="T13" fmla="*/ 16 h 16"/>
                <a:gd name="T14" fmla="*/ 10 w 29"/>
                <a:gd name="T15" fmla="*/ 14 h 16"/>
                <a:gd name="T16" fmla="*/ 0 w 29"/>
                <a:gd name="T17" fmla="*/ 1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6"/>
                <a:gd name="T29" fmla="*/ 29 w 29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6">
                  <a:moveTo>
                    <a:pt x="0" y="10"/>
                  </a:moveTo>
                  <a:lnTo>
                    <a:pt x="5" y="6"/>
                  </a:lnTo>
                  <a:lnTo>
                    <a:pt x="8" y="0"/>
                  </a:lnTo>
                  <a:lnTo>
                    <a:pt x="17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3" y="16"/>
                  </a:lnTo>
                  <a:lnTo>
                    <a:pt x="1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4" name="Group 610"/>
          <p:cNvGrpSpPr>
            <a:grpSpLocks/>
          </p:cNvGrpSpPr>
          <p:nvPr/>
        </p:nvGrpSpPr>
        <p:grpSpPr bwMode="auto">
          <a:xfrm>
            <a:off x="3198990" y="3074812"/>
            <a:ext cx="272344" cy="605366"/>
            <a:chOff x="1544" y="2576"/>
            <a:chExt cx="193" cy="429"/>
          </a:xfrm>
        </p:grpSpPr>
        <p:sp>
          <p:nvSpPr>
            <p:cNvPr id="142259" name="Freeform 608"/>
            <p:cNvSpPr>
              <a:spLocks/>
            </p:cNvSpPr>
            <p:nvPr/>
          </p:nvSpPr>
          <p:spPr bwMode="auto">
            <a:xfrm>
              <a:off x="1544" y="2576"/>
              <a:ext cx="193" cy="429"/>
            </a:xfrm>
            <a:custGeom>
              <a:avLst/>
              <a:gdLst>
                <a:gd name="T0" fmla="*/ 37 w 193"/>
                <a:gd name="T1" fmla="*/ 2 h 429"/>
                <a:gd name="T2" fmla="*/ 56 w 193"/>
                <a:gd name="T3" fmla="*/ 4 h 429"/>
                <a:gd name="T4" fmla="*/ 78 w 193"/>
                <a:gd name="T5" fmla="*/ 2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8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8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3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4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3 h 429"/>
                <a:gd name="T64" fmla="*/ 22 w 193"/>
                <a:gd name="T65" fmla="*/ 338 h 429"/>
                <a:gd name="T66" fmla="*/ 19 w 193"/>
                <a:gd name="T67" fmla="*/ 313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20 h 429"/>
                <a:gd name="T82" fmla="*/ 10 w 193"/>
                <a:gd name="T83" fmla="*/ 78 h 429"/>
                <a:gd name="T84" fmla="*/ 14 w 193"/>
                <a:gd name="T85" fmla="*/ 58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2"/>
                  </a:lnTo>
                  <a:lnTo>
                    <a:pt x="78" y="2"/>
                  </a:lnTo>
                  <a:lnTo>
                    <a:pt x="92" y="15"/>
                  </a:lnTo>
                  <a:lnTo>
                    <a:pt x="104" y="26"/>
                  </a:lnTo>
                  <a:lnTo>
                    <a:pt x="118" y="28"/>
                  </a:lnTo>
                  <a:lnTo>
                    <a:pt x="129" y="34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50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50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90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4"/>
                  </a:lnTo>
                  <a:lnTo>
                    <a:pt x="115" y="248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8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5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3"/>
                  </a:lnTo>
                  <a:lnTo>
                    <a:pt x="81" y="313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3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4"/>
                  </a:lnTo>
                  <a:lnTo>
                    <a:pt x="52" y="424"/>
                  </a:lnTo>
                  <a:lnTo>
                    <a:pt x="41" y="424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3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8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3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5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20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8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60" name="Freeform 609"/>
            <p:cNvSpPr>
              <a:spLocks/>
            </p:cNvSpPr>
            <p:nvPr/>
          </p:nvSpPr>
          <p:spPr bwMode="auto">
            <a:xfrm>
              <a:off x="1544" y="2576"/>
              <a:ext cx="193" cy="429"/>
            </a:xfrm>
            <a:custGeom>
              <a:avLst/>
              <a:gdLst>
                <a:gd name="T0" fmla="*/ 37 w 193"/>
                <a:gd name="T1" fmla="*/ 2 h 429"/>
                <a:gd name="T2" fmla="*/ 56 w 193"/>
                <a:gd name="T3" fmla="*/ 4 h 429"/>
                <a:gd name="T4" fmla="*/ 78 w 193"/>
                <a:gd name="T5" fmla="*/ 2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8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8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3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4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3 h 429"/>
                <a:gd name="T64" fmla="*/ 22 w 193"/>
                <a:gd name="T65" fmla="*/ 338 h 429"/>
                <a:gd name="T66" fmla="*/ 19 w 193"/>
                <a:gd name="T67" fmla="*/ 313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20 h 429"/>
                <a:gd name="T82" fmla="*/ 10 w 193"/>
                <a:gd name="T83" fmla="*/ 78 h 429"/>
                <a:gd name="T84" fmla="*/ 14 w 193"/>
                <a:gd name="T85" fmla="*/ 58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2"/>
                  </a:lnTo>
                  <a:lnTo>
                    <a:pt x="78" y="2"/>
                  </a:lnTo>
                  <a:lnTo>
                    <a:pt x="92" y="15"/>
                  </a:lnTo>
                  <a:lnTo>
                    <a:pt x="104" y="26"/>
                  </a:lnTo>
                  <a:lnTo>
                    <a:pt x="118" y="28"/>
                  </a:lnTo>
                  <a:lnTo>
                    <a:pt x="129" y="34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50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50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90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4"/>
                  </a:lnTo>
                  <a:lnTo>
                    <a:pt x="115" y="248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8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5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3"/>
                  </a:lnTo>
                  <a:lnTo>
                    <a:pt x="81" y="313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3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4"/>
                  </a:lnTo>
                  <a:lnTo>
                    <a:pt x="52" y="424"/>
                  </a:lnTo>
                  <a:lnTo>
                    <a:pt x="41" y="424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3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8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3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5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20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8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5" name="Group 613"/>
          <p:cNvGrpSpPr>
            <a:grpSpLocks/>
          </p:cNvGrpSpPr>
          <p:nvPr/>
        </p:nvGrpSpPr>
        <p:grpSpPr bwMode="auto">
          <a:xfrm>
            <a:off x="3309056" y="3688645"/>
            <a:ext cx="67733" cy="55034"/>
            <a:chOff x="1622" y="3011"/>
            <a:chExt cx="48" cy="39"/>
          </a:xfrm>
        </p:grpSpPr>
        <p:sp>
          <p:nvSpPr>
            <p:cNvPr id="142257" name="Freeform 611"/>
            <p:cNvSpPr>
              <a:spLocks/>
            </p:cNvSpPr>
            <p:nvPr/>
          </p:nvSpPr>
          <p:spPr bwMode="auto">
            <a:xfrm>
              <a:off x="1622" y="3011"/>
              <a:ext cx="48" cy="39"/>
            </a:xfrm>
            <a:custGeom>
              <a:avLst/>
              <a:gdLst>
                <a:gd name="T0" fmla="*/ 10 w 48"/>
                <a:gd name="T1" fmla="*/ 36 h 39"/>
                <a:gd name="T2" fmla="*/ 4 w 48"/>
                <a:gd name="T3" fmla="*/ 19 h 39"/>
                <a:gd name="T4" fmla="*/ 0 w 48"/>
                <a:gd name="T5" fmla="*/ 0 h 39"/>
                <a:gd name="T6" fmla="*/ 7 w 48"/>
                <a:gd name="T7" fmla="*/ 5 h 39"/>
                <a:gd name="T8" fmla="*/ 10 w 48"/>
                <a:gd name="T9" fmla="*/ 12 h 39"/>
                <a:gd name="T10" fmla="*/ 25 w 48"/>
                <a:gd name="T11" fmla="*/ 21 h 39"/>
                <a:gd name="T12" fmla="*/ 37 w 48"/>
                <a:gd name="T13" fmla="*/ 30 h 39"/>
                <a:gd name="T14" fmla="*/ 48 w 48"/>
                <a:gd name="T15" fmla="*/ 32 h 39"/>
                <a:gd name="T16" fmla="*/ 33 w 48"/>
                <a:gd name="T17" fmla="*/ 39 h 39"/>
                <a:gd name="T18" fmla="*/ 21 w 48"/>
                <a:gd name="T19" fmla="*/ 36 h 39"/>
                <a:gd name="T20" fmla="*/ 10 w 48"/>
                <a:gd name="T21" fmla="*/ 36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9"/>
                <a:gd name="T35" fmla="*/ 48 w 48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9">
                  <a:moveTo>
                    <a:pt x="10" y="36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0" y="12"/>
                  </a:lnTo>
                  <a:lnTo>
                    <a:pt x="25" y="21"/>
                  </a:lnTo>
                  <a:lnTo>
                    <a:pt x="37" y="30"/>
                  </a:lnTo>
                  <a:lnTo>
                    <a:pt x="48" y="32"/>
                  </a:lnTo>
                  <a:lnTo>
                    <a:pt x="33" y="39"/>
                  </a:lnTo>
                  <a:lnTo>
                    <a:pt x="21" y="3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58" name="Freeform 612"/>
            <p:cNvSpPr>
              <a:spLocks/>
            </p:cNvSpPr>
            <p:nvPr/>
          </p:nvSpPr>
          <p:spPr bwMode="auto">
            <a:xfrm>
              <a:off x="1622" y="3011"/>
              <a:ext cx="48" cy="39"/>
            </a:xfrm>
            <a:custGeom>
              <a:avLst/>
              <a:gdLst>
                <a:gd name="T0" fmla="*/ 10 w 48"/>
                <a:gd name="T1" fmla="*/ 36 h 39"/>
                <a:gd name="T2" fmla="*/ 4 w 48"/>
                <a:gd name="T3" fmla="*/ 19 h 39"/>
                <a:gd name="T4" fmla="*/ 0 w 48"/>
                <a:gd name="T5" fmla="*/ 0 h 39"/>
                <a:gd name="T6" fmla="*/ 7 w 48"/>
                <a:gd name="T7" fmla="*/ 5 h 39"/>
                <a:gd name="T8" fmla="*/ 10 w 48"/>
                <a:gd name="T9" fmla="*/ 12 h 39"/>
                <a:gd name="T10" fmla="*/ 25 w 48"/>
                <a:gd name="T11" fmla="*/ 21 h 39"/>
                <a:gd name="T12" fmla="*/ 37 w 48"/>
                <a:gd name="T13" fmla="*/ 30 h 39"/>
                <a:gd name="T14" fmla="*/ 48 w 48"/>
                <a:gd name="T15" fmla="*/ 32 h 39"/>
                <a:gd name="T16" fmla="*/ 33 w 48"/>
                <a:gd name="T17" fmla="*/ 39 h 39"/>
                <a:gd name="T18" fmla="*/ 21 w 48"/>
                <a:gd name="T19" fmla="*/ 36 h 39"/>
                <a:gd name="T20" fmla="*/ 10 w 48"/>
                <a:gd name="T21" fmla="*/ 36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9"/>
                <a:gd name="T35" fmla="*/ 48 w 48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9">
                  <a:moveTo>
                    <a:pt x="10" y="36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0" y="12"/>
                  </a:lnTo>
                  <a:lnTo>
                    <a:pt x="25" y="21"/>
                  </a:lnTo>
                  <a:lnTo>
                    <a:pt x="37" y="30"/>
                  </a:lnTo>
                  <a:lnTo>
                    <a:pt x="48" y="32"/>
                  </a:lnTo>
                  <a:lnTo>
                    <a:pt x="33" y="39"/>
                  </a:lnTo>
                  <a:lnTo>
                    <a:pt x="21" y="3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6" name="Group 616"/>
          <p:cNvGrpSpPr>
            <a:grpSpLocks/>
          </p:cNvGrpSpPr>
          <p:nvPr/>
        </p:nvGrpSpPr>
        <p:grpSpPr bwMode="auto">
          <a:xfrm>
            <a:off x="3067756" y="2254956"/>
            <a:ext cx="11289" cy="23989"/>
            <a:chOff x="1451" y="1995"/>
            <a:chExt cx="8" cy="17"/>
          </a:xfrm>
        </p:grpSpPr>
        <p:sp>
          <p:nvSpPr>
            <p:cNvPr id="142255" name="Freeform 614"/>
            <p:cNvSpPr>
              <a:spLocks/>
            </p:cNvSpPr>
            <p:nvPr/>
          </p:nvSpPr>
          <p:spPr bwMode="auto">
            <a:xfrm>
              <a:off x="1451" y="1995"/>
              <a:ext cx="8" cy="17"/>
            </a:xfrm>
            <a:custGeom>
              <a:avLst/>
              <a:gdLst>
                <a:gd name="T0" fmla="*/ 6 w 8"/>
                <a:gd name="T1" fmla="*/ 17 h 17"/>
                <a:gd name="T2" fmla="*/ 4 w 8"/>
                <a:gd name="T3" fmla="*/ 13 h 17"/>
                <a:gd name="T4" fmla="*/ 4 w 8"/>
                <a:gd name="T5" fmla="*/ 10 h 17"/>
                <a:gd name="T6" fmla="*/ 4 w 8"/>
                <a:gd name="T7" fmla="*/ 4 h 17"/>
                <a:gd name="T8" fmla="*/ 0 w 8"/>
                <a:gd name="T9" fmla="*/ 2 h 17"/>
                <a:gd name="T10" fmla="*/ 0 w 8"/>
                <a:gd name="T11" fmla="*/ 0 h 17"/>
                <a:gd name="T12" fmla="*/ 4 w 8"/>
                <a:gd name="T13" fmla="*/ 2 h 17"/>
                <a:gd name="T14" fmla="*/ 8 w 8"/>
                <a:gd name="T15" fmla="*/ 10 h 17"/>
                <a:gd name="T16" fmla="*/ 6 w 8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7"/>
                <a:gd name="T29" fmla="*/ 8 w 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7">
                  <a:moveTo>
                    <a:pt x="6" y="17"/>
                  </a:moveTo>
                  <a:lnTo>
                    <a:pt x="4" y="13"/>
                  </a:lnTo>
                  <a:lnTo>
                    <a:pt x="4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10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56" name="Freeform 615"/>
            <p:cNvSpPr>
              <a:spLocks/>
            </p:cNvSpPr>
            <p:nvPr/>
          </p:nvSpPr>
          <p:spPr bwMode="auto">
            <a:xfrm>
              <a:off x="1451" y="1995"/>
              <a:ext cx="8" cy="17"/>
            </a:xfrm>
            <a:custGeom>
              <a:avLst/>
              <a:gdLst>
                <a:gd name="T0" fmla="*/ 6 w 8"/>
                <a:gd name="T1" fmla="*/ 17 h 17"/>
                <a:gd name="T2" fmla="*/ 4 w 8"/>
                <a:gd name="T3" fmla="*/ 13 h 17"/>
                <a:gd name="T4" fmla="*/ 4 w 8"/>
                <a:gd name="T5" fmla="*/ 10 h 17"/>
                <a:gd name="T6" fmla="*/ 4 w 8"/>
                <a:gd name="T7" fmla="*/ 4 h 17"/>
                <a:gd name="T8" fmla="*/ 0 w 8"/>
                <a:gd name="T9" fmla="*/ 2 h 17"/>
                <a:gd name="T10" fmla="*/ 0 w 8"/>
                <a:gd name="T11" fmla="*/ 0 h 17"/>
                <a:gd name="T12" fmla="*/ 4 w 8"/>
                <a:gd name="T13" fmla="*/ 2 h 17"/>
                <a:gd name="T14" fmla="*/ 8 w 8"/>
                <a:gd name="T15" fmla="*/ 10 h 17"/>
                <a:gd name="T16" fmla="*/ 6 w 8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7"/>
                <a:gd name="T29" fmla="*/ 8 w 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7">
                  <a:moveTo>
                    <a:pt x="6" y="17"/>
                  </a:moveTo>
                  <a:lnTo>
                    <a:pt x="4" y="13"/>
                  </a:lnTo>
                  <a:lnTo>
                    <a:pt x="4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10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7" name="Group 619"/>
          <p:cNvGrpSpPr>
            <a:grpSpLocks/>
          </p:cNvGrpSpPr>
          <p:nvPr/>
        </p:nvGrpSpPr>
        <p:grpSpPr bwMode="auto">
          <a:xfrm>
            <a:off x="3055056" y="2290234"/>
            <a:ext cx="8467" cy="11289"/>
            <a:chOff x="1442" y="2020"/>
            <a:chExt cx="6" cy="8"/>
          </a:xfrm>
        </p:grpSpPr>
        <p:sp>
          <p:nvSpPr>
            <p:cNvPr id="142253" name="Freeform 617"/>
            <p:cNvSpPr>
              <a:spLocks/>
            </p:cNvSpPr>
            <p:nvPr/>
          </p:nvSpPr>
          <p:spPr bwMode="auto">
            <a:xfrm>
              <a:off x="1442" y="2020"/>
              <a:ext cx="6" cy="8"/>
            </a:xfrm>
            <a:custGeom>
              <a:avLst/>
              <a:gdLst>
                <a:gd name="T0" fmla="*/ 2 w 6"/>
                <a:gd name="T1" fmla="*/ 8 h 8"/>
                <a:gd name="T2" fmla="*/ 0 w 6"/>
                <a:gd name="T3" fmla="*/ 5 h 8"/>
                <a:gd name="T4" fmla="*/ 2 w 6"/>
                <a:gd name="T5" fmla="*/ 4 h 8"/>
                <a:gd name="T6" fmla="*/ 2 w 6"/>
                <a:gd name="T7" fmla="*/ 0 h 8"/>
                <a:gd name="T8" fmla="*/ 6 w 6"/>
                <a:gd name="T9" fmla="*/ 0 h 8"/>
                <a:gd name="T10" fmla="*/ 6 w 6"/>
                <a:gd name="T11" fmla="*/ 5 h 8"/>
                <a:gd name="T12" fmla="*/ 2 w 6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2" y="8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54" name="Freeform 618"/>
            <p:cNvSpPr>
              <a:spLocks/>
            </p:cNvSpPr>
            <p:nvPr/>
          </p:nvSpPr>
          <p:spPr bwMode="auto">
            <a:xfrm>
              <a:off x="1442" y="2020"/>
              <a:ext cx="6" cy="8"/>
            </a:xfrm>
            <a:custGeom>
              <a:avLst/>
              <a:gdLst>
                <a:gd name="T0" fmla="*/ 2 w 6"/>
                <a:gd name="T1" fmla="*/ 8 h 8"/>
                <a:gd name="T2" fmla="*/ 0 w 6"/>
                <a:gd name="T3" fmla="*/ 5 h 8"/>
                <a:gd name="T4" fmla="*/ 2 w 6"/>
                <a:gd name="T5" fmla="*/ 4 h 8"/>
                <a:gd name="T6" fmla="*/ 2 w 6"/>
                <a:gd name="T7" fmla="*/ 0 h 8"/>
                <a:gd name="T8" fmla="*/ 6 w 6"/>
                <a:gd name="T9" fmla="*/ 0 h 8"/>
                <a:gd name="T10" fmla="*/ 6 w 6"/>
                <a:gd name="T11" fmla="*/ 5 h 8"/>
                <a:gd name="T12" fmla="*/ 2 w 6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2" y="8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8" name="Group 622"/>
          <p:cNvGrpSpPr>
            <a:grpSpLocks/>
          </p:cNvGrpSpPr>
          <p:nvPr/>
        </p:nvGrpSpPr>
        <p:grpSpPr bwMode="auto">
          <a:xfrm>
            <a:off x="3079045" y="2283178"/>
            <a:ext cx="14111" cy="15523"/>
            <a:chOff x="1459" y="2015"/>
            <a:chExt cx="10" cy="11"/>
          </a:xfrm>
        </p:grpSpPr>
        <p:sp>
          <p:nvSpPr>
            <p:cNvPr id="142251" name="Freeform 620"/>
            <p:cNvSpPr>
              <a:spLocks/>
            </p:cNvSpPr>
            <p:nvPr/>
          </p:nvSpPr>
          <p:spPr bwMode="auto">
            <a:xfrm>
              <a:off x="1459" y="2015"/>
              <a:ext cx="10" cy="11"/>
            </a:xfrm>
            <a:custGeom>
              <a:avLst/>
              <a:gdLst>
                <a:gd name="T0" fmla="*/ 10 w 10"/>
                <a:gd name="T1" fmla="*/ 11 h 11"/>
                <a:gd name="T2" fmla="*/ 6 w 10"/>
                <a:gd name="T3" fmla="*/ 9 h 11"/>
                <a:gd name="T4" fmla="*/ 7 w 10"/>
                <a:gd name="T5" fmla="*/ 6 h 11"/>
                <a:gd name="T6" fmla="*/ 0 w 10"/>
                <a:gd name="T7" fmla="*/ 0 h 11"/>
                <a:gd name="T8" fmla="*/ 2 w 10"/>
                <a:gd name="T9" fmla="*/ 0 h 11"/>
                <a:gd name="T10" fmla="*/ 10 w 10"/>
                <a:gd name="T11" fmla="*/ 6 h 11"/>
                <a:gd name="T12" fmla="*/ 10 w 10"/>
                <a:gd name="T13" fmla="*/ 1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1"/>
                <a:gd name="T23" fmla="*/ 10 w 10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1">
                  <a:moveTo>
                    <a:pt x="10" y="11"/>
                  </a:moveTo>
                  <a:lnTo>
                    <a:pt x="6" y="9"/>
                  </a:lnTo>
                  <a:lnTo>
                    <a:pt x="7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52" name="Freeform 621"/>
            <p:cNvSpPr>
              <a:spLocks/>
            </p:cNvSpPr>
            <p:nvPr/>
          </p:nvSpPr>
          <p:spPr bwMode="auto">
            <a:xfrm>
              <a:off x="1459" y="2015"/>
              <a:ext cx="10" cy="11"/>
            </a:xfrm>
            <a:custGeom>
              <a:avLst/>
              <a:gdLst>
                <a:gd name="T0" fmla="*/ 10 w 10"/>
                <a:gd name="T1" fmla="*/ 11 h 11"/>
                <a:gd name="T2" fmla="*/ 6 w 10"/>
                <a:gd name="T3" fmla="*/ 9 h 11"/>
                <a:gd name="T4" fmla="*/ 7 w 10"/>
                <a:gd name="T5" fmla="*/ 6 h 11"/>
                <a:gd name="T6" fmla="*/ 0 w 10"/>
                <a:gd name="T7" fmla="*/ 0 h 11"/>
                <a:gd name="T8" fmla="*/ 2 w 10"/>
                <a:gd name="T9" fmla="*/ 0 h 11"/>
                <a:gd name="T10" fmla="*/ 10 w 10"/>
                <a:gd name="T11" fmla="*/ 6 h 11"/>
                <a:gd name="T12" fmla="*/ 10 w 10"/>
                <a:gd name="T13" fmla="*/ 1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1"/>
                <a:gd name="T23" fmla="*/ 10 w 10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1">
                  <a:moveTo>
                    <a:pt x="10" y="11"/>
                  </a:moveTo>
                  <a:lnTo>
                    <a:pt x="6" y="9"/>
                  </a:lnTo>
                  <a:lnTo>
                    <a:pt x="7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09" name="Group 625"/>
          <p:cNvGrpSpPr>
            <a:grpSpLocks/>
          </p:cNvGrpSpPr>
          <p:nvPr/>
        </p:nvGrpSpPr>
        <p:grpSpPr bwMode="auto">
          <a:xfrm>
            <a:off x="3046589" y="2259190"/>
            <a:ext cx="21166" cy="8467"/>
            <a:chOff x="1436" y="1998"/>
            <a:chExt cx="15" cy="6"/>
          </a:xfrm>
        </p:grpSpPr>
        <p:sp>
          <p:nvSpPr>
            <p:cNvPr id="142249" name="Freeform 623"/>
            <p:cNvSpPr>
              <a:spLocks/>
            </p:cNvSpPr>
            <p:nvPr/>
          </p:nvSpPr>
          <p:spPr bwMode="auto">
            <a:xfrm>
              <a:off x="1436" y="1998"/>
              <a:ext cx="15" cy="6"/>
            </a:xfrm>
            <a:custGeom>
              <a:avLst/>
              <a:gdLst>
                <a:gd name="T0" fmla="*/ 3 w 15"/>
                <a:gd name="T1" fmla="*/ 6 h 6"/>
                <a:gd name="T2" fmla="*/ 0 w 15"/>
                <a:gd name="T3" fmla="*/ 0 h 6"/>
                <a:gd name="T4" fmla="*/ 6 w 15"/>
                <a:gd name="T5" fmla="*/ 0 h 6"/>
                <a:gd name="T6" fmla="*/ 12 w 15"/>
                <a:gd name="T7" fmla="*/ 0 h 6"/>
                <a:gd name="T8" fmla="*/ 15 w 15"/>
                <a:gd name="T9" fmla="*/ 0 h 6"/>
                <a:gd name="T10" fmla="*/ 3 w 1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6"/>
                <a:gd name="T20" fmla="*/ 15 w 1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6">
                  <a:moveTo>
                    <a:pt x="3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50" name="Freeform 624"/>
            <p:cNvSpPr>
              <a:spLocks/>
            </p:cNvSpPr>
            <p:nvPr/>
          </p:nvSpPr>
          <p:spPr bwMode="auto">
            <a:xfrm>
              <a:off x="1436" y="1998"/>
              <a:ext cx="15" cy="6"/>
            </a:xfrm>
            <a:custGeom>
              <a:avLst/>
              <a:gdLst>
                <a:gd name="T0" fmla="*/ 3 w 15"/>
                <a:gd name="T1" fmla="*/ 6 h 6"/>
                <a:gd name="T2" fmla="*/ 0 w 15"/>
                <a:gd name="T3" fmla="*/ 0 h 6"/>
                <a:gd name="T4" fmla="*/ 6 w 15"/>
                <a:gd name="T5" fmla="*/ 0 h 6"/>
                <a:gd name="T6" fmla="*/ 12 w 15"/>
                <a:gd name="T7" fmla="*/ 0 h 6"/>
                <a:gd name="T8" fmla="*/ 15 w 15"/>
                <a:gd name="T9" fmla="*/ 0 h 6"/>
                <a:gd name="T10" fmla="*/ 3 w 1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6"/>
                <a:gd name="T20" fmla="*/ 15 w 1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6">
                  <a:moveTo>
                    <a:pt x="3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0" name="Group 628"/>
          <p:cNvGrpSpPr>
            <a:grpSpLocks/>
          </p:cNvGrpSpPr>
          <p:nvPr/>
        </p:nvGrpSpPr>
        <p:grpSpPr bwMode="auto">
          <a:xfrm>
            <a:off x="3125612" y="2360790"/>
            <a:ext cx="12700" cy="5644"/>
            <a:chOff x="1492" y="2070"/>
            <a:chExt cx="9" cy="4"/>
          </a:xfrm>
        </p:grpSpPr>
        <p:sp>
          <p:nvSpPr>
            <p:cNvPr id="142247" name="Freeform 626"/>
            <p:cNvSpPr>
              <a:spLocks/>
            </p:cNvSpPr>
            <p:nvPr/>
          </p:nvSpPr>
          <p:spPr bwMode="auto">
            <a:xfrm>
              <a:off x="1492" y="2070"/>
              <a:ext cx="9" cy="4"/>
            </a:xfrm>
            <a:custGeom>
              <a:avLst/>
              <a:gdLst>
                <a:gd name="T0" fmla="*/ 3 w 9"/>
                <a:gd name="T1" fmla="*/ 4 h 4"/>
                <a:gd name="T2" fmla="*/ 0 w 9"/>
                <a:gd name="T3" fmla="*/ 1 h 4"/>
                <a:gd name="T4" fmla="*/ 4 w 9"/>
                <a:gd name="T5" fmla="*/ 0 h 4"/>
                <a:gd name="T6" fmla="*/ 9 w 9"/>
                <a:gd name="T7" fmla="*/ 0 h 4"/>
                <a:gd name="T8" fmla="*/ 7 w 9"/>
                <a:gd name="T9" fmla="*/ 4 h 4"/>
                <a:gd name="T10" fmla="*/ 3 w 9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4"/>
                <a:gd name="T20" fmla="*/ 9 w 9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4">
                  <a:moveTo>
                    <a:pt x="3" y="4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48" name="Freeform 627"/>
            <p:cNvSpPr>
              <a:spLocks/>
            </p:cNvSpPr>
            <p:nvPr/>
          </p:nvSpPr>
          <p:spPr bwMode="auto">
            <a:xfrm>
              <a:off x="1492" y="2070"/>
              <a:ext cx="9" cy="4"/>
            </a:xfrm>
            <a:custGeom>
              <a:avLst/>
              <a:gdLst>
                <a:gd name="T0" fmla="*/ 3 w 9"/>
                <a:gd name="T1" fmla="*/ 4 h 4"/>
                <a:gd name="T2" fmla="*/ 0 w 9"/>
                <a:gd name="T3" fmla="*/ 1 h 4"/>
                <a:gd name="T4" fmla="*/ 4 w 9"/>
                <a:gd name="T5" fmla="*/ 0 h 4"/>
                <a:gd name="T6" fmla="*/ 9 w 9"/>
                <a:gd name="T7" fmla="*/ 0 h 4"/>
                <a:gd name="T8" fmla="*/ 7 w 9"/>
                <a:gd name="T9" fmla="*/ 4 h 4"/>
                <a:gd name="T10" fmla="*/ 3 w 9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4"/>
                <a:gd name="T20" fmla="*/ 9 w 9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4">
                  <a:moveTo>
                    <a:pt x="3" y="4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1" name="Group 631"/>
          <p:cNvGrpSpPr>
            <a:grpSpLocks/>
          </p:cNvGrpSpPr>
          <p:nvPr/>
        </p:nvGrpSpPr>
        <p:grpSpPr bwMode="auto">
          <a:xfrm>
            <a:off x="3097390" y="2297289"/>
            <a:ext cx="7055" cy="11289"/>
            <a:chOff x="1472" y="2025"/>
            <a:chExt cx="5" cy="8"/>
          </a:xfrm>
        </p:grpSpPr>
        <p:sp>
          <p:nvSpPr>
            <p:cNvPr id="142245" name="Freeform 629"/>
            <p:cNvSpPr>
              <a:spLocks/>
            </p:cNvSpPr>
            <p:nvPr/>
          </p:nvSpPr>
          <p:spPr bwMode="auto">
            <a:xfrm>
              <a:off x="1472" y="2025"/>
              <a:ext cx="5" cy="8"/>
            </a:xfrm>
            <a:custGeom>
              <a:avLst/>
              <a:gdLst>
                <a:gd name="T0" fmla="*/ 1 w 5"/>
                <a:gd name="T1" fmla="*/ 8 h 8"/>
                <a:gd name="T2" fmla="*/ 1 w 5"/>
                <a:gd name="T3" fmla="*/ 6 h 8"/>
                <a:gd name="T4" fmla="*/ 0 w 5"/>
                <a:gd name="T5" fmla="*/ 1 h 8"/>
                <a:gd name="T6" fmla="*/ 1 w 5"/>
                <a:gd name="T7" fmla="*/ 0 h 8"/>
                <a:gd name="T8" fmla="*/ 5 w 5"/>
                <a:gd name="T9" fmla="*/ 8 h 8"/>
                <a:gd name="T10" fmla="*/ 1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8"/>
                  </a:moveTo>
                  <a:lnTo>
                    <a:pt x="1" y="6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46" name="Freeform 630"/>
            <p:cNvSpPr>
              <a:spLocks/>
            </p:cNvSpPr>
            <p:nvPr/>
          </p:nvSpPr>
          <p:spPr bwMode="auto">
            <a:xfrm>
              <a:off x="1472" y="2025"/>
              <a:ext cx="5" cy="8"/>
            </a:xfrm>
            <a:custGeom>
              <a:avLst/>
              <a:gdLst>
                <a:gd name="T0" fmla="*/ 1 w 5"/>
                <a:gd name="T1" fmla="*/ 8 h 8"/>
                <a:gd name="T2" fmla="*/ 1 w 5"/>
                <a:gd name="T3" fmla="*/ 6 h 8"/>
                <a:gd name="T4" fmla="*/ 0 w 5"/>
                <a:gd name="T5" fmla="*/ 1 h 8"/>
                <a:gd name="T6" fmla="*/ 1 w 5"/>
                <a:gd name="T7" fmla="*/ 0 h 8"/>
                <a:gd name="T8" fmla="*/ 5 w 5"/>
                <a:gd name="T9" fmla="*/ 8 h 8"/>
                <a:gd name="T10" fmla="*/ 1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8"/>
                  </a:moveTo>
                  <a:lnTo>
                    <a:pt x="1" y="6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2" name="Group 634"/>
          <p:cNvGrpSpPr>
            <a:grpSpLocks/>
          </p:cNvGrpSpPr>
          <p:nvPr/>
        </p:nvGrpSpPr>
        <p:grpSpPr bwMode="auto">
          <a:xfrm>
            <a:off x="3103034" y="2317045"/>
            <a:ext cx="5644" cy="14111"/>
            <a:chOff x="1476" y="2039"/>
            <a:chExt cx="4" cy="10"/>
          </a:xfrm>
        </p:grpSpPr>
        <p:sp>
          <p:nvSpPr>
            <p:cNvPr id="142243" name="Freeform 632"/>
            <p:cNvSpPr>
              <a:spLocks/>
            </p:cNvSpPr>
            <p:nvPr/>
          </p:nvSpPr>
          <p:spPr bwMode="auto">
            <a:xfrm>
              <a:off x="1476" y="2039"/>
              <a:ext cx="4" cy="10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0 h 10"/>
                <a:gd name="T4" fmla="*/ 4 w 4"/>
                <a:gd name="T5" fmla="*/ 9 h 10"/>
                <a:gd name="T6" fmla="*/ 4 w 4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0"/>
                <a:gd name="T14" fmla="*/ 4 w 4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0">
                  <a:moveTo>
                    <a:pt x="4" y="10"/>
                  </a:moveTo>
                  <a:lnTo>
                    <a:pt x="0" y="0"/>
                  </a:lnTo>
                  <a:lnTo>
                    <a:pt x="4" y="9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44" name="Freeform 633"/>
            <p:cNvSpPr>
              <a:spLocks/>
            </p:cNvSpPr>
            <p:nvPr/>
          </p:nvSpPr>
          <p:spPr bwMode="auto">
            <a:xfrm>
              <a:off x="1476" y="2039"/>
              <a:ext cx="4" cy="10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0 h 10"/>
                <a:gd name="T4" fmla="*/ 4 w 4"/>
                <a:gd name="T5" fmla="*/ 9 h 10"/>
                <a:gd name="T6" fmla="*/ 4 w 4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0"/>
                <a:gd name="T14" fmla="*/ 4 w 4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0">
                  <a:moveTo>
                    <a:pt x="4" y="10"/>
                  </a:moveTo>
                  <a:lnTo>
                    <a:pt x="0" y="0"/>
                  </a:lnTo>
                  <a:lnTo>
                    <a:pt x="4" y="9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3" name="Group 637"/>
          <p:cNvGrpSpPr>
            <a:grpSpLocks/>
          </p:cNvGrpSpPr>
          <p:nvPr/>
        </p:nvGrpSpPr>
        <p:grpSpPr bwMode="auto">
          <a:xfrm>
            <a:off x="3063523" y="2308578"/>
            <a:ext cx="4233" cy="5644"/>
            <a:chOff x="1448" y="2033"/>
            <a:chExt cx="3" cy="4"/>
          </a:xfrm>
        </p:grpSpPr>
        <p:sp>
          <p:nvSpPr>
            <p:cNvPr id="142241" name="Freeform 635"/>
            <p:cNvSpPr>
              <a:spLocks/>
            </p:cNvSpPr>
            <p:nvPr/>
          </p:nvSpPr>
          <p:spPr bwMode="auto">
            <a:xfrm>
              <a:off x="1448" y="2033"/>
              <a:ext cx="3" cy="4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2 h 4"/>
                <a:gd name="T4" fmla="*/ 3 w 3"/>
                <a:gd name="T5" fmla="*/ 0 h 4"/>
                <a:gd name="T6" fmla="*/ 3 w 3"/>
                <a:gd name="T7" fmla="*/ 4 h 4"/>
                <a:gd name="T8" fmla="*/ 0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42" name="Freeform 636"/>
            <p:cNvSpPr>
              <a:spLocks/>
            </p:cNvSpPr>
            <p:nvPr/>
          </p:nvSpPr>
          <p:spPr bwMode="auto">
            <a:xfrm>
              <a:off x="1448" y="2033"/>
              <a:ext cx="3" cy="4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2 h 4"/>
                <a:gd name="T4" fmla="*/ 3 w 3"/>
                <a:gd name="T5" fmla="*/ 0 h 4"/>
                <a:gd name="T6" fmla="*/ 3 w 3"/>
                <a:gd name="T7" fmla="*/ 4 h 4"/>
                <a:gd name="T8" fmla="*/ 0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4" name="Group 640"/>
          <p:cNvGrpSpPr>
            <a:grpSpLocks/>
          </p:cNvGrpSpPr>
          <p:nvPr/>
        </p:nvGrpSpPr>
        <p:grpSpPr bwMode="auto">
          <a:xfrm>
            <a:off x="3138311" y="2338212"/>
            <a:ext cx="7056" cy="2822"/>
            <a:chOff x="1501" y="2054"/>
            <a:chExt cx="5" cy="2"/>
          </a:xfrm>
        </p:grpSpPr>
        <p:sp>
          <p:nvSpPr>
            <p:cNvPr id="142239" name="Freeform 638"/>
            <p:cNvSpPr>
              <a:spLocks/>
            </p:cNvSpPr>
            <p:nvPr/>
          </p:nvSpPr>
          <p:spPr bwMode="auto">
            <a:xfrm>
              <a:off x="1501" y="2054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0 h 2"/>
                <a:gd name="T6" fmla="*/ 5 w 5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40" name="Freeform 639"/>
            <p:cNvSpPr>
              <a:spLocks/>
            </p:cNvSpPr>
            <p:nvPr/>
          </p:nvSpPr>
          <p:spPr bwMode="auto">
            <a:xfrm>
              <a:off x="1501" y="2054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0 h 2"/>
                <a:gd name="T6" fmla="*/ 5 w 5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5" name="Group 643"/>
          <p:cNvGrpSpPr>
            <a:grpSpLocks/>
          </p:cNvGrpSpPr>
          <p:nvPr/>
        </p:nvGrpSpPr>
        <p:grpSpPr bwMode="auto">
          <a:xfrm>
            <a:off x="3355622" y="2497667"/>
            <a:ext cx="5644" cy="9878"/>
            <a:chOff x="1655" y="2167"/>
            <a:chExt cx="4" cy="7"/>
          </a:xfrm>
        </p:grpSpPr>
        <p:sp>
          <p:nvSpPr>
            <p:cNvPr id="142237" name="Freeform 641"/>
            <p:cNvSpPr>
              <a:spLocks/>
            </p:cNvSpPr>
            <p:nvPr/>
          </p:nvSpPr>
          <p:spPr bwMode="auto">
            <a:xfrm>
              <a:off x="1655" y="2167"/>
              <a:ext cx="4" cy="7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0 h 7"/>
                <a:gd name="T4" fmla="*/ 1 w 4"/>
                <a:gd name="T5" fmla="*/ 0 h 7"/>
                <a:gd name="T6" fmla="*/ 4 w 4"/>
                <a:gd name="T7" fmla="*/ 5 h 7"/>
                <a:gd name="T8" fmla="*/ 1 w 4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1" y="7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38" name="Freeform 642"/>
            <p:cNvSpPr>
              <a:spLocks/>
            </p:cNvSpPr>
            <p:nvPr/>
          </p:nvSpPr>
          <p:spPr bwMode="auto">
            <a:xfrm>
              <a:off x="1655" y="2167"/>
              <a:ext cx="4" cy="7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0 h 7"/>
                <a:gd name="T4" fmla="*/ 1 w 4"/>
                <a:gd name="T5" fmla="*/ 0 h 7"/>
                <a:gd name="T6" fmla="*/ 4 w 4"/>
                <a:gd name="T7" fmla="*/ 5 h 7"/>
                <a:gd name="T8" fmla="*/ 1 w 4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1" y="7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6" name="Group 646"/>
          <p:cNvGrpSpPr>
            <a:grpSpLocks/>
          </p:cNvGrpSpPr>
          <p:nvPr/>
        </p:nvGrpSpPr>
        <p:grpSpPr bwMode="auto">
          <a:xfrm>
            <a:off x="2853267" y="2405946"/>
            <a:ext cx="23989" cy="42333"/>
            <a:chOff x="1299" y="2102"/>
            <a:chExt cx="17" cy="30"/>
          </a:xfrm>
        </p:grpSpPr>
        <p:sp>
          <p:nvSpPr>
            <p:cNvPr id="142235" name="Freeform 644"/>
            <p:cNvSpPr>
              <a:spLocks/>
            </p:cNvSpPr>
            <p:nvPr/>
          </p:nvSpPr>
          <p:spPr bwMode="auto">
            <a:xfrm>
              <a:off x="1299" y="2102"/>
              <a:ext cx="17" cy="30"/>
            </a:xfrm>
            <a:custGeom>
              <a:avLst/>
              <a:gdLst>
                <a:gd name="T0" fmla="*/ 3 w 17"/>
                <a:gd name="T1" fmla="*/ 7 h 30"/>
                <a:gd name="T2" fmla="*/ 10 w 17"/>
                <a:gd name="T3" fmla="*/ 0 h 30"/>
                <a:gd name="T4" fmla="*/ 14 w 17"/>
                <a:gd name="T5" fmla="*/ 0 h 30"/>
                <a:gd name="T6" fmla="*/ 17 w 17"/>
                <a:gd name="T7" fmla="*/ 2 h 30"/>
                <a:gd name="T8" fmla="*/ 14 w 17"/>
                <a:gd name="T9" fmla="*/ 13 h 30"/>
                <a:gd name="T10" fmla="*/ 11 w 17"/>
                <a:gd name="T11" fmla="*/ 21 h 30"/>
                <a:gd name="T12" fmla="*/ 7 w 17"/>
                <a:gd name="T13" fmla="*/ 25 h 30"/>
                <a:gd name="T14" fmla="*/ 3 w 17"/>
                <a:gd name="T15" fmla="*/ 30 h 30"/>
                <a:gd name="T16" fmla="*/ 0 w 17"/>
                <a:gd name="T17" fmla="*/ 27 h 30"/>
                <a:gd name="T18" fmla="*/ 3 w 17"/>
                <a:gd name="T19" fmla="*/ 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30"/>
                <a:gd name="T32" fmla="*/ 17 w 17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30">
                  <a:moveTo>
                    <a:pt x="3" y="7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4" y="13"/>
                  </a:lnTo>
                  <a:lnTo>
                    <a:pt x="11" y="21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36" name="Freeform 645"/>
            <p:cNvSpPr>
              <a:spLocks/>
            </p:cNvSpPr>
            <p:nvPr/>
          </p:nvSpPr>
          <p:spPr bwMode="auto">
            <a:xfrm>
              <a:off x="1299" y="2102"/>
              <a:ext cx="17" cy="30"/>
            </a:xfrm>
            <a:custGeom>
              <a:avLst/>
              <a:gdLst>
                <a:gd name="T0" fmla="*/ 3 w 17"/>
                <a:gd name="T1" fmla="*/ 7 h 30"/>
                <a:gd name="T2" fmla="*/ 10 w 17"/>
                <a:gd name="T3" fmla="*/ 0 h 30"/>
                <a:gd name="T4" fmla="*/ 14 w 17"/>
                <a:gd name="T5" fmla="*/ 0 h 30"/>
                <a:gd name="T6" fmla="*/ 17 w 17"/>
                <a:gd name="T7" fmla="*/ 2 h 30"/>
                <a:gd name="T8" fmla="*/ 14 w 17"/>
                <a:gd name="T9" fmla="*/ 13 h 30"/>
                <a:gd name="T10" fmla="*/ 11 w 17"/>
                <a:gd name="T11" fmla="*/ 21 h 30"/>
                <a:gd name="T12" fmla="*/ 7 w 17"/>
                <a:gd name="T13" fmla="*/ 25 h 30"/>
                <a:gd name="T14" fmla="*/ 3 w 17"/>
                <a:gd name="T15" fmla="*/ 30 h 30"/>
                <a:gd name="T16" fmla="*/ 0 w 17"/>
                <a:gd name="T17" fmla="*/ 27 h 30"/>
                <a:gd name="T18" fmla="*/ 3 w 17"/>
                <a:gd name="T19" fmla="*/ 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30"/>
                <a:gd name="T32" fmla="*/ 17 w 17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30">
                  <a:moveTo>
                    <a:pt x="3" y="7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4" y="13"/>
                  </a:lnTo>
                  <a:lnTo>
                    <a:pt x="11" y="21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7" name="Group 649"/>
          <p:cNvGrpSpPr>
            <a:grpSpLocks/>
          </p:cNvGrpSpPr>
          <p:nvPr/>
        </p:nvGrpSpPr>
        <p:grpSpPr bwMode="auto">
          <a:xfrm>
            <a:off x="3183467" y="2873022"/>
            <a:ext cx="210256" cy="220133"/>
            <a:chOff x="1533" y="2433"/>
            <a:chExt cx="149" cy="156"/>
          </a:xfrm>
        </p:grpSpPr>
        <p:sp>
          <p:nvSpPr>
            <p:cNvPr id="142233" name="Freeform 647"/>
            <p:cNvSpPr>
              <a:spLocks/>
            </p:cNvSpPr>
            <p:nvPr/>
          </p:nvSpPr>
          <p:spPr bwMode="auto">
            <a:xfrm>
              <a:off x="1533" y="2433"/>
              <a:ext cx="149" cy="156"/>
            </a:xfrm>
            <a:custGeom>
              <a:avLst/>
              <a:gdLst>
                <a:gd name="T0" fmla="*/ 4 w 149"/>
                <a:gd name="T1" fmla="*/ 66 h 156"/>
                <a:gd name="T2" fmla="*/ 7 w 149"/>
                <a:gd name="T3" fmla="*/ 54 h 156"/>
                <a:gd name="T4" fmla="*/ 7 w 149"/>
                <a:gd name="T5" fmla="*/ 45 h 156"/>
                <a:gd name="T6" fmla="*/ 11 w 149"/>
                <a:gd name="T7" fmla="*/ 30 h 156"/>
                <a:gd name="T8" fmla="*/ 0 w 149"/>
                <a:gd name="T9" fmla="*/ 13 h 156"/>
                <a:gd name="T10" fmla="*/ 14 w 149"/>
                <a:gd name="T11" fmla="*/ 15 h 156"/>
                <a:gd name="T12" fmla="*/ 21 w 149"/>
                <a:gd name="T13" fmla="*/ 10 h 156"/>
                <a:gd name="T14" fmla="*/ 37 w 149"/>
                <a:gd name="T15" fmla="*/ 0 h 156"/>
                <a:gd name="T16" fmla="*/ 51 w 149"/>
                <a:gd name="T17" fmla="*/ 0 h 156"/>
                <a:gd name="T18" fmla="*/ 52 w 149"/>
                <a:gd name="T19" fmla="*/ 15 h 156"/>
                <a:gd name="T20" fmla="*/ 58 w 149"/>
                <a:gd name="T21" fmla="*/ 26 h 156"/>
                <a:gd name="T22" fmla="*/ 70 w 149"/>
                <a:gd name="T23" fmla="*/ 33 h 156"/>
                <a:gd name="T24" fmla="*/ 89 w 149"/>
                <a:gd name="T25" fmla="*/ 38 h 156"/>
                <a:gd name="T26" fmla="*/ 112 w 149"/>
                <a:gd name="T27" fmla="*/ 47 h 156"/>
                <a:gd name="T28" fmla="*/ 115 w 149"/>
                <a:gd name="T29" fmla="*/ 62 h 156"/>
                <a:gd name="T30" fmla="*/ 115 w 149"/>
                <a:gd name="T31" fmla="*/ 76 h 156"/>
                <a:gd name="T32" fmla="*/ 140 w 149"/>
                <a:gd name="T33" fmla="*/ 78 h 156"/>
                <a:gd name="T34" fmla="*/ 149 w 149"/>
                <a:gd name="T35" fmla="*/ 94 h 156"/>
                <a:gd name="T36" fmla="*/ 149 w 149"/>
                <a:gd name="T37" fmla="*/ 110 h 156"/>
                <a:gd name="T38" fmla="*/ 144 w 149"/>
                <a:gd name="T39" fmla="*/ 125 h 156"/>
                <a:gd name="T40" fmla="*/ 136 w 149"/>
                <a:gd name="T41" fmla="*/ 117 h 156"/>
                <a:gd name="T42" fmla="*/ 101 w 149"/>
                <a:gd name="T43" fmla="*/ 117 h 156"/>
                <a:gd name="T44" fmla="*/ 101 w 149"/>
                <a:gd name="T45" fmla="*/ 121 h 156"/>
                <a:gd name="T46" fmla="*/ 93 w 149"/>
                <a:gd name="T47" fmla="*/ 127 h 156"/>
                <a:gd name="T48" fmla="*/ 96 w 149"/>
                <a:gd name="T49" fmla="*/ 135 h 156"/>
                <a:gd name="T50" fmla="*/ 89 w 149"/>
                <a:gd name="T51" fmla="*/ 146 h 156"/>
                <a:gd name="T52" fmla="*/ 78 w 149"/>
                <a:gd name="T53" fmla="*/ 146 h 156"/>
                <a:gd name="T54" fmla="*/ 74 w 149"/>
                <a:gd name="T55" fmla="*/ 155 h 156"/>
                <a:gd name="T56" fmla="*/ 67 w 149"/>
                <a:gd name="T57" fmla="*/ 149 h 156"/>
                <a:gd name="T58" fmla="*/ 55 w 149"/>
                <a:gd name="T59" fmla="*/ 149 h 156"/>
                <a:gd name="T60" fmla="*/ 48 w 149"/>
                <a:gd name="T61" fmla="*/ 145 h 156"/>
                <a:gd name="T62" fmla="*/ 48 w 149"/>
                <a:gd name="T63" fmla="*/ 146 h 156"/>
                <a:gd name="T64" fmla="*/ 44 w 149"/>
                <a:gd name="T65" fmla="*/ 149 h 156"/>
                <a:gd name="T66" fmla="*/ 41 w 149"/>
                <a:gd name="T67" fmla="*/ 156 h 156"/>
                <a:gd name="T68" fmla="*/ 33 w 149"/>
                <a:gd name="T69" fmla="*/ 156 h 156"/>
                <a:gd name="T70" fmla="*/ 29 w 149"/>
                <a:gd name="T71" fmla="*/ 145 h 156"/>
                <a:gd name="T72" fmla="*/ 23 w 149"/>
                <a:gd name="T73" fmla="*/ 131 h 156"/>
                <a:gd name="T74" fmla="*/ 18 w 149"/>
                <a:gd name="T75" fmla="*/ 114 h 156"/>
                <a:gd name="T76" fmla="*/ 11 w 149"/>
                <a:gd name="T77" fmla="*/ 100 h 156"/>
                <a:gd name="T78" fmla="*/ 4 w 149"/>
                <a:gd name="T79" fmla="*/ 92 h 156"/>
                <a:gd name="T80" fmla="*/ 7 w 149"/>
                <a:gd name="T81" fmla="*/ 83 h 156"/>
                <a:gd name="T82" fmla="*/ 10 w 149"/>
                <a:gd name="T83" fmla="*/ 78 h 156"/>
                <a:gd name="T84" fmla="*/ 11 w 149"/>
                <a:gd name="T85" fmla="*/ 79 h 156"/>
                <a:gd name="T86" fmla="*/ 16 w 149"/>
                <a:gd name="T87" fmla="*/ 76 h 156"/>
                <a:gd name="T88" fmla="*/ 4 w 149"/>
                <a:gd name="T89" fmla="*/ 66 h 1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6"/>
                <a:gd name="T137" fmla="*/ 149 w 149"/>
                <a:gd name="T138" fmla="*/ 156 h 1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6">
                  <a:moveTo>
                    <a:pt x="4" y="66"/>
                  </a:moveTo>
                  <a:lnTo>
                    <a:pt x="7" y="54"/>
                  </a:lnTo>
                  <a:lnTo>
                    <a:pt x="7" y="45"/>
                  </a:lnTo>
                  <a:lnTo>
                    <a:pt x="11" y="30"/>
                  </a:lnTo>
                  <a:lnTo>
                    <a:pt x="0" y="13"/>
                  </a:lnTo>
                  <a:lnTo>
                    <a:pt x="14" y="15"/>
                  </a:lnTo>
                  <a:lnTo>
                    <a:pt x="21" y="10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52" y="15"/>
                  </a:lnTo>
                  <a:lnTo>
                    <a:pt x="58" y="26"/>
                  </a:lnTo>
                  <a:lnTo>
                    <a:pt x="70" y="33"/>
                  </a:lnTo>
                  <a:lnTo>
                    <a:pt x="89" y="38"/>
                  </a:lnTo>
                  <a:lnTo>
                    <a:pt x="112" y="47"/>
                  </a:lnTo>
                  <a:lnTo>
                    <a:pt x="115" y="62"/>
                  </a:lnTo>
                  <a:lnTo>
                    <a:pt x="115" y="76"/>
                  </a:lnTo>
                  <a:lnTo>
                    <a:pt x="140" y="78"/>
                  </a:lnTo>
                  <a:lnTo>
                    <a:pt x="149" y="94"/>
                  </a:lnTo>
                  <a:lnTo>
                    <a:pt x="149" y="110"/>
                  </a:lnTo>
                  <a:lnTo>
                    <a:pt x="144" y="125"/>
                  </a:lnTo>
                  <a:lnTo>
                    <a:pt x="136" y="117"/>
                  </a:lnTo>
                  <a:lnTo>
                    <a:pt x="101" y="117"/>
                  </a:lnTo>
                  <a:lnTo>
                    <a:pt x="101" y="121"/>
                  </a:lnTo>
                  <a:lnTo>
                    <a:pt x="93" y="127"/>
                  </a:lnTo>
                  <a:lnTo>
                    <a:pt x="96" y="135"/>
                  </a:lnTo>
                  <a:lnTo>
                    <a:pt x="89" y="146"/>
                  </a:lnTo>
                  <a:lnTo>
                    <a:pt x="78" y="146"/>
                  </a:lnTo>
                  <a:lnTo>
                    <a:pt x="74" y="155"/>
                  </a:lnTo>
                  <a:lnTo>
                    <a:pt x="67" y="149"/>
                  </a:lnTo>
                  <a:lnTo>
                    <a:pt x="55" y="149"/>
                  </a:lnTo>
                  <a:lnTo>
                    <a:pt x="48" y="145"/>
                  </a:lnTo>
                  <a:lnTo>
                    <a:pt x="48" y="146"/>
                  </a:lnTo>
                  <a:lnTo>
                    <a:pt x="44" y="149"/>
                  </a:lnTo>
                  <a:lnTo>
                    <a:pt x="41" y="156"/>
                  </a:lnTo>
                  <a:lnTo>
                    <a:pt x="33" y="156"/>
                  </a:lnTo>
                  <a:lnTo>
                    <a:pt x="29" y="145"/>
                  </a:lnTo>
                  <a:lnTo>
                    <a:pt x="23" y="131"/>
                  </a:lnTo>
                  <a:lnTo>
                    <a:pt x="18" y="114"/>
                  </a:lnTo>
                  <a:lnTo>
                    <a:pt x="11" y="100"/>
                  </a:lnTo>
                  <a:lnTo>
                    <a:pt x="4" y="92"/>
                  </a:lnTo>
                  <a:lnTo>
                    <a:pt x="7" y="83"/>
                  </a:lnTo>
                  <a:lnTo>
                    <a:pt x="10" y="78"/>
                  </a:lnTo>
                  <a:lnTo>
                    <a:pt x="11" y="79"/>
                  </a:lnTo>
                  <a:lnTo>
                    <a:pt x="16" y="76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34" name="Freeform 648"/>
            <p:cNvSpPr>
              <a:spLocks/>
            </p:cNvSpPr>
            <p:nvPr/>
          </p:nvSpPr>
          <p:spPr bwMode="auto">
            <a:xfrm>
              <a:off x="1533" y="2433"/>
              <a:ext cx="149" cy="156"/>
            </a:xfrm>
            <a:custGeom>
              <a:avLst/>
              <a:gdLst>
                <a:gd name="T0" fmla="*/ 4 w 149"/>
                <a:gd name="T1" fmla="*/ 66 h 156"/>
                <a:gd name="T2" fmla="*/ 7 w 149"/>
                <a:gd name="T3" fmla="*/ 54 h 156"/>
                <a:gd name="T4" fmla="*/ 7 w 149"/>
                <a:gd name="T5" fmla="*/ 45 h 156"/>
                <a:gd name="T6" fmla="*/ 11 w 149"/>
                <a:gd name="T7" fmla="*/ 30 h 156"/>
                <a:gd name="T8" fmla="*/ 0 w 149"/>
                <a:gd name="T9" fmla="*/ 13 h 156"/>
                <a:gd name="T10" fmla="*/ 14 w 149"/>
                <a:gd name="T11" fmla="*/ 15 h 156"/>
                <a:gd name="T12" fmla="*/ 21 w 149"/>
                <a:gd name="T13" fmla="*/ 10 h 156"/>
                <a:gd name="T14" fmla="*/ 37 w 149"/>
                <a:gd name="T15" fmla="*/ 0 h 156"/>
                <a:gd name="T16" fmla="*/ 51 w 149"/>
                <a:gd name="T17" fmla="*/ 0 h 156"/>
                <a:gd name="T18" fmla="*/ 52 w 149"/>
                <a:gd name="T19" fmla="*/ 15 h 156"/>
                <a:gd name="T20" fmla="*/ 58 w 149"/>
                <a:gd name="T21" fmla="*/ 26 h 156"/>
                <a:gd name="T22" fmla="*/ 70 w 149"/>
                <a:gd name="T23" fmla="*/ 33 h 156"/>
                <a:gd name="T24" fmla="*/ 89 w 149"/>
                <a:gd name="T25" fmla="*/ 38 h 156"/>
                <a:gd name="T26" fmla="*/ 112 w 149"/>
                <a:gd name="T27" fmla="*/ 47 h 156"/>
                <a:gd name="T28" fmla="*/ 115 w 149"/>
                <a:gd name="T29" fmla="*/ 62 h 156"/>
                <a:gd name="T30" fmla="*/ 115 w 149"/>
                <a:gd name="T31" fmla="*/ 76 h 156"/>
                <a:gd name="T32" fmla="*/ 140 w 149"/>
                <a:gd name="T33" fmla="*/ 78 h 156"/>
                <a:gd name="T34" fmla="*/ 149 w 149"/>
                <a:gd name="T35" fmla="*/ 94 h 156"/>
                <a:gd name="T36" fmla="*/ 149 w 149"/>
                <a:gd name="T37" fmla="*/ 110 h 156"/>
                <a:gd name="T38" fmla="*/ 144 w 149"/>
                <a:gd name="T39" fmla="*/ 125 h 156"/>
                <a:gd name="T40" fmla="*/ 136 w 149"/>
                <a:gd name="T41" fmla="*/ 117 h 156"/>
                <a:gd name="T42" fmla="*/ 101 w 149"/>
                <a:gd name="T43" fmla="*/ 117 h 156"/>
                <a:gd name="T44" fmla="*/ 101 w 149"/>
                <a:gd name="T45" fmla="*/ 121 h 156"/>
                <a:gd name="T46" fmla="*/ 93 w 149"/>
                <a:gd name="T47" fmla="*/ 127 h 156"/>
                <a:gd name="T48" fmla="*/ 96 w 149"/>
                <a:gd name="T49" fmla="*/ 135 h 156"/>
                <a:gd name="T50" fmla="*/ 89 w 149"/>
                <a:gd name="T51" fmla="*/ 146 h 156"/>
                <a:gd name="T52" fmla="*/ 78 w 149"/>
                <a:gd name="T53" fmla="*/ 146 h 156"/>
                <a:gd name="T54" fmla="*/ 74 w 149"/>
                <a:gd name="T55" fmla="*/ 155 h 156"/>
                <a:gd name="T56" fmla="*/ 67 w 149"/>
                <a:gd name="T57" fmla="*/ 149 h 156"/>
                <a:gd name="T58" fmla="*/ 55 w 149"/>
                <a:gd name="T59" fmla="*/ 149 h 156"/>
                <a:gd name="T60" fmla="*/ 48 w 149"/>
                <a:gd name="T61" fmla="*/ 145 h 156"/>
                <a:gd name="T62" fmla="*/ 48 w 149"/>
                <a:gd name="T63" fmla="*/ 146 h 156"/>
                <a:gd name="T64" fmla="*/ 44 w 149"/>
                <a:gd name="T65" fmla="*/ 149 h 156"/>
                <a:gd name="T66" fmla="*/ 41 w 149"/>
                <a:gd name="T67" fmla="*/ 156 h 156"/>
                <a:gd name="T68" fmla="*/ 33 w 149"/>
                <a:gd name="T69" fmla="*/ 156 h 156"/>
                <a:gd name="T70" fmla="*/ 29 w 149"/>
                <a:gd name="T71" fmla="*/ 145 h 156"/>
                <a:gd name="T72" fmla="*/ 23 w 149"/>
                <a:gd name="T73" fmla="*/ 131 h 156"/>
                <a:gd name="T74" fmla="*/ 18 w 149"/>
                <a:gd name="T75" fmla="*/ 114 h 156"/>
                <a:gd name="T76" fmla="*/ 11 w 149"/>
                <a:gd name="T77" fmla="*/ 100 h 156"/>
                <a:gd name="T78" fmla="*/ 4 w 149"/>
                <a:gd name="T79" fmla="*/ 92 h 156"/>
                <a:gd name="T80" fmla="*/ 7 w 149"/>
                <a:gd name="T81" fmla="*/ 83 h 156"/>
                <a:gd name="T82" fmla="*/ 10 w 149"/>
                <a:gd name="T83" fmla="*/ 78 h 156"/>
                <a:gd name="T84" fmla="*/ 11 w 149"/>
                <a:gd name="T85" fmla="*/ 79 h 156"/>
                <a:gd name="T86" fmla="*/ 16 w 149"/>
                <a:gd name="T87" fmla="*/ 76 h 156"/>
                <a:gd name="T88" fmla="*/ 4 w 149"/>
                <a:gd name="T89" fmla="*/ 66 h 1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6"/>
                <a:gd name="T137" fmla="*/ 149 w 149"/>
                <a:gd name="T138" fmla="*/ 156 h 1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6">
                  <a:moveTo>
                    <a:pt x="4" y="66"/>
                  </a:moveTo>
                  <a:lnTo>
                    <a:pt x="7" y="54"/>
                  </a:lnTo>
                  <a:lnTo>
                    <a:pt x="7" y="45"/>
                  </a:lnTo>
                  <a:lnTo>
                    <a:pt x="11" y="30"/>
                  </a:lnTo>
                  <a:lnTo>
                    <a:pt x="0" y="13"/>
                  </a:lnTo>
                  <a:lnTo>
                    <a:pt x="14" y="15"/>
                  </a:lnTo>
                  <a:lnTo>
                    <a:pt x="21" y="10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52" y="15"/>
                  </a:lnTo>
                  <a:lnTo>
                    <a:pt x="58" y="26"/>
                  </a:lnTo>
                  <a:lnTo>
                    <a:pt x="70" y="33"/>
                  </a:lnTo>
                  <a:lnTo>
                    <a:pt x="89" y="38"/>
                  </a:lnTo>
                  <a:lnTo>
                    <a:pt x="112" y="47"/>
                  </a:lnTo>
                  <a:lnTo>
                    <a:pt x="115" y="62"/>
                  </a:lnTo>
                  <a:lnTo>
                    <a:pt x="115" y="76"/>
                  </a:lnTo>
                  <a:lnTo>
                    <a:pt x="140" y="78"/>
                  </a:lnTo>
                  <a:lnTo>
                    <a:pt x="149" y="94"/>
                  </a:lnTo>
                  <a:lnTo>
                    <a:pt x="149" y="110"/>
                  </a:lnTo>
                  <a:lnTo>
                    <a:pt x="144" y="125"/>
                  </a:lnTo>
                  <a:lnTo>
                    <a:pt x="136" y="117"/>
                  </a:lnTo>
                  <a:lnTo>
                    <a:pt x="101" y="117"/>
                  </a:lnTo>
                  <a:lnTo>
                    <a:pt x="101" y="121"/>
                  </a:lnTo>
                  <a:lnTo>
                    <a:pt x="93" y="127"/>
                  </a:lnTo>
                  <a:lnTo>
                    <a:pt x="96" y="135"/>
                  </a:lnTo>
                  <a:lnTo>
                    <a:pt x="89" y="146"/>
                  </a:lnTo>
                  <a:lnTo>
                    <a:pt x="78" y="146"/>
                  </a:lnTo>
                  <a:lnTo>
                    <a:pt x="74" y="155"/>
                  </a:lnTo>
                  <a:lnTo>
                    <a:pt x="67" y="149"/>
                  </a:lnTo>
                  <a:lnTo>
                    <a:pt x="55" y="149"/>
                  </a:lnTo>
                  <a:lnTo>
                    <a:pt x="48" y="145"/>
                  </a:lnTo>
                  <a:lnTo>
                    <a:pt x="48" y="146"/>
                  </a:lnTo>
                  <a:lnTo>
                    <a:pt x="44" y="149"/>
                  </a:lnTo>
                  <a:lnTo>
                    <a:pt x="41" y="156"/>
                  </a:lnTo>
                  <a:lnTo>
                    <a:pt x="33" y="156"/>
                  </a:lnTo>
                  <a:lnTo>
                    <a:pt x="29" y="145"/>
                  </a:lnTo>
                  <a:lnTo>
                    <a:pt x="23" y="131"/>
                  </a:lnTo>
                  <a:lnTo>
                    <a:pt x="18" y="114"/>
                  </a:lnTo>
                  <a:lnTo>
                    <a:pt x="11" y="100"/>
                  </a:lnTo>
                  <a:lnTo>
                    <a:pt x="4" y="92"/>
                  </a:lnTo>
                  <a:lnTo>
                    <a:pt x="7" y="83"/>
                  </a:lnTo>
                  <a:lnTo>
                    <a:pt x="10" y="78"/>
                  </a:lnTo>
                  <a:lnTo>
                    <a:pt x="11" y="79"/>
                  </a:lnTo>
                  <a:lnTo>
                    <a:pt x="16" y="76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8" name="Group 652"/>
          <p:cNvGrpSpPr>
            <a:grpSpLocks/>
          </p:cNvGrpSpPr>
          <p:nvPr/>
        </p:nvGrpSpPr>
        <p:grpSpPr bwMode="auto">
          <a:xfrm>
            <a:off x="3108678" y="2626078"/>
            <a:ext cx="670277" cy="660400"/>
            <a:chOff x="1480" y="2258"/>
            <a:chExt cx="475" cy="468"/>
          </a:xfrm>
        </p:grpSpPr>
        <p:sp>
          <p:nvSpPr>
            <p:cNvPr id="142231" name="Freeform 650"/>
            <p:cNvSpPr>
              <a:spLocks/>
            </p:cNvSpPr>
            <p:nvPr/>
          </p:nvSpPr>
          <p:spPr bwMode="auto">
            <a:xfrm>
              <a:off x="1480" y="2258"/>
              <a:ext cx="475" cy="468"/>
            </a:xfrm>
            <a:custGeom>
              <a:avLst/>
              <a:gdLst>
                <a:gd name="T0" fmla="*/ 257 w 475"/>
                <a:gd name="T1" fmla="*/ 37 h 468"/>
                <a:gd name="T2" fmla="*/ 271 w 475"/>
                <a:gd name="T3" fmla="*/ 13 h 468"/>
                <a:gd name="T4" fmla="*/ 291 w 475"/>
                <a:gd name="T5" fmla="*/ 41 h 468"/>
                <a:gd name="T6" fmla="*/ 268 w 475"/>
                <a:gd name="T7" fmla="*/ 69 h 468"/>
                <a:gd name="T8" fmla="*/ 284 w 475"/>
                <a:gd name="T9" fmla="*/ 65 h 468"/>
                <a:gd name="T10" fmla="*/ 282 w 475"/>
                <a:gd name="T11" fmla="*/ 84 h 468"/>
                <a:gd name="T12" fmla="*/ 330 w 475"/>
                <a:gd name="T13" fmla="*/ 73 h 468"/>
                <a:gd name="T14" fmla="*/ 355 w 475"/>
                <a:gd name="T15" fmla="*/ 96 h 468"/>
                <a:gd name="T16" fmla="*/ 409 w 475"/>
                <a:gd name="T17" fmla="*/ 96 h 468"/>
                <a:gd name="T18" fmla="*/ 462 w 475"/>
                <a:gd name="T19" fmla="*/ 121 h 468"/>
                <a:gd name="T20" fmla="*/ 470 w 475"/>
                <a:gd name="T21" fmla="*/ 166 h 468"/>
                <a:gd name="T22" fmla="*/ 443 w 475"/>
                <a:gd name="T23" fmla="*/ 204 h 468"/>
                <a:gd name="T24" fmla="*/ 427 w 475"/>
                <a:gd name="T25" fmla="*/ 232 h 468"/>
                <a:gd name="T26" fmla="*/ 421 w 475"/>
                <a:gd name="T27" fmla="*/ 274 h 468"/>
                <a:gd name="T28" fmla="*/ 406 w 475"/>
                <a:gd name="T29" fmla="*/ 319 h 468"/>
                <a:gd name="T30" fmla="*/ 368 w 475"/>
                <a:gd name="T31" fmla="*/ 335 h 468"/>
                <a:gd name="T32" fmla="*/ 321 w 475"/>
                <a:gd name="T33" fmla="*/ 363 h 468"/>
                <a:gd name="T34" fmla="*/ 314 w 475"/>
                <a:gd name="T35" fmla="*/ 403 h 468"/>
                <a:gd name="T36" fmla="*/ 294 w 475"/>
                <a:gd name="T37" fmla="*/ 437 h 468"/>
                <a:gd name="T38" fmla="*/ 271 w 475"/>
                <a:gd name="T39" fmla="*/ 468 h 468"/>
                <a:gd name="T40" fmla="*/ 257 w 475"/>
                <a:gd name="T41" fmla="*/ 441 h 468"/>
                <a:gd name="T42" fmla="*/ 223 w 475"/>
                <a:gd name="T43" fmla="*/ 423 h 468"/>
                <a:gd name="T44" fmla="*/ 230 w 475"/>
                <a:gd name="T45" fmla="*/ 407 h 468"/>
                <a:gd name="T46" fmla="*/ 254 w 475"/>
                <a:gd name="T47" fmla="*/ 385 h 468"/>
                <a:gd name="T48" fmla="*/ 248 w 475"/>
                <a:gd name="T49" fmla="*/ 346 h 468"/>
                <a:gd name="T50" fmla="*/ 230 w 475"/>
                <a:gd name="T51" fmla="*/ 324 h 468"/>
                <a:gd name="T52" fmla="*/ 202 w 475"/>
                <a:gd name="T53" fmla="*/ 284 h 468"/>
                <a:gd name="T54" fmla="*/ 168 w 475"/>
                <a:gd name="T55" fmla="*/ 249 h 468"/>
                <a:gd name="T56" fmla="*/ 142 w 475"/>
                <a:gd name="T57" fmla="*/ 212 h 468"/>
                <a:gd name="T58" fmla="*/ 105 w 475"/>
                <a:gd name="T59" fmla="*/ 190 h 468"/>
                <a:gd name="T60" fmla="*/ 74 w 475"/>
                <a:gd name="T61" fmla="*/ 184 h 468"/>
                <a:gd name="T62" fmla="*/ 46 w 475"/>
                <a:gd name="T63" fmla="*/ 187 h 468"/>
                <a:gd name="T64" fmla="*/ 34 w 475"/>
                <a:gd name="T65" fmla="*/ 174 h 468"/>
                <a:gd name="T66" fmla="*/ 8 w 475"/>
                <a:gd name="T67" fmla="*/ 163 h 468"/>
                <a:gd name="T68" fmla="*/ 8 w 475"/>
                <a:gd name="T69" fmla="*/ 135 h 468"/>
                <a:gd name="T70" fmla="*/ 34 w 475"/>
                <a:gd name="T71" fmla="*/ 107 h 468"/>
                <a:gd name="T72" fmla="*/ 53 w 475"/>
                <a:gd name="T73" fmla="*/ 73 h 468"/>
                <a:gd name="T74" fmla="*/ 46 w 475"/>
                <a:gd name="T75" fmla="*/ 55 h 468"/>
                <a:gd name="T76" fmla="*/ 46 w 475"/>
                <a:gd name="T77" fmla="*/ 48 h 468"/>
                <a:gd name="T78" fmla="*/ 67 w 475"/>
                <a:gd name="T79" fmla="*/ 41 h 468"/>
                <a:gd name="T80" fmla="*/ 81 w 475"/>
                <a:gd name="T81" fmla="*/ 45 h 468"/>
                <a:gd name="T82" fmla="*/ 98 w 475"/>
                <a:gd name="T83" fmla="*/ 50 h 468"/>
                <a:gd name="T84" fmla="*/ 126 w 475"/>
                <a:gd name="T85" fmla="*/ 33 h 468"/>
                <a:gd name="T86" fmla="*/ 108 w 475"/>
                <a:gd name="T87" fmla="*/ 13 h 468"/>
                <a:gd name="T88" fmla="*/ 138 w 475"/>
                <a:gd name="T89" fmla="*/ 13 h 468"/>
                <a:gd name="T90" fmla="*/ 165 w 475"/>
                <a:gd name="T91" fmla="*/ 0 h 468"/>
                <a:gd name="T92" fmla="*/ 168 w 475"/>
                <a:gd name="T93" fmla="*/ 30 h 468"/>
                <a:gd name="T94" fmla="*/ 200 w 475"/>
                <a:gd name="T95" fmla="*/ 41 h 468"/>
                <a:gd name="T96" fmla="*/ 218 w 475"/>
                <a:gd name="T97" fmla="*/ 33 h 4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5"/>
                <a:gd name="T148" fmla="*/ 0 h 468"/>
                <a:gd name="T149" fmla="*/ 475 w 475"/>
                <a:gd name="T150" fmla="*/ 468 h 4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5" h="468">
                  <a:moveTo>
                    <a:pt x="234" y="35"/>
                  </a:moveTo>
                  <a:lnTo>
                    <a:pt x="243" y="40"/>
                  </a:lnTo>
                  <a:lnTo>
                    <a:pt x="257" y="37"/>
                  </a:lnTo>
                  <a:lnTo>
                    <a:pt x="264" y="27"/>
                  </a:lnTo>
                  <a:lnTo>
                    <a:pt x="268" y="16"/>
                  </a:lnTo>
                  <a:lnTo>
                    <a:pt x="271" y="13"/>
                  </a:lnTo>
                  <a:lnTo>
                    <a:pt x="276" y="17"/>
                  </a:lnTo>
                  <a:lnTo>
                    <a:pt x="282" y="40"/>
                  </a:lnTo>
                  <a:lnTo>
                    <a:pt x="291" y="41"/>
                  </a:lnTo>
                  <a:lnTo>
                    <a:pt x="289" y="50"/>
                  </a:lnTo>
                  <a:lnTo>
                    <a:pt x="276" y="61"/>
                  </a:lnTo>
                  <a:lnTo>
                    <a:pt x="268" y="69"/>
                  </a:lnTo>
                  <a:lnTo>
                    <a:pt x="260" y="79"/>
                  </a:lnTo>
                  <a:lnTo>
                    <a:pt x="276" y="75"/>
                  </a:lnTo>
                  <a:lnTo>
                    <a:pt x="284" y="65"/>
                  </a:lnTo>
                  <a:lnTo>
                    <a:pt x="309" y="68"/>
                  </a:lnTo>
                  <a:lnTo>
                    <a:pt x="302" y="79"/>
                  </a:lnTo>
                  <a:lnTo>
                    <a:pt x="282" y="84"/>
                  </a:lnTo>
                  <a:lnTo>
                    <a:pt x="298" y="86"/>
                  </a:lnTo>
                  <a:lnTo>
                    <a:pt x="317" y="69"/>
                  </a:lnTo>
                  <a:lnTo>
                    <a:pt x="330" y="73"/>
                  </a:lnTo>
                  <a:lnTo>
                    <a:pt x="346" y="78"/>
                  </a:lnTo>
                  <a:lnTo>
                    <a:pt x="358" y="86"/>
                  </a:lnTo>
                  <a:lnTo>
                    <a:pt x="355" y="96"/>
                  </a:lnTo>
                  <a:lnTo>
                    <a:pt x="372" y="90"/>
                  </a:lnTo>
                  <a:lnTo>
                    <a:pt x="390" y="96"/>
                  </a:lnTo>
                  <a:lnTo>
                    <a:pt x="409" y="96"/>
                  </a:lnTo>
                  <a:lnTo>
                    <a:pt x="428" y="106"/>
                  </a:lnTo>
                  <a:lnTo>
                    <a:pt x="445" y="118"/>
                  </a:lnTo>
                  <a:lnTo>
                    <a:pt x="462" y="121"/>
                  </a:lnTo>
                  <a:lnTo>
                    <a:pt x="470" y="131"/>
                  </a:lnTo>
                  <a:lnTo>
                    <a:pt x="475" y="144"/>
                  </a:lnTo>
                  <a:lnTo>
                    <a:pt x="470" y="166"/>
                  </a:lnTo>
                  <a:lnTo>
                    <a:pt x="461" y="176"/>
                  </a:lnTo>
                  <a:lnTo>
                    <a:pt x="451" y="190"/>
                  </a:lnTo>
                  <a:lnTo>
                    <a:pt x="443" y="204"/>
                  </a:lnTo>
                  <a:lnTo>
                    <a:pt x="433" y="208"/>
                  </a:lnTo>
                  <a:lnTo>
                    <a:pt x="427" y="218"/>
                  </a:lnTo>
                  <a:lnTo>
                    <a:pt x="427" y="232"/>
                  </a:lnTo>
                  <a:lnTo>
                    <a:pt x="428" y="245"/>
                  </a:lnTo>
                  <a:lnTo>
                    <a:pt x="427" y="266"/>
                  </a:lnTo>
                  <a:lnTo>
                    <a:pt x="421" y="274"/>
                  </a:lnTo>
                  <a:lnTo>
                    <a:pt x="420" y="288"/>
                  </a:lnTo>
                  <a:lnTo>
                    <a:pt x="409" y="309"/>
                  </a:lnTo>
                  <a:lnTo>
                    <a:pt x="406" y="319"/>
                  </a:lnTo>
                  <a:lnTo>
                    <a:pt x="397" y="330"/>
                  </a:lnTo>
                  <a:lnTo>
                    <a:pt x="384" y="330"/>
                  </a:lnTo>
                  <a:lnTo>
                    <a:pt x="368" y="335"/>
                  </a:lnTo>
                  <a:lnTo>
                    <a:pt x="349" y="344"/>
                  </a:lnTo>
                  <a:lnTo>
                    <a:pt x="332" y="352"/>
                  </a:lnTo>
                  <a:lnTo>
                    <a:pt x="321" y="363"/>
                  </a:lnTo>
                  <a:lnTo>
                    <a:pt x="319" y="379"/>
                  </a:lnTo>
                  <a:lnTo>
                    <a:pt x="319" y="395"/>
                  </a:lnTo>
                  <a:lnTo>
                    <a:pt x="314" y="403"/>
                  </a:lnTo>
                  <a:lnTo>
                    <a:pt x="305" y="416"/>
                  </a:lnTo>
                  <a:lnTo>
                    <a:pt x="301" y="427"/>
                  </a:lnTo>
                  <a:lnTo>
                    <a:pt x="294" y="437"/>
                  </a:lnTo>
                  <a:lnTo>
                    <a:pt x="284" y="447"/>
                  </a:lnTo>
                  <a:lnTo>
                    <a:pt x="280" y="457"/>
                  </a:lnTo>
                  <a:lnTo>
                    <a:pt x="271" y="468"/>
                  </a:lnTo>
                  <a:lnTo>
                    <a:pt x="268" y="459"/>
                  </a:lnTo>
                  <a:lnTo>
                    <a:pt x="271" y="452"/>
                  </a:lnTo>
                  <a:lnTo>
                    <a:pt x="257" y="441"/>
                  </a:lnTo>
                  <a:lnTo>
                    <a:pt x="245" y="433"/>
                  </a:lnTo>
                  <a:lnTo>
                    <a:pt x="238" y="433"/>
                  </a:lnTo>
                  <a:lnTo>
                    <a:pt x="223" y="423"/>
                  </a:lnTo>
                  <a:lnTo>
                    <a:pt x="218" y="423"/>
                  </a:lnTo>
                  <a:lnTo>
                    <a:pt x="223" y="416"/>
                  </a:lnTo>
                  <a:lnTo>
                    <a:pt x="230" y="407"/>
                  </a:lnTo>
                  <a:lnTo>
                    <a:pt x="236" y="399"/>
                  </a:lnTo>
                  <a:lnTo>
                    <a:pt x="245" y="391"/>
                  </a:lnTo>
                  <a:lnTo>
                    <a:pt x="254" y="385"/>
                  </a:lnTo>
                  <a:lnTo>
                    <a:pt x="257" y="374"/>
                  </a:lnTo>
                  <a:lnTo>
                    <a:pt x="250" y="363"/>
                  </a:lnTo>
                  <a:lnTo>
                    <a:pt x="248" y="346"/>
                  </a:lnTo>
                  <a:lnTo>
                    <a:pt x="243" y="340"/>
                  </a:lnTo>
                  <a:lnTo>
                    <a:pt x="238" y="344"/>
                  </a:lnTo>
                  <a:lnTo>
                    <a:pt x="230" y="324"/>
                  </a:lnTo>
                  <a:lnTo>
                    <a:pt x="204" y="322"/>
                  </a:lnTo>
                  <a:lnTo>
                    <a:pt x="197" y="298"/>
                  </a:lnTo>
                  <a:lnTo>
                    <a:pt x="202" y="284"/>
                  </a:lnTo>
                  <a:lnTo>
                    <a:pt x="202" y="268"/>
                  </a:lnTo>
                  <a:lnTo>
                    <a:pt x="193" y="252"/>
                  </a:lnTo>
                  <a:lnTo>
                    <a:pt x="168" y="249"/>
                  </a:lnTo>
                  <a:lnTo>
                    <a:pt x="168" y="236"/>
                  </a:lnTo>
                  <a:lnTo>
                    <a:pt x="165" y="221"/>
                  </a:lnTo>
                  <a:lnTo>
                    <a:pt x="142" y="212"/>
                  </a:lnTo>
                  <a:lnTo>
                    <a:pt x="122" y="207"/>
                  </a:lnTo>
                  <a:lnTo>
                    <a:pt x="111" y="200"/>
                  </a:lnTo>
                  <a:lnTo>
                    <a:pt x="105" y="190"/>
                  </a:lnTo>
                  <a:lnTo>
                    <a:pt x="104" y="174"/>
                  </a:lnTo>
                  <a:lnTo>
                    <a:pt x="90" y="174"/>
                  </a:lnTo>
                  <a:lnTo>
                    <a:pt x="74" y="184"/>
                  </a:lnTo>
                  <a:lnTo>
                    <a:pt x="67" y="190"/>
                  </a:lnTo>
                  <a:lnTo>
                    <a:pt x="53" y="187"/>
                  </a:lnTo>
                  <a:lnTo>
                    <a:pt x="46" y="187"/>
                  </a:lnTo>
                  <a:lnTo>
                    <a:pt x="41" y="187"/>
                  </a:lnTo>
                  <a:lnTo>
                    <a:pt x="41" y="170"/>
                  </a:lnTo>
                  <a:lnTo>
                    <a:pt x="34" y="174"/>
                  </a:lnTo>
                  <a:lnTo>
                    <a:pt x="23" y="174"/>
                  </a:lnTo>
                  <a:lnTo>
                    <a:pt x="15" y="170"/>
                  </a:lnTo>
                  <a:lnTo>
                    <a:pt x="8" y="163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8" y="135"/>
                  </a:lnTo>
                  <a:lnTo>
                    <a:pt x="9" y="125"/>
                  </a:lnTo>
                  <a:lnTo>
                    <a:pt x="15" y="117"/>
                  </a:lnTo>
                  <a:lnTo>
                    <a:pt x="34" y="107"/>
                  </a:lnTo>
                  <a:lnTo>
                    <a:pt x="44" y="107"/>
                  </a:lnTo>
                  <a:lnTo>
                    <a:pt x="46" y="107"/>
                  </a:lnTo>
                  <a:lnTo>
                    <a:pt x="53" y="73"/>
                  </a:lnTo>
                  <a:lnTo>
                    <a:pt x="51" y="65"/>
                  </a:lnTo>
                  <a:lnTo>
                    <a:pt x="44" y="61"/>
                  </a:lnTo>
                  <a:lnTo>
                    <a:pt x="46" y="55"/>
                  </a:lnTo>
                  <a:lnTo>
                    <a:pt x="53" y="55"/>
                  </a:lnTo>
                  <a:lnTo>
                    <a:pt x="53" y="50"/>
                  </a:lnTo>
                  <a:lnTo>
                    <a:pt x="46" y="48"/>
                  </a:lnTo>
                  <a:lnTo>
                    <a:pt x="46" y="41"/>
                  </a:lnTo>
                  <a:lnTo>
                    <a:pt x="51" y="40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75" y="37"/>
                  </a:lnTo>
                  <a:lnTo>
                    <a:pt x="81" y="45"/>
                  </a:lnTo>
                  <a:lnTo>
                    <a:pt x="82" y="48"/>
                  </a:lnTo>
                  <a:lnTo>
                    <a:pt x="90" y="52"/>
                  </a:lnTo>
                  <a:lnTo>
                    <a:pt x="98" y="50"/>
                  </a:lnTo>
                  <a:lnTo>
                    <a:pt x="116" y="44"/>
                  </a:lnTo>
                  <a:lnTo>
                    <a:pt x="128" y="37"/>
                  </a:lnTo>
                  <a:lnTo>
                    <a:pt x="126" y="33"/>
                  </a:lnTo>
                  <a:lnTo>
                    <a:pt x="115" y="30"/>
                  </a:lnTo>
                  <a:lnTo>
                    <a:pt x="116" y="20"/>
                  </a:lnTo>
                  <a:lnTo>
                    <a:pt x="108" y="13"/>
                  </a:lnTo>
                  <a:lnTo>
                    <a:pt x="120" y="13"/>
                  </a:lnTo>
                  <a:lnTo>
                    <a:pt x="133" y="17"/>
                  </a:lnTo>
                  <a:lnTo>
                    <a:pt x="138" y="13"/>
                  </a:lnTo>
                  <a:lnTo>
                    <a:pt x="152" y="10"/>
                  </a:lnTo>
                  <a:lnTo>
                    <a:pt x="160" y="3"/>
                  </a:lnTo>
                  <a:lnTo>
                    <a:pt x="165" y="0"/>
                  </a:lnTo>
                  <a:lnTo>
                    <a:pt x="168" y="10"/>
                  </a:lnTo>
                  <a:lnTo>
                    <a:pt x="172" y="16"/>
                  </a:lnTo>
                  <a:lnTo>
                    <a:pt x="168" y="30"/>
                  </a:lnTo>
                  <a:lnTo>
                    <a:pt x="172" y="41"/>
                  </a:lnTo>
                  <a:lnTo>
                    <a:pt x="186" y="45"/>
                  </a:lnTo>
                  <a:lnTo>
                    <a:pt x="200" y="41"/>
                  </a:lnTo>
                  <a:lnTo>
                    <a:pt x="208" y="40"/>
                  </a:lnTo>
                  <a:lnTo>
                    <a:pt x="216" y="41"/>
                  </a:lnTo>
                  <a:lnTo>
                    <a:pt x="218" y="33"/>
                  </a:lnTo>
                  <a:lnTo>
                    <a:pt x="230" y="30"/>
                  </a:lnTo>
                  <a:lnTo>
                    <a:pt x="234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32" name="Freeform 651"/>
            <p:cNvSpPr>
              <a:spLocks/>
            </p:cNvSpPr>
            <p:nvPr/>
          </p:nvSpPr>
          <p:spPr bwMode="auto">
            <a:xfrm>
              <a:off x="1480" y="2258"/>
              <a:ext cx="475" cy="468"/>
            </a:xfrm>
            <a:custGeom>
              <a:avLst/>
              <a:gdLst>
                <a:gd name="T0" fmla="*/ 257 w 475"/>
                <a:gd name="T1" fmla="*/ 37 h 468"/>
                <a:gd name="T2" fmla="*/ 271 w 475"/>
                <a:gd name="T3" fmla="*/ 13 h 468"/>
                <a:gd name="T4" fmla="*/ 291 w 475"/>
                <a:gd name="T5" fmla="*/ 41 h 468"/>
                <a:gd name="T6" fmla="*/ 268 w 475"/>
                <a:gd name="T7" fmla="*/ 69 h 468"/>
                <a:gd name="T8" fmla="*/ 284 w 475"/>
                <a:gd name="T9" fmla="*/ 65 h 468"/>
                <a:gd name="T10" fmla="*/ 282 w 475"/>
                <a:gd name="T11" fmla="*/ 84 h 468"/>
                <a:gd name="T12" fmla="*/ 330 w 475"/>
                <a:gd name="T13" fmla="*/ 73 h 468"/>
                <a:gd name="T14" fmla="*/ 355 w 475"/>
                <a:gd name="T15" fmla="*/ 96 h 468"/>
                <a:gd name="T16" fmla="*/ 409 w 475"/>
                <a:gd name="T17" fmla="*/ 96 h 468"/>
                <a:gd name="T18" fmla="*/ 462 w 475"/>
                <a:gd name="T19" fmla="*/ 121 h 468"/>
                <a:gd name="T20" fmla="*/ 470 w 475"/>
                <a:gd name="T21" fmla="*/ 166 h 468"/>
                <a:gd name="T22" fmla="*/ 443 w 475"/>
                <a:gd name="T23" fmla="*/ 204 h 468"/>
                <a:gd name="T24" fmla="*/ 427 w 475"/>
                <a:gd name="T25" fmla="*/ 232 h 468"/>
                <a:gd name="T26" fmla="*/ 421 w 475"/>
                <a:gd name="T27" fmla="*/ 274 h 468"/>
                <a:gd name="T28" fmla="*/ 406 w 475"/>
                <a:gd name="T29" fmla="*/ 319 h 468"/>
                <a:gd name="T30" fmla="*/ 368 w 475"/>
                <a:gd name="T31" fmla="*/ 335 h 468"/>
                <a:gd name="T32" fmla="*/ 321 w 475"/>
                <a:gd name="T33" fmla="*/ 363 h 468"/>
                <a:gd name="T34" fmla="*/ 314 w 475"/>
                <a:gd name="T35" fmla="*/ 403 h 468"/>
                <a:gd name="T36" fmla="*/ 294 w 475"/>
                <a:gd name="T37" fmla="*/ 437 h 468"/>
                <a:gd name="T38" fmla="*/ 271 w 475"/>
                <a:gd name="T39" fmla="*/ 468 h 468"/>
                <a:gd name="T40" fmla="*/ 257 w 475"/>
                <a:gd name="T41" fmla="*/ 441 h 468"/>
                <a:gd name="T42" fmla="*/ 223 w 475"/>
                <a:gd name="T43" fmla="*/ 423 h 468"/>
                <a:gd name="T44" fmla="*/ 230 w 475"/>
                <a:gd name="T45" fmla="*/ 407 h 468"/>
                <a:gd name="T46" fmla="*/ 254 w 475"/>
                <a:gd name="T47" fmla="*/ 385 h 468"/>
                <a:gd name="T48" fmla="*/ 248 w 475"/>
                <a:gd name="T49" fmla="*/ 346 h 468"/>
                <a:gd name="T50" fmla="*/ 230 w 475"/>
                <a:gd name="T51" fmla="*/ 324 h 468"/>
                <a:gd name="T52" fmla="*/ 202 w 475"/>
                <a:gd name="T53" fmla="*/ 284 h 468"/>
                <a:gd name="T54" fmla="*/ 168 w 475"/>
                <a:gd name="T55" fmla="*/ 249 h 468"/>
                <a:gd name="T56" fmla="*/ 142 w 475"/>
                <a:gd name="T57" fmla="*/ 212 h 468"/>
                <a:gd name="T58" fmla="*/ 105 w 475"/>
                <a:gd name="T59" fmla="*/ 190 h 468"/>
                <a:gd name="T60" fmla="*/ 74 w 475"/>
                <a:gd name="T61" fmla="*/ 184 h 468"/>
                <a:gd name="T62" fmla="*/ 46 w 475"/>
                <a:gd name="T63" fmla="*/ 187 h 468"/>
                <a:gd name="T64" fmla="*/ 34 w 475"/>
                <a:gd name="T65" fmla="*/ 174 h 468"/>
                <a:gd name="T66" fmla="*/ 8 w 475"/>
                <a:gd name="T67" fmla="*/ 163 h 468"/>
                <a:gd name="T68" fmla="*/ 8 w 475"/>
                <a:gd name="T69" fmla="*/ 135 h 468"/>
                <a:gd name="T70" fmla="*/ 34 w 475"/>
                <a:gd name="T71" fmla="*/ 107 h 468"/>
                <a:gd name="T72" fmla="*/ 53 w 475"/>
                <a:gd name="T73" fmla="*/ 73 h 468"/>
                <a:gd name="T74" fmla="*/ 46 w 475"/>
                <a:gd name="T75" fmla="*/ 55 h 468"/>
                <a:gd name="T76" fmla="*/ 46 w 475"/>
                <a:gd name="T77" fmla="*/ 48 h 468"/>
                <a:gd name="T78" fmla="*/ 67 w 475"/>
                <a:gd name="T79" fmla="*/ 41 h 468"/>
                <a:gd name="T80" fmla="*/ 81 w 475"/>
                <a:gd name="T81" fmla="*/ 45 h 468"/>
                <a:gd name="T82" fmla="*/ 98 w 475"/>
                <a:gd name="T83" fmla="*/ 50 h 468"/>
                <a:gd name="T84" fmla="*/ 126 w 475"/>
                <a:gd name="T85" fmla="*/ 33 h 468"/>
                <a:gd name="T86" fmla="*/ 108 w 475"/>
                <a:gd name="T87" fmla="*/ 13 h 468"/>
                <a:gd name="T88" fmla="*/ 138 w 475"/>
                <a:gd name="T89" fmla="*/ 13 h 468"/>
                <a:gd name="T90" fmla="*/ 165 w 475"/>
                <a:gd name="T91" fmla="*/ 0 h 468"/>
                <a:gd name="T92" fmla="*/ 168 w 475"/>
                <a:gd name="T93" fmla="*/ 30 h 468"/>
                <a:gd name="T94" fmla="*/ 200 w 475"/>
                <a:gd name="T95" fmla="*/ 41 h 468"/>
                <a:gd name="T96" fmla="*/ 218 w 475"/>
                <a:gd name="T97" fmla="*/ 33 h 4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5"/>
                <a:gd name="T148" fmla="*/ 0 h 468"/>
                <a:gd name="T149" fmla="*/ 475 w 475"/>
                <a:gd name="T150" fmla="*/ 468 h 4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5" h="468">
                  <a:moveTo>
                    <a:pt x="234" y="35"/>
                  </a:moveTo>
                  <a:lnTo>
                    <a:pt x="243" y="40"/>
                  </a:lnTo>
                  <a:lnTo>
                    <a:pt x="257" y="37"/>
                  </a:lnTo>
                  <a:lnTo>
                    <a:pt x="264" y="27"/>
                  </a:lnTo>
                  <a:lnTo>
                    <a:pt x="268" y="16"/>
                  </a:lnTo>
                  <a:lnTo>
                    <a:pt x="271" y="13"/>
                  </a:lnTo>
                  <a:lnTo>
                    <a:pt x="276" y="17"/>
                  </a:lnTo>
                  <a:lnTo>
                    <a:pt x="282" y="40"/>
                  </a:lnTo>
                  <a:lnTo>
                    <a:pt x="291" y="41"/>
                  </a:lnTo>
                  <a:lnTo>
                    <a:pt x="289" y="50"/>
                  </a:lnTo>
                  <a:lnTo>
                    <a:pt x="276" y="61"/>
                  </a:lnTo>
                  <a:lnTo>
                    <a:pt x="268" y="69"/>
                  </a:lnTo>
                  <a:lnTo>
                    <a:pt x="260" y="79"/>
                  </a:lnTo>
                  <a:lnTo>
                    <a:pt x="276" y="75"/>
                  </a:lnTo>
                  <a:lnTo>
                    <a:pt x="284" y="65"/>
                  </a:lnTo>
                  <a:lnTo>
                    <a:pt x="309" y="68"/>
                  </a:lnTo>
                  <a:lnTo>
                    <a:pt x="302" y="79"/>
                  </a:lnTo>
                  <a:lnTo>
                    <a:pt x="282" y="84"/>
                  </a:lnTo>
                  <a:lnTo>
                    <a:pt x="298" y="86"/>
                  </a:lnTo>
                  <a:lnTo>
                    <a:pt x="317" y="69"/>
                  </a:lnTo>
                  <a:lnTo>
                    <a:pt x="330" y="73"/>
                  </a:lnTo>
                  <a:lnTo>
                    <a:pt x="346" y="78"/>
                  </a:lnTo>
                  <a:lnTo>
                    <a:pt x="358" y="86"/>
                  </a:lnTo>
                  <a:lnTo>
                    <a:pt x="355" y="96"/>
                  </a:lnTo>
                  <a:lnTo>
                    <a:pt x="372" y="90"/>
                  </a:lnTo>
                  <a:lnTo>
                    <a:pt x="390" y="96"/>
                  </a:lnTo>
                  <a:lnTo>
                    <a:pt x="409" y="96"/>
                  </a:lnTo>
                  <a:lnTo>
                    <a:pt x="428" y="106"/>
                  </a:lnTo>
                  <a:lnTo>
                    <a:pt x="445" y="118"/>
                  </a:lnTo>
                  <a:lnTo>
                    <a:pt x="462" y="121"/>
                  </a:lnTo>
                  <a:lnTo>
                    <a:pt x="470" y="131"/>
                  </a:lnTo>
                  <a:lnTo>
                    <a:pt x="475" y="144"/>
                  </a:lnTo>
                  <a:lnTo>
                    <a:pt x="470" y="166"/>
                  </a:lnTo>
                  <a:lnTo>
                    <a:pt x="461" y="176"/>
                  </a:lnTo>
                  <a:lnTo>
                    <a:pt x="451" y="190"/>
                  </a:lnTo>
                  <a:lnTo>
                    <a:pt x="443" y="204"/>
                  </a:lnTo>
                  <a:lnTo>
                    <a:pt x="433" y="208"/>
                  </a:lnTo>
                  <a:lnTo>
                    <a:pt x="427" y="218"/>
                  </a:lnTo>
                  <a:lnTo>
                    <a:pt x="427" y="232"/>
                  </a:lnTo>
                  <a:lnTo>
                    <a:pt x="428" y="245"/>
                  </a:lnTo>
                  <a:lnTo>
                    <a:pt x="427" y="266"/>
                  </a:lnTo>
                  <a:lnTo>
                    <a:pt x="421" y="274"/>
                  </a:lnTo>
                  <a:lnTo>
                    <a:pt x="420" y="288"/>
                  </a:lnTo>
                  <a:lnTo>
                    <a:pt x="409" y="309"/>
                  </a:lnTo>
                  <a:lnTo>
                    <a:pt x="406" y="319"/>
                  </a:lnTo>
                  <a:lnTo>
                    <a:pt x="397" y="330"/>
                  </a:lnTo>
                  <a:lnTo>
                    <a:pt x="384" y="330"/>
                  </a:lnTo>
                  <a:lnTo>
                    <a:pt x="368" y="335"/>
                  </a:lnTo>
                  <a:lnTo>
                    <a:pt x="349" y="344"/>
                  </a:lnTo>
                  <a:lnTo>
                    <a:pt x="332" y="352"/>
                  </a:lnTo>
                  <a:lnTo>
                    <a:pt x="321" y="363"/>
                  </a:lnTo>
                  <a:lnTo>
                    <a:pt x="319" y="379"/>
                  </a:lnTo>
                  <a:lnTo>
                    <a:pt x="319" y="395"/>
                  </a:lnTo>
                  <a:lnTo>
                    <a:pt x="314" y="403"/>
                  </a:lnTo>
                  <a:lnTo>
                    <a:pt x="305" y="416"/>
                  </a:lnTo>
                  <a:lnTo>
                    <a:pt x="301" y="427"/>
                  </a:lnTo>
                  <a:lnTo>
                    <a:pt x="294" y="437"/>
                  </a:lnTo>
                  <a:lnTo>
                    <a:pt x="284" y="447"/>
                  </a:lnTo>
                  <a:lnTo>
                    <a:pt x="280" y="457"/>
                  </a:lnTo>
                  <a:lnTo>
                    <a:pt x="271" y="468"/>
                  </a:lnTo>
                  <a:lnTo>
                    <a:pt x="268" y="459"/>
                  </a:lnTo>
                  <a:lnTo>
                    <a:pt x="271" y="452"/>
                  </a:lnTo>
                  <a:lnTo>
                    <a:pt x="257" y="441"/>
                  </a:lnTo>
                  <a:lnTo>
                    <a:pt x="245" y="433"/>
                  </a:lnTo>
                  <a:lnTo>
                    <a:pt x="238" y="433"/>
                  </a:lnTo>
                  <a:lnTo>
                    <a:pt x="223" y="423"/>
                  </a:lnTo>
                  <a:lnTo>
                    <a:pt x="218" y="423"/>
                  </a:lnTo>
                  <a:lnTo>
                    <a:pt x="223" y="416"/>
                  </a:lnTo>
                  <a:lnTo>
                    <a:pt x="230" y="407"/>
                  </a:lnTo>
                  <a:lnTo>
                    <a:pt x="236" y="399"/>
                  </a:lnTo>
                  <a:lnTo>
                    <a:pt x="245" y="391"/>
                  </a:lnTo>
                  <a:lnTo>
                    <a:pt x="254" y="385"/>
                  </a:lnTo>
                  <a:lnTo>
                    <a:pt x="257" y="374"/>
                  </a:lnTo>
                  <a:lnTo>
                    <a:pt x="250" y="363"/>
                  </a:lnTo>
                  <a:lnTo>
                    <a:pt x="248" y="346"/>
                  </a:lnTo>
                  <a:lnTo>
                    <a:pt x="243" y="340"/>
                  </a:lnTo>
                  <a:lnTo>
                    <a:pt x="238" y="344"/>
                  </a:lnTo>
                  <a:lnTo>
                    <a:pt x="230" y="324"/>
                  </a:lnTo>
                  <a:lnTo>
                    <a:pt x="204" y="322"/>
                  </a:lnTo>
                  <a:lnTo>
                    <a:pt x="197" y="298"/>
                  </a:lnTo>
                  <a:lnTo>
                    <a:pt x="202" y="284"/>
                  </a:lnTo>
                  <a:lnTo>
                    <a:pt x="202" y="268"/>
                  </a:lnTo>
                  <a:lnTo>
                    <a:pt x="193" y="252"/>
                  </a:lnTo>
                  <a:lnTo>
                    <a:pt x="168" y="249"/>
                  </a:lnTo>
                  <a:lnTo>
                    <a:pt x="168" y="236"/>
                  </a:lnTo>
                  <a:lnTo>
                    <a:pt x="165" y="221"/>
                  </a:lnTo>
                  <a:lnTo>
                    <a:pt x="142" y="212"/>
                  </a:lnTo>
                  <a:lnTo>
                    <a:pt x="122" y="207"/>
                  </a:lnTo>
                  <a:lnTo>
                    <a:pt x="111" y="200"/>
                  </a:lnTo>
                  <a:lnTo>
                    <a:pt x="105" y="190"/>
                  </a:lnTo>
                  <a:lnTo>
                    <a:pt x="104" y="174"/>
                  </a:lnTo>
                  <a:lnTo>
                    <a:pt x="90" y="174"/>
                  </a:lnTo>
                  <a:lnTo>
                    <a:pt x="74" y="184"/>
                  </a:lnTo>
                  <a:lnTo>
                    <a:pt x="67" y="190"/>
                  </a:lnTo>
                  <a:lnTo>
                    <a:pt x="53" y="187"/>
                  </a:lnTo>
                  <a:lnTo>
                    <a:pt x="46" y="187"/>
                  </a:lnTo>
                  <a:lnTo>
                    <a:pt x="41" y="187"/>
                  </a:lnTo>
                  <a:lnTo>
                    <a:pt x="41" y="170"/>
                  </a:lnTo>
                  <a:lnTo>
                    <a:pt x="34" y="174"/>
                  </a:lnTo>
                  <a:lnTo>
                    <a:pt x="23" y="174"/>
                  </a:lnTo>
                  <a:lnTo>
                    <a:pt x="15" y="170"/>
                  </a:lnTo>
                  <a:lnTo>
                    <a:pt x="8" y="163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8" y="135"/>
                  </a:lnTo>
                  <a:lnTo>
                    <a:pt x="9" y="125"/>
                  </a:lnTo>
                  <a:lnTo>
                    <a:pt x="15" y="117"/>
                  </a:lnTo>
                  <a:lnTo>
                    <a:pt x="34" y="107"/>
                  </a:lnTo>
                  <a:lnTo>
                    <a:pt x="44" y="107"/>
                  </a:lnTo>
                  <a:lnTo>
                    <a:pt x="46" y="107"/>
                  </a:lnTo>
                  <a:lnTo>
                    <a:pt x="53" y="73"/>
                  </a:lnTo>
                  <a:lnTo>
                    <a:pt x="51" y="65"/>
                  </a:lnTo>
                  <a:lnTo>
                    <a:pt x="44" y="61"/>
                  </a:lnTo>
                  <a:lnTo>
                    <a:pt x="46" y="55"/>
                  </a:lnTo>
                  <a:lnTo>
                    <a:pt x="53" y="55"/>
                  </a:lnTo>
                  <a:lnTo>
                    <a:pt x="53" y="50"/>
                  </a:lnTo>
                  <a:lnTo>
                    <a:pt x="46" y="48"/>
                  </a:lnTo>
                  <a:lnTo>
                    <a:pt x="46" y="41"/>
                  </a:lnTo>
                  <a:lnTo>
                    <a:pt x="51" y="40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75" y="37"/>
                  </a:lnTo>
                  <a:lnTo>
                    <a:pt x="81" y="45"/>
                  </a:lnTo>
                  <a:lnTo>
                    <a:pt x="82" y="48"/>
                  </a:lnTo>
                  <a:lnTo>
                    <a:pt x="90" y="52"/>
                  </a:lnTo>
                  <a:lnTo>
                    <a:pt x="98" y="50"/>
                  </a:lnTo>
                  <a:lnTo>
                    <a:pt x="116" y="44"/>
                  </a:lnTo>
                  <a:lnTo>
                    <a:pt x="128" y="37"/>
                  </a:lnTo>
                  <a:lnTo>
                    <a:pt x="126" y="33"/>
                  </a:lnTo>
                  <a:lnTo>
                    <a:pt x="115" y="30"/>
                  </a:lnTo>
                  <a:lnTo>
                    <a:pt x="116" y="20"/>
                  </a:lnTo>
                  <a:lnTo>
                    <a:pt x="108" y="13"/>
                  </a:lnTo>
                  <a:lnTo>
                    <a:pt x="120" y="13"/>
                  </a:lnTo>
                  <a:lnTo>
                    <a:pt x="133" y="17"/>
                  </a:lnTo>
                  <a:lnTo>
                    <a:pt x="138" y="13"/>
                  </a:lnTo>
                  <a:lnTo>
                    <a:pt x="152" y="10"/>
                  </a:lnTo>
                  <a:lnTo>
                    <a:pt x="160" y="3"/>
                  </a:lnTo>
                  <a:lnTo>
                    <a:pt x="165" y="0"/>
                  </a:lnTo>
                  <a:lnTo>
                    <a:pt x="168" y="10"/>
                  </a:lnTo>
                  <a:lnTo>
                    <a:pt x="172" y="16"/>
                  </a:lnTo>
                  <a:lnTo>
                    <a:pt x="168" y="30"/>
                  </a:lnTo>
                  <a:lnTo>
                    <a:pt x="172" y="41"/>
                  </a:lnTo>
                  <a:lnTo>
                    <a:pt x="186" y="45"/>
                  </a:lnTo>
                  <a:lnTo>
                    <a:pt x="200" y="41"/>
                  </a:lnTo>
                  <a:lnTo>
                    <a:pt x="208" y="40"/>
                  </a:lnTo>
                  <a:lnTo>
                    <a:pt x="216" y="41"/>
                  </a:lnTo>
                  <a:lnTo>
                    <a:pt x="218" y="33"/>
                  </a:lnTo>
                  <a:lnTo>
                    <a:pt x="230" y="30"/>
                  </a:lnTo>
                  <a:lnTo>
                    <a:pt x="234" y="3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19" name="Group 655"/>
          <p:cNvGrpSpPr>
            <a:grpSpLocks/>
          </p:cNvGrpSpPr>
          <p:nvPr/>
        </p:nvGrpSpPr>
        <p:grpSpPr bwMode="auto">
          <a:xfrm>
            <a:off x="3162300" y="3002844"/>
            <a:ext cx="146756" cy="718256"/>
            <a:chOff x="1518" y="2525"/>
            <a:chExt cx="104" cy="509"/>
          </a:xfrm>
        </p:grpSpPr>
        <p:sp>
          <p:nvSpPr>
            <p:cNvPr id="142229" name="Freeform 653"/>
            <p:cNvSpPr>
              <a:spLocks/>
            </p:cNvSpPr>
            <p:nvPr/>
          </p:nvSpPr>
          <p:spPr bwMode="auto">
            <a:xfrm>
              <a:off x="1518" y="2525"/>
              <a:ext cx="104" cy="509"/>
            </a:xfrm>
            <a:custGeom>
              <a:avLst/>
              <a:gdLst>
                <a:gd name="T0" fmla="*/ 19 w 104"/>
                <a:gd name="T1" fmla="*/ 0 h 509"/>
                <a:gd name="T2" fmla="*/ 37 w 104"/>
                <a:gd name="T3" fmla="*/ 39 h 509"/>
                <a:gd name="T4" fmla="*/ 55 w 104"/>
                <a:gd name="T5" fmla="*/ 64 h 509"/>
                <a:gd name="T6" fmla="*/ 40 w 104"/>
                <a:gd name="T7" fmla="*/ 88 h 509"/>
                <a:gd name="T8" fmla="*/ 40 w 104"/>
                <a:gd name="T9" fmla="*/ 109 h 509"/>
                <a:gd name="T10" fmla="*/ 35 w 104"/>
                <a:gd name="T11" fmla="*/ 129 h 509"/>
                <a:gd name="T12" fmla="*/ 26 w 104"/>
                <a:gd name="T13" fmla="*/ 171 h 509"/>
                <a:gd name="T14" fmla="*/ 37 w 104"/>
                <a:gd name="T15" fmla="*/ 210 h 509"/>
                <a:gd name="T16" fmla="*/ 29 w 104"/>
                <a:gd name="T17" fmla="*/ 241 h 509"/>
                <a:gd name="T18" fmla="*/ 30 w 104"/>
                <a:gd name="T19" fmla="*/ 276 h 509"/>
                <a:gd name="T20" fmla="*/ 35 w 104"/>
                <a:gd name="T21" fmla="*/ 323 h 509"/>
                <a:gd name="T22" fmla="*/ 37 w 104"/>
                <a:gd name="T23" fmla="*/ 341 h 509"/>
                <a:gd name="T24" fmla="*/ 47 w 104"/>
                <a:gd name="T25" fmla="*/ 355 h 509"/>
                <a:gd name="T26" fmla="*/ 44 w 104"/>
                <a:gd name="T27" fmla="*/ 365 h 509"/>
                <a:gd name="T28" fmla="*/ 47 w 104"/>
                <a:gd name="T29" fmla="*/ 390 h 509"/>
                <a:gd name="T30" fmla="*/ 47 w 104"/>
                <a:gd name="T31" fmla="*/ 415 h 509"/>
                <a:gd name="T32" fmla="*/ 40 w 104"/>
                <a:gd name="T33" fmla="*/ 445 h 509"/>
                <a:gd name="T34" fmla="*/ 55 w 104"/>
                <a:gd name="T35" fmla="*/ 467 h 509"/>
                <a:gd name="T36" fmla="*/ 92 w 104"/>
                <a:gd name="T37" fmla="*/ 476 h 509"/>
                <a:gd name="T38" fmla="*/ 85 w 104"/>
                <a:gd name="T39" fmla="*/ 488 h 509"/>
                <a:gd name="T40" fmla="*/ 78 w 104"/>
                <a:gd name="T41" fmla="*/ 509 h 509"/>
                <a:gd name="T42" fmla="*/ 72 w 104"/>
                <a:gd name="T43" fmla="*/ 497 h 509"/>
                <a:gd name="T44" fmla="*/ 60 w 104"/>
                <a:gd name="T45" fmla="*/ 488 h 509"/>
                <a:gd name="T46" fmla="*/ 66 w 104"/>
                <a:gd name="T47" fmla="*/ 501 h 509"/>
                <a:gd name="T48" fmla="*/ 51 w 104"/>
                <a:gd name="T49" fmla="*/ 492 h 509"/>
                <a:gd name="T50" fmla="*/ 48 w 104"/>
                <a:gd name="T51" fmla="*/ 481 h 509"/>
                <a:gd name="T52" fmla="*/ 51 w 104"/>
                <a:gd name="T53" fmla="*/ 473 h 509"/>
                <a:gd name="T54" fmla="*/ 37 w 104"/>
                <a:gd name="T55" fmla="*/ 460 h 509"/>
                <a:gd name="T56" fmla="*/ 33 w 104"/>
                <a:gd name="T57" fmla="*/ 448 h 509"/>
                <a:gd name="T58" fmla="*/ 29 w 104"/>
                <a:gd name="T59" fmla="*/ 436 h 509"/>
                <a:gd name="T60" fmla="*/ 35 w 104"/>
                <a:gd name="T61" fmla="*/ 417 h 509"/>
                <a:gd name="T62" fmla="*/ 24 w 104"/>
                <a:gd name="T63" fmla="*/ 400 h 509"/>
                <a:gd name="T64" fmla="*/ 7 w 104"/>
                <a:gd name="T65" fmla="*/ 383 h 509"/>
                <a:gd name="T66" fmla="*/ 29 w 104"/>
                <a:gd name="T67" fmla="*/ 383 h 509"/>
                <a:gd name="T68" fmla="*/ 30 w 104"/>
                <a:gd name="T69" fmla="*/ 358 h 509"/>
                <a:gd name="T70" fmla="*/ 24 w 104"/>
                <a:gd name="T71" fmla="*/ 331 h 509"/>
                <a:gd name="T72" fmla="*/ 10 w 104"/>
                <a:gd name="T73" fmla="*/ 315 h 509"/>
                <a:gd name="T74" fmla="*/ 6 w 104"/>
                <a:gd name="T75" fmla="*/ 276 h 509"/>
                <a:gd name="T76" fmla="*/ 10 w 104"/>
                <a:gd name="T77" fmla="*/ 231 h 509"/>
                <a:gd name="T78" fmla="*/ 14 w 104"/>
                <a:gd name="T79" fmla="*/ 191 h 509"/>
                <a:gd name="T80" fmla="*/ 10 w 104"/>
                <a:gd name="T81" fmla="*/ 143 h 509"/>
                <a:gd name="T82" fmla="*/ 14 w 104"/>
                <a:gd name="T83" fmla="*/ 90 h 509"/>
                <a:gd name="T84" fmla="*/ 14 w 104"/>
                <a:gd name="T85" fmla="*/ 53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4"/>
                <a:gd name="T130" fmla="*/ 0 h 509"/>
                <a:gd name="T131" fmla="*/ 104 w 104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4" h="509">
                  <a:moveTo>
                    <a:pt x="10" y="11"/>
                  </a:moveTo>
                  <a:lnTo>
                    <a:pt x="14" y="7"/>
                  </a:lnTo>
                  <a:lnTo>
                    <a:pt x="19" y="0"/>
                  </a:lnTo>
                  <a:lnTo>
                    <a:pt x="26" y="8"/>
                  </a:lnTo>
                  <a:lnTo>
                    <a:pt x="33" y="21"/>
                  </a:lnTo>
                  <a:lnTo>
                    <a:pt x="37" y="39"/>
                  </a:lnTo>
                  <a:lnTo>
                    <a:pt x="43" y="52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54" y="79"/>
                  </a:lnTo>
                  <a:lnTo>
                    <a:pt x="43" y="84"/>
                  </a:lnTo>
                  <a:lnTo>
                    <a:pt x="40" y="88"/>
                  </a:lnTo>
                  <a:lnTo>
                    <a:pt x="40" y="94"/>
                  </a:lnTo>
                  <a:lnTo>
                    <a:pt x="43" y="105"/>
                  </a:lnTo>
                  <a:lnTo>
                    <a:pt x="40" y="109"/>
                  </a:lnTo>
                  <a:lnTo>
                    <a:pt x="44" y="115"/>
                  </a:lnTo>
                  <a:lnTo>
                    <a:pt x="40" y="119"/>
                  </a:lnTo>
                  <a:lnTo>
                    <a:pt x="35" y="129"/>
                  </a:lnTo>
                  <a:lnTo>
                    <a:pt x="29" y="139"/>
                  </a:lnTo>
                  <a:lnTo>
                    <a:pt x="29" y="158"/>
                  </a:lnTo>
                  <a:lnTo>
                    <a:pt x="26" y="171"/>
                  </a:lnTo>
                  <a:lnTo>
                    <a:pt x="30" y="182"/>
                  </a:lnTo>
                  <a:lnTo>
                    <a:pt x="33" y="195"/>
                  </a:lnTo>
                  <a:lnTo>
                    <a:pt x="37" y="210"/>
                  </a:lnTo>
                  <a:lnTo>
                    <a:pt x="33" y="224"/>
                  </a:lnTo>
                  <a:lnTo>
                    <a:pt x="35" y="237"/>
                  </a:lnTo>
                  <a:lnTo>
                    <a:pt x="29" y="241"/>
                  </a:lnTo>
                  <a:lnTo>
                    <a:pt x="29" y="259"/>
                  </a:lnTo>
                  <a:lnTo>
                    <a:pt x="35" y="274"/>
                  </a:lnTo>
                  <a:lnTo>
                    <a:pt x="30" y="276"/>
                  </a:lnTo>
                  <a:lnTo>
                    <a:pt x="29" y="293"/>
                  </a:lnTo>
                  <a:lnTo>
                    <a:pt x="29" y="309"/>
                  </a:lnTo>
                  <a:lnTo>
                    <a:pt x="35" y="323"/>
                  </a:lnTo>
                  <a:lnTo>
                    <a:pt x="30" y="321"/>
                  </a:lnTo>
                  <a:lnTo>
                    <a:pt x="30" y="337"/>
                  </a:lnTo>
                  <a:lnTo>
                    <a:pt x="37" y="341"/>
                  </a:lnTo>
                  <a:lnTo>
                    <a:pt x="40" y="345"/>
                  </a:lnTo>
                  <a:lnTo>
                    <a:pt x="40" y="355"/>
                  </a:lnTo>
                  <a:lnTo>
                    <a:pt x="47" y="355"/>
                  </a:lnTo>
                  <a:lnTo>
                    <a:pt x="47" y="362"/>
                  </a:lnTo>
                  <a:lnTo>
                    <a:pt x="40" y="362"/>
                  </a:lnTo>
                  <a:lnTo>
                    <a:pt x="44" y="365"/>
                  </a:lnTo>
                  <a:lnTo>
                    <a:pt x="47" y="373"/>
                  </a:lnTo>
                  <a:lnTo>
                    <a:pt x="47" y="380"/>
                  </a:lnTo>
                  <a:lnTo>
                    <a:pt x="47" y="390"/>
                  </a:lnTo>
                  <a:lnTo>
                    <a:pt x="47" y="400"/>
                  </a:lnTo>
                  <a:lnTo>
                    <a:pt x="44" y="408"/>
                  </a:lnTo>
                  <a:lnTo>
                    <a:pt x="47" y="415"/>
                  </a:lnTo>
                  <a:lnTo>
                    <a:pt x="44" y="425"/>
                  </a:lnTo>
                  <a:lnTo>
                    <a:pt x="37" y="432"/>
                  </a:lnTo>
                  <a:lnTo>
                    <a:pt x="40" y="445"/>
                  </a:lnTo>
                  <a:lnTo>
                    <a:pt x="47" y="453"/>
                  </a:lnTo>
                  <a:lnTo>
                    <a:pt x="55" y="453"/>
                  </a:lnTo>
                  <a:lnTo>
                    <a:pt x="55" y="467"/>
                  </a:lnTo>
                  <a:lnTo>
                    <a:pt x="66" y="476"/>
                  </a:lnTo>
                  <a:lnTo>
                    <a:pt x="78" y="476"/>
                  </a:lnTo>
                  <a:lnTo>
                    <a:pt x="92" y="476"/>
                  </a:lnTo>
                  <a:lnTo>
                    <a:pt x="104" y="480"/>
                  </a:lnTo>
                  <a:lnTo>
                    <a:pt x="95" y="481"/>
                  </a:lnTo>
                  <a:lnTo>
                    <a:pt x="85" y="488"/>
                  </a:lnTo>
                  <a:lnTo>
                    <a:pt x="84" y="494"/>
                  </a:lnTo>
                  <a:lnTo>
                    <a:pt x="84" y="505"/>
                  </a:lnTo>
                  <a:lnTo>
                    <a:pt x="78" y="509"/>
                  </a:lnTo>
                  <a:lnTo>
                    <a:pt x="72" y="507"/>
                  </a:lnTo>
                  <a:lnTo>
                    <a:pt x="66" y="501"/>
                  </a:lnTo>
                  <a:lnTo>
                    <a:pt x="72" y="497"/>
                  </a:lnTo>
                  <a:lnTo>
                    <a:pt x="78" y="494"/>
                  </a:lnTo>
                  <a:lnTo>
                    <a:pt x="72" y="487"/>
                  </a:lnTo>
                  <a:lnTo>
                    <a:pt x="60" y="488"/>
                  </a:lnTo>
                  <a:lnTo>
                    <a:pt x="69" y="494"/>
                  </a:lnTo>
                  <a:lnTo>
                    <a:pt x="66" y="499"/>
                  </a:lnTo>
                  <a:lnTo>
                    <a:pt x="66" y="501"/>
                  </a:lnTo>
                  <a:lnTo>
                    <a:pt x="58" y="499"/>
                  </a:lnTo>
                  <a:lnTo>
                    <a:pt x="60" y="494"/>
                  </a:lnTo>
                  <a:lnTo>
                    <a:pt x="51" y="492"/>
                  </a:lnTo>
                  <a:lnTo>
                    <a:pt x="54" y="487"/>
                  </a:lnTo>
                  <a:lnTo>
                    <a:pt x="48" y="490"/>
                  </a:lnTo>
                  <a:lnTo>
                    <a:pt x="48" y="481"/>
                  </a:lnTo>
                  <a:lnTo>
                    <a:pt x="58" y="481"/>
                  </a:lnTo>
                  <a:lnTo>
                    <a:pt x="58" y="476"/>
                  </a:lnTo>
                  <a:lnTo>
                    <a:pt x="51" y="473"/>
                  </a:lnTo>
                  <a:lnTo>
                    <a:pt x="48" y="477"/>
                  </a:lnTo>
                  <a:lnTo>
                    <a:pt x="43" y="470"/>
                  </a:lnTo>
                  <a:lnTo>
                    <a:pt x="37" y="460"/>
                  </a:lnTo>
                  <a:lnTo>
                    <a:pt x="37" y="459"/>
                  </a:lnTo>
                  <a:lnTo>
                    <a:pt x="29" y="449"/>
                  </a:lnTo>
                  <a:lnTo>
                    <a:pt x="33" y="448"/>
                  </a:lnTo>
                  <a:lnTo>
                    <a:pt x="30" y="441"/>
                  </a:lnTo>
                  <a:lnTo>
                    <a:pt x="35" y="441"/>
                  </a:lnTo>
                  <a:lnTo>
                    <a:pt x="29" y="436"/>
                  </a:lnTo>
                  <a:lnTo>
                    <a:pt x="26" y="424"/>
                  </a:lnTo>
                  <a:lnTo>
                    <a:pt x="26" y="417"/>
                  </a:lnTo>
                  <a:lnTo>
                    <a:pt x="35" y="417"/>
                  </a:lnTo>
                  <a:lnTo>
                    <a:pt x="29" y="408"/>
                  </a:lnTo>
                  <a:lnTo>
                    <a:pt x="19" y="408"/>
                  </a:lnTo>
                  <a:lnTo>
                    <a:pt x="24" y="400"/>
                  </a:lnTo>
                  <a:lnTo>
                    <a:pt x="10" y="393"/>
                  </a:lnTo>
                  <a:lnTo>
                    <a:pt x="6" y="396"/>
                  </a:lnTo>
                  <a:lnTo>
                    <a:pt x="7" y="383"/>
                  </a:lnTo>
                  <a:lnTo>
                    <a:pt x="19" y="383"/>
                  </a:lnTo>
                  <a:lnTo>
                    <a:pt x="24" y="393"/>
                  </a:lnTo>
                  <a:lnTo>
                    <a:pt x="29" y="383"/>
                  </a:lnTo>
                  <a:lnTo>
                    <a:pt x="24" y="369"/>
                  </a:lnTo>
                  <a:lnTo>
                    <a:pt x="26" y="366"/>
                  </a:lnTo>
                  <a:lnTo>
                    <a:pt x="30" y="358"/>
                  </a:lnTo>
                  <a:lnTo>
                    <a:pt x="24" y="355"/>
                  </a:lnTo>
                  <a:lnTo>
                    <a:pt x="24" y="348"/>
                  </a:lnTo>
                  <a:lnTo>
                    <a:pt x="24" y="331"/>
                  </a:lnTo>
                  <a:lnTo>
                    <a:pt x="24" y="317"/>
                  </a:lnTo>
                  <a:lnTo>
                    <a:pt x="14" y="317"/>
                  </a:lnTo>
                  <a:lnTo>
                    <a:pt x="10" y="315"/>
                  </a:lnTo>
                  <a:lnTo>
                    <a:pt x="7" y="304"/>
                  </a:lnTo>
                  <a:lnTo>
                    <a:pt x="10" y="292"/>
                  </a:lnTo>
                  <a:lnTo>
                    <a:pt x="6" y="276"/>
                  </a:lnTo>
                  <a:lnTo>
                    <a:pt x="0" y="257"/>
                  </a:lnTo>
                  <a:lnTo>
                    <a:pt x="6" y="248"/>
                  </a:lnTo>
                  <a:lnTo>
                    <a:pt x="10" y="231"/>
                  </a:lnTo>
                  <a:lnTo>
                    <a:pt x="14" y="212"/>
                  </a:lnTo>
                  <a:lnTo>
                    <a:pt x="14" y="196"/>
                  </a:lnTo>
                  <a:lnTo>
                    <a:pt x="14" y="191"/>
                  </a:lnTo>
                  <a:lnTo>
                    <a:pt x="10" y="174"/>
                  </a:lnTo>
                  <a:lnTo>
                    <a:pt x="10" y="161"/>
                  </a:lnTo>
                  <a:lnTo>
                    <a:pt x="10" y="143"/>
                  </a:lnTo>
                  <a:lnTo>
                    <a:pt x="13" y="124"/>
                  </a:lnTo>
                  <a:lnTo>
                    <a:pt x="14" y="107"/>
                  </a:lnTo>
                  <a:lnTo>
                    <a:pt x="14" y="90"/>
                  </a:lnTo>
                  <a:lnTo>
                    <a:pt x="13" y="73"/>
                  </a:lnTo>
                  <a:lnTo>
                    <a:pt x="14" y="66"/>
                  </a:lnTo>
                  <a:lnTo>
                    <a:pt x="14" y="53"/>
                  </a:lnTo>
                  <a:lnTo>
                    <a:pt x="14" y="29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30" name="Freeform 654"/>
            <p:cNvSpPr>
              <a:spLocks/>
            </p:cNvSpPr>
            <p:nvPr/>
          </p:nvSpPr>
          <p:spPr bwMode="auto">
            <a:xfrm>
              <a:off x="1518" y="2525"/>
              <a:ext cx="104" cy="509"/>
            </a:xfrm>
            <a:custGeom>
              <a:avLst/>
              <a:gdLst>
                <a:gd name="T0" fmla="*/ 19 w 104"/>
                <a:gd name="T1" fmla="*/ 0 h 509"/>
                <a:gd name="T2" fmla="*/ 37 w 104"/>
                <a:gd name="T3" fmla="*/ 39 h 509"/>
                <a:gd name="T4" fmla="*/ 55 w 104"/>
                <a:gd name="T5" fmla="*/ 64 h 509"/>
                <a:gd name="T6" fmla="*/ 40 w 104"/>
                <a:gd name="T7" fmla="*/ 88 h 509"/>
                <a:gd name="T8" fmla="*/ 40 w 104"/>
                <a:gd name="T9" fmla="*/ 109 h 509"/>
                <a:gd name="T10" fmla="*/ 35 w 104"/>
                <a:gd name="T11" fmla="*/ 129 h 509"/>
                <a:gd name="T12" fmla="*/ 26 w 104"/>
                <a:gd name="T13" fmla="*/ 171 h 509"/>
                <a:gd name="T14" fmla="*/ 37 w 104"/>
                <a:gd name="T15" fmla="*/ 210 h 509"/>
                <a:gd name="T16" fmla="*/ 29 w 104"/>
                <a:gd name="T17" fmla="*/ 241 h 509"/>
                <a:gd name="T18" fmla="*/ 30 w 104"/>
                <a:gd name="T19" fmla="*/ 276 h 509"/>
                <a:gd name="T20" fmla="*/ 35 w 104"/>
                <a:gd name="T21" fmla="*/ 323 h 509"/>
                <a:gd name="T22" fmla="*/ 37 w 104"/>
                <a:gd name="T23" fmla="*/ 341 h 509"/>
                <a:gd name="T24" fmla="*/ 47 w 104"/>
                <a:gd name="T25" fmla="*/ 355 h 509"/>
                <a:gd name="T26" fmla="*/ 44 w 104"/>
                <a:gd name="T27" fmla="*/ 365 h 509"/>
                <a:gd name="T28" fmla="*/ 47 w 104"/>
                <a:gd name="T29" fmla="*/ 390 h 509"/>
                <a:gd name="T30" fmla="*/ 47 w 104"/>
                <a:gd name="T31" fmla="*/ 415 h 509"/>
                <a:gd name="T32" fmla="*/ 40 w 104"/>
                <a:gd name="T33" fmla="*/ 445 h 509"/>
                <a:gd name="T34" fmla="*/ 55 w 104"/>
                <a:gd name="T35" fmla="*/ 467 h 509"/>
                <a:gd name="T36" fmla="*/ 92 w 104"/>
                <a:gd name="T37" fmla="*/ 476 h 509"/>
                <a:gd name="T38" fmla="*/ 85 w 104"/>
                <a:gd name="T39" fmla="*/ 488 h 509"/>
                <a:gd name="T40" fmla="*/ 78 w 104"/>
                <a:gd name="T41" fmla="*/ 509 h 509"/>
                <a:gd name="T42" fmla="*/ 72 w 104"/>
                <a:gd name="T43" fmla="*/ 497 h 509"/>
                <a:gd name="T44" fmla="*/ 60 w 104"/>
                <a:gd name="T45" fmla="*/ 488 h 509"/>
                <a:gd name="T46" fmla="*/ 66 w 104"/>
                <a:gd name="T47" fmla="*/ 501 h 509"/>
                <a:gd name="T48" fmla="*/ 51 w 104"/>
                <a:gd name="T49" fmla="*/ 492 h 509"/>
                <a:gd name="T50" fmla="*/ 48 w 104"/>
                <a:gd name="T51" fmla="*/ 481 h 509"/>
                <a:gd name="T52" fmla="*/ 51 w 104"/>
                <a:gd name="T53" fmla="*/ 473 h 509"/>
                <a:gd name="T54" fmla="*/ 37 w 104"/>
                <a:gd name="T55" fmla="*/ 460 h 509"/>
                <a:gd name="T56" fmla="*/ 33 w 104"/>
                <a:gd name="T57" fmla="*/ 448 h 509"/>
                <a:gd name="T58" fmla="*/ 29 w 104"/>
                <a:gd name="T59" fmla="*/ 436 h 509"/>
                <a:gd name="T60" fmla="*/ 35 w 104"/>
                <a:gd name="T61" fmla="*/ 417 h 509"/>
                <a:gd name="T62" fmla="*/ 24 w 104"/>
                <a:gd name="T63" fmla="*/ 400 h 509"/>
                <a:gd name="T64" fmla="*/ 7 w 104"/>
                <a:gd name="T65" fmla="*/ 383 h 509"/>
                <a:gd name="T66" fmla="*/ 29 w 104"/>
                <a:gd name="T67" fmla="*/ 383 h 509"/>
                <a:gd name="T68" fmla="*/ 30 w 104"/>
                <a:gd name="T69" fmla="*/ 358 h 509"/>
                <a:gd name="T70" fmla="*/ 24 w 104"/>
                <a:gd name="T71" fmla="*/ 331 h 509"/>
                <a:gd name="T72" fmla="*/ 10 w 104"/>
                <a:gd name="T73" fmla="*/ 315 h 509"/>
                <a:gd name="T74" fmla="*/ 6 w 104"/>
                <a:gd name="T75" fmla="*/ 276 h 509"/>
                <a:gd name="T76" fmla="*/ 10 w 104"/>
                <a:gd name="T77" fmla="*/ 231 h 509"/>
                <a:gd name="T78" fmla="*/ 14 w 104"/>
                <a:gd name="T79" fmla="*/ 191 h 509"/>
                <a:gd name="T80" fmla="*/ 10 w 104"/>
                <a:gd name="T81" fmla="*/ 143 h 509"/>
                <a:gd name="T82" fmla="*/ 14 w 104"/>
                <a:gd name="T83" fmla="*/ 90 h 509"/>
                <a:gd name="T84" fmla="*/ 14 w 104"/>
                <a:gd name="T85" fmla="*/ 53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4"/>
                <a:gd name="T130" fmla="*/ 0 h 509"/>
                <a:gd name="T131" fmla="*/ 104 w 104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4" h="509">
                  <a:moveTo>
                    <a:pt x="10" y="11"/>
                  </a:moveTo>
                  <a:lnTo>
                    <a:pt x="14" y="7"/>
                  </a:lnTo>
                  <a:lnTo>
                    <a:pt x="19" y="0"/>
                  </a:lnTo>
                  <a:lnTo>
                    <a:pt x="26" y="8"/>
                  </a:lnTo>
                  <a:lnTo>
                    <a:pt x="33" y="21"/>
                  </a:lnTo>
                  <a:lnTo>
                    <a:pt x="37" y="39"/>
                  </a:lnTo>
                  <a:lnTo>
                    <a:pt x="43" y="52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54" y="79"/>
                  </a:lnTo>
                  <a:lnTo>
                    <a:pt x="43" y="84"/>
                  </a:lnTo>
                  <a:lnTo>
                    <a:pt x="40" y="88"/>
                  </a:lnTo>
                  <a:lnTo>
                    <a:pt x="40" y="94"/>
                  </a:lnTo>
                  <a:lnTo>
                    <a:pt x="43" y="105"/>
                  </a:lnTo>
                  <a:lnTo>
                    <a:pt x="40" y="109"/>
                  </a:lnTo>
                  <a:lnTo>
                    <a:pt x="44" y="115"/>
                  </a:lnTo>
                  <a:lnTo>
                    <a:pt x="40" y="119"/>
                  </a:lnTo>
                  <a:lnTo>
                    <a:pt x="35" y="129"/>
                  </a:lnTo>
                  <a:lnTo>
                    <a:pt x="29" y="139"/>
                  </a:lnTo>
                  <a:lnTo>
                    <a:pt x="29" y="158"/>
                  </a:lnTo>
                  <a:lnTo>
                    <a:pt x="26" y="171"/>
                  </a:lnTo>
                  <a:lnTo>
                    <a:pt x="30" y="182"/>
                  </a:lnTo>
                  <a:lnTo>
                    <a:pt x="33" y="195"/>
                  </a:lnTo>
                  <a:lnTo>
                    <a:pt x="37" y="210"/>
                  </a:lnTo>
                  <a:lnTo>
                    <a:pt x="33" y="224"/>
                  </a:lnTo>
                  <a:lnTo>
                    <a:pt x="35" y="237"/>
                  </a:lnTo>
                  <a:lnTo>
                    <a:pt x="29" y="241"/>
                  </a:lnTo>
                  <a:lnTo>
                    <a:pt x="29" y="259"/>
                  </a:lnTo>
                  <a:lnTo>
                    <a:pt x="35" y="274"/>
                  </a:lnTo>
                  <a:lnTo>
                    <a:pt x="30" y="276"/>
                  </a:lnTo>
                  <a:lnTo>
                    <a:pt x="29" y="293"/>
                  </a:lnTo>
                  <a:lnTo>
                    <a:pt x="29" y="309"/>
                  </a:lnTo>
                  <a:lnTo>
                    <a:pt x="35" y="323"/>
                  </a:lnTo>
                  <a:lnTo>
                    <a:pt x="30" y="321"/>
                  </a:lnTo>
                  <a:lnTo>
                    <a:pt x="30" y="337"/>
                  </a:lnTo>
                  <a:lnTo>
                    <a:pt x="37" y="341"/>
                  </a:lnTo>
                  <a:lnTo>
                    <a:pt x="40" y="345"/>
                  </a:lnTo>
                  <a:lnTo>
                    <a:pt x="40" y="355"/>
                  </a:lnTo>
                  <a:lnTo>
                    <a:pt x="47" y="355"/>
                  </a:lnTo>
                  <a:lnTo>
                    <a:pt x="47" y="362"/>
                  </a:lnTo>
                  <a:lnTo>
                    <a:pt x="40" y="362"/>
                  </a:lnTo>
                  <a:lnTo>
                    <a:pt x="44" y="365"/>
                  </a:lnTo>
                  <a:lnTo>
                    <a:pt x="47" y="373"/>
                  </a:lnTo>
                  <a:lnTo>
                    <a:pt x="47" y="380"/>
                  </a:lnTo>
                  <a:lnTo>
                    <a:pt x="47" y="390"/>
                  </a:lnTo>
                  <a:lnTo>
                    <a:pt x="47" y="400"/>
                  </a:lnTo>
                  <a:lnTo>
                    <a:pt x="44" y="408"/>
                  </a:lnTo>
                  <a:lnTo>
                    <a:pt x="47" y="415"/>
                  </a:lnTo>
                  <a:lnTo>
                    <a:pt x="44" y="425"/>
                  </a:lnTo>
                  <a:lnTo>
                    <a:pt x="37" y="432"/>
                  </a:lnTo>
                  <a:lnTo>
                    <a:pt x="40" y="445"/>
                  </a:lnTo>
                  <a:lnTo>
                    <a:pt x="47" y="453"/>
                  </a:lnTo>
                  <a:lnTo>
                    <a:pt x="55" y="453"/>
                  </a:lnTo>
                  <a:lnTo>
                    <a:pt x="55" y="467"/>
                  </a:lnTo>
                  <a:lnTo>
                    <a:pt x="66" y="476"/>
                  </a:lnTo>
                  <a:lnTo>
                    <a:pt x="78" y="476"/>
                  </a:lnTo>
                  <a:lnTo>
                    <a:pt x="92" y="476"/>
                  </a:lnTo>
                  <a:lnTo>
                    <a:pt x="104" y="480"/>
                  </a:lnTo>
                  <a:lnTo>
                    <a:pt x="95" y="481"/>
                  </a:lnTo>
                  <a:lnTo>
                    <a:pt x="85" y="488"/>
                  </a:lnTo>
                  <a:lnTo>
                    <a:pt x="84" y="494"/>
                  </a:lnTo>
                  <a:lnTo>
                    <a:pt x="84" y="505"/>
                  </a:lnTo>
                  <a:lnTo>
                    <a:pt x="78" y="509"/>
                  </a:lnTo>
                  <a:lnTo>
                    <a:pt x="72" y="507"/>
                  </a:lnTo>
                  <a:lnTo>
                    <a:pt x="66" y="501"/>
                  </a:lnTo>
                  <a:lnTo>
                    <a:pt x="72" y="497"/>
                  </a:lnTo>
                  <a:lnTo>
                    <a:pt x="78" y="494"/>
                  </a:lnTo>
                  <a:lnTo>
                    <a:pt x="72" y="487"/>
                  </a:lnTo>
                  <a:lnTo>
                    <a:pt x="60" y="488"/>
                  </a:lnTo>
                  <a:lnTo>
                    <a:pt x="69" y="494"/>
                  </a:lnTo>
                  <a:lnTo>
                    <a:pt x="66" y="499"/>
                  </a:lnTo>
                  <a:lnTo>
                    <a:pt x="66" y="501"/>
                  </a:lnTo>
                  <a:lnTo>
                    <a:pt x="58" y="499"/>
                  </a:lnTo>
                  <a:lnTo>
                    <a:pt x="60" y="494"/>
                  </a:lnTo>
                  <a:lnTo>
                    <a:pt x="51" y="492"/>
                  </a:lnTo>
                  <a:lnTo>
                    <a:pt x="54" y="487"/>
                  </a:lnTo>
                  <a:lnTo>
                    <a:pt x="48" y="490"/>
                  </a:lnTo>
                  <a:lnTo>
                    <a:pt x="48" y="481"/>
                  </a:lnTo>
                  <a:lnTo>
                    <a:pt x="58" y="481"/>
                  </a:lnTo>
                  <a:lnTo>
                    <a:pt x="58" y="476"/>
                  </a:lnTo>
                  <a:lnTo>
                    <a:pt x="51" y="473"/>
                  </a:lnTo>
                  <a:lnTo>
                    <a:pt x="48" y="477"/>
                  </a:lnTo>
                  <a:lnTo>
                    <a:pt x="43" y="470"/>
                  </a:lnTo>
                  <a:lnTo>
                    <a:pt x="37" y="460"/>
                  </a:lnTo>
                  <a:lnTo>
                    <a:pt x="37" y="459"/>
                  </a:lnTo>
                  <a:lnTo>
                    <a:pt x="29" y="449"/>
                  </a:lnTo>
                  <a:lnTo>
                    <a:pt x="33" y="448"/>
                  </a:lnTo>
                  <a:lnTo>
                    <a:pt x="30" y="441"/>
                  </a:lnTo>
                  <a:lnTo>
                    <a:pt x="35" y="441"/>
                  </a:lnTo>
                  <a:lnTo>
                    <a:pt x="29" y="436"/>
                  </a:lnTo>
                  <a:lnTo>
                    <a:pt x="26" y="424"/>
                  </a:lnTo>
                  <a:lnTo>
                    <a:pt x="26" y="417"/>
                  </a:lnTo>
                  <a:lnTo>
                    <a:pt x="35" y="417"/>
                  </a:lnTo>
                  <a:lnTo>
                    <a:pt x="29" y="408"/>
                  </a:lnTo>
                  <a:lnTo>
                    <a:pt x="19" y="408"/>
                  </a:lnTo>
                  <a:lnTo>
                    <a:pt x="24" y="400"/>
                  </a:lnTo>
                  <a:lnTo>
                    <a:pt x="10" y="393"/>
                  </a:lnTo>
                  <a:lnTo>
                    <a:pt x="6" y="396"/>
                  </a:lnTo>
                  <a:lnTo>
                    <a:pt x="7" y="383"/>
                  </a:lnTo>
                  <a:lnTo>
                    <a:pt x="19" y="383"/>
                  </a:lnTo>
                  <a:lnTo>
                    <a:pt x="24" y="393"/>
                  </a:lnTo>
                  <a:lnTo>
                    <a:pt x="29" y="383"/>
                  </a:lnTo>
                  <a:lnTo>
                    <a:pt x="24" y="369"/>
                  </a:lnTo>
                  <a:lnTo>
                    <a:pt x="26" y="366"/>
                  </a:lnTo>
                  <a:lnTo>
                    <a:pt x="30" y="358"/>
                  </a:lnTo>
                  <a:lnTo>
                    <a:pt x="24" y="355"/>
                  </a:lnTo>
                  <a:lnTo>
                    <a:pt x="24" y="348"/>
                  </a:lnTo>
                  <a:lnTo>
                    <a:pt x="24" y="331"/>
                  </a:lnTo>
                  <a:lnTo>
                    <a:pt x="24" y="317"/>
                  </a:lnTo>
                  <a:lnTo>
                    <a:pt x="14" y="317"/>
                  </a:lnTo>
                  <a:lnTo>
                    <a:pt x="10" y="315"/>
                  </a:lnTo>
                  <a:lnTo>
                    <a:pt x="7" y="304"/>
                  </a:lnTo>
                  <a:lnTo>
                    <a:pt x="10" y="292"/>
                  </a:lnTo>
                  <a:lnTo>
                    <a:pt x="6" y="276"/>
                  </a:lnTo>
                  <a:lnTo>
                    <a:pt x="0" y="257"/>
                  </a:lnTo>
                  <a:lnTo>
                    <a:pt x="6" y="248"/>
                  </a:lnTo>
                  <a:lnTo>
                    <a:pt x="10" y="231"/>
                  </a:lnTo>
                  <a:lnTo>
                    <a:pt x="14" y="212"/>
                  </a:lnTo>
                  <a:lnTo>
                    <a:pt x="14" y="196"/>
                  </a:lnTo>
                  <a:lnTo>
                    <a:pt x="14" y="191"/>
                  </a:lnTo>
                  <a:lnTo>
                    <a:pt x="10" y="174"/>
                  </a:lnTo>
                  <a:lnTo>
                    <a:pt x="10" y="161"/>
                  </a:lnTo>
                  <a:lnTo>
                    <a:pt x="10" y="143"/>
                  </a:lnTo>
                  <a:lnTo>
                    <a:pt x="13" y="124"/>
                  </a:lnTo>
                  <a:lnTo>
                    <a:pt x="14" y="107"/>
                  </a:lnTo>
                  <a:lnTo>
                    <a:pt x="14" y="90"/>
                  </a:lnTo>
                  <a:lnTo>
                    <a:pt x="13" y="73"/>
                  </a:lnTo>
                  <a:lnTo>
                    <a:pt x="14" y="66"/>
                  </a:lnTo>
                  <a:lnTo>
                    <a:pt x="14" y="53"/>
                  </a:lnTo>
                  <a:lnTo>
                    <a:pt x="14" y="29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0" name="Group 658"/>
          <p:cNvGrpSpPr>
            <a:grpSpLocks/>
          </p:cNvGrpSpPr>
          <p:nvPr/>
        </p:nvGrpSpPr>
        <p:grpSpPr bwMode="auto">
          <a:xfrm>
            <a:off x="3272367" y="3688645"/>
            <a:ext cx="52211" cy="55034"/>
            <a:chOff x="1596" y="3011"/>
            <a:chExt cx="37" cy="39"/>
          </a:xfrm>
        </p:grpSpPr>
        <p:sp>
          <p:nvSpPr>
            <p:cNvPr id="142227" name="Freeform 656"/>
            <p:cNvSpPr>
              <a:spLocks/>
            </p:cNvSpPr>
            <p:nvPr/>
          </p:nvSpPr>
          <p:spPr bwMode="auto">
            <a:xfrm>
              <a:off x="1596" y="3011"/>
              <a:ext cx="37" cy="39"/>
            </a:xfrm>
            <a:custGeom>
              <a:avLst/>
              <a:gdLst>
                <a:gd name="T0" fmla="*/ 26 w 37"/>
                <a:gd name="T1" fmla="*/ 0 h 39"/>
                <a:gd name="T2" fmla="*/ 31 w 37"/>
                <a:gd name="T3" fmla="*/ 19 h 39"/>
                <a:gd name="T4" fmla="*/ 37 w 37"/>
                <a:gd name="T5" fmla="*/ 36 h 39"/>
                <a:gd name="T6" fmla="*/ 22 w 37"/>
                <a:gd name="T7" fmla="*/ 39 h 39"/>
                <a:gd name="T8" fmla="*/ 0 w 37"/>
                <a:gd name="T9" fmla="*/ 32 h 39"/>
                <a:gd name="T10" fmla="*/ 29 w 37"/>
                <a:gd name="T11" fmla="*/ 30 h 39"/>
                <a:gd name="T12" fmla="*/ 18 w 37"/>
                <a:gd name="T13" fmla="*/ 19 h 39"/>
                <a:gd name="T14" fmla="*/ 22 w 37"/>
                <a:gd name="T15" fmla="*/ 12 h 39"/>
                <a:gd name="T16" fmla="*/ 12 w 37"/>
                <a:gd name="T17" fmla="*/ 15 h 39"/>
                <a:gd name="T18" fmla="*/ 12 w 37"/>
                <a:gd name="T19" fmla="*/ 4 h 39"/>
                <a:gd name="T20" fmla="*/ 18 w 37"/>
                <a:gd name="T21" fmla="*/ 0 h 39"/>
                <a:gd name="T22" fmla="*/ 26 w 37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39"/>
                <a:gd name="T38" fmla="*/ 37 w 3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39">
                  <a:moveTo>
                    <a:pt x="26" y="0"/>
                  </a:moveTo>
                  <a:lnTo>
                    <a:pt x="31" y="19"/>
                  </a:lnTo>
                  <a:lnTo>
                    <a:pt x="37" y="36"/>
                  </a:lnTo>
                  <a:lnTo>
                    <a:pt x="22" y="39"/>
                  </a:lnTo>
                  <a:lnTo>
                    <a:pt x="0" y="32"/>
                  </a:lnTo>
                  <a:lnTo>
                    <a:pt x="29" y="30"/>
                  </a:lnTo>
                  <a:lnTo>
                    <a:pt x="18" y="19"/>
                  </a:lnTo>
                  <a:lnTo>
                    <a:pt x="22" y="12"/>
                  </a:lnTo>
                  <a:lnTo>
                    <a:pt x="12" y="15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28" name="Freeform 657"/>
            <p:cNvSpPr>
              <a:spLocks/>
            </p:cNvSpPr>
            <p:nvPr/>
          </p:nvSpPr>
          <p:spPr bwMode="auto">
            <a:xfrm>
              <a:off x="1596" y="3011"/>
              <a:ext cx="37" cy="39"/>
            </a:xfrm>
            <a:custGeom>
              <a:avLst/>
              <a:gdLst>
                <a:gd name="T0" fmla="*/ 26 w 37"/>
                <a:gd name="T1" fmla="*/ 0 h 39"/>
                <a:gd name="T2" fmla="*/ 31 w 37"/>
                <a:gd name="T3" fmla="*/ 19 h 39"/>
                <a:gd name="T4" fmla="*/ 37 w 37"/>
                <a:gd name="T5" fmla="*/ 36 h 39"/>
                <a:gd name="T6" fmla="*/ 22 w 37"/>
                <a:gd name="T7" fmla="*/ 39 h 39"/>
                <a:gd name="T8" fmla="*/ 0 w 37"/>
                <a:gd name="T9" fmla="*/ 32 h 39"/>
                <a:gd name="T10" fmla="*/ 29 w 37"/>
                <a:gd name="T11" fmla="*/ 30 h 39"/>
                <a:gd name="T12" fmla="*/ 18 w 37"/>
                <a:gd name="T13" fmla="*/ 19 h 39"/>
                <a:gd name="T14" fmla="*/ 22 w 37"/>
                <a:gd name="T15" fmla="*/ 12 h 39"/>
                <a:gd name="T16" fmla="*/ 12 w 37"/>
                <a:gd name="T17" fmla="*/ 15 h 39"/>
                <a:gd name="T18" fmla="*/ 12 w 37"/>
                <a:gd name="T19" fmla="*/ 4 h 39"/>
                <a:gd name="T20" fmla="*/ 18 w 37"/>
                <a:gd name="T21" fmla="*/ 0 h 39"/>
                <a:gd name="T22" fmla="*/ 26 w 37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39"/>
                <a:gd name="T38" fmla="*/ 37 w 3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39">
                  <a:moveTo>
                    <a:pt x="26" y="0"/>
                  </a:moveTo>
                  <a:lnTo>
                    <a:pt x="31" y="19"/>
                  </a:lnTo>
                  <a:lnTo>
                    <a:pt x="37" y="36"/>
                  </a:lnTo>
                  <a:lnTo>
                    <a:pt x="22" y="39"/>
                  </a:lnTo>
                  <a:lnTo>
                    <a:pt x="0" y="32"/>
                  </a:lnTo>
                  <a:lnTo>
                    <a:pt x="29" y="30"/>
                  </a:lnTo>
                  <a:lnTo>
                    <a:pt x="18" y="19"/>
                  </a:lnTo>
                  <a:lnTo>
                    <a:pt x="22" y="12"/>
                  </a:lnTo>
                  <a:lnTo>
                    <a:pt x="12" y="15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1" name="Group 661"/>
          <p:cNvGrpSpPr>
            <a:grpSpLocks/>
          </p:cNvGrpSpPr>
          <p:nvPr/>
        </p:nvGrpSpPr>
        <p:grpSpPr bwMode="auto">
          <a:xfrm>
            <a:off x="2902656" y="2527300"/>
            <a:ext cx="60677" cy="55033"/>
            <a:chOff x="1334" y="2188"/>
            <a:chExt cx="43" cy="39"/>
          </a:xfrm>
        </p:grpSpPr>
        <p:sp>
          <p:nvSpPr>
            <p:cNvPr id="142225" name="Freeform 659"/>
            <p:cNvSpPr>
              <a:spLocks/>
            </p:cNvSpPr>
            <p:nvPr/>
          </p:nvSpPr>
          <p:spPr bwMode="auto">
            <a:xfrm>
              <a:off x="1334" y="2188"/>
              <a:ext cx="43" cy="39"/>
            </a:xfrm>
            <a:custGeom>
              <a:avLst/>
              <a:gdLst>
                <a:gd name="T0" fmla="*/ 2 w 43"/>
                <a:gd name="T1" fmla="*/ 0 h 39"/>
                <a:gd name="T2" fmla="*/ 6 w 43"/>
                <a:gd name="T3" fmla="*/ 0 h 39"/>
                <a:gd name="T4" fmla="*/ 11 w 43"/>
                <a:gd name="T5" fmla="*/ 0 h 39"/>
                <a:gd name="T6" fmla="*/ 16 w 43"/>
                <a:gd name="T7" fmla="*/ 0 h 39"/>
                <a:gd name="T8" fmla="*/ 23 w 43"/>
                <a:gd name="T9" fmla="*/ 5 h 39"/>
                <a:gd name="T10" fmla="*/ 30 w 43"/>
                <a:gd name="T11" fmla="*/ 5 h 39"/>
                <a:gd name="T12" fmla="*/ 34 w 43"/>
                <a:gd name="T13" fmla="*/ 11 h 39"/>
                <a:gd name="T14" fmla="*/ 36 w 43"/>
                <a:gd name="T15" fmla="*/ 15 h 39"/>
                <a:gd name="T16" fmla="*/ 41 w 43"/>
                <a:gd name="T17" fmla="*/ 18 h 39"/>
                <a:gd name="T18" fmla="*/ 43 w 43"/>
                <a:gd name="T19" fmla="*/ 20 h 39"/>
                <a:gd name="T20" fmla="*/ 38 w 43"/>
                <a:gd name="T21" fmla="*/ 20 h 39"/>
                <a:gd name="T22" fmla="*/ 36 w 43"/>
                <a:gd name="T23" fmla="*/ 29 h 39"/>
                <a:gd name="T24" fmla="*/ 36 w 43"/>
                <a:gd name="T25" fmla="*/ 31 h 39"/>
                <a:gd name="T26" fmla="*/ 38 w 43"/>
                <a:gd name="T27" fmla="*/ 35 h 39"/>
                <a:gd name="T28" fmla="*/ 36 w 43"/>
                <a:gd name="T29" fmla="*/ 39 h 39"/>
                <a:gd name="T30" fmla="*/ 34 w 43"/>
                <a:gd name="T31" fmla="*/ 38 h 39"/>
                <a:gd name="T32" fmla="*/ 31 w 43"/>
                <a:gd name="T33" fmla="*/ 31 h 39"/>
                <a:gd name="T34" fmla="*/ 30 w 43"/>
                <a:gd name="T35" fmla="*/ 33 h 39"/>
                <a:gd name="T36" fmla="*/ 27 w 43"/>
                <a:gd name="T37" fmla="*/ 31 h 39"/>
                <a:gd name="T38" fmla="*/ 27 w 43"/>
                <a:gd name="T39" fmla="*/ 25 h 39"/>
                <a:gd name="T40" fmla="*/ 17 w 43"/>
                <a:gd name="T41" fmla="*/ 20 h 39"/>
                <a:gd name="T42" fmla="*/ 9 w 43"/>
                <a:gd name="T43" fmla="*/ 11 h 39"/>
                <a:gd name="T44" fmla="*/ 11 w 43"/>
                <a:gd name="T45" fmla="*/ 18 h 39"/>
                <a:gd name="T46" fmla="*/ 0 w 43"/>
                <a:gd name="T47" fmla="*/ 11 h 39"/>
                <a:gd name="T48" fmla="*/ 2 w 43"/>
                <a:gd name="T49" fmla="*/ 7 h 39"/>
                <a:gd name="T50" fmla="*/ 2 w 43"/>
                <a:gd name="T51" fmla="*/ 0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3"/>
                <a:gd name="T79" fmla="*/ 0 h 39"/>
                <a:gd name="T80" fmla="*/ 43 w 43"/>
                <a:gd name="T81" fmla="*/ 39 h 3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3" h="39">
                  <a:moveTo>
                    <a:pt x="2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38" y="20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1" y="31"/>
                  </a:lnTo>
                  <a:lnTo>
                    <a:pt x="30" y="33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17" y="20"/>
                  </a:lnTo>
                  <a:lnTo>
                    <a:pt x="9" y="11"/>
                  </a:lnTo>
                  <a:lnTo>
                    <a:pt x="11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26" name="Freeform 660"/>
            <p:cNvSpPr>
              <a:spLocks/>
            </p:cNvSpPr>
            <p:nvPr/>
          </p:nvSpPr>
          <p:spPr bwMode="auto">
            <a:xfrm>
              <a:off x="1334" y="2188"/>
              <a:ext cx="43" cy="39"/>
            </a:xfrm>
            <a:custGeom>
              <a:avLst/>
              <a:gdLst>
                <a:gd name="T0" fmla="*/ 2 w 43"/>
                <a:gd name="T1" fmla="*/ 0 h 39"/>
                <a:gd name="T2" fmla="*/ 6 w 43"/>
                <a:gd name="T3" fmla="*/ 0 h 39"/>
                <a:gd name="T4" fmla="*/ 11 w 43"/>
                <a:gd name="T5" fmla="*/ 0 h 39"/>
                <a:gd name="T6" fmla="*/ 16 w 43"/>
                <a:gd name="T7" fmla="*/ 0 h 39"/>
                <a:gd name="T8" fmla="*/ 23 w 43"/>
                <a:gd name="T9" fmla="*/ 5 h 39"/>
                <a:gd name="T10" fmla="*/ 30 w 43"/>
                <a:gd name="T11" fmla="*/ 5 h 39"/>
                <a:gd name="T12" fmla="*/ 34 w 43"/>
                <a:gd name="T13" fmla="*/ 11 h 39"/>
                <a:gd name="T14" fmla="*/ 36 w 43"/>
                <a:gd name="T15" fmla="*/ 15 h 39"/>
                <a:gd name="T16" fmla="*/ 41 w 43"/>
                <a:gd name="T17" fmla="*/ 18 h 39"/>
                <a:gd name="T18" fmla="*/ 43 w 43"/>
                <a:gd name="T19" fmla="*/ 20 h 39"/>
                <a:gd name="T20" fmla="*/ 38 w 43"/>
                <a:gd name="T21" fmla="*/ 20 h 39"/>
                <a:gd name="T22" fmla="*/ 36 w 43"/>
                <a:gd name="T23" fmla="*/ 29 h 39"/>
                <a:gd name="T24" fmla="*/ 36 w 43"/>
                <a:gd name="T25" fmla="*/ 31 h 39"/>
                <a:gd name="T26" fmla="*/ 38 w 43"/>
                <a:gd name="T27" fmla="*/ 35 h 39"/>
                <a:gd name="T28" fmla="*/ 36 w 43"/>
                <a:gd name="T29" fmla="*/ 39 h 39"/>
                <a:gd name="T30" fmla="*/ 34 w 43"/>
                <a:gd name="T31" fmla="*/ 38 h 39"/>
                <a:gd name="T32" fmla="*/ 31 w 43"/>
                <a:gd name="T33" fmla="*/ 31 h 39"/>
                <a:gd name="T34" fmla="*/ 30 w 43"/>
                <a:gd name="T35" fmla="*/ 33 h 39"/>
                <a:gd name="T36" fmla="*/ 27 w 43"/>
                <a:gd name="T37" fmla="*/ 31 h 39"/>
                <a:gd name="T38" fmla="*/ 27 w 43"/>
                <a:gd name="T39" fmla="*/ 25 h 39"/>
                <a:gd name="T40" fmla="*/ 17 w 43"/>
                <a:gd name="T41" fmla="*/ 20 h 39"/>
                <a:gd name="T42" fmla="*/ 9 w 43"/>
                <a:gd name="T43" fmla="*/ 11 h 39"/>
                <a:gd name="T44" fmla="*/ 11 w 43"/>
                <a:gd name="T45" fmla="*/ 18 h 39"/>
                <a:gd name="T46" fmla="*/ 0 w 43"/>
                <a:gd name="T47" fmla="*/ 11 h 39"/>
                <a:gd name="T48" fmla="*/ 2 w 43"/>
                <a:gd name="T49" fmla="*/ 7 h 39"/>
                <a:gd name="T50" fmla="*/ 2 w 43"/>
                <a:gd name="T51" fmla="*/ 0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3"/>
                <a:gd name="T79" fmla="*/ 0 h 39"/>
                <a:gd name="T80" fmla="*/ 43 w 43"/>
                <a:gd name="T81" fmla="*/ 39 h 3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3" h="39">
                  <a:moveTo>
                    <a:pt x="2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38" y="20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1" y="31"/>
                  </a:lnTo>
                  <a:lnTo>
                    <a:pt x="30" y="33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17" y="20"/>
                  </a:lnTo>
                  <a:lnTo>
                    <a:pt x="9" y="11"/>
                  </a:lnTo>
                  <a:lnTo>
                    <a:pt x="11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2" name="Group 664"/>
          <p:cNvGrpSpPr>
            <a:grpSpLocks/>
          </p:cNvGrpSpPr>
          <p:nvPr/>
        </p:nvGrpSpPr>
        <p:grpSpPr bwMode="auto">
          <a:xfrm>
            <a:off x="3153834" y="2386189"/>
            <a:ext cx="62089" cy="38100"/>
            <a:chOff x="1512" y="2088"/>
            <a:chExt cx="44" cy="27"/>
          </a:xfrm>
        </p:grpSpPr>
        <p:sp>
          <p:nvSpPr>
            <p:cNvPr id="142223" name="Freeform 662"/>
            <p:cNvSpPr>
              <a:spLocks/>
            </p:cNvSpPr>
            <p:nvPr/>
          </p:nvSpPr>
          <p:spPr bwMode="auto">
            <a:xfrm>
              <a:off x="1512" y="2088"/>
              <a:ext cx="44" cy="27"/>
            </a:xfrm>
            <a:custGeom>
              <a:avLst/>
              <a:gdLst>
                <a:gd name="T0" fmla="*/ 0 w 44"/>
                <a:gd name="T1" fmla="*/ 20 h 27"/>
                <a:gd name="T2" fmla="*/ 0 w 44"/>
                <a:gd name="T3" fmla="*/ 11 h 27"/>
                <a:gd name="T4" fmla="*/ 0 w 44"/>
                <a:gd name="T5" fmla="*/ 0 h 27"/>
                <a:gd name="T6" fmla="*/ 2 w 44"/>
                <a:gd name="T7" fmla="*/ 0 h 27"/>
                <a:gd name="T8" fmla="*/ 12 w 44"/>
                <a:gd name="T9" fmla="*/ 0 h 27"/>
                <a:gd name="T10" fmla="*/ 24 w 44"/>
                <a:gd name="T11" fmla="*/ 2 h 27"/>
                <a:gd name="T12" fmla="*/ 28 w 44"/>
                <a:gd name="T13" fmla="*/ 7 h 27"/>
                <a:gd name="T14" fmla="*/ 44 w 44"/>
                <a:gd name="T15" fmla="*/ 11 h 27"/>
                <a:gd name="T16" fmla="*/ 39 w 44"/>
                <a:gd name="T17" fmla="*/ 18 h 27"/>
                <a:gd name="T18" fmla="*/ 21 w 44"/>
                <a:gd name="T19" fmla="*/ 18 h 27"/>
                <a:gd name="T20" fmla="*/ 13 w 44"/>
                <a:gd name="T21" fmla="*/ 18 h 27"/>
                <a:gd name="T22" fmla="*/ 5 w 44"/>
                <a:gd name="T23" fmla="*/ 27 h 27"/>
                <a:gd name="T24" fmla="*/ 0 w 44"/>
                <a:gd name="T25" fmla="*/ 2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27"/>
                <a:gd name="T41" fmla="*/ 44 w 44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27">
                  <a:moveTo>
                    <a:pt x="0" y="2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28" y="7"/>
                  </a:lnTo>
                  <a:lnTo>
                    <a:pt x="44" y="11"/>
                  </a:lnTo>
                  <a:lnTo>
                    <a:pt x="39" y="18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5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24" name="Freeform 663"/>
            <p:cNvSpPr>
              <a:spLocks/>
            </p:cNvSpPr>
            <p:nvPr/>
          </p:nvSpPr>
          <p:spPr bwMode="auto">
            <a:xfrm>
              <a:off x="1512" y="2088"/>
              <a:ext cx="44" cy="27"/>
            </a:xfrm>
            <a:custGeom>
              <a:avLst/>
              <a:gdLst>
                <a:gd name="T0" fmla="*/ 0 w 44"/>
                <a:gd name="T1" fmla="*/ 20 h 27"/>
                <a:gd name="T2" fmla="*/ 0 w 44"/>
                <a:gd name="T3" fmla="*/ 11 h 27"/>
                <a:gd name="T4" fmla="*/ 0 w 44"/>
                <a:gd name="T5" fmla="*/ 0 h 27"/>
                <a:gd name="T6" fmla="*/ 2 w 44"/>
                <a:gd name="T7" fmla="*/ 0 h 27"/>
                <a:gd name="T8" fmla="*/ 12 w 44"/>
                <a:gd name="T9" fmla="*/ 0 h 27"/>
                <a:gd name="T10" fmla="*/ 24 w 44"/>
                <a:gd name="T11" fmla="*/ 2 h 27"/>
                <a:gd name="T12" fmla="*/ 28 w 44"/>
                <a:gd name="T13" fmla="*/ 7 h 27"/>
                <a:gd name="T14" fmla="*/ 44 w 44"/>
                <a:gd name="T15" fmla="*/ 11 h 27"/>
                <a:gd name="T16" fmla="*/ 39 w 44"/>
                <a:gd name="T17" fmla="*/ 18 h 27"/>
                <a:gd name="T18" fmla="*/ 21 w 44"/>
                <a:gd name="T19" fmla="*/ 18 h 27"/>
                <a:gd name="T20" fmla="*/ 13 w 44"/>
                <a:gd name="T21" fmla="*/ 18 h 27"/>
                <a:gd name="T22" fmla="*/ 5 w 44"/>
                <a:gd name="T23" fmla="*/ 27 h 27"/>
                <a:gd name="T24" fmla="*/ 0 w 44"/>
                <a:gd name="T25" fmla="*/ 2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27"/>
                <a:gd name="T41" fmla="*/ 44 w 44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27">
                  <a:moveTo>
                    <a:pt x="0" y="2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28" y="7"/>
                  </a:lnTo>
                  <a:lnTo>
                    <a:pt x="44" y="11"/>
                  </a:lnTo>
                  <a:lnTo>
                    <a:pt x="39" y="18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5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3" name="Group 667"/>
          <p:cNvGrpSpPr>
            <a:grpSpLocks/>
          </p:cNvGrpSpPr>
          <p:nvPr/>
        </p:nvGrpSpPr>
        <p:grpSpPr bwMode="auto">
          <a:xfrm>
            <a:off x="2983090" y="2689578"/>
            <a:ext cx="100189" cy="101600"/>
            <a:chOff x="1391" y="2303"/>
            <a:chExt cx="71" cy="72"/>
          </a:xfrm>
        </p:grpSpPr>
        <p:sp>
          <p:nvSpPr>
            <p:cNvPr id="142221" name="Freeform 665"/>
            <p:cNvSpPr>
              <a:spLocks/>
            </p:cNvSpPr>
            <p:nvPr/>
          </p:nvSpPr>
          <p:spPr bwMode="auto">
            <a:xfrm>
              <a:off x="1391" y="2303"/>
              <a:ext cx="71" cy="72"/>
            </a:xfrm>
            <a:custGeom>
              <a:avLst/>
              <a:gdLst>
                <a:gd name="T0" fmla="*/ 27 w 71"/>
                <a:gd name="T1" fmla="*/ 0 h 72"/>
                <a:gd name="T2" fmla="*/ 41 w 71"/>
                <a:gd name="T3" fmla="*/ 6 h 72"/>
                <a:gd name="T4" fmla="*/ 48 w 71"/>
                <a:gd name="T5" fmla="*/ 11 h 72"/>
                <a:gd name="T6" fmla="*/ 57 w 71"/>
                <a:gd name="T7" fmla="*/ 11 h 72"/>
                <a:gd name="T8" fmla="*/ 64 w 71"/>
                <a:gd name="T9" fmla="*/ 14 h 72"/>
                <a:gd name="T10" fmla="*/ 71 w 71"/>
                <a:gd name="T11" fmla="*/ 25 h 72"/>
                <a:gd name="T12" fmla="*/ 64 w 71"/>
                <a:gd name="T13" fmla="*/ 34 h 72"/>
                <a:gd name="T14" fmla="*/ 53 w 71"/>
                <a:gd name="T15" fmla="*/ 46 h 72"/>
                <a:gd name="T16" fmla="*/ 38 w 71"/>
                <a:gd name="T17" fmla="*/ 51 h 72"/>
                <a:gd name="T18" fmla="*/ 30 w 71"/>
                <a:gd name="T19" fmla="*/ 62 h 72"/>
                <a:gd name="T20" fmla="*/ 26 w 71"/>
                <a:gd name="T21" fmla="*/ 72 h 72"/>
                <a:gd name="T22" fmla="*/ 16 w 71"/>
                <a:gd name="T23" fmla="*/ 67 h 72"/>
                <a:gd name="T24" fmla="*/ 9 w 71"/>
                <a:gd name="T25" fmla="*/ 65 h 72"/>
                <a:gd name="T26" fmla="*/ 12 w 71"/>
                <a:gd name="T27" fmla="*/ 55 h 72"/>
                <a:gd name="T28" fmla="*/ 14 w 71"/>
                <a:gd name="T29" fmla="*/ 55 h 72"/>
                <a:gd name="T30" fmla="*/ 16 w 71"/>
                <a:gd name="T31" fmla="*/ 46 h 72"/>
                <a:gd name="T32" fmla="*/ 14 w 71"/>
                <a:gd name="T33" fmla="*/ 42 h 72"/>
                <a:gd name="T34" fmla="*/ 9 w 71"/>
                <a:gd name="T35" fmla="*/ 46 h 72"/>
                <a:gd name="T36" fmla="*/ 0 w 71"/>
                <a:gd name="T37" fmla="*/ 42 h 72"/>
                <a:gd name="T38" fmla="*/ 5 w 71"/>
                <a:gd name="T39" fmla="*/ 38 h 72"/>
                <a:gd name="T40" fmla="*/ 3 w 71"/>
                <a:gd name="T41" fmla="*/ 27 h 72"/>
                <a:gd name="T42" fmla="*/ 7 w 71"/>
                <a:gd name="T43" fmla="*/ 25 h 72"/>
                <a:gd name="T44" fmla="*/ 7 w 71"/>
                <a:gd name="T45" fmla="*/ 21 h 72"/>
                <a:gd name="T46" fmla="*/ 12 w 71"/>
                <a:gd name="T47" fmla="*/ 14 h 72"/>
                <a:gd name="T48" fmla="*/ 12 w 71"/>
                <a:gd name="T49" fmla="*/ 7 h 72"/>
                <a:gd name="T50" fmla="*/ 16 w 71"/>
                <a:gd name="T51" fmla="*/ 6 h 72"/>
                <a:gd name="T52" fmla="*/ 27 w 71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"/>
                <a:gd name="T82" fmla="*/ 0 h 72"/>
                <a:gd name="T83" fmla="*/ 71 w 71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" h="72">
                  <a:moveTo>
                    <a:pt x="27" y="0"/>
                  </a:moveTo>
                  <a:lnTo>
                    <a:pt x="41" y="6"/>
                  </a:lnTo>
                  <a:lnTo>
                    <a:pt x="48" y="11"/>
                  </a:lnTo>
                  <a:lnTo>
                    <a:pt x="57" y="11"/>
                  </a:lnTo>
                  <a:lnTo>
                    <a:pt x="64" y="14"/>
                  </a:lnTo>
                  <a:lnTo>
                    <a:pt x="71" y="25"/>
                  </a:lnTo>
                  <a:lnTo>
                    <a:pt x="64" y="34"/>
                  </a:lnTo>
                  <a:lnTo>
                    <a:pt x="53" y="46"/>
                  </a:lnTo>
                  <a:lnTo>
                    <a:pt x="38" y="51"/>
                  </a:lnTo>
                  <a:lnTo>
                    <a:pt x="30" y="62"/>
                  </a:lnTo>
                  <a:lnTo>
                    <a:pt x="26" y="72"/>
                  </a:lnTo>
                  <a:lnTo>
                    <a:pt x="16" y="67"/>
                  </a:lnTo>
                  <a:lnTo>
                    <a:pt x="9" y="65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6" y="46"/>
                  </a:lnTo>
                  <a:lnTo>
                    <a:pt x="14" y="42"/>
                  </a:lnTo>
                  <a:lnTo>
                    <a:pt x="9" y="46"/>
                  </a:lnTo>
                  <a:lnTo>
                    <a:pt x="0" y="42"/>
                  </a:lnTo>
                  <a:lnTo>
                    <a:pt x="5" y="38"/>
                  </a:lnTo>
                  <a:lnTo>
                    <a:pt x="3" y="27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6" y="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22" name="Freeform 666"/>
            <p:cNvSpPr>
              <a:spLocks/>
            </p:cNvSpPr>
            <p:nvPr/>
          </p:nvSpPr>
          <p:spPr bwMode="auto">
            <a:xfrm>
              <a:off x="1391" y="2303"/>
              <a:ext cx="71" cy="72"/>
            </a:xfrm>
            <a:custGeom>
              <a:avLst/>
              <a:gdLst>
                <a:gd name="T0" fmla="*/ 27 w 71"/>
                <a:gd name="T1" fmla="*/ 0 h 72"/>
                <a:gd name="T2" fmla="*/ 41 w 71"/>
                <a:gd name="T3" fmla="*/ 6 h 72"/>
                <a:gd name="T4" fmla="*/ 48 w 71"/>
                <a:gd name="T5" fmla="*/ 11 h 72"/>
                <a:gd name="T6" fmla="*/ 57 w 71"/>
                <a:gd name="T7" fmla="*/ 11 h 72"/>
                <a:gd name="T8" fmla="*/ 64 w 71"/>
                <a:gd name="T9" fmla="*/ 14 h 72"/>
                <a:gd name="T10" fmla="*/ 71 w 71"/>
                <a:gd name="T11" fmla="*/ 25 h 72"/>
                <a:gd name="T12" fmla="*/ 64 w 71"/>
                <a:gd name="T13" fmla="*/ 34 h 72"/>
                <a:gd name="T14" fmla="*/ 53 w 71"/>
                <a:gd name="T15" fmla="*/ 46 h 72"/>
                <a:gd name="T16" fmla="*/ 38 w 71"/>
                <a:gd name="T17" fmla="*/ 51 h 72"/>
                <a:gd name="T18" fmla="*/ 30 w 71"/>
                <a:gd name="T19" fmla="*/ 62 h 72"/>
                <a:gd name="T20" fmla="*/ 26 w 71"/>
                <a:gd name="T21" fmla="*/ 72 h 72"/>
                <a:gd name="T22" fmla="*/ 16 w 71"/>
                <a:gd name="T23" fmla="*/ 67 h 72"/>
                <a:gd name="T24" fmla="*/ 9 w 71"/>
                <a:gd name="T25" fmla="*/ 65 h 72"/>
                <a:gd name="T26" fmla="*/ 12 w 71"/>
                <a:gd name="T27" fmla="*/ 55 h 72"/>
                <a:gd name="T28" fmla="*/ 14 w 71"/>
                <a:gd name="T29" fmla="*/ 55 h 72"/>
                <a:gd name="T30" fmla="*/ 16 w 71"/>
                <a:gd name="T31" fmla="*/ 46 h 72"/>
                <a:gd name="T32" fmla="*/ 14 w 71"/>
                <a:gd name="T33" fmla="*/ 42 h 72"/>
                <a:gd name="T34" fmla="*/ 9 w 71"/>
                <a:gd name="T35" fmla="*/ 46 h 72"/>
                <a:gd name="T36" fmla="*/ 0 w 71"/>
                <a:gd name="T37" fmla="*/ 42 h 72"/>
                <a:gd name="T38" fmla="*/ 5 w 71"/>
                <a:gd name="T39" fmla="*/ 38 h 72"/>
                <a:gd name="T40" fmla="*/ 3 w 71"/>
                <a:gd name="T41" fmla="*/ 27 h 72"/>
                <a:gd name="T42" fmla="*/ 7 w 71"/>
                <a:gd name="T43" fmla="*/ 25 h 72"/>
                <a:gd name="T44" fmla="*/ 7 w 71"/>
                <a:gd name="T45" fmla="*/ 21 h 72"/>
                <a:gd name="T46" fmla="*/ 12 w 71"/>
                <a:gd name="T47" fmla="*/ 14 h 72"/>
                <a:gd name="T48" fmla="*/ 12 w 71"/>
                <a:gd name="T49" fmla="*/ 7 h 72"/>
                <a:gd name="T50" fmla="*/ 16 w 71"/>
                <a:gd name="T51" fmla="*/ 6 h 72"/>
                <a:gd name="T52" fmla="*/ 27 w 71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"/>
                <a:gd name="T82" fmla="*/ 0 h 72"/>
                <a:gd name="T83" fmla="*/ 71 w 71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" h="72">
                  <a:moveTo>
                    <a:pt x="27" y="0"/>
                  </a:moveTo>
                  <a:lnTo>
                    <a:pt x="41" y="6"/>
                  </a:lnTo>
                  <a:lnTo>
                    <a:pt x="48" y="11"/>
                  </a:lnTo>
                  <a:lnTo>
                    <a:pt x="57" y="11"/>
                  </a:lnTo>
                  <a:lnTo>
                    <a:pt x="64" y="14"/>
                  </a:lnTo>
                  <a:lnTo>
                    <a:pt x="71" y="25"/>
                  </a:lnTo>
                  <a:lnTo>
                    <a:pt x="64" y="34"/>
                  </a:lnTo>
                  <a:lnTo>
                    <a:pt x="53" y="46"/>
                  </a:lnTo>
                  <a:lnTo>
                    <a:pt x="38" y="51"/>
                  </a:lnTo>
                  <a:lnTo>
                    <a:pt x="30" y="62"/>
                  </a:lnTo>
                  <a:lnTo>
                    <a:pt x="26" y="72"/>
                  </a:lnTo>
                  <a:lnTo>
                    <a:pt x="16" y="67"/>
                  </a:lnTo>
                  <a:lnTo>
                    <a:pt x="9" y="65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6" y="46"/>
                  </a:lnTo>
                  <a:lnTo>
                    <a:pt x="14" y="42"/>
                  </a:lnTo>
                  <a:lnTo>
                    <a:pt x="9" y="46"/>
                  </a:lnTo>
                  <a:lnTo>
                    <a:pt x="0" y="42"/>
                  </a:lnTo>
                  <a:lnTo>
                    <a:pt x="5" y="38"/>
                  </a:lnTo>
                  <a:lnTo>
                    <a:pt x="3" y="27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6" y="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4" name="Group 670"/>
          <p:cNvGrpSpPr>
            <a:grpSpLocks/>
          </p:cNvGrpSpPr>
          <p:nvPr/>
        </p:nvGrpSpPr>
        <p:grpSpPr bwMode="auto">
          <a:xfrm>
            <a:off x="2798234" y="2414412"/>
            <a:ext cx="64911" cy="69144"/>
            <a:chOff x="1260" y="2108"/>
            <a:chExt cx="46" cy="49"/>
          </a:xfrm>
        </p:grpSpPr>
        <p:sp>
          <p:nvSpPr>
            <p:cNvPr id="142219" name="Freeform 668"/>
            <p:cNvSpPr>
              <a:spLocks/>
            </p:cNvSpPr>
            <p:nvPr/>
          </p:nvSpPr>
          <p:spPr bwMode="auto">
            <a:xfrm>
              <a:off x="1260" y="2108"/>
              <a:ext cx="46" cy="49"/>
            </a:xfrm>
            <a:custGeom>
              <a:avLst/>
              <a:gdLst>
                <a:gd name="T0" fmla="*/ 41 w 46"/>
                <a:gd name="T1" fmla="*/ 0 h 49"/>
                <a:gd name="T2" fmla="*/ 39 w 46"/>
                <a:gd name="T3" fmla="*/ 21 h 49"/>
                <a:gd name="T4" fmla="*/ 41 w 46"/>
                <a:gd name="T5" fmla="*/ 24 h 49"/>
                <a:gd name="T6" fmla="*/ 44 w 46"/>
                <a:gd name="T7" fmla="*/ 25 h 49"/>
                <a:gd name="T8" fmla="*/ 46 w 46"/>
                <a:gd name="T9" fmla="*/ 25 h 49"/>
                <a:gd name="T10" fmla="*/ 46 w 46"/>
                <a:gd name="T11" fmla="*/ 29 h 49"/>
                <a:gd name="T12" fmla="*/ 39 w 46"/>
                <a:gd name="T13" fmla="*/ 32 h 49"/>
                <a:gd name="T14" fmla="*/ 39 w 46"/>
                <a:gd name="T15" fmla="*/ 36 h 49"/>
                <a:gd name="T16" fmla="*/ 37 w 46"/>
                <a:gd name="T17" fmla="*/ 39 h 49"/>
                <a:gd name="T18" fmla="*/ 34 w 46"/>
                <a:gd name="T19" fmla="*/ 39 h 49"/>
                <a:gd name="T20" fmla="*/ 32 w 46"/>
                <a:gd name="T21" fmla="*/ 45 h 49"/>
                <a:gd name="T22" fmla="*/ 27 w 46"/>
                <a:gd name="T23" fmla="*/ 49 h 49"/>
                <a:gd name="T24" fmla="*/ 11 w 46"/>
                <a:gd name="T25" fmla="*/ 46 h 49"/>
                <a:gd name="T26" fmla="*/ 0 w 46"/>
                <a:gd name="T27" fmla="*/ 38 h 49"/>
                <a:gd name="T28" fmla="*/ 4 w 46"/>
                <a:gd name="T29" fmla="*/ 34 h 49"/>
                <a:gd name="T30" fmla="*/ 2 w 46"/>
                <a:gd name="T31" fmla="*/ 29 h 49"/>
                <a:gd name="T32" fmla="*/ 9 w 46"/>
                <a:gd name="T33" fmla="*/ 21 h 49"/>
                <a:gd name="T34" fmla="*/ 23 w 46"/>
                <a:gd name="T35" fmla="*/ 21 h 49"/>
                <a:gd name="T36" fmla="*/ 26 w 46"/>
                <a:gd name="T37" fmla="*/ 17 h 49"/>
                <a:gd name="T38" fmla="*/ 16 w 46"/>
                <a:gd name="T39" fmla="*/ 8 h 49"/>
                <a:gd name="T40" fmla="*/ 20 w 46"/>
                <a:gd name="T41" fmla="*/ 0 h 49"/>
                <a:gd name="T42" fmla="*/ 41 w 46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9"/>
                <a:gd name="T68" fmla="*/ 46 w 46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9">
                  <a:moveTo>
                    <a:pt x="41" y="0"/>
                  </a:moveTo>
                  <a:lnTo>
                    <a:pt x="39" y="21"/>
                  </a:lnTo>
                  <a:lnTo>
                    <a:pt x="41" y="24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9" y="36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45"/>
                  </a:lnTo>
                  <a:lnTo>
                    <a:pt x="27" y="49"/>
                  </a:lnTo>
                  <a:lnTo>
                    <a:pt x="11" y="46"/>
                  </a:lnTo>
                  <a:lnTo>
                    <a:pt x="0" y="38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9" y="21"/>
                  </a:lnTo>
                  <a:lnTo>
                    <a:pt x="23" y="21"/>
                  </a:lnTo>
                  <a:lnTo>
                    <a:pt x="26" y="17"/>
                  </a:lnTo>
                  <a:lnTo>
                    <a:pt x="16" y="8"/>
                  </a:lnTo>
                  <a:lnTo>
                    <a:pt x="2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20" name="Freeform 669"/>
            <p:cNvSpPr>
              <a:spLocks/>
            </p:cNvSpPr>
            <p:nvPr/>
          </p:nvSpPr>
          <p:spPr bwMode="auto">
            <a:xfrm>
              <a:off x="1260" y="2108"/>
              <a:ext cx="46" cy="49"/>
            </a:xfrm>
            <a:custGeom>
              <a:avLst/>
              <a:gdLst>
                <a:gd name="T0" fmla="*/ 41 w 46"/>
                <a:gd name="T1" fmla="*/ 0 h 49"/>
                <a:gd name="T2" fmla="*/ 39 w 46"/>
                <a:gd name="T3" fmla="*/ 21 h 49"/>
                <a:gd name="T4" fmla="*/ 41 w 46"/>
                <a:gd name="T5" fmla="*/ 24 h 49"/>
                <a:gd name="T6" fmla="*/ 44 w 46"/>
                <a:gd name="T7" fmla="*/ 25 h 49"/>
                <a:gd name="T8" fmla="*/ 46 w 46"/>
                <a:gd name="T9" fmla="*/ 25 h 49"/>
                <a:gd name="T10" fmla="*/ 46 w 46"/>
                <a:gd name="T11" fmla="*/ 29 h 49"/>
                <a:gd name="T12" fmla="*/ 39 w 46"/>
                <a:gd name="T13" fmla="*/ 32 h 49"/>
                <a:gd name="T14" fmla="*/ 39 w 46"/>
                <a:gd name="T15" fmla="*/ 36 h 49"/>
                <a:gd name="T16" fmla="*/ 37 w 46"/>
                <a:gd name="T17" fmla="*/ 39 h 49"/>
                <a:gd name="T18" fmla="*/ 34 w 46"/>
                <a:gd name="T19" fmla="*/ 39 h 49"/>
                <a:gd name="T20" fmla="*/ 32 w 46"/>
                <a:gd name="T21" fmla="*/ 45 h 49"/>
                <a:gd name="T22" fmla="*/ 27 w 46"/>
                <a:gd name="T23" fmla="*/ 49 h 49"/>
                <a:gd name="T24" fmla="*/ 11 w 46"/>
                <a:gd name="T25" fmla="*/ 46 h 49"/>
                <a:gd name="T26" fmla="*/ 0 w 46"/>
                <a:gd name="T27" fmla="*/ 38 h 49"/>
                <a:gd name="T28" fmla="*/ 4 w 46"/>
                <a:gd name="T29" fmla="*/ 34 h 49"/>
                <a:gd name="T30" fmla="*/ 2 w 46"/>
                <a:gd name="T31" fmla="*/ 29 h 49"/>
                <a:gd name="T32" fmla="*/ 9 w 46"/>
                <a:gd name="T33" fmla="*/ 21 h 49"/>
                <a:gd name="T34" fmla="*/ 23 w 46"/>
                <a:gd name="T35" fmla="*/ 21 h 49"/>
                <a:gd name="T36" fmla="*/ 26 w 46"/>
                <a:gd name="T37" fmla="*/ 17 h 49"/>
                <a:gd name="T38" fmla="*/ 16 w 46"/>
                <a:gd name="T39" fmla="*/ 8 h 49"/>
                <a:gd name="T40" fmla="*/ 20 w 46"/>
                <a:gd name="T41" fmla="*/ 0 h 49"/>
                <a:gd name="T42" fmla="*/ 41 w 46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9"/>
                <a:gd name="T68" fmla="*/ 46 w 46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9">
                  <a:moveTo>
                    <a:pt x="41" y="0"/>
                  </a:moveTo>
                  <a:lnTo>
                    <a:pt x="39" y="21"/>
                  </a:lnTo>
                  <a:lnTo>
                    <a:pt x="41" y="24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9" y="36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45"/>
                  </a:lnTo>
                  <a:lnTo>
                    <a:pt x="27" y="49"/>
                  </a:lnTo>
                  <a:lnTo>
                    <a:pt x="11" y="46"/>
                  </a:lnTo>
                  <a:lnTo>
                    <a:pt x="0" y="38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9" y="21"/>
                  </a:lnTo>
                  <a:lnTo>
                    <a:pt x="23" y="21"/>
                  </a:lnTo>
                  <a:lnTo>
                    <a:pt x="26" y="17"/>
                  </a:lnTo>
                  <a:lnTo>
                    <a:pt x="16" y="8"/>
                  </a:lnTo>
                  <a:lnTo>
                    <a:pt x="2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5" name="Group 673"/>
          <p:cNvGrpSpPr>
            <a:grpSpLocks/>
          </p:cNvGrpSpPr>
          <p:nvPr/>
        </p:nvGrpSpPr>
        <p:grpSpPr bwMode="auto">
          <a:xfrm>
            <a:off x="3323167" y="2580923"/>
            <a:ext cx="79022" cy="110067"/>
            <a:chOff x="1632" y="2226"/>
            <a:chExt cx="56" cy="78"/>
          </a:xfrm>
        </p:grpSpPr>
        <p:sp>
          <p:nvSpPr>
            <p:cNvPr id="142217" name="Freeform 671"/>
            <p:cNvSpPr>
              <a:spLocks/>
            </p:cNvSpPr>
            <p:nvPr/>
          </p:nvSpPr>
          <p:spPr bwMode="auto">
            <a:xfrm>
              <a:off x="1632" y="2226"/>
              <a:ext cx="56" cy="78"/>
            </a:xfrm>
            <a:custGeom>
              <a:avLst/>
              <a:gdLst>
                <a:gd name="T0" fmla="*/ 20 w 56"/>
                <a:gd name="T1" fmla="*/ 0 h 78"/>
                <a:gd name="T2" fmla="*/ 37 w 56"/>
                <a:gd name="T3" fmla="*/ 10 h 78"/>
                <a:gd name="T4" fmla="*/ 31 w 56"/>
                <a:gd name="T5" fmla="*/ 21 h 78"/>
                <a:gd name="T6" fmla="*/ 38 w 56"/>
                <a:gd name="T7" fmla="*/ 17 h 78"/>
                <a:gd name="T8" fmla="*/ 52 w 56"/>
                <a:gd name="T9" fmla="*/ 25 h 78"/>
                <a:gd name="T10" fmla="*/ 49 w 56"/>
                <a:gd name="T11" fmla="*/ 36 h 78"/>
                <a:gd name="T12" fmla="*/ 41 w 56"/>
                <a:gd name="T13" fmla="*/ 40 h 78"/>
                <a:gd name="T14" fmla="*/ 38 w 56"/>
                <a:gd name="T15" fmla="*/ 49 h 78"/>
                <a:gd name="T16" fmla="*/ 49 w 56"/>
                <a:gd name="T17" fmla="*/ 56 h 78"/>
                <a:gd name="T18" fmla="*/ 56 w 56"/>
                <a:gd name="T19" fmla="*/ 73 h 78"/>
                <a:gd name="T20" fmla="*/ 48 w 56"/>
                <a:gd name="T21" fmla="*/ 74 h 78"/>
                <a:gd name="T22" fmla="*/ 34 w 56"/>
                <a:gd name="T23" fmla="*/ 78 h 78"/>
                <a:gd name="T24" fmla="*/ 20 w 56"/>
                <a:gd name="T25" fmla="*/ 74 h 78"/>
                <a:gd name="T26" fmla="*/ 16 w 56"/>
                <a:gd name="T27" fmla="*/ 64 h 78"/>
                <a:gd name="T28" fmla="*/ 20 w 56"/>
                <a:gd name="T29" fmla="*/ 49 h 78"/>
                <a:gd name="T30" fmla="*/ 16 w 56"/>
                <a:gd name="T31" fmla="*/ 42 h 78"/>
                <a:gd name="T32" fmla="*/ 13 w 56"/>
                <a:gd name="T33" fmla="*/ 33 h 78"/>
                <a:gd name="T34" fmla="*/ 8 w 56"/>
                <a:gd name="T35" fmla="*/ 36 h 78"/>
                <a:gd name="T36" fmla="*/ 0 w 56"/>
                <a:gd name="T37" fmla="*/ 28 h 78"/>
                <a:gd name="T38" fmla="*/ 4 w 56"/>
                <a:gd name="T39" fmla="*/ 21 h 78"/>
                <a:gd name="T40" fmla="*/ 4 w 56"/>
                <a:gd name="T41" fmla="*/ 17 h 78"/>
                <a:gd name="T42" fmla="*/ 13 w 56"/>
                <a:gd name="T43" fmla="*/ 14 h 78"/>
                <a:gd name="T44" fmla="*/ 8 w 56"/>
                <a:gd name="T45" fmla="*/ 8 h 78"/>
                <a:gd name="T46" fmla="*/ 20 w 56"/>
                <a:gd name="T47" fmla="*/ 0 h 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"/>
                <a:gd name="T73" fmla="*/ 0 h 78"/>
                <a:gd name="T74" fmla="*/ 56 w 56"/>
                <a:gd name="T75" fmla="*/ 78 h 7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" h="78">
                  <a:moveTo>
                    <a:pt x="20" y="0"/>
                  </a:moveTo>
                  <a:lnTo>
                    <a:pt x="37" y="10"/>
                  </a:lnTo>
                  <a:lnTo>
                    <a:pt x="31" y="21"/>
                  </a:lnTo>
                  <a:lnTo>
                    <a:pt x="38" y="17"/>
                  </a:lnTo>
                  <a:lnTo>
                    <a:pt x="52" y="25"/>
                  </a:lnTo>
                  <a:lnTo>
                    <a:pt x="49" y="36"/>
                  </a:lnTo>
                  <a:lnTo>
                    <a:pt x="41" y="40"/>
                  </a:lnTo>
                  <a:lnTo>
                    <a:pt x="38" y="49"/>
                  </a:lnTo>
                  <a:lnTo>
                    <a:pt x="49" y="56"/>
                  </a:lnTo>
                  <a:lnTo>
                    <a:pt x="56" y="73"/>
                  </a:lnTo>
                  <a:lnTo>
                    <a:pt x="48" y="74"/>
                  </a:lnTo>
                  <a:lnTo>
                    <a:pt x="34" y="78"/>
                  </a:lnTo>
                  <a:lnTo>
                    <a:pt x="20" y="74"/>
                  </a:lnTo>
                  <a:lnTo>
                    <a:pt x="16" y="64"/>
                  </a:lnTo>
                  <a:lnTo>
                    <a:pt x="20" y="49"/>
                  </a:lnTo>
                  <a:lnTo>
                    <a:pt x="16" y="42"/>
                  </a:lnTo>
                  <a:lnTo>
                    <a:pt x="13" y="33"/>
                  </a:lnTo>
                  <a:lnTo>
                    <a:pt x="8" y="36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13" y="14"/>
                  </a:lnTo>
                  <a:lnTo>
                    <a:pt x="8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18" name="Freeform 672"/>
            <p:cNvSpPr>
              <a:spLocks/>
            </p:cNvSpPr>
            <p:nvPr/>
          </p:nvSpPr>
          <p:spPr bwMode="auto">
            <a:xfrm>
              <a:off x="1632" y="2226"/>
              <a:ext cx="56" cy="78"/>
            </a:xfrm>
            <a:custGeom>
              <a:avLst/>
              <a:gdLst>
                <a:gd name="T0" fmla="*/ 20 w 56"/>
                <a:gd name="T1" fmla="*/ 0 h 78"/>
                <a:gd name="T2" fmla="*/ 37 w 56"/>
                <a:gd name="T3" fmla="*/ 10 h 78"/>
                <a:gd name="T4" fmla="*/ 31 w 56"/>
                <a:gd name="T5" fmla="*/ 21 h 78"/>
                <a:gd name="T6" fmla="*/ 38 w 56"/>
                <a:gd name="T7" fmla="*/ 17 h 78"/>
                <a:gd name="T8" fmla="*/ 52 w 56"/>
                <a:gd name="T9" fmla="*/ 25 h 78"/>
                <a:gd name="T10" fmla="*/ 49 w 56"/>
                <a:gd name="T11" fmla="*/ 36 h 78"/>
                <a:gd name="T12" fmla="*/ 41 w 56"/>
                <a:gd name="T13" fmla="*/ 40 h 78"/>
                <a:gd name="T14" fmla="*/ 38 w 56"/>
                <a:gd name="T15" fmla="*/ 49 h 78"/>
                <a:gd name="T16" fmla="*/ 49 w 56"/>
                <a:gd name="T17" fmla="*/ 56 h 78"/>
                <a:gd name="T18" fmla="*/ 56 w 56"/>
                <a:gd name="T19" fmla="*/ 73 h 78"/>
                <a:gd name="T20" fmla="*/ 48 w 56"/>
                <a:gd name="T21" fmla="*/ 74 h 78"/>
                <a:gd name="T22" fmla="*/ 34 w 56"/>
                <a:gd name="T23" fmla="*/ 78 h 78"/>
                <a:gd name="T24" fmla="*/ 20 w 56"/>
                <a:gd name="T25" fmla="*/ 74 h 78"/>
                <a:gd name="T26" fmla="*/ 16 w 56"/>
                <a:gd name="T27" fmla="*/ 64 h 78"/>
                <a:gd name="T28" fmla="*/ 20 w 56"/>
                <a:gd name="T29" fmla="*/ 49 h 78"/>
                <a:gd name="T30" fmla="*/ 16 w 56"/>
                <a:gd name="T31" fmla="*/ 42 h 78"/>
                <a:gd name="T32" fmla="*/ 13 w 56"/>
                <a:gd name="T33" fmla="*/ 33 h 78"/>
                <a:gd name="T34" fmla="*/ 8 w 56"/>
                <a:gd name="T35" fmla="*/ 36 h 78"/>
                <a:gd name="T36" fmla="*/ 0 w 56"/>
                <a:gd name="T37" fmla="*/ 28 h 78"/>
                <a:gd name="T38" fmla="*/ 4 w 56"/>
                <a:gd name="T39" fmla="*/ 21 h 78"/>
                <a:gd name="T40" fmla="*/ 4 w 56"/>
                <a:gd name="T41" fmla="*/ 17 h 78"/>
                <a:gd name="T42" fmla="*/ 13 w 56"/>
                <a:gd name="T43" fmla="*/ 14 h 78"/>
                <a:gd name="T44" fmla="*/ 8 w 56"/>
                <a:gd name="T45" fmla="*/ 8 h 78"/>
                <a:gd name="T46" fmla="*/ 20 w 56"/>
                <a:gd name="T47" fmla="*/ 0 h 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"/>
                <a:gd name="T73" fmla="*/ 0 h 78"/>
                <a:gd name="T74" fmla="*/ 56 w 56"/>
                <a:gd name="T75" fmla="*/ 78 h 7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" h="78">
                  <a:moveTo>
                    <a:pt x="20" y="0"/>
                  </a:moveTo>
                  <a:lnTo>
                    <a:pt x="37" y="10"/>
                  </a:lnTo>
                  <a:lnTo>
                    <a:pt x="31" y="21"/>
                  </a:lnTo>
                  <a:lnTo>
                    <a:pt x="38" y="17"/>
                  </a:lnTo>
                  <a:lnTo>
                    <a:pt x="52" y="25"/>
                  </a:lnTo>
                  <a:lnTo>
                    <a:pt x="49" y="36"/>
                  </a:lnTo>
                  <a:lnTo>
                    <a:pt x="41" y="40"/>
                  </a:lnTo>
                  <a:lnTo>
                    <a:pt x="38" y="49"/>
                  </a:lnTo>
                  <a:lnTo>
                    <a:pt x="49" y="56"/>
                  </a:lnTo>
                  <a:lnTo>
                    <a:pt x="56" y="73"/>
                  </a:lnTo>
                  <a:lnTo>
                    <a:pt x="48" y="74"/>
                  </a:lnTo>
                  <a:lnTo>
                    <a:pt x="34" y="78"/>
                  </a:lnTo>
                  <a:lnTo>
                    <a:pt x="20" y="74"/>
                  </a:lnTo>
                  <a:lnTo>
                    <a:pt x="16" y="64"/>
                  </a:lnTo>
                  <a:lnTo>
                    <a:pt x="20" y="49"/>
                  </a:lnTo>
                  <a:lnTo>
                    <a:pt x="16" y="42"/>
                  </a:lnTo>
                  <a:lnTo>
                    <a:pt x="13" y="33"/>
                  </a:lnTo>
                  <a:lnTo>
                    <a:pt x="8" y="36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13" y="14"/>
                  </a:lnTo>
                  <a:lnTo>
                    <a:pt x="8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6" name="Group 676"/>
          <p:cNvGrpSpPr>
            <a:grpSpLocks/>
          </p:cNvGrpSpPr>
          <p:nvPr/>
        </p:nvGrpSpPr>
        <p:grpSpPr bwMode="auto">
          <a:xfrm>
            <a:off x="3108678" y="2383368"/>
            <a:ext cx="45156" cy="31044"/>
            <a:chOff x="1480" y="2086"/>
            <a:chExt cx="32" cy="22"/>
          </a:xfrm>
        </p:grpSpPr>
        <p:sp>
          <p:nvSpPr>
            <p:cNvPr id="142215" name="Freeform 674"/>
            <p:cNvSpPr>
              <a:spLocks/>
            </p:cNvSpPr>
            <p:nvPr/>
          </p:nvSpPr>
          <p:spPr bwMode="auto">
            <a:xfrm>
              <a:off x="1480" y="2086"/>
              <a:ext cx="32" cy="22"/>
            </a:xfrm>
            <a:custGeom>
              <a:avLst/>
              <a:gdLst>
                <a:gd name="T0" fmla="*/ 32 w 32"/>
                <a:gd name="T1" fmla="*/ 2 h 22"/>
                <a:gd name="T2" fmla="*/ 32 w 32"/>
                <a:gd name="T3" fmla="*/ 12 h 22"/>
                <a:gd name="T4" fmla="*/ 32 w 32"/>
                <a:gd name="T5" fmla="*/ 22 h 22"/>
                <a:gd name="T6" fmla="*/ 8 w 32"/>
                <a:gd name="T7" fmla="*/ 22 h 22"/>
                <a:gd name="T8" fmla="*/ 0 w 32"/>
                <a:gd name="T9" fmla="*/ 19 h 22"/>
                <a:gd name="T10" fmla="*/ 3 w 32"/>
                <a:gd name="T11" fmla="*/ 12 h 22"/>
                <a:gd name="T12" fmla="*/ 27 w 32"/>
                <a:gd name="T13" fmla="*/ 15 h 22"/>
                <a:gd name="T14" fmla="*/ 21 w 32"/>
                <a:gd name="T15" fmla="*/ 11 h 22"/>
                <a:gd name="T16" fmla="*/ 19 w 32"/>
                <a:gd name="T17" fmla="*/ 5 h 22"/>
                <a:gd name="T18" fmla="*/ 14 w 32"/>
                <a:gd name="T19" fmla="*/ 0 h 22"/>
                <a:gd name="T20" fmla="*/ 26 w 32"/>
                <a:gd name="T21" fmla="*/ 0 h 22"/>
                <a:gd name="T22" fmla="*/ 32 w 32"/>
                <a:gd name="T23" fmla="*/ 2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2"/>
                <a:gd name="T38" fmla="*/ 32 w 32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2">
                  <a:moveTo>
                    <a:pt x="32" y="2"/>
                  </a:moveTo>
                  <a:lnTo>
                    <a:pt x="32" y="12"/>
                  </a:lnTo>
                  <a:lnTo>
                    <a:pt x="32" y="22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27" y="15"/>
                  </a:lnTo>
                  <a:lnTo>
                    <a:pt x="21" y="11"/>
                  </a:lnTo>
                  <a:lnTo>
                    <a:pt x="19" y="5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16" name="Freeform 675"/>
            <p:cNvSpPr>
              <a:spLocks/>
            </p:cNvSpPr>
            <p:nvPr/>
          </p:nvSpPr>
          <p:spPr bwMode="auto">
            <a:xfrm>
              <a:off x="1480" y="2086"/>
              <a:ext cx="32" cy="22"/>
            </a:xfrm>
            <a:custGeom>
              <a:avLst/>
              <a:gdLst>
                <a:gd name="T0" fmla="*/ 32 w 32"/>
                <a:gd name="T1" fmla="*/ 2 h 22"/>
                <a:gd name="T2" fmla="*/ 32 w 32"/>
                <a:gd name="T3" fmla="*/ 12 h 22"/>
                <a:gd name="T4" fmla="*/ 32 w 32"/>
                <a:gd name="T5" fmla="*/ 22 h 22"/>
                <a:gd name="T6" fmla="*/ 8 w 32"/>
                <a:gd name="T7" fmla="*/ 22 h 22"/>
                <a:gd name="T8" fmla="*/ 0 w 32"/>
                <a:gd name="T9" fmla="*/ 19 h 22"/>
                <a:gd name="T10" fmla="*/ 3 w 32"/>
                <a:gd name="T11" fmla="*/ 12 h 22"/>
                <a:gd name="T12" fmla="*/ 27 w 32"/>
                <a:gd name="T13" fmla="*/ 15 h 22"/>
                <a:gd name="T14" fmla="*/ 21 w 32"/>
                <a:gd name="T15" fmla="*/ 11 h 22"/>
                <a:gd name="T16" fmla="*/ 19 w 32"/>
                <a:gd name="T17" fmla="*/ 5 h 22"/>
                <a:gd name="T18" fmla="*/ 14 w 32"/>
                <a:gd name="T19" fmla="*/ 0 h 22"/>
                <a:gd name="T20" fmla="*/ 26 w 32"/>
                <a:gd name="T21" fmla="*/ 0 h 22"/>
                <a:gd name="T22" fmla="*/ 32 w 32"/>
                <a:gd name="T23" fmla="*/ 2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2"/>
                <a:gd name="T38" fmla="*/ 32 w 32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2">
                  <a:moveTo>
                    <a:pt x="32" y="2"/>
                  </a:moveTo>
                  <a:lnTo>
                    <a:pt x="32" y="12"/>
                  </a:lnTo>
                  <a:lnTo>
                    <a:pt x="32" y="22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27" y="15"/>
                  </a:lnTo>
                  <a:lnTo>
                    <a:pt x="21" y="11"/>
                  </a:lnTo>
                  <a:lnTo>
                    <a:pt x="19" y="5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7" name="Group 679"/>
          <p:cNvGrpSpPr>
            <a:grpSpLocks/>
          </p:cNvGrpSpPr>
          <p:nvPr/>
        </p:nvGrpSpPr>
        <p:grpSpPr bwMode="auto">
          <a:xfrm>
            <a:off x="2847623" y="2448279"/>
            <a:ext cx="104422" cy="46566"/>
            <a:chOff x="1295" y="2132"/>
            <a:chExt cx="74" cy="33"/>
          </a:xfrm>
        </p:grpSpPr>
        <p:sp>
          <p:nvSpPr>
            <p:cNvPr id="142213" name="Freeform 677"/>
            <p:cNvSpPr>
              <a:spLocks/>
            </p:cNvSpPr>
            <p:nvPr/>
          </p:nvSpPr>
          <p:spPr bwMode="auto">
            <a:xfrm>
              <a:off x="1295" y="2132"/>
              <a:ext cx="74" cy="33"/>
            </a:xfrm>
            <a:custGeom>
              <a:avLst/>
              <a:gdLst>
                <a:gd name="T0" fmla="*/ 11 w 74"/>
                <a:gd name="T1" fmla="*/ 1 h 33"/>
                <a:gd name="T2" fmla="*/ 18 w 74"/>
                <a:gd name="T3" fmla="*/ 1 h 33"/>
                <a:gd name="T4" fmla="*/ 32 w 74"/>
                <a:gd name="T5" fmla="*/ 1 h 33"/>
                <a:gd name="T6" fmla="*/ 48 w 74"/>
                <a:gd name="T7" fmla="*/ 0 h 33"/>
                <a:gd name="T8" fmla="*/ 56 w 74"/>
                <a:gd name="T9" fmla="*/ 1 h 33"/>
                <a:gd name="T10" fmla="*/ 66 w 74"/>
                <a:gd name="T11" fmla="*/ 1 h 33"/>
                <a:gd name="T12" fmla="*/ 68 w 74"/>
                <a:gd name="T13" fmla="*/ 5 h 33"/>
                <a:gd name="T14" fmla="*/ 63 w 74"/>
                <a:gd name="T15" fmla="*/ 8 h 33"/>
                <a:gd name="T16" fmla="*/ 74 w 74"/>
                <a:gd name="T17" fmla="*/ 11 h 33"/>
                <a:gd name="T18" fmla="*/ 59 w 74"/>
                <a:gd name="T19" fmla="*/ 16 h 33"/>
                <a:gd name="T20" fmla="*/ 55 w 74"/>
                <a:gd name="T21" fmla="*/ 12 h 33"/>
                <a:gd name="T22" fmla="*/ 52 w 74"/>
                <a:gd name="T23" fmla="*/ 16 h 33"/>
                <a:gd name="T24" fmla="*/ 45 w 74"/>
                <a:gd name="T25" fmla="*/ 22 h 33"/>
                <a:gd name="T26" fmla="*/ 36 w 74"/>
                <a:gd name="T27" fmla="*/ 25 h 33"/>
                <a:gd name="T28" fmla="*/ 29 w 74"/>
                <a:gd name="T29" fmla="*/ 33 h 33"/>
                <a:gd name="T30" fmla="*/ 25 w 74"/>
                <a:gd name="T31" fmla="*/ 33 h 33"/>
                <a:gd name="T32" fmla="*/ 22 w 74"/>
                <a:gd name="T33" fmla="*/ 31 h 33"/>
                <a:gd name="T34" fmla="*/ 21 w 74"/>
                <a:gd name="T35" fmla="*/ 29 h 33"/>
                <a:gd name="T36" fmla="*/ 18 w 74"/>
                <a:gd name="T37" fmla="*/ 22 h 33"/>
                <a:gd name="T38" fmla="*/ 9 w 74"/>
                <a:gd name="T39" fmla="*/ 18 h 33"/>
                <a:gd name="T40" fmla="*/ 0 w 74"/>
                <a:gd name="T41" fmla="*/ 16 h 33"/>
                <a:gd name="T42" fmla="*/ 2 w 74"/>
                <a:gd name="T43" fmla="*/ 16 h 33"/>
                <a:gd name="T44" fmla="*/ 4 w 74"/>
                <a:gd name="T45" fmla="*/ 12 h 33"/>
                <a:gd name="T46" fmla="*/ 4 w 74"/>
                <a:gd name="T47" fmla="*/ 8 h 33"/>
                <a:gd name="T48" fmla="*/ 11 w 74"/>
                <a:gd name="T49" fmla="*/ 5 h 33"/>
                <a:gd name="T50" fmla="*/ 11 w 74"/>
                <a:gd name="T51" fmla="*/ 1 h 3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4"/>
                <a:gd name="T79" fmla="*/ 0 h 33"/>
                <a:gd name="T80" fmla="*/ 74 w 74"/>
                <a:gd name="T81" fmla="*/ 33 h 3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4" h="33">
                  <a:moveTo>
                    <a:pt x="11" y="1"/>
                  </a:moveTo>
                  <a:lnTo>
                    <a:pt x="18" y="1"/>
                  </a:lnTo>
                  <a:lnTo>
                    <a:pt x="32" y="1"/>
                  </a:lnTo>
                  <a:lnTo>
                    <a:pt x="48" y="0"/>
                  </a:lnTo>
                  <a:lnTo>
                    <a:pt x="56" y="1"/>
                  </a:lnTo>
                  <a:lnTo>
                    <a:pt x="66" y="1"/>
                  </a:lnTo>
                  <a:lnTo>
                    <a:pt x="68" y="5"/>
                  </a:lnTo>
                  <a:lnTo>
                    <a:pt x="63" y="8"/>
                  </a:lnTo>
                  <a:lnTo>
                    <a:pt x="74" y="11"/>
                  </a:lnTo>
                  <a:lnTo>
                    <a:pt x="59" y="16"/>
                  </a:lnTo>
                  <a:lnTo>
                    <a:pt x="55" y="12"/>
                  </a:lnTo>
                  <a:lnTo>
                    <a:pt x="52" y="16"/>
                  </a:lnTo>
                  <a:lnTo>
                    <a:pt x="45" y="22"/>
                  </a:lnTo>
                  <a:lnTo>
                    <a:pt x="36" y="25"/>
                  </a:lnTo>
                  <a:lnTo>
                    <a:pt x="29" y="33"/>
                  </a:lnTo>
                  <a:lnTo>
                    <a:pt x="25" y="33"/>
                  </a:lnTo>
                  <a:lnTo>
                    <a:pt x="22" y="31"/>
                  </a:lnTo>
                  <a:lnTo>
                    <a:pt x="21" y="29"/>
                  </a:lnTo>
                  <a:lnTo>
                    <a:pt x="18" y="22"/>
                  </a:lnTo>
                  <a:lnTo>
                    <a:pt x="9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14" name="Freeform 678"/>
            <p:cNvSpPr>
              <a:spLocks/>
            </p:cNvSpPr>
            <p:nvPr/>
          </p:nvSpPr>
          <p:spPr bwMode="auto">
            <a:xfrm>
              <a:off x="1295" y="2132"/>
              <a:ext cx="74" cy="33"/>
            </a:xfrm>
            <a:custGeom>
              <a:avLst/>
              <a:gdLst>
                <a:gd name="T0" fmla="*/ 11 w 74"/>
                <a:gd name="T1" fmla="*/ 1 h 33"/>
                <a:gd name="T2" fmla="*/ 18 w 74"/>
                <a:gd name="T3" fmla="*/ 1 h 33"/>
                <a:gd name="T4" fmla="*/ 32 w 74"/>
                <a:gd name="T5" fmla="*/ 1 h 33"/>
                <a:gd name="T6" fmla="*/ 48 w 74"/>
                <a:gd name="T7" fmla="*/ 0 h 33"/>
                <a:gd name="T8" fmla="*/ 56 w 74"/>
                <a:gd name="T9" fmla="*/ 1 h 33"/>
                <a:gd name="T10" fmla="*/ 66 w 74"/>
                <a:gd name="T11" fmla="*/ 1 h 33"/>
                <a:gd name="T12" fmla="*/ 68 w 74"/>
                <a:gd name="T13" fmla="*/ 5 h 33"/>
                <a:gd name="T14" fmla="*/ 63 w 74"/>
                <a:gd name="T15" fmla="*/ 8 h 33"/>
                <a:gd name="T16" fmla="*/ 74 w 74"/>
                <a:gd name="T17" fmla="*/ 11 h 33"/>
                <a:gd name="T18" fmla="*/ 59 w 74"/>
                <a:gd name="T19" fmla="*/ 16 h 33"/>
                <a:gd name="T20" fmla="*/ 55 w 74"/>
                <a:gd name="T21" fmla="*/ 12 h 33"/>
                <a:gd name="T22" fmla="*/ 52 w 74"/>
                <a:gd name="T23" fmla="*/ 16 h 33"/>
                <a:gd name="T24" fmla="*/ 45 w 74"/>
                <a:gd name="T25" fmla="*/ 22 h 33"/>
                <a:gd name="T26" fmla="*/ 36 w 74"/>
                <a:gd name="T27" fmla="*/ 25 h 33"/>
                <a:gd name="T28" fmla="*/ 29 w 74"/>
                <a:gd name="T29" fmla="*/ 33 h 33"/>
                <a:gd name="T30" fmla="*/ 25 w 74"/>
                <a:gd name="T31" fmla="*/ 33 h 33"/>
                <a:gd name="T32" fmla="*/ 22 w 74"/>
                <a:gd name="T33" fmla="*/ 31 h 33"/>
                <a:gd name="T34" fmla="*/ 21 w 74"/>
                <a:gd name="T35" fmla="*/ 29 h 33"/>
                <a:gd name="T36" fmla="*/ 18 w 74"/>
                <a:gd name="T37" fmla="*/ 22 h 33"/>
                <a:gd name="T38" fmla="*/ 9 w 74"/>
                <a:gd name="T39" fmla="*/ 18 h 33"/>
                <a:gd name="T40" fmla="*/ 0 w 74"/>
                <a:gd name="T41" fmla="*/ 16 h 33"/>
                <a:gd name="T42" fmla="*/ 2 w 74"/>
                <a:gd name="T43" fmla="*/ 16 h 33"/>
                <a:gd name="T44" fmla="*/ 4 w 74"/>
                <a:gd name="T45" fmla="*/ 12 h 33"/>
                <a:gd name="T46" fmla="*/ 4 w 74"/>
                <a:gd name="T47" fmla="*/ 8 h 33"/>
                <a:gd name="T48" fmla="*/ 11 w 74"/>
                <a:gd name="T49" fmla="*/ 5 h 33"/>
                <a:gd name="T50" fmla="*/ 11 w 74"/>
                <a:gd name="T51" fmla="*/ 1 h 3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4"/>
                <a:gd name="T79" fmla="*/ 0 h 33"/>
                <a:gd name="T80" fmla="*/ 74 w 74"/>
                <a:gd name="T81" fmla="*/ 33 h 3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4" h="33">
                  <a:moveTo>
                    <a:pt x="11" y="1"/>
                  </a:moveTo>
                  <a:lnTo>
                    <a:pt x="18" y="1"/>
                  </a:lnTo>
                  <a:lnTo>
                    <a:pt x="32" y="1"/>
                  </a:lnTo>
                  <a:lnTo>
                    <a:pt x="48" y="0"/>
                  </a:lnTo>
                  <a:lnTo>
                    <a:pt x="56" y="1"/>
                  </a:lnTo>
                  <a:lnTo>
                    <a:pt x="66" y="1"/>
                  </a:lnTo>
                  <a:lnTo>
                    <a:pt x="68" y="5"/>
                  </a:lnTo>
                  <a:lnTo>
                    <a:pt x="63" y="8"/>
                  </a:lnTo>
                  <a:lnTo>
                    <a:pt x="74" y="11"/>
                  </a:lnTo>
                  <a:lnTo>
                    <a:pt x="59" y="16"/>
                  </a:lnTo>
                  <a:lnTo>
                    <a:pt x="55" y="12"/>
                  </a:lnTo>
                  <a:lnTo>
                    <a:pt x="52" y="16"/>
                  </a:lnTo>
                  <a:lnTo>
                    <a:pt x="45" y="22"/>
                  </a:lnTo>
                  <a:lnTo>
                    <a:pt x="36" y="25"/>
                  </a:lnTo>
                  <a:lnTo>
                    <a:pt x="29" y="33"/>
                  </a:lnTo>
                  <a:lnTo>
                    <a:pt x="25" y="33"/>
                  </a:lnTo>
                  <a:lnTo>
                    <a:pt x="22" y="31"/>
                  </a:lnTo>
                  <a:lnTo>
                    <a:pt x="21" y="29"/>
                  </a:lnTo>
                  <a:lnTo>
                    <a:pt x="18" y="22"/>
                  </a:lnTo>
                  <a:lnTo>
                    <a:pt x="9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8" name="Group 682"/>
          <p:cNvGrpSpPr>
            <a:grpSpLocks/>
          </p:cNvGrpSpPr>
          <p:nvPr/>
        </p:nvGrpSpPr>
        <p:grpSpPr bwMode="auto">
          <a:xfrm>
            <a:off x="3045178" y="2405945"/>
            <a:ext cx="31044" cy="9877"/>
            <a:chOff x="1435" y="2102"/>
            <a:chExt cx="22" cy="7"/>
          </a:xfrm>
        </p:grpSpPr>
        <p:sp>
          <p:nvSpPr>
            <p:cNvPr id="142211" name="Freeform 680"/>
            <p:cNvSpPr>
              <a:spLocks/>
            </p:cNvSpPr>
            <p:nvPr/>
          </p:nvSpPr>
          <p:spPr bwMode="auto">
            <a:xfrm>
              <a:off x="1435" y="2102"/>
              <a:ext cx="22" cy="7"/>
            </a:xfrm>
            <a:custGeom>
              <a:avLst/>
              <a:gdLst>
                <a:gd name="T0" fmla="*/ 13 w 22"/>
                <a:gd name="T1" fmla="*/ 7 h 7"/>
                <a:gd name="T2" fmla="*/ 4 w 22"/>
                <a:gd name="T3" fmla="*/ 7 h 7"/>
                <a:gd name="T4" fmla="*/ 0 w 22"/>
                <a:gd name="T5" fmla="*/ 3 h 7"/>
                <a:gd name="T6" fmla="*/ 4 w 22"/>
                <a:gd name="T7" fmla="*/ 0 h 7"/>
                <a:gd name="T8" fmla="*/ 18 w 22"/>
                <a:gd name="T9" fmla="*/ 2 h 7"/>
                <a:gd name="T10" fmla="*/ 22 w 22"/>
                <a:gd name="T11" fmla="*/ 7 h 7"/>
                <a:gd name="T12" fmla="*/ 13 w 22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7"/>
                <a:gd name="T23" fmla="*/ 22 w 2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7">
                  <a:moveTo>
                    <a:pt x="13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18" y="2"/>
                  </a:lnTo>
                  <a:lnTo>
                    <a:pt x="22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12" name="Freeform 681"/>
            <p:cNvSpPr>
              <a:spLocks/>
            </p:cNvSpPr>
            <p:nvPr/>
          </p:nvSpPr>
          <p:spPr bwMode="auto">
            <a:xfrm>
              <a:off x="1435" y="2102"/>
              <a:ext cx="22" cy="7"/>
            </a:xfrm>
            <a:custGeom>
              <a:avLst/>
              <a:gdLst>
                <a:gd name="T0" fmla="*/ 13 w 22"/>
                <a:gd name="T1" fmla="*/ 7 h 7"/>
                <a:gd name="T2" fmla="*/ 4 w 22"/>
                <a:gd name="T3" fmla="*/ 7 h 7"/>
                <a:gd name="T4" fmla="*/ 0 w 22"/>
                <a:gd name="T5" fmla="*/ 3 h 7"/>
                <a:gd name="T6" fmla="*/ 4 w 22"/>
                <a:gd name="T7" fmla="*/ 0 h 7"/>
                <a:gd name="T8" fmla="*/ 18 w 22"/>
                <a:gd name="T9" fmla="*/ 2 h 7"/>
                <a:gd name="T10" fmla="*/ 22 w 22"/>
                <a:gd name="T11" fmla="*/ 7 h 7"/>
                <a:gd name="T12" fmla="*/ 13 w 22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7"/>
                <a:gd name="T23" fmla="*/ 22 w 2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7">
                  <a:moveTo>
                    <a:pt x="13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18" y="2"/>
                  </a:lnTo>
                  <a:lnTo>
                    <a:pt x="22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29" name="Group 685"/>
          <p:cNvGrpSpPr>
            <a:grpSpLocks/>
          </p:cNvGrpSpPr>
          <p:nvPr/>
        </p:nvGrpSpPr>
        <p:grpSpPr bwMode="auto">
          <a:xfrm>
            <a:off x="2288823" y="1086556"/>
            <a:ext cx="1233311" cy="873478"/>
            <a:chOff x="899" y="1167"/>
            <a:chExt cx="874" cy="619"/>
          </a:xfrm>
        </p:grpSpPr>
        <p:sp>
          <p:nvSpPr>
            <p:cNvPr id="142209" name="Freeform 683"/>
            <p:cNvSpPr>
              <a:spLocks/>
            </p:cNvSpPr>
            <p:nvPr/>
          </p:nvSpPr>
          <p:spPr bwMode="auto">
            <a:xfrm>
              <a:off x="899" y="1167"/>
              <a:ext cx="874" cy="619"/>
            </a:xfrm>
            <a:custGeom>
              <a:avLst/>
              <a:gdLst>
                <a:gd name="T0" fmla="*/ 180 w 874"/>
                <a:gd name="T1" fmla="*/ 31 h 619"/>
                <a:gd name="T2" fmla="*/ 256 w 874"/>
                <a:gd name="T3" fmla="*/ 23 h 619"/>
                <a:gd name="T4" fmla="*/ 228 w 874"/>
                <a:gd name="T5" fmla="*/ 35 h 619"/>
                <a:gd name="T6" fmla="*/ 283 w 874"/>
                <a:gd name="T7" fmla="*/ 17 h 619"/>
                <a:gd name="T8" fmla="*/ 294 w 874"/>
                <a:gd name="T9" fmla="*/ 51 h 619"/>
                <a:gd name="T10" fmla="*/ 369 w 874"/>
                <a:gd name="T11" fmla="*/ 76 h 619"/>
                <a:gd name="T12" fmla="*/ 409 w 874"/>
                <a:gd name="T13" fmla="*/ 108 h 619"/>
                <a:gd name="T14" fmla="*/ 422 w 874"/>
                <a:gd name="T15" fmla="*/ 135 h 619"/>
                <a:gd name="T16" fmla="*/ 432 w 874"/>
                <a:gd name="T17" fmla="*/ 108 h 619"/>
                <a:gd name="T18" fmla="*/ 480 w 874"/>
                <a:gd name="T19" fmla="*/ 122 h 619"/>
                <a:gd name="T20" fmla="*/ 535 w 874"/>
                <a:gd name="T21" fmla="*/ 140 h 619"/>
                <a:gd name="T22" fmla="*/ 553 w 874"/>
                <a:gd name="T23" fmla="*/ 135 h 619"/>
                <a:gd name="T24" fmla="*/ 547 w 874"/>
                <a:gd name="T25" fmla="*/ 157 h 619"/>
                <a:gd name="T26" fmla="*/ 572 w 874"/>
                <a:gd name="T27" fmla="*/ 128 h 619"/>
                <a:gd name="T28" fmla="*/ 592 w 874"/>
                <a:gd name="T29" fmla="*/ 112 h 619"/>
                <a:gd name="T30" fmla="*/ 578 w 874"/>
                <a:gd name="T31" fmla="*/ 89 h 619"/>
                <a:gd name="T32" fmla="*/ 602 w 874"/>
                <a:gd name="T33" fmla="*/ 70 h 619"/>
                <a:gd name="T34" fmla="*/ 617 w 874"/>
                <a:gd name="T35" fmla="*/ 104 h 619"/>
                <a:gd name="T36" fmla="*/ 619 w 874"/>
                <a:gd name="T37" fmla="*/ 119 h 619"/>
                <a:gd name="T38" fmla="*/ 626 w 874"/>
                <a:gd name="T39" fmla="*/ 152 h 619"/>
                <a:gd name="T40" fmla="*/ 673 w 874"/>
                <a:gd name="T41" fmla="*/ 124 h 619"/>
                <a:gd name="T42" fmla="*/ 700 w 874"/>
                <a:gd name="T43" fmla="*/ 153 h 619"/>
                <a:gd name="T44" fmla="*/ 651 w 874"/>
                <a:gd name="T45" fmla="*/ 174 h 619"/>
                <a:gd name="T46" fmla="*/ 603 w 874"/>
                <a:gd name="T47" fmla="*/ 202 h 619"/>
                <a:gd name="T48" fmla="*/ 585 w 874"/>
                <a:gd name="T49" fmla="*/ 230 h 619"/>
                <a:gd name="T50" fmla="*/ 532 w 874"/>
                <a:gd name="T51" fmla="*/ 226 h 619"/>
                <a:gd name="T52" fmla="*/ 507 w 874"/>
                <a:gd name="T53" fmla="*/ 275 h 619"/>
                <a:gd name="T54" fmla="*/ 487 w 874"/>
                <a:gd name="T55" fmla="*/ 363 h 619"/>
                <a:gd name="T56" fmla="*/ 560 w 874"/>
                <a:gd name="T57" fmla="*/ 403 h 619"/>
                <a:gd name="T58" fmla="*/ 592 w 874"/>
                <a:gd name="T59" fmla="*/ 476 h 619"/>
                <a:gd name="T60" fmla="*/ 654 w 874"/>
                <a:gd name="T61" fmla="*/ 402 h 619"/>
                <a:gd name="T62" fmla="*/ 678 w 874"/>
                <a:gd name="T63" fmla="*/ 295 h 619"/>
                <a:gd name="T64" fmla="*/ 739 w 874"/>
                <a:gd name="T65" fmla="*/ 309 h 619"/>
                <a:gd name="T66" fmla="*/ 741 w 874"/>
                <a:gd name="T67" fmla="*/ 357 h 619"/>
                <a:gd name="T68" fmla="*/ 810 w 874"/>
                <a:gd name="T69" fmla="*/ 333 h 619"/>
                <a:gd name="T70" fmla="*/ 860 w 874"/>
                <a:gd name="T71" fmla="*/ 442 h 619"/>
                <a:gd name="T72" fmla="*/ 858 w 874"/>
                <a:gd name="T73" fmla="*/ 462 h 619"/>
                <a:gd name="T74" fmla="*/ 816 w 874"/>
                <a:gd name="T75" fmla="*/ 511 h 619"/>
                <a:gd name="T76" fmla="*/ 739 w 874"/>
                <a:gd name="T77" fmla="*/ 522 h 619"/>
                <a:gd name="T78" fmla="*/ 745 w 874"/>
                <a:gd name="T79" fmla="*/ 547 h 619"/>
                <a:gd name="T80" fmla="*/ 748 w 874"/>
                <a:gd name="T81" fmla="*/ 598 h 619"/>
                <a:gd name="T82" fmla="*/ 748 w 874"/>
                <a:gd name="T83" fmla="*/ 581 h 619"/>
                <a:gd name="T84" fmla="*/ 704 w 874"/>
                <a:gd name="T85" fmla="*/ 552 h 619"/>
                <a:gd name="T86" fmla="*/ 596 w 874"/>
                <a:gd name="T87" fmla="*/ 592 h 619"/>
                <a:gd name="T88" fmla="*/ 576 w 874"/>
                <a:gd name="T89" fmla="*/ 609 h 619"/>
                <a:gd name="T90" fmla="*/ 547 w 874"/>
                <a:gd name="T91" fmla="*/ 598 h 619"/>
                <a:gd name="T92" fmla="*/ 572 w 874"/>
                <a:gd name="T93" fmla="*/ 577 h 619"/>
                <a:gd name="T94" fmla="*/ 518 w 874"/>
                <a:gd name="T95" fmla="*/ 528 h 619"/>
                <a:gd name="T96" fmla="*/ 443 w 874"/>
                <a:gd name="T97" fmla="*/ 513 h 619"/>
                <a:gd name="T98" fmla="*/ 420 w 874"/>
                <a:gd name="T99" fmla="*/ 487 h 619"/>
                <a:gd name="T100" fmla="*/ 59 w 874"/>
                <a:gd name="T101" fmla="*/ 418 h 619"/>
                <a:gd name="T102" fmla="*/ 71 w 874"/>
                <a:gd name="T103" fmla="*/ 324 h 619"/>
                <a:gd name="T104" fmla="*/ 38 w 874"/>
                <a:gd name="T105" fmla="*/ 235 h 619"/>
                <a:gd name="T106" fmla="*/ 83 w 874"/>
                <a:gd name="T107" fmla="*/ 66 h 6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4"/>
                <a:gd name="T163" fmla="*/ 0 h 619"/>
                <a:gd name="T164" fmla="*/ 874 w 874"/>
                <a:gd name="T165" fmla="*/ 619 h 61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4" h="619">
                  <a:moveTo>
                    <a:pt x="83" y="66"/>
                  </a:moveTo>
                  <a:lnTo>
                    <a:pt x="141" y="0"/>
                  </a:lnTo>
                  <a:lnTo>
                    <a:pt x="152" y="4"/>
                  </a:lnTo>
                  <a:lnTo>
                    <a:pt x="161" y="25"/>
                  </a:lnTo>
                  <a:lnTo>
                    <a:pt x="180" y="35"/>
                  </a:lnTo>
                  <a:lnTo>
                    <a:pt x="180" y="31"/>
                  </a:lnTo>
                  <a:lnTo>
                    <a:pt x="184" y="34"/>
                  </a:lnTo>
                  <a:lnTo>
                    <a:pt x="187" y="42"/>
                  </a:lnTo>
                  <a:lnTo>
                    <a:pt x="191" y="31"/>
                  </a:lnTo>
                  <a:lnTo>
                    <a:pt x="205" y="25"/>
                  </a:lnTo>
                  <a:lnTo>
                    <a:pt x="257" y="18"/>
                  </a:lnTo>
                  <a:lnTo>
                    <a:pt x="256" y="23"/>
                  </a:lnTo>
                  <a:lnTo>
                    <a:pt x="237" y="27"/>
                  </a:lnTo>
                  <a:lnTo>
                    <a:pt x="212" y="29"/>
                  </a:lnTo>
                  <a:lnTo>
                    <a:pt x="201" y="38"/>
                  </a:lnTo>
                  <a:lnTo>
                    <a:pt x="208" y="39"/>
                  </a:lnTo>
                  <a:lnTo>
                    <a:pt x="232" y="31"/>
                  </a:lnTo>
                  <a:lnTo>
                    <a:pt x="228" y="35"/>
                  </a:lnTo>
                  <a:lnTo>
                    <a:pt x="257" y="27"/>
                  </a:lnTo>
                  <a:lnTo>
                    <a:pt x="256" y="29"/>
                  </a:lnTo>
                  <a:lnTo>
                    <a:pt x="257" y="34"/>
                  </a:lnTo>
                  <a:lnTo>
                    <a:pt x="279" y="23"/>
                  </a:lnTo>
                  <a:lnTo>
                    <a:pt x="279" y="18"/>
                  </a:lnTo>
                  <a:lnTo>
                    <a:pt x="283" y="17"/>
                  </a:lnTo>
                  <a:lnTo>
                    <a:pt x="279" y="42"/>
                  </a:lnTo>
                  <a:lnTo>
                    <a:pt x="283" y="48"/>
                  </a:lnTo>
                  <a:lnTo>
                    <a:pt x="297" y="34"/>
                  </a:lnTo>
                  <a:lnTo>
                    <a:pt x="306" y="31"/>
                  </a:lnTo>
                  <a:lnTo>
                    <a:pt x="303" y="42"/>
                  </a:lnTo>
                  <a:lnTo>
                    <a:pt x="294" y="51"/>
                  </a:lnTo>
                  <a:lnTo>
                    <a:pt x="309" y="51"/>
                  </a:lnTo>
                  <a:lnTo>
                    <a:pt x="316" y="44"/>
                  </a:lnTo>
                  <a:lnTo>
                    <a:pt x="327" y="46"/>
                  </a:lnTo>
                  <a:lnTo>
                    <a:pt x="333" y="56"/>
                  </a:lnTo>
                  <a:lnTo>
                    <a:pt x="354" y="74"/>
                  </a:lnTo>
                  <a:lnTo>
                    <a:pt x="369" y="76"/>
                  </a:lnTo>
                  <a:lnTo>
                    <a:pt x="377" y="89"/>
                  </a:lnTo>
                  <a:lnTo>
                    <a:pt x="375" y="96"/>
                  </a:lnTo>
                  <a:lnTo>
                    <a:pt x="365" y="94"/>
                  </a:lnTo>
                  <a:lnTo>
                    <a:pt x="356" y="97"/>
                  </a:lnTo>
                  <a:lnTo>
                    <a:pt x="384" y="108"/>
                  </a:lnTo>
                  <a:lnTo>
                    <a:pt x="409" y="108"/>
                  </a:lnTo>
                  <a:lnTo>
                    <a:pt x="420" y="122"/>
                  </a:lnTo>
                  <a:lnTo>
                    <a:pt x="420" y="132"/>
                  </a:lnTo>
                  <a:lnTo>
                    <a:pt x="414" y="130"/>
                  </a:lnTo>
                  <a:lnTo>
                    <a:pt x="418" y="146"/>
                  </a:lnTo>
                  <a:lnTo>
                    <a:pt x="418" y="139"/>
                  </a:lnTo>
                  <a:lnTo>
                    <a:pt x="422" y="135"/>
                  </a:lnTo>
                  <a:lnTo>
                    <a:pt x="425" y="136"/>
                  </a:lnTo>
                  <a:lnTo>
                    <a:pt x="429" y="119"/>
                  </a:lnTo>
                  <a:lnTo>
                    <a:pt x="435" y="112"/>
                  </a:lnTo>
                  <a:lnTo>
                    <a:pt x="452" y="112"/>
                  </a:lnTo>
                  <a:lnTo>
                    <a:pt x="462" y="107"/>
                  </a:lnTo>
                  <a:lnTo>
                    <a:pt x="432" y="108"/>
                  </a:lnTo>
                  <a:lnTo>
                    <a:pt x="429" y="107"/>
                  </a:lnTo>
                  <a:lnTo>
                    <a:pt x="439" y="102"/>
                  </a:lnTo>
                  <a:lnTo>
                    <a:pt x="464" y="100"/>
                  </a:lnTo>
                  <a:lnTo>
                    <a:pt x="468" y="117"/>
                  </a:lnTo>
                  <a:lnTo>
                    <a:pt x="473" y="122"/>
                  </a:lnTo>
                  <a:lnTo>
                    <a:pt x="480" y="122"/>
                  </a:lnTo>
                  <a:lnTo>
                    <a:pt x="484" y="135"/>
                  </a:lnTo>
                  <a:lnTo>
                    <a:pt x="488" y="132"/>
                  </a:lnTo>
                  <a:lnTo>
                    <a:pt x="518" y="139"/>
                  </a:lnTo>
                  <a:lnTo>
                    <a:pt x="524" y="132"/>
                  </a:lnTo>
                  <a:lnTo>
                    <a:pt x="528" y="139"/>
                  </a:lnTo>
                  <a:lnTo>
                    <a:pt x="535" y="140"/>
                  </a:lnTo>
                  <a:lnTo>
                    <a:pt x="528" y="132"/>
                  </a:lnTo>
                  <a:lnTo>
                    <a:pt x="529" y="126"/>
                  </a:lnTo>
                  <a:lnTo>
                    <a:pt x="539" y="126"/>
                  </a:lnTo>
                  <a:lnTo>
                    <a:pt x="547" y="132"/>
                  </a:lnTo>
                  <a:lnTo>
                    <a:pt x="542" y="136"/>
                  </a:lnTo>
                  <a:lnTo>
                    <a:pt x="553" y="135"/>
                  </a:lnTo>
                  <a:lnTo>
                    <a:pt x="539" y="149"/>
                  </a:lnTo>
                  <a:lnTo>
                    <a:pt x="544" y="153"/>
                  </a:lnTo>
                  <a:lnTo>
                    <a:pt x="537" y="153"/>
                  </a:lnTo>
                  <a:lnTo>
                    <a:pt x="537" y="163"/>
                  </a:lnTo>
                  <a:lnTo>
                    <a:pt x="539" y="157"/>
                  </a:lnTo>
                  <a:lnTo>
                    <a:pt x="547" y="157"/>
                  </a:lnTo>
                  <a:lnTo>
                    <a:pt x="551" y="142"/>
                  </a:lnTo>
                  <a:lnTo>
                    <a:pt x="555" y="136"/>
                  </a:lnTo>
                  <a:lnTo>
                    <a:pt x="562" y="139"/>
                  </a:lnTo>
                  <a:lnTo>
                    <a:pt x="580" y="132"/>
                  </a:lnTo>
                  <a:lnTo>
                    <a:pt x="583" y="124"/>
                  </a:lnTo>
                  <a:lnTo>
                    <a:pt x="572" y="128"/>
                  </a:lnTo>
                  <a:lnTo>
                    <a:pt x="576" y="122"/>
                  </a:lnTo>
                  <a:lnTo>
                    <a:pt x="583" y="117"/>
                  </a:lnTo>
                  <a:lnTo>
                    <a:pt x="588" y="115"/>
                  </a:lnTo>
                  <a:lnTo>
                    <a:pt x="585" y="119"/>
                  </a:lnTo>
                  <a:lnTo>
                    <a:pt x="589" y="117"/>
                  </a:lnTo>
                  <a:lnTo>
                    <a:pt x="592" y="112"/>
                  </a:lnTo>
                  <a:lnTo>
                    <a:pt x="585" y="115"/>
                  </a:lnTo>
                  <a:lnTo>
                    <a:pt x="583" y="108"/>
                  </a:lnTo>
                  <a:lnTo>
                    <a:pt x="578" y="108"/>
                  </a:lnTo>
                  <a:lnTo>
                    <a:pt x="569" y="102"/>
                  </a:lnTo>
                  <a:lnTo>
                    <a:pt x="569" y="97"/>
                  </a:lnTo>
                  <a:lnTo>
                    <a:pt x="578" y="89"/>
                  </a:lnTo>
                  <a:lnTo>
                    <a:pt x="583" y="89"/>
                  </a:lnTo>
                  <a:lnTo>
                    <a:pt x="580" y="80"/>
                  </a:lnTo>
                  <a:lnTo>
                    <a:pt x="588" y="76"/>
                  </a:lnTo>
                  <a:lnTo>
                    <a:pt x="595" y="72"/>
                  </a:lnTo>
                  <a:lnTo>
                    <a:pt x="596" y="76"/>
                  </a:lnTo>
                  <a:lnTo>
                    <a:pt x="602" y="70"/>
                  </a:lnTo>
                  <a:lnTo>
                    <a:pt x="596" y="68"/>
                  </a:lnTo>
                  <a:lnTo>
                    <a:pt x="608" y="66"/>
                  </a:lnTo>
                  <a:lnTo>
                    <a:pt x="619" y="70"/>
                  </a:lnTo>
                  <a:lnTo>
                    <a:pt x="619" y="80"/>
                  </a:lnTo>
                  <a:lnTo>
                    <a:pt x="615" y="94"/>
                  </a:lnTo>
                  <a:lnTo>
                    <a:pt x="617" y="104"/>
                  </a:lnTo>
                  <a:lnTo>
                    <a:pt x="610" y="102"/>
                  </a:lnTo>
                  <a:lnTo>
                    <a:pt x="613" y="107"/>
                  </a:lnTo>
                  <a:lnTo>
                    <a:pt x="603" y="111"/>
                  </a:lnTo>
                  <a:lnTo>
                    <a:pt x="608" y="117"/>
                  </a:lnTo>
                  <a:lnTo>
                    <a:pt x="613" y="115"/>
                  </a:lnTo>
                  <a:lnTo>
                    <a:pt x="619" y="119"/>
                  </a:lnTo>
                  <a:lnTo>
                    <a:pt x="613" y="122"/>
                  </a:lnTo>
                  <a:lnTo>
                    <a:pt x="608" y="142"/>
                  </a:lnTo>
                  <a:lnTo>
                    <a:pt x="632" y="126"/>
                  </a:lnTo>
                  <a:lnTo>
                    <a:pt x="637" y="139"/>
                  </a:lnTo>
                  <a:lnTo>
                    <a:pt x="633" y="146"/>
                  </a:lnTo>
                  <a:lnTo>
                    <a:pt x="626" y="152"/>
                  </a:lnTo>
                  <a:lnTo>
                    <a:pt x="626" y="168"/>
                  </a:lnTo>
                  <a:lnTo>
                    <a:pt x="648" y="156"/>
                  </a:lnTo>
                  <a:lnTo>
                    <a:pt x="661" y="140"/>
                  </a:lnTo>
                  <a:lnTo>
                    <a:pt x="669" y="139"/>
                  </a:lnTo>
                  <a:lnTo>
                    <a:pt x="667" y="135"/>
                  </a:lnTo>
                  <a:lnTo>
                    <a:pt x="673" y="124"/>
                  </a:lnTo>
                  <a:lnTo>
                    <a:pt x="700" y="132"/>
                  </a:lnTo>
                  <a:lnTo>
                    <a:pt x="696" y="135"/>
                  </a:lnTo>
                  <a:lnTo>
                    <a:pt x="704" y="142"/>
                  </a:lnTo>
                  <a:lnTo>
                    <a:pt x="697" y="145"/>
                  </a:lnTo>
                  <a:lnTo>
                    <a:pt x="702" y="146"/>
                  </a:lnTo>
                  <a:lnTo>
                    <a:pt x="700" y="153"/>
                  </a:lnTo>
                  <a:lnTo>
                    <a:pt x="685" y="153"/>
                  </a:lnTo>
                  <a:lnTo>
                    <a:pt x="688" y="173"/>
                  </a:lnTo>
                  <a:lnTo>
                    <a:pt x="684" y="181"/>
                  </a:lnTo>
                  <a:lnTo>
                    <a:pt x="656" y="190"/>
                  </a:lnTo>
                  <a:lnTo>
                    <a:pt x="656" y="180"/>
                  </a:lnTo>
                  <a:lnTo>
                    <a:pt x="651" y="174"/>
                  </a:lnTo>
                  <a:lnTo>
                    <a:pt x="647" y="177"/>
                  </a:lnTo>
                  <a:lnTo>
                    <a:pt x="651" y="191"/>
                  </a:lnTo>
                  <a:lnTo>
                    <a:pt x="624" y="181"/>
                  </a:lnTo>
                  <a:lnTo>
                    <a:pt x="632" y="190"/>
                  </a:lnTo>
                  <a:lnTo>
                    <a:pt x="610" y="204"/>
                  </a:lnTo>
                  <a:lnTo>
                    <a:pt x="603" y="202"/>
                  </a:lnTo>
                  <a:lnTo>
                    <a:pt x="589" y="188"/>
                  </a:lnTo>
                  <a:lnTo>
                    <a:pt x="585" y="188"/>
                  </a:lnTo>
                  <a:lnTo>
                    <a:pt x="592" y="201"/>
                  </a:lnTo>
                  <a:lnTo>
                    <a:pt x="610" y="207"/>
                  </a:lnTo>
                  <a:lnTo>
                    <a:pt x="595" y="226"/>
                  </a:lnTo>
                  <a:lnTo>
                    <a:pt x="585" y="230"/>
                  </a:lnTo>
                  <a:lnTo>
                    <a:pt x="576" y="229"/>
                  </a:lnTo>
                  <a:lnTo>
                    <a:pt x="573" y="223"/>
                  </a:lnTo>
                  <a:lnTo>
                    <a:pt x="565" y="237"/>
                  </a:lnTo>
                  <a:lnTo>
                    <a:pt x="555" y="237"/>
                  </a:lnTo>
                  <a:lnTo>
                    <a:pt x="532" y="222"/>
                  </a:lnTo>
                  <a:lnTo>
                    <a:pt x="532" y="226"/>
                  </a:lnTo>
                  <a:lnTo>
                    <a:pt x="544" y="230"/>
                  </a:lnTo>
                  <a:lnTo>
                    <a:pt x="558" y="243"/>
                  </a:lnTo>
                  <a:lnTo>
                    <a:pt x="553" y="250"/>
                  </a:lnTo>
                  <a:lnTo>
                    <a:pt x="535" y="250"/>
                  </a:lnTo>
                  <a:lnTo>
                    <a:pt x="537" y="254"/>
                  </a:lnTo>
                  <a:lnTo>
                    <a:pt x="507" y="275"/>
                  </a:lnTo>
                  <a:lnTo>
                    <a:pt x="488" y="292"/>
                  </a:lnTo>
                  <a:lnTo>
                    <a:pt x="477" y="323"/>
                  </a:lnTo>
                  <a:lnTo>
                    <a:pt x="483" y="326"/>
                  </a:lnTo>
                  <a:lnTo>
                    <a:pt x="494" y="329"/>
                  </a:lnTo>
                  <a:lnTo>
                    <a:pt x="491" y="357"/>
                  </a:lnTo>
                  <a:lnTo>
                    <a:pt x="487" y="363"/>
                  </a:lnTo>
                  <a:lnTo>
                    <a:pt x="510" y="361"/>
                  </a:lnTo>
                  <a:lnTo>
                    <a:pt x="529" y="372"/>
                  </a:lnTo>
                  <a:lnTo>
                    <a:pt x="535" y="382"/>
                  </a:lnTo>
                  <a:lnTo>
                    <a:pt x="535" y="389"/>
                  </a:lnTo>
                  <a:lnTo>
                    <a:pt x="551" y="395"/>
                  </a:lnTo>
                  <a:lnTo>
                    <a:pt x="560" y="403"/>
                  </a:lnTo>
                  <a:lnTo>
                    <a:pt x="589" y="410"/>
                  </a:lnTo>
                  <a:lnTo>
                    <a:pt x="578" y="446"/>
                  </a:lnTo>
                  <a:lnTo>
                    <a:pt x="580" y="458"/>
                  </a:lnTo>
                  <a:lnTo>
                    <a:pt x="576" y="462"/>
                  </a:lnTo>
                  <a:lnTo>
                    <a:pt x="589" y="468"/>
                  </a:lnTo>
                  <a:lnTo>
                    <a:pt x="592" y="476"/>
                  </a:lnTo>
                  <a:lnTo>
                    <a:pt x="596" y="480"/>
                  </a:lnTo>
                  <a:lnTo>
                    <a:pt x="603" y="475"/>
                  </a:lnTo>
                  <a:lnTo>
                    <a:pt x="606" y="479"/>
                  </a:lnTo>
                  <a:lnTo>
                    <a:pt x="615" y="459"/>
                  </a:lnTo>
                  <a:lnTo>
                    <a:pt x="613" y="421"/>
                  </a:lnTo>
                  <a:lnTo>
                    <a:pt x="654" y="402"/>
                  </a:lnTo>
                  <a:lnTo>
                    <a:pt x="661" y="385"/>
                  </a:lnTo>
                  <a:lnTo>
                    <a:pt x="658" y="365"/>
                  </a:lnTo>
                  <a:lnTo>
                    <a:pt x="647" y="350"/>
                  </a:lnTo>
                  <a:lnTo>
                    <a:pt x="669" y="326"/>
                  </a:lnTo>
                  <a:lnTo>
                    <a:pt x="667" y="307"/>
                  </a:lnTo>
                  <a:lnTo>
                    <a:pt x="678" y="295"/>
                  </a:lnTo>
                  <a:lnTo>
                    <a:pt x="677" y="281"/>
                  </a:lnTo>
                  <a:lnTo>
                    <a:pt x="688" y="275"/>
                  </a:lnTo>
                  <a:lnTo>
                    <a:pt x="714" y="288"/>
                  </a:lnTo>
                  <a:lnTo>
                    <a:pt x="726" y="284"/>
                  </a:lnTo>
                  <a:lnTo>
                    <a:pt x="741" y="303"/>
                  </a:lnTo>
                  <a:lnTo>
                    <a:pt x="739" y="309"/>
                  </a:lnTo>
                  <a:lnTo>
                    <a:pt x="762" y="316"/>
                  </a:lnTo>
                  <a:lnTo>
                    <a:pt x="752" y="344"/>
                  </a:lnTo>
                  <a:lnTo>
                    <a:pt x="745" y="350"/>
                  </a:lnTo>
                  <a:lnTo>
                    <a:pt x="752" y="350"/>
                  </a:lnTo>
                  <a:lnTo>
                    <a:pt x="752" y="355"/>
                  </a:lnTo>
                  <a:lnTo>
                    <a:pt x="741" y="357"/>
                  </a:lnTo>
                  <a:lnTo>
                    <a:pt x="743" y="361"/>
                  </a:lnTo>
                  <a:lnTo>
                    <a:pt x="759" y="357"/>
                  </a:lnTo>
                  <a:lnTo>
                    <a:pt x="763" y="372"/>
                  </a:lnTo>
                  <a:lnTo>
                    <a:pt x="784" y="361"/>
                  </a:lnTo>
                  <a:lnTo>
                    <a:pt x="807" y="331"/>
                  </a:lnTo>
                  <a:lnTo>
                    <a:pt x="810" y="333"/>
                  </a:lnTo>
                  <a:lnTo>
                    <a:pt x="826" y="397"/>
                  </a:lnTo>
                  <a:lnTo>
                    <a:pt x="819" y="407"/>
                  </a:lnTo>
                  <a:lnTo>
                    <a:pt x="830" y="421"/>
                  </a:lnTo>
                  <a:lnTo>
                    <a:pt x="830" y="430"/>
                  </a:lnTo>
                  <a:lnTo>
                    <a:pt x="844" y="430"/>
                  </a:lnTo>
                  <a:lnTo>
                    <a:pt x="860" y="442"/>
                  </a:lnTo>
                  <a:lnTo>
                    <a:pt x="834" y="451"/>
                  </a:lnTo>
                  <a:lnTo>
                    <a:pt x="823" y="458"/>
                  </a:lnTo>
                  <a:lnTo>
                    <a:pt x="823" y="463"/>
                  </a:lnTo>
                  <a:lnTo>
                    <a:pt x="853" y="451"/>
                  </a:lnTo>
                  <a:lnTo>
                    <a:pt x="860" y="455"/>
                  </a:lnTo>
                  <a:lnTo>
                    <a:pt x="858" y="462"/>
                  </a:lnTo>
                  <a:lnTo>
                    <a:pt x="867" y="458"/>
                  </a:lnTo>
                  <a:lnTo>
                    <a:pt x="874" y="463"/>
                  </a:lnTo>
                  <a:lnTo>
                    <a:pt x="871" y="476"/>
                  </a:lnTo>
                  <a:lnTo>
                    <a:pt x="864" y="487"/>
                  </a:lnTo>
                  <a:lnTo>
                    <a:pt x="840" y="496"/>
                  </a:lnTo>
                  <a:lnTo>
                    <a:pt x="816" y="511"/>
                  </a:lnTo>
                  <a:lnTo>
                    <a:pt x="756" y="507"/>
                  </a:lnTo>
                  <a:lnTo>
                    <a:pt x="741" y="508"/>
                  </a:lnTo>
                  <a:lnTo>
                    <a:pt x="702" y="535"/>
                  </a:lnTo>
                  <a:lnTo>
                    <a:pt x="681" y="553"/>
                  </a:lnTo>
                  <a:lnTo>
                    <a:pt x="708" y="535"/>
                  </a:lnTo>
                  <a:lnTo>
                    <a:pt x="739" y="522"/>
                  </a:lnTo>
                  <a:lnTo>
                    <a:pt x="752" y="524"/>
                  </a:lnTo>
                  <a:lnTo>
                    <a:pt x="763" y="530"/>
                  </a:lnTo>
                  <a:lnTo>
                    <a:pt x="759" y="536"/>
                  </a:lnTo>
                  <a:lnTo>
                    <a:pt x="748" y="542"/>
                  </a:lnTo>
                  <a:lnTo>
                    <a:pt x="736" y="541"/>
                  </a:lnTo>
                  <a:lnTo>
                    <a:pt x="745" y="547"/>
                  </a:lnTo>
                  <a:lnTo>
                    <a:pt x="752" y="547"/>
                  </a:lnTo>
                  <a:lnTo>
                    <a:pt x="745" y="556"/>
                  </a:lnTo>
                  <a:lnTo>
                    <a:pt x="756" y="570"/>
                  </a:lnTo>
                  <a:lnTo>
                    <a:pt x="789" y="586"/>
                  </a:lnTo>
                  <a:lnTo>
                    <a:pt x="751" y="594"/>
                  </a:lnTo>
                  <a:lnTo>
                    <a:pt x="748" y="598"/>
                  </a:lnTo>
                  <a:lnTo>
                    <a:pt x="732" y="609"/>
                  </a:lnTo>
                  <a:lnTo>
                    <a:pt x="726" y="605"/>
                  </a:lnTo>
                  <a:lnTo>
                    <a:pt x="729" y="597"/>
                  </a:lnTo>
                  <a:lnTo>
                    <a:pt x="739" y="588"/>
                  </a:lnTo>
                  <a:lnTo>
                    <a:pt x="759" y="581"/>
                  </a:lnTo>
                  <a:lnTo>
                    <a:pt x="748" y="581"/>
                  </a:lnTo>
                  <a:lnTo>
                    <a:pt x="752" y="574"/>
                  </a:lnTo>
                  <a:lnTo>
                    <a:pt x="718" y="584"/>
                  </a:lnTo>
                  <a:lnTo>
                    <a:pt x="711" y="573"/>
                  </a:lnTo>
                  <a:lnTo>
                    <a:pt x="718" y="553"/>
                  </a:lnTo>
                  <a:lnTo>
                    <a:pt x="714" y="549"/>
                  </a:lnTo>
                  <a:lnTo>
                    <a:pt x="704" y="552"/>
                  </a:lnTo>
                  <a:lnTo>
                    <a:pt x="702" y="547"/>
                  </a:lnTo>
                  <a:lnTo>
                    <a:pt x="674" y="580"/>
                  </a:lnTo>
                  <a:lnTo>
                    <a:pt x="667" y="581"/>
                  </a:lnTo>
                  <a:lnTo>
                    <a:pt x="629" y="581"/>
                  </a:lnTo>
                  <a:lnTo>
                    <a:pt x="610" y="590"/>
                  </a:lnTo>
                  <a:lnTo>
                    <a:pt x="596" y="592"/>
                  </a:lnTo>
                  <a:lnTo>
                    <a:pt x="602" y="597"/>
                  </a:lnTo>
                  <a:lnTo>
                    <a:pt x="592" y="594"/>
                  </a:lnTo>
                  <a:lnTo>
                    <a:pt x="576" y="597"/>
                  </a:lnTo>
                  <a:lnTo>
                    <a:pt x="569" y="602"/>
                  </a:lnTo>
                  <a:lnTo>
                    <a:pt x="573" y="605"/>
                  </a:lnTo>
                  <a:lnTo>
                    <a:pt x="576" y="609"/>
                  </a:lnTo>
                  <a:lnTo>
                    <a:pt x="558" y="614"/>
                  </a:lnTo>
                  <a:lnTo>
                    <a:pt x="547" y="615"/>
                  </a:lnTo>
                  <a:lnTo>
                    <a:pt x="524" y="619"/>
                  </a:lnTo>
                  <a:lnTo>
                    <a:pt x="528" y="614"/>
                  </a:lnTo>
                  <a:lnTo>
                    <a:pt x="535" y="605"/>
                  </a:lnTo>
                  <a:lnTo>
                    <a:pt x="547" y="598"/>
                  </a:lnTo>
                  <a:lnTo>
                    <a:pt x="555" y="581"/>
                  </a:lnTo>
                  <a:lnTo>
                    <a:pt x="553" y="573"/>
                  </a:lnTo>
                  <a:lnTo>
                    <a:pt x="555" y="573"/>
                  </a:lnTo>
                  <a:lnTo>
                    <a:pt x="558" y="581"/>
                  </a:lnTo>
                  <a:lnTo>
                    <a:pt x="569" y="584"/>
                  </a:lnTo>
                  <a:lnTo>
                    <a:pt x="572" y="577"/>
                  </a:lnTo>
                  <a:lnTo>
                    <a:pt x="566" y="564"/>
                  </a:lnTo>
                  <a:lnTo>
                    <a:pt x="553" y="560"/>
                  </a:lnTo>
                  <a:lnTo>
                    <a:pt x="529" y="552"/>
                  </a:lnTo>
                  <a:lnTo>
                    <a:pt x="524" y="545"/>
                  </a:lnTo>
                  <a:lnTo>
                    <a:pt x="525" y="525"/>
                  </a:lnTo>
                  <a:lnTo>
                    <a:pt x="518" y="528"/>
                  </a:lnTo>
                  <a:lnTo>
                    <a:pt x="510" y="513"/>
                  </a:lnTo>
                  <a:lnTo>
                    <a:pt x="491" y="508"/>
                  </a:lnTo>
                  <a:lnTo>
                    <a:pt x="477" y="522"/>
                  </a:lnTo>
                  <a:lnTo>
                    <a:pt x="464" y="518"/>
                  </a:lnTo>
                  <a:lnTo>
                    <a:pt x="447" y="518"/>
                  </a:lnTo>
                  <a:lnTo>
                    <a:pt x="443" y="513"/>
                  </a:lnTo>
                  <a:lnTo>
                    <a:pt x="435" y="503"/>
                  </a:lnTo>
                  <a:lnTo>
                    <a:pt x="435" y="508"/>
                  </a:lnTo>
                  <a:lnTo>
                    <a:pt x="418" y="503"/>
                  </a:lnTo>
                  <a:lnTo>
                    <a:pt x="428" y="503"/>
                  </a:lnTo>
                  <a:lnTo>
                    <a:pt x="428" y="491"/>
                  </a:lnTo>
                  <a:lnTo>
                    <a:pt x="420" y="487"/>
                  </a:lnTo>
                  <a:lnTo>
                    <a:pt x="410" y="498"/>
                  </a:lnTo>
                  <a:lnTo>
                    <a:pt x="97" y="468"/>
                  </a:lnTo>
                  <a:lnTo>
                    <a:pt x="89" y="458"/>
                  </a:lnTo>
                  <a:lnTo>
                    <a:pt x="83" y="440"/>
                  </a:lnTo>
                  <a:lnTo>
                    <a:pt x="60" y="425"/>
                  </a:lnTo>
                  <a:lnTo>
                    <a:pt x="59" y="418"/>
                  </a:lnTo>
                  <a:lnTo>
                    <a:pt x="63" y="376"/>
                  </a:lnTo>
                  <a:lnTo>
                    <a:pt x="71" y="368"/>
                  </a:lnTo>
                  <a:lnTo>
                    <a:pt x="56" y="376"/>
                  </a:lnTo>
                  <a:lnTo>
                    <a:pt x="52" y="355"/>
                  </a:lnTo>
                  <a:lnTo>
                    <a:pt x="63" y="341"/>
                  </a:lnTo>
                  <a:lnTo>
                    <a:pt x="71" y="324"/>
                  </a:lnTo>
                  <a:lnTo>
                    <a:pt x="63" y="314"/>
                  </a:lnTo>
                  <a:lnTo>
                    <a:pt x="56" y="301"/>
                  </a:lnTo>
                  <a:lnTo>
                    <a:pt x="52" y="251"/>
                  </a:lnTo>
                  <a:lnTo>
                    <a:pt x="52" y="237"/>
                  </a:lnTo>
                  <a:lnTo>
                    <a:pt x="47" y="233"/>
                  </a:lnTo>
                  <a:lnTo>
                    <a:pt x="38" y="235"/>
                  </a:lnTo>
                  <a:lnTo>
                    <a:pt x="22" y="246"/>
                  </a:lnTo>
                  <a:lnTo>
                    <a:pt x="15" y="215"/>
                  </a:lnTo>
                  <a:lnTo>
                    <a:pt x="16" y="211"/>
                  </a:lnTo>
                  <a:lnTo>
                    <a:pt x="0" y="209"/>
                  </a:lnTo>
                  <a:lnTo>
                    <a:pt x="38" y="139"/>
                  </a:lnTo>
                  <a:lnTo>
                    <a:pt x="83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10" name="Freeform 684"/>
            <p:cNvSpPr>
              <a:spLocks/>
            </p:cNvSpPr>
            <p:nvPr/>
          </p:nvSpPr>
          <p:spPr bwMode="auto">
            <a:xfrm>
              <a:off x="899" y="1167"/>
              <a:ext cx="874" cy="619"/>
            </a:xfrm>
            <a:custGeom>
              <a:avLst/>
              <a:gdLst>
                <a:gd name="T0" fmla="*/ 180 w 874"/>
                <a:gd name="T1" fmla="*/ 31 h 619"/>
                <a:gd name="T2" fmla="*/ 256 w 874"/>
                <a:gd name="T3" fmla="*/ 23 h 619"/>
                <a:gd name="T4" fmla="*/ 228 w 874"/>
                <a:gd name="T5" fmla="*/ 35 h 619"/>
                <a:gd name="T6" fmla="*/ 283 w 874"/>
                <a:gd name="T7" fmla="*/ 17 h 619"/>
                <a:gd name="T8" fmla="*/ 294 w 874"/>
                <a:gd name="T9" fmla="*/ 51 h 619"/>
                <a:gd name="T10" fmla="*/ 369 w 874"/>
                <a:gd name="T11" fmla="*/ 76 h 619"/>
                <a:gd name="T12" fmla="*/ 409 w 874"/>
                <a:gd name="T13" fmla="*/ 108 h 619"/>
                <a:gd name="T14" fmla="*/ 422 w 874"/>
                <a:gd name="T15" fmla="*/ 135 h 619"/>
                <a:gd name="T16" fmla="*/ 432 w 874"/>
                <a:gd name="T17" fmla="*/ 108 h 619"/>
                <a:gd name="T18" fmla="*/ 480 w 874"/>
                <a:gd name="T19" fmla="*/ 122 h 619"/>
                <a:gd name="T20" fmla="*/ 535 w 874"/>
                <a:gd name="T21" fmla="*/ 140 h 619"/>
                <a:gd name="T22" fmla="*/ 553 w 874"/>
                <a:gd name="T23" fmla="*/ 135 h 619"/>
                <a:gd name="T24" fmla="*/ 547 w 874"/>
                <a:gd name="T25" fmla="*/ 157 h 619"/>
                <a:gd name="T26" fmla="*/ 572 w 874"/>
                <a:gd name="T27" fmla="*/ 128 h 619"/>
                <a:gd name="T28" fmla="*/ 592 w 874"/>
                <a:gd name="T29" fmla="*/ 112 h 619"/>
                <a:gd name="T30" fmla="*/ 578 w 874"/>
                <a:gd name="T31" fmla="*/ 89 h 619"/>
                <a:gd name="T32" fmla="*/ 602 w 874"/>
                <a:gd name="T33" fmla="*/ 70 h 619"/>
                <a:gd name="T34" fmla="*/ 617 w 874"/>
                <a:gd name="T35" fmla="*/ 104 h 619"/>
                <a:gd name="T36" fmla="*/ 619 w 874"/>
                <a:gd name="T37" fmla="*/ 119 h 619"/>
                <a:gd name="T38" fmla="*/ 626 w 874"/>
                <a:gd name="T39" fmla="*/ 152 h 619"/>
                <a:gd name="T40" fmla="*/ 673 w 874"/>
                <a:gd name="T41" fmla="*/ 124 h 619"/>
                <a:gd name="T42" fmla="*/ 700 w 874"/>
                <a:gd name="T43" fmla="*/ 153 h 619"/>
                <a:gd name="T44" fmla="*/ 651 w 874"/>
                <a:gd name="T45" fmla="*/ 174 h 619"/>
                <a:gd name="T46" fmla="*/ 603 w 874"/>
                <a:gd name="T47" fmla="*/ 202 h 619"/>
                <a:gd name="T48" fmla="*/ 585 w 874"/>
                <a:gd name="T49" fmla="*/ 230 h 619"/>
                <a:gd name="T50" fmla="*/ 532 w 874"/>
                <a:gd name="T51" fmla="*/ 226 h 619"/>
                <a:gd name="T52" fmla="*/ 507 w 874"/>
                <a:gd name="T53" fmla="*/ 275 h 619"/>
                <a:gd name="T54" fmla="*/ 487 w 874"/>
                <a:gd name="T55" fmla="*/ 363 h 619"/>
                <a:gd name="T56" fmla="*/ 560 w 874"/>
                <a:gd name="T57" fmla="*/ 403 h 619"/>
                <a:gd name="T58" fmla="*/ 592 w 874"/>
                <a:gd name="T59" fmla="*/ 476 h 619"/>
                <a:gd name="T60" fmla="*/ 654 w 874"/>
                <a:gd name="T61" fmla="*/ 402 h 619"/>
                <a:gd name="T62" fmla="*/ 678 w 874"/>
                <a:gd name="T63" fmla="*/ 295 h 619"/>
                <a:gd name="T64" fmla="*/ 739 w 874"/>
                <a:gd name="T65" fmla="*/ 309 h 619"/>
                <a:gd name="T66" fmla="*/ 741 w 874"/>
                <a:gd name="T67" fmla="*/ 357 h 619"/>
                <a:gd name="T68" fmla="*/ 810 w 874"/>
                <a:gd name="T69" fmla="*/ 333 h 619"/>
                <a:gd name="T70" fmla="*/ 860 w 874"/>
                <a:gd name="T71" fmla="*/ 442 h 619"/>
                <a:gd name="T72" fmla="*/ 858 w 874"/>
                <a:gd name="T73" fmla="*/ 462 h 619"/>
                <a:gd name="T74" fmla="*/ 816 w 874"/>
                <a:gd name="T75" fmla="*/ 511 h 619"/>
                <a:gd name="T76" fmla="*/ 739 w 874"/>
                <a:gd name="T77" fmla="*/ 522 h 619"/>
                <a:gd name="T78" fmla="*/ 745 w 874"/>
                <a:gd name="T79" fmla="*/ 547 h 619"/>
                <a:gd name="T80" fmla="*/ 748 w 874"/>
                <a:gd name="T81" fmla="*/ 598 h 619"/>
                <a:gd name="T82" fmla="*/ 748 w 874"/>
                <a:gd name="T83" fmla="*/ 581 h 619"/>
                <a:gd name="T84" fmla="*/ 704 w 874"/>
                <a:gd name="T85" fmla="*/ 552 h 619"/>
                <a:gd name="T86" fmla="*/ 596 w 874"/>
                <a:gd name="T87" fmla="*/ 592 h 619"/>
                <a:gd name="T88" fmla="*/ 576 w 874"/>
                <a:gd name="T89" fmla="*/ 609 h 619"/>
                <a:gd name="T90" fmla="*/ 547 w 874"/>
                <a:gd name="T91" fmla="*/ 598 h 619"/>
                <a:gd name="T92" fmla="*/ 572 w 874"/>
                <a:gd name="T93" fmla="*/ 577 h 619"/>
                <a:gd name="T94" fmla="*/ 518 w 874"/>
                <a:gd name="T95" fmla="*/ 528 h 619"/>
                <a:gd name="T96" fmla="*/ 443 w 874"/>
                <a:gd name="T97" fmla="*/ 513 h 619"/>
                <a:gd name="T98" fmla="*/ 420 w 874"/>
                <a:gd name="T99" fmla="*/ 487 h 619"/>
                <a:gd name="T100" fmla="*/ 59 w 874"/>
                <a:gd name="T101" fmla="*/ 418 h 619"/>
                <a:gd name="T102" fmla="*/ 71 w 874"/>
                <a:gd name="T103" fmla="*/ 324 h 619"/>
                <a:gd name="T104" fmla="*/ 38 w 874"/>
                <a:gd name="T105" fmla="*/ 235 h 619"/>
                <a:gd name="T106" fmla="*/ 83 w 874"/>
                <a:gd name="T107" fmla="*/ 66 h 6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4"/>
                <a:gd name="T163" fmla="*/ 0 h 619"/>
                <a:gd name="T164" fmla="*/ 874 w 874"/>
                <a:gd name="T165" fmla="*/ 619 h 61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4" h="619">
                  <a:moveTo>
                    <a:pt x="83" y="66"/>
                  </a:moveTo>
                  <a:lnTo>
                    <a:pt x="141" y="0"/>
                  </a:lnTo>
                  <a:lnTo>
                    <a:pt x="152" y="4"/>
                  </a:lnTo>
                  <a:lnTo>
                    <a:pt x="161" y="25"/>
                  </a:lnTo>
                  <a:lnTo>
                    <a:pt x="180" y="35"/>
                  </a:lnTo>
                  <a:lnTo>
                    <a:pt x="180" y="31"/>
                  </a:lnTo>
                  <a:lnTo>
                    <a:pt x="184" y="34"/>
                  </a:lnTo>
                  <a:lnTo>
                    <a:pt x="187" y="42"/>
                  </a:lnTo>
                  <a:lnTo>
                    <a:pt x="191" y="31"/>
                  </a:lnTo>
                  <a:lnTo>
                    <a:pt x="205" y="25"/>
                  </a:lnTo>
                  <a:lnTo>
                    <a:pt x="257" y="18"/>
                  </a:lnTo>
                  <a:lnTo>
                    <a:pt x="256" y="23"/>
                  </a:lnTo>
                  <a:lnTo>
                    <a:pt x="237" y="27"/>
                  </a:lnTo>
                  <a:lnTo>
                    <a:pt x="212" y="29"/>
                  </a:lnTo>
                  <a:lnTo>
                    <a:pt x="201" y="38"/>
                  </a:lnTo>
                  <a:lnTo>
                    <a:pt x="208" y="39"/>
                  </a:lnTo>
                  <a:lnTo>
                    <a:pt x="232" y="31"/>
                  </a:lnTo>
                  <a:lnTo>
                    <a:pt x="228" y="35"/>
                  </a:lnTo>
                  <a:lnTo>
                    <a:pt x="257" y="27"/>
                  </a:lnTo>
                  <a:lnTo>
                    <a:pt x="256" y="29"/>
                  </a:lnTo>
                  <a:lnTo>
                    <a:pt x="257" y="34"/>
                  </a:lnTo>
                  <a:lnTo>
                    <a:pt x="279" y="23"/>
                  </a:lnTo>
                  <a:lnTo>
                    <a:pt x="279" y="18"/>
                  </a:lnTo>
                  <a:lnTo>
                    <a:pt x="283" y="17"/>
                  </a:lnTo>
                  <a:lnTo>
                    <a:pt x="279" y="42"/>
                  </a:lnTo>
                  <a:lnTo>
                    <a:pt x="283" y="48"/>
                  </a:lnTo>
                  <a:lnTo>
                    <a:pt x="297" y="34"/>
                  </a:lnTo>
                  <a:lnTo>
                    <a:pt x="306" y="31"/>
                  </a:lnTo>
                  <a:lnTo>
                    <a:pt x="303" y="42"/>
                  </a:lnTo>
                  <a:lnTo>
                    <a:pt x="294" y="51"/>
                  </a:lnTo>
                  <a:lnTo>
                    <a:pt x="309" y="51"/>
                  </a:lnTo>
                  <a:lnTo>
                    <a:pt x="316" y="44"/>
                  </a:lnTo>
                  <a:lnTo>
                    <a:pt x="327" y="46"/>
                  </a:lnTo>
                  <a:lnTo>
                    <a:pt x="333" y="56"/>
                  </a:lnTo>
                  <a:lnTo>
                    <a:pt x="354" y="74"/>
                  </a:lnTo>
                  <a:lnTo>
                    <a:pt x="369" y="76"/>
                  </a:lnTo>
                  <a:lnTo>
                    <a:pt x="377" y="89"/>
                  </a:lnTo>
                  <a:lnTo>
                    <a:pt x="375" y="96"/>
                  </a:lnTo>
                  <a:lnTo>
                    <a:pt x="365" y="94"/>
                  </a:lnTo>
                  <a:lnTo>
                    <a:pt x="356" y="97"/>
                  </a:lnTo>
                  <a:lnTo>
                    <a:pt x="384" y="108"/>
                  </a:lnTo>
                  <a:lnTo>
                    <a:pt x="409" y="108"/>
                  </a:lnTo>
                  <a:lnTo>
                    <a:pt x="420" y="122"/>
                  </a:lnTo>
                  <a:lnTo>
                    <a:pt x="420" y="132"/>
                  </a:lnTo>
                  <a:lnTo>
                    <a:pt x="414" y="130"/>
                  </a:lnTo>
                  <a:lnTo>
                    <a:pt x="418" y="146"/>
                  </a:lnTo>
                  <a:lnTo>
                    <a:pt x="418" y="139"/>
                  </a:lnTo>
                  <a:lnTo>
                    <a:pt x="422" y="135"/>
                  </a:lnTo>
                  <a:lnTo>
                    <a:pt x="425" y="136"/>
                  </a:lnTo>
                  <a:lnTo>
                    <a:pt x="429" y="119"/>
                  </a:lnTo>
                  <a:lnTo>
                    <a:pt x="435" y="112"/>
                  </a:lnTo>
                  <a:lnTo>
                    <a:pt x="452" y="112"/>
                  </a:lnTo>
                  <a:lnTo>
                    <a:pt x="462" y="107"/>
                  </a:lnTo>
                  <a:lnTo>
                    <a:pt x="432" y="108"/>
                  </a:lnTo>
                  <a:lnTo>
                    <a:pt x="429" y="107"/>
                  </a:lnTo>
                  <a:lnTo>
                    <a:pt x="439" y="102"/>
                  </a:lnTo>
                  <a:lnTo>
                    <a:pt x="464" y="100"/>
                  </a:lnTo>
                  <a:lnTo>
                    <a:pt x="468" y="117"/>
                  </a:lnTo>
                  <a:lnTo>
                    <a:pt x="473" y="122"/>
                  </a:lnTo>
                  <a:lnTo>
                    <a:pt x="480" y="122"/>
                  </a:lnTo>
                  <a:lnTo>
                    <a:pt x="484" y="135"/>
                  </a:lnTo>
                  <a:lnTo>
                    <a:pt x="488" y="132"/>
                  </a:lnTo>
                  <a:lnTo>
                    <a:pt x="518" y="139"/>
                  </a:lnTo>
                  <a:lnTo>
                    <a:pt x="524" y="132"/>
                  </a:lnTo>
                  <a:lnTo>
                    <a:pt x="528" y="139"/>
                  </a:lnTo>
                  <a:lnTo>
                    <a:pt x="535" y="140"/>
                  </a:lnTo>
                  <a:lnTo>
                    <a:pt x="528" y="132"/>
                  </a:lnTo>
                  <a:lnTo>
                    <a:pt x="529" y="126"/>
                  </a:lnTo>
                  <a:lnTo>
                    <a:pt x="539" y="126"/>
                  </a:lnTo>
                  <a:lnTo>
                    <a:pt x="547" y="132"/>
                  </a:lnTo>
                  <a:lnTo>
                    <a:pt x="542" y="136"/>
                  </a:lnTo>
                  <a:lnTo>
                    <a:pt x="553" y="135"/>
                  </a:lnTo>
                  <a:lnTo>
                    <a:pt x="539" y="149"/>
                  </a:lnTo>
                  <a:lnTo>
                    <a:pt x="544" y="153"/>
                  </a:lnTo>
                  <a:lnTo>
                    <a:pt x="537" y="153"/>
                  </a:lnTo>
                  <a:lnTo>
                    <a:pt x="537" y="163"/>
                  </a:lnTo>
                  <a:lnTo>
                    <a:pt x="539" y="157"/>
                  </a:lnTo>
                  <a:lnTo>
                    <a:pt x="547" y="157"/>
                  </a:lnTo>
                  <a:lnTo>
                    <a:pt x="551" y="142"/>
                  </a:lnTo>
                  <a:lnTo>
                    <a:pt x="555" y="136"/>
                  </a:lnTo>
                  <a:lnTo>
                    <a:pt x="562" y="139"/>
                  </a:lnTo>
                  <a:lnTo>
                    <a:pt x="580" y="132"/>
                  </a:lnTo>
                  <a:lnTo>
                    <a:pt x="583" y="124"/>
                  </a:lnTo>
                  <a:lnTo>
                    <a:pt x="572" y="128"/>
                  </a:lnTo>
                  <a:lnTo>
                    <a:pt x="576" y="122"/>
                  </a:lnTo>
                  <a:lnTo>
                    <a:pt x="583" y="117"/>
                  </a:lnTo>
                  <a:lnTo>
                    <a:pt x="588" y="115"/>
                  </a:lnTo>
                  <a:lnTo>
                    <a:pt x="585" y="119"/>
                  </a:lnTo>
                  <a:lnTo>
                    <a:pt x="589" y="117"/>
                  </a:lnTo>
                  <a:lnTo>
                    <a:pt x="592" y="112"/>
                  </a:lnTo>
                  <a:lnTo>
                    <a:pt x="585" y="115"/>
                  </a:lnTo>
                  <a:lnTo>
                    <a:pt x="583" y="108"/>
                  </a:lnTo>
                  <a:lnTo>
                    <a:pt x="578" y="108"/>
                  </a:lnTo>
                  <a:lnTo>
                    <a:pt x="569" y="102"/>
                  </a:lnTo>
                  <a:lnTo>
                    <a:pt x="569" y="97"/>
                  </a:lnTo>
                  <a:lnTo>
                    <a:pt x="578" y="89"/>
                  </a:lnTo>
                  <a:lnTo>
                    <a:pt x="583" y="89"/>
                  </a:lnTo>
                  <a:lnTo>
                    <a:pt x="580" y="80"/>
                  </a:lnTo>
                  <a:lnTo>
                    <a:pt x="588" y="76"/>
                  </a:lnTo>
                  <a:lnTo>
                    <a:pt x="595" y="72"/>
                  </a:lnTo>
                  <a:lnTo>
                    <a:pt x="596" y="76"/>
                  </a:lnTo>
                  <a:lnTo>
                    <a:pt x="602" y="70"/>
                  </a:lnTo>
                  <a:lnTo>
                    <a:pt x="596" y="68"/>
                  </a:lnTo>
                  <a:lnTo>
                    <a:pt x="608" y="66"/>
                  </a:lnTo>
                  <a:lnTo>
                    <a:pt x="619" y="70"/>
                  </a:lnTo>
                  <a:lnTo>
                    <a:pt x="619" y="80"/>
                  </a:lnTo>
                  <a:lnTo>
                    <a:pt x="615" y="94"/>
                  </a:lnTo>
                  <a:lnTo>
                    <a:pt x="617" y="104"/>
                  </a:lnTo>
                  <a:lnTo>
                    <a:pt x="610" y="102"/>
                  </a:lnTo>
                  <a:lnTo>
                    <a:pt x="613" y="107"/>
                  </a:lnTo>
                  <a:lnTo>
                    <a:pt x="603" y="111"/>
                  </a:lnTo>
                  <a:lnTo>
                    <a:pt x="608" y="117"/>
                  </a:lnTo>
                  <a:lnTo>
                    <a:pt x="613" y="115"/>
                  </a:lnTo>
                  <a:lnTo>
                    <a:pt x="619" y="119"/>
                  </a:lnTo>
                  <a:lnTo>
                    <a:pt x="613" y="122"/>
                  </a:lnTo>
                  <a:lnTo>
                    <a:pt x="608" y="142"/>
                  </a:lnTo>
                  <a:lnTo>
                    <a:pt x="632" y="126"/>
                  </a:lnTo>
                  <a:lnTo>
                    <a:pt x="637" y="139"/>
                  </a:lnTo>
                  <a:lnTo>
                    <a:pt x="633" y="146"/>
                  </a:lnTo>
                  <a:lnTo>
                    <a:pt x="626" y="152"/>
                  </a:lnTo>
                  <a:lnTo>
                    <a:pt x="626" y="168"/>
                  </a:lnTo>
                  <a:lnTo>
                    <a:pt x="648" y="156"/>
                  </a:lnTo>
                  <a:lnTo>
                    <a:pt x="661" y="140"/>
                  </a:lnTo>
                  <a:lnTo>
                    <a:pt x="669" y="139"/>
                  </a:lnTo>
                  <a:lnTo>
                    <a:pt x="667" y="135"/>
                  </a:lnTo>
                  <a:lnTo>
                    <a:pt x="673" y="124"/>
                  </a:lnTo>
                  <a:lnTo>
                    <a:pt x="700" y="132"/>
                  </a:lnTo>
                  <a:lnTo>
                    <a:pt x="696" y="135"/>
                  </a:lnTo>
                  <a:lnTo>
                    <a:pt x="704" y="142"/>
                  </a:lnTo>
                  <a:lnTo>
                    <a:pt x="697" y="145"/>
                  </a:lnTo>
                  <a:lnTo>
                    <a:pt x="702" y="146"/>
                  </a:lnTo>
                  <a:lnTo>
                    <a:pt x="700" y="153"/>
                  </a:lnTo>
                  <a:lnTo>
                    <a:pt x="685" y="153"/>
                  </a:lnTo>
                  <a:lnTo>
                    <a:pt x="688" y="173"/>
                  </a:lnTo>
                  <a:lnTo>
                    <a:pt x="684" y="181"/>
                  </a:lnTo>
                  <a:lnTo>
                    <a:pt x="656" y="190"/>
                  </a:lnTo>
                  <a:lnTo>
                    <a:pt x="656" y="180"/>
                  </a:lnTo>
                  <a:lnTo>
                    <a:pt x="651" y="174"/>
                  </a:lnTo>
                  <a:lnTo>
                    <a:pt x="647" y="177"/>
                  </a:lnTo>
                  <a:lnTo>
                    <a:pt x="651" y="191"/>
                  </a:lnTo>
                  <a:lnTo>
                    <a:pt x="624" y="181"/>
                  </a:lnTo>
                  <a:lnTo>
                    <a:pt x="632" y="190"/>
                  </a:lnTo>
                  <a:lnTo>
                    <a:pt x="610" y="204"/>
                  </a:lnTo>
                  <a:lnTo>
                    <a:pt x="603" y="202"/>
                  </a:lnTo>
                  <a:lnTo>
                    <a:pt x="589" y="188"/>
                  </a:lnTo>
                  <a:lnTo>
                    <a:pt x="585" y="188"/>
                  </a:lnTo>
                  <a:lnTo>
                    <a:pt x="592" y="201"/>
                  </a:lnTo>
                  <a:lnTo>
                    <a:pt x="610" y="207"/>
                  </a:lnTo>
                  <a:lnTo>
                    <a:pt x="595" y="226"/>
                  </a:lnTo>
                  <a:lnTo>
                    <a:pt x="585" y="230"/>
                  </a:lnTo>
                  <a:lnTo>
                    <a:pt x="576" y="229"/>
                  </a:lnTo>
                  <a:lnTo>
                    <a:pt x="573" y="223"/>
                  </a:lnTo>
                  <a:lnTo>
                    <a:pt x="565" y="237"/>
                  </a:lnTo>
                  <a:lnTo>
                    <a:pt x="555" y="237"/>
                  </a:lnTo>
                  <a:lnTo>
                    <a:pt x="532" y="222"/>
                  </a:lnTo>
                  <a:lnTo>
                    <a:pt x="532" y="226"/>
                  </a:lnTo>
                  <a:lnTo>
                    <a:pt x="544" y="230"/>
                  </a:lnTo>
                  <a:lnTo>
                    <a:pt x="558" y="243"/>
                  </a:lnTo>
                  <a:lnTo>
                    <a:pt x="553" y="250"/>
                  </a:lnTo>
                  <a:lnTo>
                    <a:pt x="535" y="250"/>
                  </a:lnTo>
                  <a:lnTo>
                    <a:pt x="537" y="254"/>
                  </a:lnTo>
                  <a:lnTo>
                    <a:pt x="507" y="275"/>
                  </a:lnTo>
                  <a:lnTo>
                    <a:pt x="488" y="292"/>
                  </a:lnTo>
                  <a:lnTo>
                    <a:pt x="477" y="323"/>
                  </a:lnTo>
                  <a:lnTo>
                    <a:pt x="483" y="326"/>
                  </a:lnTo>
                  <a:lnTo>
                    <a:pt x="494" y="329"/>
                  </a:lnTo>
                  <a:lnTo>
                    <a:pt x="491" y="357"/>
                  </a:lnTo>
                  <a:lnTo>
                    <a:pt x="487" y="363"/>
                  </a:lnTo>
                  <a:lnTo>
                    <a:pt x="510" y="361"/>
                  </a:lnTo>
                  <a:lnTo>
                    <a:pt x="529" y="372"/>
                  </a:lnTo>
                  <a:lnTo>
                    <a:pt x="535" y="382"/>
                  </a:lnTo>
                  <a:lnTo>
                    <a:pt x="535" y="389"/>
                  </a:lnTo>
                  <a:lnTo>
                    <a:pt x="551" y="395"/>
                  </a:lnTo>
                  <a:lnTo>
                    <a:pt x="560" y="403"/>
                  </a:lnTo>
                  <a:lnTo>
                    <a:pt x="589" y="410"/>
                  </a:lnTo>
                  <a:lnTo>
                    <a:pt x="578" y="446"/>
                  </a:lnTo>
                  <a:lnTo>
                    <a:pt x="580" y="458"/>
                  </a:lnTo>
                  <a:lnTo>
                    <a:pt x="576" y="462"/>
                  </a:lnTo>
                  <a:lnTo>
                    <a:pt x="589" y="468"/>
                  </a:lnTo>
                  <a:lnTo>
                    <a:pt x="592" y="476"/>
                  </a:lnTo>
                  <a:lnTo>
                    <a:pt x="596" y="480"/>
                  </a:lnTo>
                  <a:lnTo>
                    <a:pt x="603" y="475"/>
                  </a:lnTo>
                  <a:lnTo>
                    <a:pt x="606" y="479"/>
                  </a:lnTo>
                  <a:lnTo>
                    <a:pt x="615" y="459"/>
                  </a:lnTo>
                  <a:lnTo>
                    <a:pt x="613" y="421"/>
                  </a:lnTo>
                  <a:lnTo>
                    <a:pt x="654" y="402"/>
                  </a:lnTo>
                  <a:lnTo>
                    <a:pt x="661" y="385"/>
                  </a:lnTo>
                  <a:lnTo>
                    <a:pt x="658" y="365"/>
                  </a:lnTo>
                  <a:lnTo>
                    <a:pt x="647" y="350"/>
                  </a:lnTo>
                  <a:lnTo>
                    <a:pt x="669" y="326"/>
                  </a:lnTo>
                  <a:lnTo>
                    <a:pt x="667" y="307"/>
                  </a:lnTo>
                  <a:lnTo>
                    <a:pt x="678" y="295"/>
                  </a:lnTo>
                  <a:lnTo>
                    <a:pt x="677" y="281"/>
                  </a:lnTo>
                  <a:lnTo>
                    <a:pt x="688" y="275"/>
                  </a:lnTo>
                  <a:lnTo>
                    <a:pt x="714" y="288"/>
                  </a:lnTo>
                  <a:lnTo>
                    <a:pt x="726" y="284"/>
                  </a:lnTo>
                  <a:lnTo>
                    <a:pt x="741" y="303"/>
                  </a:lnTo>
                  <a:lnTo>
                    <a:pt x="739" y="309"/>
                  </a:lnTo>
                  <a:lnTo>
                    <a:pt x="762" y="316"/>
                  </a:lnTo>
                  <a:lnTo>
                    <a:pt x="752" y="344"/>
                  </a:lnTo>
                  <a:lnTo>
                    <a:pt x="745" y="350"/>
                  </a:lnTo>
                  <a:lnTo>
                    <a:pt x="752" y="350"/>
                  </a:lnTo>
                  <a:lnTo>
                    <a:pt x="752" y="355"/>
                  </a:lnTo>
                  <a:lnTo>
                    <a:pt x="741" y="357"/>
                  </a:lnTo>
                  <a:lnTo>
                    <a:pt x="743" y="361"/>
                  </a:lnTo>
                  <a:lnTo>
                    <a:pt x="759" y="357"/>
                  </a:lnTo>
                  <a:lnTo>
                    <a:pt x="763" y="372"/>
                  </a:lnTo>
                  <a:lnTo>
                    <a:pt x="784" y="361"/>
                  </a:lnTo>
                  <a:lnTo>
                    <a:pt x="807" y="331"/>
                  </a:lnTo>
                  <a:lnTo>
                    <a:pt x="810" y="333"/>
                  </a:lnTo>
                  <a:lnTo>
                    <a:pt x="826" y="397"/>
                  </a:lnTo>
                  <a:lnTo>
                    <a:pt x="819" y="407"/>
                  </a:lnTo>
                  <a:lnTo>
                    <a:pt x="830" y="421"/>
                  </a:lnTo>
                  <a:lnTo>
                    <a:pt x="830" y="430"/>
                  </a:lnTo>
                  <a:lnTo>
                    <a:pt x="844" y="430"/>
                  </a:lnTo>
                  <a:lnTo>
                    <a:pt x="860" y="442"/>
                  </a:lnTo>
                  <a:lnTo>
                    <a:pt x="834" y="451"/>
                  </a:lnTo>
                  <a:lnTo>
                    <a:pt x="823" y="458"/>
                  </a:lnTo>
                  <a:lnTo>
                    <a:pt x="823" y="463"/>
                  </a:lnTo>
                  <a:lnTo>
                    <a:pt x="853" y="451"/>
                  </a:lnTo>
                  <a:lnTo>
                    <a:pt x="860" y="455"/>
                  </a:lnTo>
                  <a:lnTo>
                    <a:pt x="858" y="462"/>
                  </a:lnTo>
                  <a:lnTo>
                    <a:pt x="867" y="458"/>
                  </a:lnTo>
                  <a:lnTo>
                    <a:pt x="874" y="463"/>
                  </a:lnTo>
                  <a:lnTo>
                    <a:pt x="871" y="476"/>
                  </a:lnTo>
                  <a:lnTo>
                    <a:pt x="864" y="487"/>
                  </a:lnTo>
                  <a:lnTo>
                    <a:pt x="840" y="496"/>
                  </a:lnTo>
                  <a:lnTo>
                    <a:pt x="816" y="511"/>
                  </a:lnTo>
                  <a:lnTo>
                    <a:pt x="756" y="507"/>
                  </a:lnTo>
                  <a:lnTo>
                    <a:pt x="741" y="508"/>
                  </a:lnTo>
                  <a:lnTo>
                    <a:pt x="702" y="535"/>
                  </a:lnTo>
                  <a:lnTo>
                    <a:pt x="681" y="553"/>
                  </a:lnTo>
                  <a:lnTo>
                    <a:pt x="708" y="535"/>
                  </a:lnTo>
                  <a:lnTo>
                    <a:pt x="739" y="522"/>
                  </a:lnTo>
                  <a:lnTo>
                    <a:pt x="752" y="524"/>
                  </a:lnTo>
                  <a:lnTo>
                    <a:pt x="763" y="530"/>
                  </a:lnTo>
                  <a:lnTo>
                    <a:pt x="759" y="536"/>
                  </a:lnTo>
                  <a:lnTo>
                    <a:pt x="748" y="542"/>
                  </a:lnTo>
                  <a:lnTo>
                    <a:pt x="736" y="541"/>
                  </a:lnTo>
                  <a:lnTo>
                    <a:pt x="745" y="547"/>
                  </a:lnTo>
                  <a:lnTo>
                    <a:pt x="752" y="547"/>
                  </a:lnTo>
                  <a:lnTo>
                    <a:pt x="745" y="556"/>
                  </a:lnTo>
                  <a:lnTo>
                    <a:pt x="756" y="570"/>
                  </a:lnTo>
                  <a:lnTo>
                    <a:pt x="789" y="586"/>
                  </a:lnTo>
                  <a:lnTo>
                    <a:pt x="751" y="594"/>
                  </a:lnTo>
                  <a:lnTo>
                    <a:pt x="748" y="598"/>
                  </a:lnTo>
                  <a:lnTo>
                    <a:pt x="732" y="609"/>
                  </a:lnTo>
                  <a:lnTo>
                    <a:pt x="726" y="605"/>
                  </a:lnTo>
                  <a:lnTo>
                    <a:pt x="729" y="597"/>
                  </a:lnTo>
                  <a:lnTo>
                    <a:pt x="739" y="588"/>
                  </a:lnTo>
                  <a:lnTo>
                    <a:pt x="759" y="581"/>
                  </a:lnTo>
                  <a:lnTo>
                    <a:pt x="748" y="581"/>
                  </a:lnTo>
                  <a:lnTo>
                    <a:pt x="752" y="574"/>
                  </a:lnTo>
                  <a:lnTo>
                    <a:pt x="718" y="584"/>
                  </a:lnTo>
                  <a:lnTo>
                    <a:pt x="711" y="573"/>
                  </a:lnTo>
                  <a:lnTo>
                    <a:pt x="718" y="553"/>
                  </a:lnTo>
                  <a:lnTo>
                    <a:pt x="714" y="549"/>
                  </a:lnTo>
                  <a:lnTo>
                    <a:pt x="704" y="552"/>
                  </a:lnTo>
                  <a:lnTo>
                    <a:pt x="702" y="547"/>
                  </a:lnTo>
                  <a:lnTo>
                    <a:pt x="674" y="580"/>
                  </a:lnTo>
                  <a:lnTo>
                    <a:pt x="667" y="581"/>
                  </a:lnTo>
                  <a:lnTo>
                    <a:pt x="629" y="581"/>
                  </a:lnTo>
                  <a:lnTo>
                    <a:pt x="610" y="590"/>
                  </a:lnTo>
                  <a:lnTo>
                    <a:pt x="596" y="592"/>
                  </a:lnTo>
                  <a:lnTo>
                    <a:pt x="602" y="597"/>
                  </a:lnTo>
                  <a:lnTo>
                    <a:pt x="592" y="594"/>
                  </a:lnTo>
                  <a:lnTo>
                    <a:pt x="576" y="597"/>
                  </a:lnTo>
                  <a:lnTo>
                    <a:pt x="569" y="602"/>
                  </a:lnTo>
                  <a:lnTo>
                    <a:pt x="573" y="605"/>
                  </a:lnTo>
                  <a:lnTo>
                    <a:pt x="576" y="609"/>
                  </a:lnTo>
                  <a:lnTo>
                    <a:pt x="558" y="614"/>
                  </a:lnTo>
                  <a:lnTo>
                    <a:pt x="547" y="615"/>
                  </a:lnTo>
                  <a:lnTo>
                    <a:pt x="524" y="619"/>
                  </a:lnTo>
                  <a:lnTo>
                    <a:pt x="528" y="614"/>
                  </a:lnTo>
                  <a:lnTo>
                    <a:pt x="535" y="605"/>
                  </a:lnTo>
                  <a:lnTo>
                    <a:pt x="547" y="598"/>
                  </a:lnTo>
                  <a:lnTo>
                    <a:pt x="555" y="581"/>
                  </a:lnTo>
                  <a:lnTo>
                    <a:pt x="553" y="573"/>
                  </a:lnTo>
                  <a:lnTo>
                    <a:pt x="555" y="573"/>
                  </a:lnTo>
                  <a:lnTo>
                    <a:pt x="558" y="581"/>
                  </a:lnTo>
                  <a:lnTo>
                    <a:pt x="569" y="584"/>
                  </a:lnTo>
                  <a:lnTo>
                    <a:pt x="572" y="577"/>
                  </a:lnTo>
                  <a:lnTo>
                    <a:pt x="566" y="564"/>
                  </a:lnTo>
                  <a:lnTo>
                    <a:pt x="553" y="560"/>
                  </a:lnTo>
                  <a:lnTo>
                    <a:pt x="529" y="552"/>
                  </a:lnTo>
                  <a:lnTo>
                    <a:pt x="524" y="545"/>
                  </a:lnTo>
                  <a:lnTo>
                    <a:pt x="525" y="525"/>
                  </a:lnTo>
                  <a:lnTo>
                    <a:pt x="518" y="528"/>
                  </a:lnTo>
                  <a:lnTo>
                    <a:pt x="510" y="513"/>
                  </a:lnTo>
                  <a:lnTo>
                    <a:pt x="491" y="508"/>
                  </a:lnTo>
                  <a:lnTo>
                    <a:pt x="477" y="522"/>
                  </a:lnTo>
                  <a:lnTo>
                    <a:pt x="464" y="518"/>
                  </a:lnTo>
                  <a:lnTo>
                    <a:pt x="447" y="518"/>
                  </a:lnTo>
                  <a:lnTo>
                    <a:pt x="443" y="513"/>
                  </a:lnTo>
                  <a:lnTo>
                    <a:pt x="435" y="503"/>
                  </a:lnTo>
                  <a:lnTo>
                    <a:pt x="435" y="508"/>
                  </a:lnTo>
                  <a:lnTo>
                    <a:pt x="418" y="503"/>
                  </a:lnTo>
                  <a:lnTo>
                    <a:pt x="428" y="503"/>
                  </a:lnTo>
                  <a:lnTo>
                    <a:pt x="428" y="491"/>
                  </a:lnTo>
                  <a:lnTo>
                    <a:pt x="420" y="487"/>
                  </a:lnTo>
                  <a:lnTo>
                    <a:pt x="410" y="498"/>
                  </a:lnTo>
                  <a:lnTo>
                    <a:pt x="97" y="468"/>
                  </a:lnTo>
                  <a:lnTo>
                    <a:pt x="89" y="458"/>
                  </a:lnTo>
                  <a:lnTo>
                    <a:pt x="83" y="440"/>
                  </a:lnTo>
                  <a:lnTo>
                    <a:pt x="60" y="425"/>
                  </a:lnTo>
                  <a:lnTo>
                    <a:pt x="59" y="418"/>
                  </a:lnTo>
                  <a:lnTo>
                    <a:pt x="63" y="376"/>
                  </a:lnTo>
                  <a:lnTo>
                    <a:pt x="71" y="368"/>
                  </a:lnTo>
                  <a:lnTo>
                    <a:pt x="56" y="376"/>
                  </a:lnTo>
                  <a:lnTo>
                    <a:pt x="52" y="355"/>
                  </a:lnTo>
                  <a:lnTo>
                    <a:pt x="63" y="341"/>
                  </a:lnTo>
                  <a:lnTo>
                    <a:pt x="71" y="324"/>
                  </a:lnTo>
                  <a:lnTo>
                    <a:pt x="63" y="314"/>
                  </a:lnTo>
                  <a:lnTo>
                    <a:pt x="56" y="301"/>
                  </a:lnTo>
                  <a:lnTo>
                    <a:pt x="52" y="251"/>
                  </a:lnTo>
                  <a:lnTo>
                    <a:pt x="52" y="237"/>
                  </a:lnTo>
                  <a:lnTo>
                    <a:pt x="47" y="233"/>
                  </a:lnTo>
                  <a:lnTo>
                    <a:pt x="38" y="235"/>
                  </a:lnTo>
                  <a:lnTo>
                    <a:pt x="22" y="246"/>
                  </a:lnTo>
                  <a:lnTo>
                    <a:pt x="15" y="215"/>
                  </a:lnTo>
                  <a:lnTo>
                    <a:pt x="16" y="211"/>
                  </a:lnTo>
                  <a:lnTo>
                    <a:pt x="0" y="209"/>
                  </a:lnTo>
                  <a:lnTo>
                    <a:pt x="38" y="139"/>
                  </a:lnTo>
                  <a:lnTo>
                    <a:pt x="83" y="6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0" name="Group 688"/>
          <p:cNvGrpSpPr>
            <a:grpSpLocks/>
          </p:cNvGrpSpPr>
          <p:nvPr/>
        </p:nvGrpSpPr>
        <p:grpSpPr bwMode="auto">
          <a:xfrm>
            <a:off x="3204634" y="1141590"/>
            <a:ext cx="328788" cy="372533"/>
            <a:chOff x="1548" y="1206"/>
            <a:chExt cx="233" cy="264"/>
          </a:xfrm>
        </p:grpSpPr>
        <p:sp>
          <p:nvSpPr>
            <p:cNvPr id="142207" name="Freeform 686"/>
            <p:cNvSpPr>
              <a:spLocks/>
            </p:cNvSpPr>
            <p:nvPr/>
          </p:nvSpPr>
          <p:spPr bwMode="auto">
            <a:xfrm>
              <a:off x="1548" y="1206"/>
              <a:ext cx="233" cy="264"/>
            </a:xfrm>
            <a:custGeom>
              <a:avLst/>
              <a:gdLst>
                <a:gd name="T0" fmla="*/ 136 w 233"/>
                <a:gd name="T1" fmla="*/ 260 h 264"/>
                <a:gd name="T2" fmla="*/ 103 w 233"/>
                <a:gd name="T3" fmla="*/ 228 h 264"/>
                <a:gd name="T4" fmla="*/ 97 w 233"/>
                <a:gd name="T5" fmla="*/ 215 h 264"/>
                <a:gd name="T6" fmla="*/ 84 w 233"/>
                <a:gd name="T7" fmla="*/ 204 h 264"/>
                <a:gd name="T8" fmla="*/ 60 w 233"/>
                <a:gd name="T9" fmla="*/ 204 h 264"/>
                <a:gd name="T10" fmla="*/ 60 w 233"/>
                <a:gd name="T11" fmla="*/ 180 h 264"/>
                <a:gd name="T12" fmla="*/ 92 w 233"/>
                <a:gd name="T13" fmla="*/ 180 h 264"/>
                <a:gd name="T14" fmla="*/ 97 w 233"/>
                <a:gd name="T15" fmla="*/ 168 h 264"/>
                <a:gd name="T16" fmla="*/ 125 w 233"/>
                <a:gd name="T17" fmla="*/ 152 h 264"/>
                <a:gd name="T18" fmla="*/ 118 w 233"/>
                <a:gd name="T19" fmla="*/ 124 h 264"/>
                <a:gd name="T20" fmla="*/ 103 w 233"/>
                <a:gd name="T21" fmla="*/ 113 h 264"/>
                <a:gd name="T22" fmla="*/ 103 w 233"/>
                <a:gd name="T23" fmla="*/ 89 h 264"/>
                <a:gd name="T24" fmla="*/ 91 w 233"/>
                <a:gd name="T25" fmla="*/ 85 h 264"/>
                <a:gd name="T26" fmla="*/ 65 w 233"/>
                <a:gd name="T27" fmla="*/ 85 h 264"/>
                <a:gd name="T28" fmla="*/ 47 w 233"/>
                <a:gd name="T29" fmla="*/ 85 h 264"/>
                <a:gd name="T30" fmla="*/ 6 w 233"/>
                <a:gd name="T31" fmla="*/ 69 h 264"/>
                <a:gd name="T32" fmla="*/ 17 w 233"/>
                <a:gd name="T33" fmla="*/ 50 h 264"/>
                <a:gd name="T34" fmla="*/ 14 w 233"/>
                <a:gd name="T35" fmla="*/ 29 h 264"/>
                <a:gd name="T36" fmla="*/ 37 w 233"/>
                <a:gd name="T37" fmla="*/ 10 h 264"/>
                <a:gd name="T38" fmla="*/ 73 w 233"/>
                <a:gd name="T39" fmla="*/ 7 h 264"/>
                <a:gd name="T40" fmla="*/ 47 w 233"/>
                <a:gd name="T41" fmla="*/ 31 h 264"/>
                <a:gd name="T42" fmla="*/ 29 w 233"/>
                <a:gd name="T43" fmla="*/ 61 h 264"/>
                <a:gd name="T44" fmla="*/ 48 w 233"/>
                <a:gd name="T45" fmla="*/ 48 h 264"/>
                <a:gd name="T46" fmla="*/ 63 w 233"/>
                <a:gd name="T47" fmla="*/ 27 h 264"/>
                <a:gd name="T48" fmla="*/ 111 w 233"/>
                <a:gd name="T49" fmla="*/ 12 h 264"/>
                <a:gd name="T50" fmla="*/ 107 w 233"/>
                <a:gd name="T51" fmla="*/ 35 h 264"/>
                <a:gd name="T52" fmla="*/ 111 w 233"/>
                <a:gd name="T53" fmla="*/ 45 h 264"/>
                <a:gd name="T54" fmla="*/ 129 w 233"/>
                <a:gd name="T55" fmla="*/ 40 h 264"/>
                <a:gd name="T56" fmla="*/ 155 w 233"/>
                <a:gd name="T57" fmla="*/ 52 h 264"/>
                <a:gd name="T58" fmla="*/ 144 w 233"/>
                <a:gd name="T59" fmla="*/ 63 h 264"/>
                <a:gd name="T60" fmla="*/ 168 w 233"/>
                <a:gd name="T61" fmla="*/ 68 h 264"/>
                <a:gd name="T62" fmla="*/ 177 w 233"/>
                <a:gd name="T63" fmla="*/ 85 h 264"/>
                <a:gd name="T64" fmla="*/ 186 w 233"/>
                <a:gd name="T65" fmla="*/ 104 h 264"/>
                <a:gd name="T66" fmla="*/ 185 w 233"/>
                <a:gd name="T67" fmla="*/ 114 h 264"/>
                <a:gd name="T68" fmla="*/ 182 w 233"/>
                <a:gd name="T69" fmla="*/ 128 h 264"/>
                <a:gd name="T70" fmla="*/ 210 w 233"/>
                <a:gd name="T71" fmla="*/ 152 h 264"/>
                <a:gd name="T72" fmla="*/ 233 w 233"/>
                <a:gd name="T73" fmla="*/ 172 h 264"/>
                <a:gd name="T74" fmla="*/ 204 w 233"/>
                <a:gd name="T75" fmla="*/ 194 h 264"/>
                <a:gd name="T76" fmla="*/ 182 w 233"/>
                <a:gd name="T77" fmla="*/ 183 h 264"/>
                <a:gd name="T78" fmla="*/ 171 w 233"/>
                <a:gd name="T79" fmla="*/ 180 h 264"/>
                <a:gd name="T80" fmla="*/ 171 w 233"/>
                <a:gd name="T81" fmla="*/ 207 h 264"/>
                <a:gd name="T82" fmla="*/ 175 w 233"/>
                <a:gd name="T83" fmla="*/ 247 h 264"/>
                <a:gd name="T84" fmla="*/ 152 w 233"/>
                <a:gd name="T85" fmla="*/ 236 h 264"/>
                <a:gd name="T86" fmla="*/ 155 w 233"/>
                <a:gd name="T87" fmla="*/ 256 h 2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3"/>
                <a:gd name="T133" fmla="*/ 0 h 264"/>
                <a:gd name="T134" fmla="*/ 233 w 233"/>
                <a:gd name="T135" fmla="*/ 264 h 2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3" h="264">
                  <a:moveTo>
                    <a:pt x="155" y="264"/>
                  </a:moveTo>
                  <a:lnTo>
                    <a:pt x="145" y="264"/>
                  </a:lnTo>
                  <a:lnTo>
                    <a:pt x="136" y="260"/>
                  </a:lnTo>
                  <a:lnTo>
                    <a:pt x="121" y="246"/>
                  </a:lnTo>
                  <a:lnTo>
                    <a:pt x="108" y="239"/>
                  </a:lnTo>
                  <a:lnTo>
                    <a:pt x="103" y="228"/>
                  </a:lnTo>
                  <a:lnTo>
                    <a:pt x="104" y="226"/>
                  </a:lnTo>
                  <a:lnTo>
                    <a:pt x="107" y="222"/>
                  </a:lnTo>
                  <a:lnTo>
                    <a:pt x="97" y="215"/>
                  </a:lnTo>
                  <a:lnTo>
                    <a:pt x="91" y="204"/>
                  </a:lnTo>
                  <a:lnTo>
                    <a:pt x="86" y="200"/>
                  </a:lnTo>
                  <a:lnTo>
                    <a:pt x="84" y="204"/>
                  </a:lnTo>
                  <a:lnTo>
                    <a:pt x="74" y="202"/>
                  </a:lnTo>
                  <a:lnTo>
                    <a:pt x="70" y="202"/>
                  </a:lnTo>
                  <a:lnTo>
                    <a:pt x="60" y="204"/>
                  </a:lnTo>
                  <a:lnTo>
                    <a:pt x="48" y="198"/>
                  </a:lnTo>
                  <a:lnTo>
                    <a:pt x="52" y="187"/>
                  </a:lnTo>
                  <a:lnTo>
                    <a:pt x="60" y="180"/>
                  </a:lnTo>
                  <a:lnTo>
                    <a:pt x="65" y="180"/>
                  </a:lnTo>
                  <a:lnTo>
                    <a:pt x="81" y="184"/>
                  </a:lnTo>
                  <a:lnTo>
                    <a:pt x="92" y="180"/>
                  </a:lnTo>
                  <a:lnTo>
                    <a:pt x="100" y="183"/>
                  </a:lnTo>
                  <a:lnTo>
                    <a:pt x="103" y="176"/>
                  </a:lnTo>
                  <a:lnTo>
                    <a:pt x="97" y="168"/>
                  </a:lnTo>
                  <a:lnTo>
                    <a:pt x="104" y="166"/>
                  </a:lnTo>
                  <a:lnTo>
                    <a:pt x="115" y="160"/>
                  </a:lnTo>
                  <a:lnTo>
                    <a:pt x="125" y="152"/>
                  </a:lnTo>
                  <a:lnTo>
                    <a:pt x="125" y="142"/>
                  </a:lnTo>
                  <a:lnTo>
                    <a:pt x="125" y="132"/>
                  </a:lnTo>
                  <a:lnTo>
                    <a:pt x="118" y="124"/>
                  </a:lnTo>
                  <a:lnTo>
                    <a:pt x="115" y="117"/>
                  </a:lnTo>
                  <a:lnTo>
                    <a:pt x="100" y="118"/>
                  </a:lnTo>
                  <a:lnTo>
                    <a:pt x="103" y="113"/>
                  </a:lnTo>
                  <a:lnTo>
                    <a:pt x="111" y="113"/>
                  </a:lnTo>
                  <a:lnTo>
                    <a:pt x="103" y="101"/>
                  </a:lnTo>
                  <a:lnTo>
                    <a:pt x="103" y="89"/>
                  </a:lnTo>
                  <a:lnTo>
                    <a:pt x="96" y="80"/>
                  </a:lnTo>
                  <a:lnTo>
                    <a:pt x="86" y="80"/>
                  </a:lnTo>
                  <a:lnTo>
                    <a:pt x="91" y="85"/>
                  </a:lnTo>
                  <a:lnTo>
                    <a:pt x="88" y="93"/>
                  </a:lnTo>
                  <a:lnTo>
                    <a:pt x="81" y="93"/>
                  </a:lnTo>
                  <a:lnTo>
                    <a:pt x="65" y="85"/>
                  </a:lnTo>
                  <a:lnTo>
                    <a:pt x="67" y="93"/>
                  </a:lnTo>
                  <a:lnTo>
                    <a:pt x="60" y="89"/>
                  </a:lnTo>
                  <a:lnTo>
                    <a:pt x="47" y="85"/>
                  </a:lnTo>
                  <a:lnTo>
                    <a:pt x="30" y="80"/>
                  </a:lnTo>
                  <a:lnTo>
                    <a:pt x="19" y="72"/>
                  </a:lnTo>
                  <a:lnTo>
                    <a:pt x="6" y="69"/>
                  </a:lnTo>
                  <a:lnTo>
                    <a:pt x="0" y="55"/>
                  </a:lnTo>
                  <a:lnTo>
                    <a:pt x="17" y="57"/>
                  </a:lnTo>
                  <a:lnTo>
                    <a:pt x="17" y="50"/>
                  </a:lnTo>
                  <a:lnTo>
                    <a:pt x="0" y="45"/>
                  </a:lnTo>
                  <a:lnTo>
                    <a:pt x="8" y="31"/>
                  </a:lnTo>
                  <a:lnTo>
                    <a:pt x="14" y="29"/>
                  </a:lnTo>
                  <a:lnTo>
                    <a:pt x="13" y="27"/>
                  </a:lnTo>
                  <a:lnTo>
                    <a:pt x="26" y="16"/>
                  </a:lnTo>
                  <a:lnTo>
                    <a:pt x="37" y="10"/>
                  </a:lnTo>
                  <a:lnTo>
                    <a:pt x="54" y="0"/>
                  </a:lnTo>
                  <a:lnTo>
                    <a:pt x="81" y="3"/>
                  </a:lnTo>
                  <a:lnTo>
                    <a:pt x="73" y="7"/>
                  </a:lnTo>
                  <a:lnTo>
                    <a:pt x="60" y="14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40" y="41"/>
                  </a:lnTo>
                  <a:lnTo>
                    <a:pt x="44" y="52"/>
                  </a:lnTo>
                  <a:lnTo>
                    <a:pt x="29" y="61"/>
                  </a:lnTo>
                  <a:lnTo>
                    <a:pt x="43" y="63"/>
                  </a:lnTo>
                  <a:lnTo>
                    <a:pt x="54" y="50"/>
                  </a:lnTo>
                  <a:lnTo>
                    <a:pt x="48" y="48"/>
                  </a:lnTo>
                  <a:lnTo>
                    <a:pt x="54" y="38"/>
                  </a:lnTo>
                  <a:lnTo>
                    <a:pt x="60" y="35"/>
                  </a:lnTo>
                  <a:lnTo>
                    <a:pt x="63" y="27"/>
                  </a:lnTo>
                  <a:lnTo>
                    <a:pt x="73" y="20"/>
                  </a:lnTo>
                  <a:lnTo>
                    <a:pt x="86" y="14"/>
                  </a:lnTo>
                  <a:lnTo>
                    <a:pt x="111" y="12"/>
                  </a:lnTo>
                  <a:lnTo>
                    <a:pt x="108" y="20"/>
                  </a:lnTo>
                  <a:lnTo>
                    <a:pt x="111" y="24"/>
                  </a:lnTo>
                  <a:lnTo>
                    <a:pt x="107" y="35"/>
                  </a:lnTo>
                  <a:lnTo>
                    <a:pt x="96" y="50"/>
                  </a:lnTo>
                  <a:lnTo>
                    <a:pt x="107" y="44"/>
                  </a:lnTo>
                  <a:lnTo>
                    <a:pt x="111" y="45"/>
                  </a:lnTo>
                  <a:lnTo>
                    <a:pt x="122" y="50"/>
                  </a:lnTo>
                  <a:lnTo>
                    <a:pt x="121" y="44"/>
                  </a:lnTo>
                  <a:lnTo>
                    <a:pt x="129" y="40"/>
                  </a:lnTo>
                  <a:lnTo>
                    <a:pt x="138" y="41"/>
                  </a:lnTo>
                  <a:lnTo>
                    <a:pt x="152" y="45"/>
                  </a:lnTo>
                  <a:lnTo>
                    <a:pt x="155" y="52"/>
                  </a:lnTo>
                  <a:lnTo>
                    <a:pt x="144" y="55"/>
                  </a:lnTo>
                  <a:lnTo>
                    <a:pt x="152" y="58"/>
                  </a:lnTo>
                  <a:lnTo>
                    <a:pt x="144" y="63"/>
                  </a:lnTo>
                  <a:lnTo>
                    <a:pt x="156" y="65"/>
                  </a:lnTo>
                  <a:lnTo>
                    <a:pt x="159" y="76"/>
                  </a:lnTo>
                  <a:lnTo>
                    <a:pt x="168" y="68"/>
                  </a:lnTo>
                  <a:lnTo>
                    <a:pt x="175" y="72"/>
                  </a:lnTo>
                  <a:lnTo>
                    <a:pt x="177" y="78"/>
                  </a:lnTo>
                  <a:lnTo>
                    <a:pt x="177" y="85"/>
                  </a:lnTo>
                  <a:lnTo>
                    <a:pt x="186" y="90"/>
                  </a:lnTo>
                  <a:lnTo>
                    <a:pt x="193" y="97"/>
                  </a:lnTo>
                  <a:lnTo>
                    <a:pt x="186" y="104"/>
                  </a:lnTo>
                  <a:lnTo>
                    <a:pt x="196" y="104"/>
                  </a:lnTo>
                  <a:lnTo>
                    <a:pt x="200" y="113"/>
                  </a:lnTo>
                  <a:lnTo>
                    <a:pt x="185" y="114"/>
                  </a:lnTo>
                  <a:lnTo>
                    <a:pt x="203" y="124"/>
                  </a:lnTo>
                  <a:lnTo>
                    <a:pt x="193" y="124"/>
                  </a:lnTo>
                  <a:lnTo>
                    <a:pt x="182" y="128"/>
                  </a:lnTo>
                  <a:lnTo>
                    <a:pt x="189" y="135"/>
                  </a:lnTo>
                  <a:lnTo>
                    <a:pt x="196" y="146"/>
                  </a:lnTo>
                  <a:lnTo>
                    <a:pt x="210" y="152"/>
                  </a:lnTo>
                  <a:lnTo>
                    <a:pt x="214" y="168"/>
                  </a:lnTo>
                  <a:lnTo>
                    <a:pt x="226" y="168"/>
                  </a:lnTo>
                  <a:lnTo>
                    <a:pt x="233" y="172"/>
                  </a:lnTo>
                  <a:lnTo>
                    <a:pt x="230" y="180"/>
                  </a:lnTo>
                  <a:lnTo>
                    <a:pt x="216" y="190"/>
                  </a:lnTo>
                  <a:lnTo>
                    <a:pt x="204" y="194"/>
                  </a:lnTo>
                  <a:lnTo>
                    <a:pt x="198" y="207"/>
                  </a:lnTo>
                  <a:lnTo>
                    <a:pt x="189" y="198"/>
                  </a:lnTo>
                  <a:lnTo>
                    <a:pt x="182" y="183"/>
                  </a:lnTo>
                  <a:lnTo>
                    <a:pt x="177" y="172"/>
                  </a:lnTo>
                  <a:lnTo>
                    <a:pt x="168" y="172"/>
                  </a:lnTo>
                  <a:lnTo>
                    <a:pt x="171" y="180"/>
                  </a:lnTo>
                  <a:lnTo>
                    <a:pt x="159" y="183"/>
                  </a:lnTo>
                  <a:lnTo>
                    <a:pt x="164" y="196"/>
                  </a:lnTo>
                  <a:lnTo>
                    <a:pt x="171" y="207"/>
                  </a:lnTo>
                  <a:lnTo>
                    <a:pt x="180" y="218"/>
                  </a:lnTo>
                  <a:lnTo>
                    <a:pt x="182" y="235"/>
                  </a:lnTo>
                  <a:lnTo>
                    <a:pt x="175" y="247"/>
                  </a:lnTo>
                  <a:lnTo>
                    <a:pt x="171" y="252"/>
                  </a:lnTo>
                  <a:lnTo>
                    <a:pt x="164" y="247"/>
                  </a:lnTo>
                  <a:lnTo>
                    <a:pt x="152" y="236"/>
                  </a:lnTo>
                  <a:lnTo>
                    <a:pt x="136" y="224"/>
                  </a:lnTo>
                  <a:lnTo>
                    <a:pt x="145" y="242"/>
                  </a:lnTo>
                  <a:lnTo>
                    <a:pt x="155" y="256"/>
                  </a:lnTo>
                  <a:lnTo>
                    <a:pt x="155" y="2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08" name="Freeform 687"/>
            <p:cNvSpPr>
              <a:spLocks/>
            </p:cNvSpPr>
            <p:nvPr/>
          </p:nvSpPr>
          <p:spPr bwMode="auto">
            <a:xfrm>
              <a:off x="1548" y="1206"/>
              <a:ext cx="233" cy="264"/>
            </a:xfrm>
            <a:custGeom>
              <a:avLst/>
              <a:gdLst>
                <a:gd name="T0" fmla="*/ 136 w 233"/>
                <a:gd name="T1" fmla="*/ 260 h 264"/>
                <a:gd name="T2" fmla="*/ 103 w 233"/>
                <a:gd name="T3" fmla="*/ 228 h 264"/>
                <a:gd name="T4" fmla="*/ 97 w 233"/>
                <a:gd name="T5" fmla="*/ 215 h 264"/>
                <a:gd name="T6" fmla="*/ 84 w 233"/>
                <a:gd name="T7" fmla="*/ 204 h 264"/>
                <a:gd name="T8" fmla="*/ 60 w 233"/>
                <a:gd name="T9" fmla="*/ 204 h 264"/>
                <a:gd name="T10" fmla="*/ 60 w 233"/>
                <a:gd name="T11" fmla="*/ 180 h 264"/>
                <a:gd name="T12" fmla="*/ 92 w 233"/>
                <a:gd name="T13" fmla="*/ 180 h 264"/>
                <a:gd name="T14" fmla="*/ 97 w 233"/>
                <a:gd name="T15" fmla="*/ 168 h 264"/>
                <a:gd name="T16" fmla="*/ 125 w 233"/>
                <a:gd name="T17" fmla="*/ 152 h 264"/>
                <a:gd name="T18" fmla="*/ 118 w 233"/>
                <a:gd name="T19" fmla="*/ 124 h 264"/>
                <a:gd name="T20" fmla="*/ 103 w 233"/>
                <a:gd name="T21" fmla="*/ 113 h 264"/>
                <a:gd name="T22" fmla="*/ 103 w 233"/>
                <a:gd name="T23" fmla="*/ 89 h 264"/>
                <a:gd name="T24" fmla="*/ 91 w 233"/>
                <a:gd name="T25" fmla="*/ 85 h 264"/>
                <a:gd name="T26" fmla="*/ 65 w 233"/>
                <a:gd name="T27" fmla="*/ 85 h 264"/>
                <a:gd name="T28" fmla="*/ 47 w 233"/>
                <a:gd name="T29" fmla="*/ 85 h 264"/>
                <a:gd name="T30" fmla="*/ 6 w 233"/>
                <a:gd name="T31" fmla="*/ 69 h 264"/>
                <a:gd name="T32" fmla="*/ 17 w 233"/>
                <a:gd name="T33" fmla="*/ 50 h 264"/>
                <a:gd name="T34" fmla="*/ 14 w 233"/>
                <a:gd name="T35" fmla="*/ 29 h 264"/>
                <a:gd name="T36" fmla="*/ 37 w 233"/>
                <a:gd name="T37" fmla="*/ 10 h 264"/>
                <a:gd name="T38" fmla="*/ 73 w 233"/>
                <a:gd name="T39" fmla="*/ 7 h 264"/>
                <a:gd name="T40" fmla="*/ 47 w 233"/>
                <a:gd name="T41" fmla="*/ 31 h 264"/>
                <a:gd name="T42" fmla="*/ 29 w 233"/>
                <a:gd name="T43" fmla="*/ 61 h 264"/>
                <a:gd name="T44" fmla="*/ 48 w 233"/>
                <a:gd name="T45" fmla="*/ 48 h 264"/>
                <a:gd name="T46" fmla="*/ 63 w 233"/>
                <a:gd name="T47" fmla="*/ 27 h 264"/>
                <a:gd name="T48" fmla="*/ 111 w 233"/>
                <a:gd name="T49" fmla="*/ 12 h 264"/>
                <a:gd name="T50" fmla="*/ 107 w 233"/>
                <a:gd name="T51" fmla="*/ 35 h 264"/>
                <a:gd name="T52" fmla="*/ 111 w 233"/>
                <a:gd name="T53" fmla="*/ 45 h 264"/>
                <a:gd name="T54" fmla="*/ 129 w 233"/>
                <a:gd name="T55" fmla="*/ 40 h 264"/>
                <a:gd name="T56" fmla="*/ 155 w 233"/>
                <a:gd name="T57" fmla="*/ 52 h 264"/>
                <a:gd name="T58" fmla="*/ 144 w 233"/>
                <a:gd name="T59" fmla="*/ 63 h 264"/>
                <a:gd name="T60" fmla="*/ 168 w 233"/>
                <a:gd name="T61" fmla="*/ 68 h 264"/>
                <a:gd name="T62" fmla="*/ 177 w 233"/>
                <a:gd name="T63" fmla="*/ 85 h 264"/>
                <a:gd name="T64" fmla="*/ 186 w 233"/>
                <a:gd name="T65" fmla="*/ 104 h 264"/>
                <a:gd name="T66" fmla="*/ 185 w 233"/>
                <a:gd name="T67" fmla="*/ 114 h 264"/>
                <a:gd name="T68" fmla="*/ 182 w 233"/>
                <a:gd name="T69" fmla="*/ 128 h 264"/>
                <a:gd name="T70" fmla="*/ 210 w 233"/>
                <a:gd name="T71" fmla="*/ 152 h 264"/>
                <a:gd name="T72" fmla="*/ 233 w 233"/>
                <a:gd name="T73" fmla="*/ 172 h 264"/>
                <a:gd name="T74" fmla="*/ 204 w 233"/>
                <a:gd name="T75" fmla="*/ 194 h 264"/>
                <a:gd name="T76" fmla="*/ 182 w 233"/>
                <a:gd name="T77" fmla="*/ 183 h 264"/>
                <a:gd name="T78" fmla="*/ 171 w 233"/>
                <a:gd name="T79" fmla="*/ 180 h 264"/>
                <a:gd name="T80" fmla="*/ 171 w 233"/>
                <a:gd name="T81" fmla="*/ 207 h 264"/>
                <a:gd name="T82" fmla="*/ 175 w 233"/>
                <a:gd name="T83" fmla="*/ 247 h 264"/>
                <a:gd name="T84" fmla="*/ 152 w 233"/>
                <a:gd name="T85" fmla="*/ 236 h 264"/>
                <a:gd name="T86" fmla="*/ 155 w 233"/>
                <a:gd name="T87" fmla="*/ 256 h 2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3"/>
                <a:gd name="T133" fmla="*/ 0 h 264"/>
                <a:gd name="T134" fmla="*/ 233 w 233"/>
                <a:gd name="T135" fmla="*/ 264 h 2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3" h="264">
                  <a:moveTo>
                    <a:pt x="155" y="264"/>
                  </a:moveTo>
                  <a:lnTo>
                    <a:pt x="145" y="264"/>
                  </a:lnTo>
                  <a:lnTo>
                    <a:pt x="136" y="260"/>
                  </a:lnTo>
                  <a:lnTo>
                    <a:pt x="121" y="246"/>
                  </a:lnTo>
                  <a:lnTo>
                    <a:pt x="108" y="239"/>
                  </a:lnTo>
                  <a:lnTo>
                    <a:pt x="103" y="228"/>
                  </a:lnTo>
                  <a:lnTo>
                    <a:pt x="104" y="226"/>
                  </a:lnTo>
                  <a:lnTo>
                    <a:pt x="107" y="222"/>
                  </a:lnTo>
                  <a:lnTo>
                    <a:pt x="97" y="215"/>
                  </a:lnTo>
                  <a:lnTo>
                    <a:pt x="91" y="204"/>
                  </a:lnTo>
                  <a:lnTo>
                    <a:pt x="86" y="200"/>
                  </a:lnTo>
                  <a:lnTo>
                    <a:pt x="84" y="204"/>
                  </a:lnTo>
                  <a:lnTo>
                    <a:pt x="74" y="202"/>
                  </a:lnTo>
                  <a:lnTo>
                    <a:pt x="70" y="202"/>
                  </a:lnTo>
                  <a:lnTo>
                    <a:pt x="60" y="204"/>
                  </a:lnTo>
                  <a:lnTo>
                    <a:pt x="48" y="198"/>
                  </a:lnTo>
                  <a:lnTo>
                    <a:pt x="52" y="187"/>
                  </a:lnTo>
                  <a:lnTo>
                    <a:pt x="60" y="180"/>
                  </a:lnTo>
                  <a:lnTo>
                    <a:pt x="65" y="180"/>
                  </a:lnTo>
                  <a:lnTo>
                    <a:pt x="81" y="184"/>
                  </a:lnTo>
                  <a:lnTo>
                    <a:pt x="92" y="180"/>
                  </a:lnTo>
                  <a:lnTo>
                    <a:pt x="100" y="183"/>
                  </a:lnTo>
                  <a:lnTo>
                    <a:pt x="103" y="176"/>
                  </a:lnTo>
                  <a:lnTo>
                    <a:pt x="97" y="168"/>
                  </a:lnTo>
                  <a:lnTo>
                    <a:pt x="104" y="166"/>
                  </a:lnTo>
                  <a:lnTo>
                    <a:pt x="115" y="160"/>
                  </a:lnTo>
                  <a:lnTo>
                    <a:pt x="125" y="152"/>
                  </a:lnTo>
                  <a:lnTo>
                    <a:pt x="125" y="142"/>
                  </a:lnTo>
                  <a:lnTo>
                    <a:pt x="125" y="132"/>
                  </a:lnTo>
                  <a:lnTo>
                    <a:pt x="118" y="124"/>
                  </a:lnTo>
                  <a:lnTo>
                    <a:pt x="115" y="117"/>
                  </a:lnTo>
                  <a:lnTo>
                    <a:pt x="100" y="118"/>
                  </a:lnTo>
                  <a:lnTo>
                    <a:pt x="103" y="113"/>
                  </a:lnTo>
                  <a:lnTo>
                    <a:pt x="111" y="113"/>
                  </a:lnTo>
                  <a:lnTo>
                    <a:pt x="103" y="101"/>
                  </a:lnTo>
                  <a:lnTo>
                    <a:pt x="103" y="89"/>
                  </a:lnTo>
                  <a:lnTo>
                    <a:pt x="96" y="80"/>
                  </a:lnTo>
                  <a:lnTo>
                    <a:pt x="86" y="80"/>
                  </a:lnTo>
                  <a:lnTo>
                    <a:pt x="91" y="85"/>
                  </a:lnTo>
                  <a:lnTo>
                    <a:pt x="88" y="93"/>
                  </a:lnTo>
                  <a:lnTo>
                    <a:pt x="81" y="93"/>
                  </a:lnTo>
                  <a:lnTo>
                    <a:pt x="65" y="85"/>
                  </a:lnTo>
                  <a:lnTo>
                    <a:pt x="67" y="93"/>
                  </a:lnTo>
                  <a:lnTo>
                    <a:pt x="60" y="89"/>
                  </a:lnTo>
                  <a:lnTo>
                    <a:pt x="47" y="85"/>
                  </a:lnTo>
                  <a:lnTo>
                    <a:pt x="30" y="80"/>
                  </a:lnTo>
                  <a:lnTo>
                    <a:pt x="19" y="72"/>
                  </a:lnTo>
                  <a:lnTo>
                    <a:pt x="6" y="69"/>
                  </a:lnTo>
                  <a:lnTo>
                    <a:pt x="0" y="55"/>
                  </a:lnTo>
                  <a:lnTo>
                    <a:pt x="17" y="57"/>
                  </a:lnTo>
                  <a:lnTo>
                    <a:pt x="17" y="50"/>
                  </a:lnTo>
                  <a:lnTo>
                    <a:pt x="0" y="45"/>
                  </a:lnTo>
                  <a:lnTo>
                    <a:pt x="8" y="31"/>
                  </a:lnTo>
                  <a:lnTo>
                    <a:pt x="14" y="29"/>
                  </a:lnTo>
                  <a:lnTo>
                    <a:pt x="13" y="27"/>
                  </a:lnTo>
                  <a:lnTo>
                    <a:pt x="26" y="16"/>
                  </a:lnTo>
                  <a:lnTo>
                    <a:pt x="37" y="10"/>
                  </a:lnTo>
                  <a:lnTo>
                    <a:pt x="54" y="0"/>
                  </a:lnTo>
                  <a:lnTo>
                    <a:pt x="81" y="3"/>
                  </a:lnTo>
                  <a:lnTo>
                    <a:pt x="73" y="7"/>
                  </a:lnTo>
                  <a:lnTo>
                    <a:pt x="60" y="14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40" y="41"/>
                  </a:lnTo>
                  <a:lnTo>
                    <a:pt x="44" y="52"/>
                  </a:lnTo>
                  <a:lnTo>
                    <a:pt x="29" y="61"/>
                  </a:lnTo>
                  <a:lnTo>
                    <a:pt x="43" y="63"/>
                  </a:lnTo>
                  <a:lnTo>
                    <a:pt x="54" y="50"/>
                  </a:lnTo>
                  <a:lnTo>
                    <a:pt x="48" y="48"/>
                  </a:lnTo>
                  <a:lnTo>
                    <a:pt x="54" y="38"/>
                  </a:lnTo>
                  <a:lnTo>
                    <a:pt x="60" y="35"/>
                  </a:lnTo>
                  <a:lnTo>
                    <a:pt x="63" y="27"/>
                  </a:lnTo>
                  <a:lnTo>
                    <a:pt x="73" y="20"/>
                  </a:lnTo>
                  <a:lnTo>
                    <a:pt x="86" y="14"/>
                  </a:lnTo>
                  <a:lnTo>
                    <a:pt x="111" y="12"/>
                  </a:lnTo>
                  <a:lnTo>
                    <a:pt x="108" y="20"/>
                  </a:lnTo>
                  <a:lnTo>
                    <a:pt x="111" y="24"/>
                  </a:lnTo>
                  <a:lnTo>
                    <a:pt x="107" y="35"/>
                  </a:lnTo>
                  <a:lnTo>
                    <a:pt x="96" y="50"/>
                  </a:lnTo>
                  <a:lnTo>
                    <a:pt x="107" y="44"/>
                  </a:lnTo>
                  <a:lnTo>
                    <a:pt x="111" y="45"/>
                  </a:lnTo>
                  <a:lnTo>
                    <a:pt x="122" y="50"/>
                  </a:lnTo>
                  <a:lnTo>
                    <a:pt x="121" y="44"/>
                  </a:lnTo>
                  <a:lnTo>
                    <a:pt x="129" y="40"/>
                  </a:lnTo>
                  <a:lnTo>
                    <a:pt x="138" y="41"/>
                  </a:lnTo>
                  <a:lnTo>
                    <a:pt x="152" y="45"/>
                  </a:lnTo>
                  <a:lnTo>
                    <a:pt x="155" y="52"/>
                  </a:lnTo>
                  <a:lnTo>
                    <a:pt x="144" y="55"/>
                  </a:lnTo>
                  <a:lnTo>
                    <a:pt x="152" y="58"/>
                  </a:lnTo>
                  <a:lnTo>
                    <a:pt x="144" y="63"/>
                  </a:lnTo>
                  <a:lnTo>
                    <a:pt x="156" y="65"/>
                  </a:lnTo>
                  <a:lnTo>
                    <a:pt x="159" y="76"/>
                  </a:lnTo>
                  <a:lnTo>
                    <a:pt x="168" y="68"/>
                  </a:lnTo>
                  <a:lnTo>
                    <a:pt x="175" y="72"/>
                  </a:lnTo>
                  <a:lnTo>
                    <a:pt x="177" y="78"/>
                  </a:lnTo>
                  <a:lnTo>
                    <a:pt x="177" y="85"/>
                  </a:lnTo>
                  <a:lnTo>
                    <a:pt x="186" y="90"/>
                  </a:lnTo>
                  <a:lnTo>
                    <a:pt x="193" y="97"/>
                  </a:lnTo>
                  <a:lnTo>
                    <a:pt x="186" y="104"/>
                  </a:lnTo>
                  <a:lnTo>
                    <a:pt x="196" y="104"/>
                  </a:lnTo>
                  <a:lnTo>
                    <a:pt x="200" y="113"/>
                  </a:lnTo>
                  <a:lnTo>
                    <a:pt x="185" y="114"/>
                  </a:lnTo>
                  <a:lnTo>
                    <a:pt x="203" y="124"/>
                  </a:lnTo>
                  <a:lnTo>
                    <a:pt x="193" y="124"/>
                  </a:lnTo>
                  <a:lnTo>
                    <a:pt x="182" y="128"/>
                  </a:lnTo>
                  <a:lnTo>
                    <a:pt x="189" y="135"/>
                  </a:lnTo>
                  <a:lnTo>
                    <a:pt x="196" y="146"/>
                  </a:lnTo>
                  <a:lnTo>
                    <a:pt x="210" y="152"/>
                  </a:lnTo>
                  <a:lnTo>
                    <a:pt x="214" y="168"/>
                  </a:lnTo>
                  <a:lnTo>
                    <a:pt x="226" y="168"/>
                  </a:lnTo>
                  <a:lnTo>
                    <a:pt x="233" y="172"/>
                  </a:lnTo>
                  <a:lnTo>
                    <a:pt x="230" y="180"/>
                  </a:lnTo>
                  <a:lnTo>
                    <a:pt x="216" y="190"/>
                  </a:lnTo>
                  <a:lnTo>
                    <a:pt x="204" y="194"/>
                  </a:lnTo>
                  <a:lnTo>
                    <a:pt x="198" y="207"/>
                  </a:lnTo>
                  <a:lnTo>
                    <a:pt x="189" y="198"/>
                  </a:lnTo>
                  <a:lnTo>
                    <a:pt x="182" y="183"/>
                  </a:lnTo>
                  <a:lnTo>
                    <a:pt x="177" y="172"/>
                  </a:lnTo>
                  <a:lnTo>
                    <a:pt x="168" y="172"/>
                  </a:lnTo>
                  <a:lnTo>
                    <a:pt x="171" y="180"/>
                  </a:lnTo>
                  <a:lnTo>
                    <a:pt x="159" y="183"/>
                  </a:lnTo>
                  <a:lnTo>
                    <a:pt x="164" y="196"/>
                  </a:lnTo>
                  <a:lnTo>
                    <a:pt x="171" y="207"/>
                  </a:lnTo>
                  <a:lnTo>
                    <a:pt x="180" y="218"/>
                  </a:lnTo>
                  <a:lnTo>
                    <a:pt x="182" y="235"/>
                  </a:lnTo>
                  <a:lnTo>
                    <a:pt x="175" y="247"/>
                  </a:lnTo>
                  <a:lnTo>
                    <a:pt x="171" y="252"/>
                  </a:lnTo>
                  <a:lnTo>
                    <a:pt x="164" y="247"/>
                  </a:lnTo>
                  <a:lnTo>
                    <a:pt x="152" y="236"/>
                  </a:lnTo>
                  <a:lnTo>
                    <a:pt x="136" y="224"/>
                  </a:lnTo>
                  <a:lnTo>
                    <a:pt x="145" y="242"/>
                  </a:lnTo>
                  <a:lnTo>
                    <a:pt x="155" y="256"/>
                  </a:lnTo>
                  <a:lnTo>
                    <a:pt x="155" y="26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1" name="Group 691"/>
          <p:cNvGrpSpPr>
            <a:grpSpLocks/>
          </p:cNvGrpSpPr>
          <p:nvPr/>
        </p:nvGrpSpPr>
        <p:grpSpPr bwMode="auto">
          <a:xfrm>
            <a:off x="3323167" y="825501"/>
            <a:ext cx="468489" cy="261055"/>
            <a:chOff x="1632" y="982"/>
            <a:chExt cx="332" cy="185"/>
          </a:xfrm>
        </p:grpSpPr>
        <p:sp>
          <p:nvSpPr>
            <p:cNvPr id="142205" name="Freeform 689"/>
            <p:cNvSpPr>
              <a:spLocks/>
            </p:cNvSpPr>
            <p:nvPr/>
          </p:nvSpPr>
          <p:spPr bwMode="auto">
            <a:xfrm>
              <a:off x="1632" y="982"/>
              <a:ext cx="332" cy="185"/>
            </a:xfrm>
            <a:custGeom>
              <a:avLst/>
              <a:gdLst>
                <a:gd name="T0" fmla="*/ 68 w 332"/>
                <a:gd name="T1" fmla="*/ 182 h 185"/>
                <a:gd name="T2" fmla="*/ 71 w 332"/>
                <a:gd name="T3" fmla="*/ 174 h 185"/>
                <a:gd name="T4" fmla="*/ 57 w 332"/>
                <a:gd name="T5" fmla="*/ 175 h 185"/>
                <a:gd name="T6" fmla="*/ 12 w 332"/>
                <a:gd name="T7" fmla="*/ 167 h 185"/>
                <a:gd name="T8" fmla="*/ 1 w 332"/>
                <a:gd name="T9" fmla="*/ 157 h 185"/>
                <a:gd name="T10" fmla="*/ 18 w 332"/>
                <a:gd name="T11" fmla="*/ 143 h 185"/>
                <a:gd name="T12" fmla="*/ 34 w 332"/>
                <a:gd name="T13" fmla="*/ 139 h 185"/>
                <a:gd name="T14" fmla="*/ 48 w 332"/>
                <a:gd name="T15" fmla="*/ 130 h 185"/>
                <a:gd name="T16" fmla="*/ 52 w 332"/>
                <a:gd name="T17" fmla="*/ 150 h 185"/>
                <a:gd name="T18" fmla="*/ 82 w 332"/>
                <a:gd name="T19" fmla="*/ 139 h 185"/>
                <a:gd name="T20" fmla="*/ 64 w 332"/>
                <a:gd name="T21" fmla="*/ 141 h 185"/>
                <a:gd name="T22" fmla="*/ 89 w 332"/>
                <a:gd name="T23" fmla="*/ 112 h 185"/>
                <a:gd name="T24" fmla="*/ 102 w 332"/>
                <a:gd name="T25" fmla="*/ 115 h 185"/>
                <a:gd name="T26" fmla="*/ 101 w 332"/>
                <a:gd name="T27" fmla="*/ 107 h 185"/>
                <a:gd name="T28" fmla="*/ 93 w 332"/>
                <a:gd name="T29" fmla="*/ 84 h 185"/>
                <a:gd name="T30" fmla="*/ 109 w 332"/>
                <a:gd name="T31" fmla="*/ 69 h 185"/>
                <a:gd name="T32" fmla="*/ 123 w 332"/>
                <a:gd name="T33" fmla="*/ 88 h 185"/>
                <a:gd name="T34" fmla="*/ 139 w 332"/>
                <a:gd name="T35" fmla="*/ 94 h 185"/>
                <a:gd name="T36" fmla="*/ 127 w 332"/>
                <a:gd name="T37" fmla="*/ 74 h 185"/>
                <a:gd name="T38" fmla="*/ 162 w 332"/>
                <a:gd name="T39" fmla="*/ 73 h 185"/>
                <a:gd name="T40" fmla="*/ 176 w 332"/>
                <a:gd name="T41" fmla="*/ 64 h 185"/>
                <a:gd name="T42" fmla="*/ 173 w 332"/>
                <a:gd name="T43" fmla="*/ 57 h 185"/>
                <a:gd name="T44" fmla="*/ 126 w 332"/>
                <a:gd name="T45" fmla="*/ 66 h 185"/>
                <a:gd name="T46" fmla="*/ 126 w 332"/>
                <a:gd name="T47" fmla="*/ 52 h 185"/>
                <a:gd name="T48" fmla="*/ 130 w 332"/>
                <a:gd name="T49" fmla="*/ 47 h 185"/>
                <a:gd name="T50" fmla="*/ 93 w 332"/>
                <a:gd name="T51" fmla="*/ 45 h 185"/>
                <a:gd name="T52" fmla="*/ 89 w 332"/>
                <a:gd name="T53" fmla="*/ 38 h 185"/>
                <a:gd name="T54" fmla="*/ 96 w 332"/>
                <a:gd name="T55" fmla="*/ 25 h 185"/>
                <a:gd name="T56" fmla="*/ 120 w 332"/>
                <a:gd name="T57" fmla="*/ 17 h 185"/>
                <a:gd name="T58" fmla="*/ 142 w 332"/>
                <a:gd name="T59" fmla="*/ 17 h 185"/>
                <a:gd name="T60" fmla="*/ 150 w 332"/>
                <a:gd name="T61" fmla="*/ 11 h 185"/>
                <a:gd name="T62" fmla="*/ 176 w 332"/>
                <a:gd name="T63" fmla="*/ 11 h 185"/>
                <a:gd name="T64" fmla="*/ 187 w 332"/>
                <a:gd name="T65" fmla="*/ 28 h 185"/>
                <a:gd name="T66" fmla="*/ 201 w 332"/>
                <a:gd name="T67" fmla="*/ 4 h 185"/>
                <a:gd name="T68" fmla="*/ 231 w 332"/>
                <a:gd name="T69" fmla="*/ 21 h 185"/>
                <a:gd name="T70" fmla="*/ 254 w 332"/>
                <a:gd name="T71" fmla="*/ 7 h 185"/>
                <a:gd name="T72" fmla="*/ 264 w 332"/>
                <a:gd name="T73" fmla="*/ 8 h 185"/>
                <a:gd name="T74" fmla="*/ 272 w 332"/>
                <a:gd name="T75" fmla="*/ 14 h 185"/>
                <a:gd name="T76" fmla="*/ 286 w 332"/>
                <a:gd name="T77" fmla="*/ 8 h 185"/>
                <a:gd name="T78" fmla="*/ 306 w 332"/>
                <a:gd name="T79" fmla="*/ 21 h 185"/>
                <a:gd name="T80" fmla="*/ 306 w 332"/>
                <a:gd name="T81" fmla="*/ 28 h 185"/>
                <a:gd name="T82" fmla="*/ 332 w 332"/>
                <a:gd name="T83" fmla="*/ 47 h 185"/>
                <a:gd name="T84" fmla="*/ 306 w 332"/>
                <a:gd name="T85" fmla="*/ 60 h 185"/>
                <a:gd name="T86" fmla="*/ 261 w 332"/>
                <a:gd name="T87" fmla="*/ 62 h 185"/>
                <a:gd name="T88" fmla="*/ 293 w 332"/>
                <a:gd name="T89" fmla="*/ 66 h 185"/>
                <a:gd name="T90" fmla="*/ 254 w 332"/>
                <a:gd name="T91" fmla="*/ 81 h 185"/>
                <a:gd name="T92" fmla="*/ 228 w 332"/>
                <a:gd name="T93" fmla="*/ 94 h 185"/>
                <a:gd name="T94" fmla="*/ 198 w 332"/>
                <a:gd name="T95" fmla="*/ 109 h 185"/>
                <a:gd name="T96" fmla="*/ 165 w 332"/>
                <a:gd name="T97" fmla="*/ 112 h 185"/>
                <a:gd name="T98" fmla="*/ 135 w 332"/>
                <a:gd name="T99" fmla="*/ 119 h 185"/>
                <a:gd name="T100" fmla="*/ 160 w 332"/>
                <a:gd name="T101" fmla="*/ 129 h 185"/>
                <a:gd name="T102" fmla="*/ 142 w 332"/>
                <a:gd name="T103" fmla="*/ 146 h 185"/>
                <a:gd name="T104" fmla="*/ 116 w 332"/>
                <a:gd name="T105" fmla="*/ 152 h 185"/>
                <a:gd name="T106" fmla="*/ 91 w 332"/>
                <a:gd name="T107" fmla="*/ 157 h 185"/>
                <a:gd name="T108" fmla="*/ 78 w 332"/>
                <a:gd name="T109" fmla="*/ 157 h 185"/>
                <a:gd name="T110" fmla="*/ 104 w 332"/>
                <a:gd name="T111" fmla="*/ 167 h 185"/>
                <a:gd name="T112" fmla="*/ 83 w 332"/>
                <a:gd name="T113" fmla="*/ 185 h 1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2"/>
                <a:gd name="T172" fmla="*/ 0 h 185"/>
                <a:gd name="T173" fmla="*/ 332 w 332"/>
                <a:gd name="T174" fmla="*/ 185 h 1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2" h="185">
                  <a:moveTo>
                    <a:pt x="83" y="185"/>
                  </a:moveTo>
                  <a:lnTo>
                    <a:pt x="68" y="182"/>
                  </a:lnTo>
                  <a:lnTo>
                    <a:pt x="72" y="178"/>
                  </a:lnTo>
                  <a:lnTo>
                    <a:pt x="71" y="174"/>
                  </a:lnTo>
                  <a:lnTo>
                    <a:pt x="64" y="167"/>
                  </a:lnTo>
                  <a:lnTo>
                    <a:pt x="57" y="175"/>
                  </a:lnTo>
                  <a:lnTo>
                    <a:pt x="31" y="174"/>
                  </a:lnTo>
                  <a:lnTo>
                    <a:pt x="12" y="167"/>
                  </a:lnTo>
                  <a:lnTo>
                    <a:pt x="0" y="161"/>
                  </a:lnTo>
                  <a:lnTo>
                    <a:pt x="1" y="157"/>
                  </a:lnTo>
                  <a:lnTo>
                    <a:pt x="8" y="150"/>
                  </a:lnTo>
                  <a:lnTo>
                    <a:pt x="18" y="143"/>
                  </a:lnTo>
                  <a:lnTo>
                    <a:pt x="34" y="150"/>
                  </a:lnTo>
                  <a:lnTo>
                    <a:pt x="34" y="139"/>
                  </a:lnTo>
                  <a:lnTo>
                    <a:pt x="36" y="130"/>
                  </a:lnTo>
                  <a:lnTo>
                    <a:pt x="48" y="130"/>
                  </a:lnTo>
                  <a:lnTo>
                    <a:pt x="50" y="141"/>
                  </a:lnTo>
                  <a:lnTo>
                    <a:pt x="52" y="150"/>
                  </a:lnTo>
                  <a:lnTo>
                    <a:pt x="64" y="150"/>
                  </a:lnTo>
                  <a:lnTo>
                    <a:pt x="82" y="139"/>
                  </a:lnTo>
                  <a:lnTo>
                    <a:pt x="75" y="139"/>
                  </a:lnTo>
                  <a:lnTo>
                    <a:pt x="64" y="141"/>
                  </a:lnTo>
                  <a:lnTo>
                    <a:pt x="79" y="107"/>
                  </a:lnTo>
                  <a:lnTo>
                    <a:pt x="89" y="112"/>
                  </a:lnTo>
                  <a:lnTo>
                    <a:pt x="98" y="122"/>
                  </a:lnTo>
                  <a:lnTo>
                    <a:pt x="102" y="115"/>
                  </a:lnTo>
                  <a:lnTo>
                    <a:pt x="112" y="109"/>
                  </a:lnTo>
                  <a:lnTo>
                    <a:pt x="101" y="107"/>
                  </a:lnTo>
                  <a:lnTo>
                    <a:pt x="96" y="98"/>
                  </a:lnTo>
                  <a:lnTo>
                    <a:pt x="93" y="84"/>
                  </a:lnTo>
                  <a:lnTo>
                    <a:pt x="98" y="70"/>
                  </a:lnTo>
                  <a:lnTo>
                    <a:pt x="109" y="69"/>
                  </a:lnTo>
                  <a:lnTo>
                    <a:pt x="119" y="73"/>
                  </a:lnTo>
                  <a:lnTo>
                    <a:pt x="123" y="88"/>
                  </a:lnTo>
                  <a:lnTo>
                    <a:pt x="126" y="101"/>
                  </a:lnTo>
                  <a:lnTo>
                    <a:pt x="139" y="94"/>
                  </a:lnTo>
                  <a:lnTo>
                    <a:pt x="130" y="85"/>
                  </a:lnTo>
                  <a:lnTo>
                    <a:pt x="127" y="74"/>
                  </a:lnTo>
                  <a:lnTo>
                    <a:pt x="139" y="74"/>
                  </a:lnTo>
                  <a:lnTo>
                    <a:pt x="162" y="73"/>
                  </a:lnTo>
                  <a:lnTo>
                    <a:pt x="187" y="66"/>
                  </a:lnTo>
                  <a:lnTo>
                    <a:pt x="176" y="64"/>
                  </a:lnTo>
                  <a:lnTo>
                    <a:pt x="198" y="49"/>
                  </a:lnTo>
                  <a:lnTo>
                    <a:pt x="173" y="57"/>
                  </a:lnTo>
                  <a:lnTo>
                    <a:pt x="150" y="69"/>
                  </a:lnTo>
                  <a:lnTo>
                    <a:pt x="126" y="66"/>
                  </a:lnTo>
                  <a:lnTo>
                    <a:pt x="112" y="60"/>
                  </a:lnTo>
                  <a:lnTo>
                    <a:pt x="126" y="52"/>
                  </a:lnTo>
                  <a:lnTo>
                    <a:pt x="157" y="47"/>
                  </a:lnTo>
                  <a:lnTo>
                    <a:pt x="130" y="47"/>
                  </a:lnTo>
                  <a:lnTo>
                    <a:pt x="108" y="56"/>
                  </a:lnTo>
                  <a:lnTo>
                    <a:pt x="93" y="45"/>
                  </a:lnTo>
                  <a:lnTo>
                    <a:pt x="142" y="41"/>
                  </a:lnTo>
                  <a:lnTo>
                    <a:pt x="89" y="38"/>
                  </a:lnTo>
                  <a:lnTo>
                    <a:pt x="123" y="29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120" y="17"/>
                  </a:lnTo>
                  <a:lnTo>
                    <a:pt x="137" y="13"/>
                  </a:lnTo>
                  <a:lnTo>
                    <a:pt x="142" y="17"/>
                  </a:lnTo>
                  <a:lnTo>
                    <a:pt x="160" y="21"/>
                  </a:lnTo>
                  <a:lnTo>
                    <a:pt x="150" y="11"/>
                  </a:lnTo>
                  <a:lnTo>
                    <a:pt x="165" y="4"/>
                  </a:lnTo>
                  <a:lnTo>
                    <a:pt x="176" y="11"/>
                  </a:lnTo>
                  <a:lnTo>
                    <a:pt x="173" y="21"/>
                  </a:lnTo>
                  <a:lnTo>
                    <a:pt x="187" y="28"/>
                  </a:lnTo>
                  <a:lnTo>
                    <a:pt x="186" y="13"/>
                  </a:lnTo>
                  <a:lnTo>
                    <a:pt x="201" y="4"/>
                  </a:lnTo>
                  <a:lnTo>
                    <a:pt x="221" y="1"/>
                  </a:lnTo>
                  <a:lnTo>
                    <a:pt x="231" y="21"/>
                  </a:lnTo>
                  <a:lnTo>
                    <a:pt x="233" y="0"/>
                  </a:lnTo>
                  <a:lnTo>
                    <a:pt x="254" y="7"/>
                  </a:lnTo>
                  <a:lnTo>
                    <a:pt x="257" y="21"/>
                  </a:lnTo>
                  <a:lnTo>
                    <a:pt x="264" y="8"/>
                  </a:lnTo>
                  <a:lnTo>
                    <a:pt x="269" y="7"/>
                  </a:lnTo>
                  <a:lnTo>
                    <a:pt x="272" y="14"/>
                  </a:lnTo>
                  <a:lnTo>
                    <a:pt x="277" y="8"/>
                  </a:lnTo>
                  <a:lnTo>
                    <a:pt x="286" y="8"/>
                  </a:lnTo>
                  <a:lnTo>
                    <a:pt x="286" y="17"/>
                  </a:lnTo>
                  <a:lnTo>
                    <a:pt x="306" y="21"/>
                  </a:lnTo>
                  <a:lnTo>
                    <a:pt x="284" y="29"/>
                  </a:lnTo>
                  <a:lnTo>
                    <a:pt x="306" y="28"/>
                  </a:lnTo>
                  <a:lnTo>
                    <a:pt x="324" y="28"/>
                  </a:lnTo>
                  <a:lnTo>
                    <a:pt x="332" y="47"/>
                  </a:lnTo>
                  <a:lnTo>
                    <a:pt x="324" y="53"/>
                  </a:lnTo>
                  <a:lnTo>
                    <a:pt x="306" y="60"/>
                  </a:lnTo>
                  <a:lnTo>
                    <a:pt x="286" y="62"/>
                  </a:lnTo>
                  <a:lnTo>
                    <a:pt x="261" y="62"/>
                  </a:lnTo>
                  <a:lnTo>
                    <a:pt x="269" y="69"/>
                  </a:lnTo>
                  <a:lnTo>
                    <a:pt x="293" y="66"/>
                  </a:lnTo>
                  <a:lnTo>
                    <a:pt x="268" y="77"/>
                  </a:lnTo>
                  <a:lnTo>
                    <a:pt x="254" y="81"/>
                  </a:lnTo>
                  <a:lnTo>
                    <a:pt x="240" y="88"/>
                  </a:lnTo>
                  <a:lnTo>
                    <a:pt x="228" y="94"/>
                  </a:lnTo>
                  <a:lnTo>
                    <a:pt x="216" y="105"/>
                  </a:lnTo>
                  <a:lnTo>
                    <a:pt x="198" y="109"/>
                  </a:lnTo>
                  <a:lnTo>
                    <a:pt x="180" y="113"/>
                  </a:lnTo>
                  <a:lnTo>
                    <a:pt x="165" y="112"/>
                  </a:lnTo>
                  <a:lnTo>
                    <a:pt x="150" y="109"/>
                  </a:lnTo>
                  <a:lnTo>
                    <a:pt x="135" y="119"/>
                  </a:lnTo>
                  <a:lnTo>
                    <a:pt x="150" y="119"/>
                  </a:lnTo>
                  <a:lnTo>
                    <a:pt x="160" y="129"/>
                  </a:lnTo>
                  <a:lnTo>
                    <a:pt x="149" y="139"/>
                  </a:lnTo>
                  <a:lnTo>
                    <a:pt x="142" y="146"/>
                  </a:lnTo>
                  <a:lnTo>
                    <a:pt x="120" y="146"/>
                  </a:lnTo>
                  <a:lnTo>
                    <a:pt x="116" y="152"/>
                  </a:lnTo>
                  <a:lnTo>
                    <a:pt x="108" y="157"/>
                  </a:lnTo>
                  <a:lnTo>
                    <a:pt x="91" y="157"/>
                  </a:lnTo>
                  <a:lnTo>
                    <a:pt x="83" y="146"/>
                  </a:lnTo>
                  <a:lnTo>
                    <a:pt x="78" y="157"/>
                  </a:lnTo>
                  <a:lnTo>
                    <a:pt x="93" y="167"/>
                  </a:lnTo>
                  <a:lnTo>
                    <a:pt x="104" y="167"/>
                  </a:lnTo>
                  <a:lnTo>
                    <a:pt x="93" y="180"/>
                  </a:lnTo>
                  <a:lnTo>
                    <a:pt x="83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06" name="Freeform 690"/>
            <p:cNvSpPr>
              <a:spLocks/>
            </p:cNvSpPr>
            <p:nvPr/>
          </p:nvSpPr>
          <p:spPr bwMode="auto">
            <a:xfrm>
              <a:off x="1632" y="982"/>
              <a:ext cx="332" cy="185"/>
            </a:xfrm>
            <a:custGeom>
              <a:avLst/>
              <a:gdLst>
                <a:gd name="T0" fmla="*/ 68 w 332"/>
                <a:gd name="T1" fmla="*/ 182 h 185"/>
                <a:gd name="T2" fmla="*/ 71 w 332"/>
                <a:gd name="T3" fmla="*/ 174 h 185"/>
                <a:gd name="T4" fmla="*/ 57 w 332"/>
                <a:gd name="T5" fmla="*/ 175 h 185"/>
                <a:gd name="T6" fmla="*/ 12 w 332"/>
                <a:gd name="T7" fmla="*/ 167 h 185"/>
                <a:gd name="T8" fmla="*/ 1 w 332"/>
                <a:gd name="T9" fmla="*/ 157 h 185"/>
                <a:gd name="T10" fmla="*/ 18 w 332"/>
                <a:gd name="T11" fmla="*/ 143 h 185"/>
                <a:gd name="T12" fmla="*/ 34 w 332"/>
                <a:gd name="T13" fmla="*/ 139 h 185"/>
                <a:gd name="T14" fmla="*/ 48 w 332"/>
                <a:gd name="T15" fmla="*/ 130 h 185"/>
                <a:gd name="T16" fmla="*/ 52 w 332"/>
                <a:gd name="T17" fmla="*/ 150 h 185"/>
                <a:gd name="T18" fmla="*/ 82 w 332"/>
                <a:gd name="T19" fmla="*/ 139 h 185"/>
                <a:gd name="T20" fmla="*/ 64 w 332"/>
                <a:gd name="T21" fmla="*/ 141 h 185"/>
                <a:gd name="T22" fmla="*/ 89 w 332"/>
                <a:gd name="T23" fmla="*/ 112 h 185"/>
                <a:gd name="T24" fmla="*/ 102 w 332"/>
                <a:gd name="T25" fmla="*/ 115 h 185"/>
                <a:gd name="T26" fmla="*/ 101 w 332"/>
                <a:gd name="T27" fmla="*/ 107 h 185"/>
                <a:gd name="T28" fmla="*/ 93 w 332"/>
                <a:gd name="T29" fmla="*/ 84 h 185"/>
                <a:gd name="T30" fmla="*/ 109 w 332"/>
                <a:gd name="T31" fmla="*/ 69 h 185"/>
                <a:gd name="T32" fmla="*/ 123 w 332"/>
                <a:gd name="T33" fmla="*/ 88 h 185"/>
                <a:gd name="T34" fmla="*/ 139 w 332"/>
                <a:gd name="T35" fmla="*/ 94 h 185"/>
                <a:gd name="T36" fmla="*/ 127 w 332"/>
                <a:gd name="T37" fmla="*/ 74 h 185"/>
                <a:gd name="T38" fmla="*/ 162 w 332"/>
                <a:gd name="T39" fmla="*/ 73 h 185"/>
                <a:gd name="T40" fmla="*/ 176 w 332"/>
                <a:gd name="T41" fmla="*/ 64 h 185"/>
                <a:gd name="T42" fmla="*/ 173 w 332"/>
                <a:gd name="T43" fmla="*/ 57 h 185"/>
                <a:gd name="T44" fmla="*/ 126 w 332"/>
                <a:gd name="T45" fmla="*/ 66 h 185"/>
                <a:gd name="T46" fmla="*/ 126 w 332"/>
                <a:gd name="T47" fmla="*/ 52 h 185"/>
                <a:gd name="T48" fmla="*/ 130 w 332"/>
                <a:gd name="T49" fmla="*/ 47 h 185"/>
                <a:gd name="T50" fmla="*/ 93 w 332"/>
                <a:gd name="T51" fmla="*/ 45 h 185"/>
                <a:gd name="T52" fmla="*/ 89 w 332"/>
                <a:gd name="T53" fmla="*/ 38 h 185"/>
                <a:gd name="T54" fmla="*/ 96 w 332"/>
                <a:gd name="T55" fmla="*/ 25 h 185"/>
                <a:gd name="T56" fmla="*/ 120 w 332"/>
                <a:gd name="T57" fmla="*/ 17 h 185"/>
                <a:gd name="T58" fmla="*/ 142 w 332"/>
                <a:gd name="T59" fmla="*/ 17 h 185"/>
                <a:gd name="T60" fmla="*/ 150 w 332"/>
                <a:gd name="T61" fmla="*/ 11 h 185"/>
                <a:gd name="T62" fmla="*/ 176 w 332"/>
                <a:gd name="T63" fmla="*/ 11 h 185"/>
                <a:gd name="T64" fmla="*/ 187 w 332"/>
                <a:gd name="T65" fmla="*/ 28 h 185"/>
                <a:gd name="T66" fmla="*/ 201 w 332"/>
                <a:gd name="T67" fmla="*/ 4 h 185"/>
                <a:gd name="T68" fmla="*/ 231 w 332"/>
                <a:gd name="T69" fmla="*/ 21 h 185"/>
                <a:gd name="T70" fmla="*/ 254 w 332"/>
                <a:gd name="T71" fmla="*/ 7 h 185"/>
                <a:gd name="T72" fmla="*/ 264 w 332"/>
                <a:gd name="T73" fmla="*/ 8 h 185"/>
                <a:gd name="T74" fmla="*/ 272 w 332"/>
                <a:gd name="T75" fmla="*/ 14 h 185"/>
                <a:gd name="T76" fmla="*/ 286 w 332"/>
                <a:gd name="T77" fmla="*/ 8 h 185"/>
                <a:gd name="T78" fmla="*/ 306 w 332"/>
                <a:gd name="T79" fmla="*/ 21 h 185"/>
                <a:gd name="T80" fmla="*/ 306 w 332"/>
                <a:gd name="T81" fmla="*/ 28 h 185"/>
                <a:gd name="T82" fmla="*/ 332 w 332"/>
                <a:gd name="T83" fmla="*/ 47 h 185"/>
                <a:gd name="T84" fmla="*/ 306 w 332"/>
                <a:gd name="T85" fmla="*/ 60 h 185"/>
                <a:gd name="T86" fmla="*/ 261 w 332"/>
                <a:gd name="T87" fmla="*/ 62 h 185"/>
                <a:gd name="T88" fmla="*/ 293 w 332"/>
                <a:gd name="T89" fmla="*/ 66 h 185"/>
                <a:gd name="T90" fmla="*/ 254 w 332"/>
                <a:gd name="T91" fmla="*/ 81 h 185"/>
                <a:gd name="T92" fmla="*/ 228 w 332"/>
                <a:gd name="T93" fmla="*/ 94 h 185"/>
                <a:gd name="T94" fmla="*/ 198 w 332"/>
                <a:gd name="T95" fmla="*/ 109 h 185"/>
                <a:gd name="T96" fmla="*/ 165 w 332"/>
                <a:gd name="T97" fmla="*/ 112 h 185"/>
                <a:gd name="T98" fmla="*/ 135 w 332"/>
                <a:gd name="T99" fmla="*/ 119 h 185"/>
                <a:gd name="T100" fmla="*/ 160 w 332"/>
                <a:gd name="T101" fmla="*/ 129 h 185"/>
                <a:gd name="T102" fmla="*/ 142 w 332"/>
                <a:gd name="T103" fmla="*/ 146 h 185"/>
                <a:gd name="T104" fmla="*/ 116 w 332"/>
                <a:gd name="T105" fmla="*/ 152 h 185"/>
                <a:gd name="T106" fmla="*/ 91 w 332"/>
                <a:gd name="T107" fmla="*/ 157 h 185"/>
                <a:gd name="T108" fmla="*/ 78 w 332"/>
                <a:gd name="T109" fmla="*/ 157 h 185"/>
                <a:gd name="T110" fmla="*/ 104 w 332"/>
                <a:gd name="T111" fmla="*/ 167 h 185"/>
                <a:gd name="T112" fmla="*/ 83 w 332"/>
                <a:gd name="T113" fmla="*/ 185 h 1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2"/>
                <a:gd name="T172" fmla="*/ 0 h 185"/>
                <a:gd name="T173" fmla="*/ 332 w 332"/>
                <a:gd name="T174" fmla="*/ 185 h 1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2" h="185">
                  <a:moveTo>
                    <a:pt x="83" y="185"/>
                  </a:moveTo>
                  <a:lnTo>
                    <a:pt x="68" y="182"/>
                  </a:lnTo>
                  <a:lnTo>
                    <a:pt x="72" y="178"/>
                  </a:lnTo>
                  <a:lnTo>
                    <a:pt x="71" y="174"/>
                  </a:lnTo>
                  <a:lnTo>
                    <a:pt x="64" y="167"/>
                  </a:lnTo>
                  <a:lnTo>
                    <a:pt x="57" y="175"/>
                  </a:lnTo>
                  <a:lnTo>
                    <a:pt x="31" y="174"/>
                  </a:lnTo>
                  <a:lnTo>
                    <a:pt x="12" y="167"/>
                  </a:lnTo>
                  <a:lnTo>
                    <a:pt x="0" y="161"/>
                  </a:lnTo>
                  <a:lnTo>
                    <a:pt x="1" y="157"/>
                  </a:lnTo>
                  <a:lnTo>
                    <a:pt x="8" y="150"/>
                  </a:lnTo>
                  <a:lnTo>
                    <a:pt x="18" y="143"/>
                  </a:lnTo>
                  <a:lnTo>
                    <a:pt x="34" y="150"/>
                  </a:lnTo>
                  <a:lnTo>
                    <a:pt x="34" y="139"/>
                  </a:lnTo>
                  <a:lnTo>
                    <a:pt x="36" y="130"/>
                  </a:lnTo>
                  <a:lnTo>
                    <a:pt x="48" y="130"/>
                  </a:lnTo>
                  <a:lnTo>
                    <a:pt x="50" y="141"/>
                  </a:lnTo>
                  <a:lnTo>
                    <a:pt x="52" y="150"/>
                  </a:lnTo>
                  <a:lnTo>
                    <a:pt x="64" y="150"/>
                  </a:lnTo>
                  <a:lnTo>
                    <a:pt x="82" y="139"/>
                  </a:lnTo>
                  <a:lnTo>
                    <a:pt x="75" y="139"/>
                  </a:lnTo>
                  <a:lnTo>
                    <a:pt x="64" y="141"/>
                  </a:lnTo>
                  <a:lnTo>
                    <a:pt x="79" y="107"/>
                  </a:lnTo>
                  <a:lnTo>
                    <a:pt x="89" y="112"/>
                  </a:lnTo>
                  <a:lnTo>
                    <a:pt x="98" y="122"/>
                  </a:lnTo>
                  <a:lnTo>
                    <a:pt x="102" y="115"/>
                  </a:lnTo>
                  <a:lnTo>
                    <a:pt x="112" y="109"/>
                  </a:lnTo>
                  <a:lnTo>
                    <a:pt x="101" y="107"/>
                  </a:lnTo>
                  <a:lnTo>
                    <a:pt x="96" y="98"/>
                  </a:lnTo>
                  <a:lnTo>
                    <a:pt x="93" y="84"/>
                  </a:lnTo>
                  <a:lnTo>
                    <a:pt x="98" y="70"/>
                  </a:lnTo>
                  <a:lnTo>
                    <a:pt x="109" y="69"/>
                  </a:lnTo>
                  <a:lnTo>
                    <a:pt x="119" y="73"/>
                  </a:lnTo>
                  <a:lnTo>
                    <a:pt x="123" y="88"/>
                  </a:lnTo>
                  <a:lnTo>
                    <a:pt x="126" y="101"/>
                  </a:lnTo>
                  <a:lnTo>
                    <a:pt x="139" y="94"/>
                  </a:lnTo>
                  <a:lnTo>
                    <a:pt x="130" y="85"/>
                  </a:lnTo>
                  <a:lnTo>
                    <a:pt x="127" y="74"/>
                  </a:lnTo>
                  <a:lnTo>
                    <a:pt x="139" y="74"/>
                  </a:lnTo>
                  <a:lnTo>
                    <a:pt x="162" y="73"/>
                  </a:lnTo>
                  <a:lnTo>
                    <a:pt x="187" y="66"/>
                  </a:lnTo>
                  <a:lnTo>
                    <a:pt x="176" y="64"/>
                  </a:lnTo>
                  <a:lnTo>
                    <a:pt x="198" y="49"/>
                  </a:lnTo>
                  <a:lnTo>
                    <a:pt x="173" y="57"/>
                  </a:lnTo>
                  <a:lnTo>
                    <a:pt x="150" y="69"/>
                  </a:lnTo>
                  <a:lnTo>
                    <a:pt x="126" y="66"/>
                  </a:lnTo>
                  <a:lnTo>
                    <a:pt x="112" y="60"/>
                  </a:lnTo>
                  <a:lnTo>
                    <a:pt x="126" y="52"/>
                  </a:lnTo>
                  <a:lnTo>
                    <a:pt x="157" y="47"/>
                  </a:lnTo>
                  <a:lnTo>
                    <a:pt x="130" y="47"/>
                  </a:lnTo>
                  <a:lnTo>
                    <a:pt x="108" y="56"/>
                  </a:lnTo>
                  <a:lnTo>
                    <a:pt x="93" y="45"/>
                  </a:lnTo>
                  <a:lnTo>
                    <a:pt x="142" y="41"/>
                  </a:lnTo>
                  <a:lnTo>
                    <a:pt x="89" y="38"/>
                  </a:lnTo>
                  <a:lnTo>
                    <a:pt x="123" y="29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120" y="17"/>
                  </a:lnTo>
                  <a:lnTo>
                    <a:pt x="137" y="13"/>
                  </a:lnTo>
                  <a:lnTo>
                    <a:pt x="142" y="17"/>
                  </a:lnTo>
                  <a:lnTo>
                    <a:pt x="160" y="21"/>
                  </a:lnTo>
                  <a:lnTo>
                    <a:pt x="150" y="11"/>
                  </a:lnTo>
                  <a:lnTo>
                    <a:pt x="165" y="4"/>
                  </a:lnTo>
                  <a:lnTo>
                    <a:pt x="176" y="11"/>
                  </a:lnTo>
                  <a:lnTo>
                    <a:pt x="173" y="21"/>
                  </a:lnTo>
                  <a:lnTo>
                    <a:pt x="187" y="28"/>
                  </a:lnTo>
                  <a:lnTo>
                    <a:pt x="186" y="13"/>
                  </a:lnTo>
                  <a:lnTo>
                    <a:pt x="201" y="4"/>
                  </a:lnTo>
                  <a:lnTo>
                    <a:pt x="221" y="1"/>
                  </a:lnTo>
                  <a:lnTo>
                    <a:pt x="231" y="21"/>
                  </a:lnTo>
                  <a:lnTo>
                    <a:pt x="233" y="0"/>
                  </a:lnTo>
                  <a:lnTo>
                    <a:pt x="254" y="7"/>
                  </a:lnTo>
                  <a:lnTo>
                    <a:pt x="257" y="21"/>
                  </a:lnTo>
                  <a:lnTo>
                    <a:pt x="264" y="8"/>
                  </a:lnTo>
                  <a:lnTo>
                    <a:pt x="269" y="7"/>
                  </a:lnTo>
                  <a:lnTo>
                    <a:pt x="272" y="14"/>
                  </a:lnTo>
                  <a:lnTo>
                    <a:pt x="277" y="8"/>
                  </a:lnTo>
                  <a:lnTo>
                    <a:pt x="286" y="8"/>
                  </a:lnTo>
                  <a:lnTo>
                    <a:pt x="286" y="17"/>
                  </a:lnTo>
                  <a:lnTo>
                    <a:pt x="306" y="21"/>
                  </a:lnTo>
                  <a:lnTo>
                    <a:pt x="284" y="29"/>
                  </a:lnTo>
                  <a:lnTo>
                    <a:pt x="306" y="28"/>
                  </a:lnTo>
                  <a:lnTo>
                    <a:pt x="324" y="28"/>
                  </a:lnTo>
                  <a:lnTo>
                    <a:pt x="332" y="47"/>
                  </a:lnTo>
                  <a:lnTo>
                    <a:pt x="324" y="53"/>
                  </a:lnTo>
                  <a:lnTo>
                    <a:pt x="306" y="60"/>
                  </a:lnTo>
                  <a:lnTo>
                    <a:pt x="286" y="62"/>
                  </a:lnTo>
                  <a:lnTo>
                    <a:pt x="261" y="62"/>
                  </a:lnTo>
                  <a:lnTo>
                    <a:pt x="269" y="69"/>
                  </a:lnTo>
                  <a:lnTo>
                    <a:pt x="293" y="66"/>
                  </a:lnTo>
                  <a:lnTo>
                    <a:pt x="268" y="77"/>
                  </a:lnTo>
                  <a:lnTo>
                    <a:pt x="254" y="81"/>
                  </a:lnTo>
                  <a:lnTo>
                    <a:pt x="240" y="88"/>
                  </a:lnTo>
                  <a:lnTo>
                    <a:pt x="228" y="94"/>
                  </a:lnTo>
                  <a:lnTo>
                    <a:pt x="216" y="105"/>
                  </a:lnTo>
                  <a:lnTo>
                    <a:pt x="198" y="109"/>
                  </a:lnTo>
                  <a:lnTo>
                    <a:pt x="180" y="113"/>
                  </a:lnTo>
                  <a:lnTo>
                    <a:pt x="165" y="112"/>
                  </a:lnTo>
                  <a:lnTo>
                    <a:pt x="150" y="109"/>
                  </a:lnTo>
                  <a:lnTo>
                    <a:pt x="135" y="119"/>
                  </a:lnTo>
                  <a:lnTo>
                    <a:pt x="150" y="119"/>
                  </a:lnTo>
                  <a:lnTo>
                    <a:pt x="160" y="129"/>
                  </a:lnTo>
                  <a:lnTo>
                    <a:pt x="149" y="139"/>
                  </a:lnTo>
                  <a:lnTo>
                    <a:pt x="142" y="146"/>
                  </a:lnTo>
                  <a:lnTo>
                    <a:pt x="120" y="146"/>
                  </a:lnTo>
                  <a:lnTo>
                    <a:pt x="116" y="152"/>
                  </a:lnTo>
                  <a:lnTo>
                    <a:pt x="108" y="157"/>
                  </a:lnTo>
                  <a:lnTo>
                    <a:pt x="91" y="157"/>
                  </a:lnTo>
                  <a:lnTo>
                    <a:pt x="83" y="146"/>
                  </a:lnTo>
                  <a:lnTo>
                    <a:pt x="78" y="157"/>
                  </a:lnTo>
                  <a:lnTo>
                    <a:pt x="93" y="167"/>
                  </a:lnTo>
                  <a:lnTo>
                    <a:pt x="104" y="167"/>
                  </a:lnTo>
                  <a:lnTo>
                    <a:pt x="93" y="180"/>
                  </a:lnTo>
                  <a:lnTo>
                    <a:pt x="83" y="185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2" name="Group 694"/>
          <p:cNvGrpSpPr>
            <a:grpSpLocks/>
          </p:cNvGrpSpPr>
          <p:nvPr/>
        </p:nvGrpSpPr>
        <p:grpSpPr bwMode="auto">
          <a:xfrm>
            <a:off x="2809523" y="1072445"/>
            <a:ext cx="227188" cy="165100"/>
            <a:chOff x="1268" y="1157"/>
            <a:chExt cx="161" cy="117"/>
          </a:xfrm>
        </p:grpSpPr>
        <p:sp>
          <p:nvSpPr>
            <p:cNvPr id="142203" name="Freeform 692"/>
            <p:cNvSpPr>
              <a:spLocks/>
            </p:cNvSpPr>
            <p:nvPr/>
          </p:nvSpPr>
          <p:spPr bwMode="auto">
            <a:xfrm>
              <a:off x="1268" y="1157"/>
              <a:ext cx="161" cy="117"/>
            </a:xfrm>
            <a:custGeom>
              <a:avLst/>
              <a:gdLst>
                <a:gd name="T0" fmla="*/ 119 w 161"/>
                <a:gd name="T1" fmla="*/ 117 h 117"/>
                <a:gd name="T2" fmla="*/ 97 w 161"/>
                <a:gd name="T3" fmla="*/ 106 h 117"/>
                <a:gd name="T4" fmla="*/ 86 w 161"/>
                <a:gd name="T5" fmla="*/ 103 h 117"/>
                <a:gd name="T6" fmla="*/ 53 w 161"/>
                <a:gd name="T7" fmla="*/ 107 h 117"/>
                <a:gd name="T8" fmla="*/ 20 w 161"/>
                <a:gd name="T9" fmla="*/ 101 h 117"/>
                <a:gd name="T10" fmla="*/ 23 w 161"/>
                <a:gd name="T11" fmla="*/ 89 h 117"/>
                <a:gd name="T12" fmla="*/ 1 w 161"/>
                <a:gd name="T13" fmla="*/ 78 h 117"/>
                <a:gd name="T14" fmla="*/ 1 w 161"/>
                <a:gd name="T15" fmla="*/ 63 h 117"/>
                <a:gd name="T16" fmla="*/ 36 w 161"/>
                <a:gd name="T17" fmla="*/ 65 h 117"/>
                <a:gd name="T18" fmla="*/ 63 w 161"/>
                <a:gd name="T19" fmla="*/ 72 h 117"/>
                <a:gd name="T20" fmla="*/ 42 w 161"/>
                <a:gd name="T21" fmla="*/ 56 h 117"/>
                <a:gd name="T22" fmla="*/ 8 w 161"/>
                <a:gd name="T23" fmla="*/ 52 h 117"/>
                <a:gd name="T24" fmla="*/ 11 w 161"/>
                <a:gd name="T25" fmla="*/ 39 h 117"/>
                <a:gd name="T26" fmla="*/ 48 w 161"/>
                <a:gd name="T27" fmla="*/ 39 h 117"/>
                <a:gd name="T28" fmla="*/ 23 w 161"/>
                <a:gd name="T29" fmla="*/ 31 h 117"/>
                <a:gd name="T30" fmla="*/ 18 w 161"/>
                <a:gd name="T31" fmla="*/ 20 h 117"/>
                <a:gd name="T32" fmla="*/ 34 w 161"/>
                <a:gd name="T33" fmla="*/ 16 h 117"/>
                <a:gd name="T34" fmla="*/ 36 w 161"/>
                <a:gd name="T35" fmla="*/ 10 h 117"/>
                <a:gd name="T36" fmla="*/ 56 w 161"/>
                <a:gd name="T37" fmla="*/ 6 h 117"/>
                <a:gd name="T38" fmla="*/ 86 w 161"/>
                <a:gd name="T39" fmla="*/ 0 h 117"/>
                <a:gd name="T40" fmla="*/ 72 w 161"/>
                <a:gd name="T41" fmla="*/ 17 h 117"/>
                <a:gd name="T42" fmla="*/ 93 w 161"/>
                <a:gd name="T43" fmla="*/ 16 h 117"/>
                <a:gd name="T44" fmla="*/ 100 w 161"/>
                <a:gd name="T45" fmla="*/ 27 h 117"/>
                <a:gd name="T46" fmla="*/ 102 w 161"/>
                <a:gd name="T47" fmla="*/ 31 h 117"/>
                <a:gd name="T48" fmla="*/ 116 w 161"/>
                <a:gd name="T49" fmla="*/ 27 h 117"/>
                <a:gd name="T50" fmla="*/ 120 w 161"/>
                <a:gd name="T51" fmla="*/ 20 h 117"/>
                <a:gd name="T52" fmla="*/ 120 w 161"/>
                <a:gd name="T53" fmla="*/ 39 h 117"/>
                <a:gd name="T54" fmla="*/ 120 w 161"/>
                <a:gd name="T55" fmla="*/ 52 h 117"/>
                <a:gd name="T56" fmla="*/ 131 w 161"/>
                <a:gd name="T57" fmla="*/ 37 h 117"/>
                <a:gd name="T58" fmla="*/ 145 w 161"/>
                <a:gd name="T59" fmla="*/ 17 h 117"/>
                <a:gd name="T60" fmla="*/ 157 w 161"/>
                <a:gd name="T61" fmla="*/ 28 h 117"/>
                <a:gd name="T62" fmla="*/ 156 w 161"/>
                <a:gd name="T63" fmla="*/ 44 h 117"/>
                <a:gd name="T64" fmla="*/ 145 w 161"/>
                <a:gd name="T65" fmla="*/ 63 h 117"/>
                <a:gd name="T66" fmla="*/ 144 w 161"/>
                <a:gd name="T67" fmla="*/ 76 h 117"/>
                <a:gd name="T68" fmla="*/ 150 w 161"/>
                <a:gd name="T69" fmla="*/ 83 h 117"/>
                <a:gd name="T70" fmla="*/ 161 w 161"/>
                <a:gd name="T71" fmla="*/ 97 h 117"/>
                <a:gd name="T72" fmla="*/ 148 w 161"/>
                <a:gd name="T73" fmla="*/ 101 h 117"/>
                <a:gd name="T74" fmla="*/ 131 w 161"/>
                <a:gd name="T75" fmla="*/ 101 h 117"/>
                <a:gd name="T76" fmla="*/ 138 w 161"/>
                <a:gd name="T77" fmla="*/ 107 h 117"/>
                <a:gd name="T78" fmla="*/ 130 w 161"/>
                <a:gd name="T79" fmla="*/ 117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1"/>
                <a:gd name="T121" fmla="*/ 0 h 117"/>
                <a:gd name="T122" fmla="*/ 161 w 161"/>
                <a:gd name="T123" fmla="*/ 117 h 1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1" h="117">
                  <a:moveTo>
                    <a:pt x="130" y="117"/>
                  </a:moveTo>
                  <a:lnTo>
                    <a:pt x="119" y="117"/>
                  </a:lnTo>
                  <a:lnTo>
                    <a:pt x="104" y="111"/>
                  </a:lnTo>
                  <a:lnTo>
                    <a:pt x="97" y="106"/>
                  </a:lnTo>
                  <a:lnTo>
                    <a:pt x="97" y="97"/>
                  </a:lnTo>
                  <a:lnTo>
                    <a:pt x="86" y="103"/>
                  </a:lnTo>
                  <a:lnTo>
                    <a:pt x="72" y="106"/>
                  </a:lnTo>
                  <a:lnTo>
                    <a:pt x="53" y="107"/>
                  </a:lnTo>
                  <a:lnTo>
                    <a:pt x="34" y="103"/>
                  </a:lnTo>
                  <a:lnTo>
                    <a:pt x="20" y="101"/>
                  </a:lnTo>
                  <a:lnTo>
                    <a:pt x="20" y="94"/>
                  </a:lnTo>
                  <a:lnTo>
                    <a:pt x="23" y="89"/>
                  </a:lnTo>
                  <a:lnTo>
                    <a:pt x="13" y="83"/>
                  </a:lnTo>
                  <a:lnTo>
                    <a:pt x="1" y="78"/>
                  </a:lnTo>
                  <a:lnTo>
                    <a:pt x="0" y="69"/>
                  </a:lnTo>
                  <a:lnTo>
                    <a:pt x="1" y="63"/>
                  </a:lnTo>
                  <a:lnTo>
                    <a:pt x="20" y="63"/>
                  </a:lnTo>
                  <a:lnTo>
                    <a:pt x="36" y="65"/>
                  </a:lnTo>
                  <a:lnTo>
                    <a:pt x="48" y="69"/>
                  </a:lnTo>
                  <a:lnTo>
                    <a:pt x="63" y="72"/>
                  </a:lnTo>
                  <a:lnTo>
                    <a:pt x="59" y="66"/>
                  </a:lnTo>
                  <a:lnTo>
                    <a:pt x="42" y="56"/>
                  </a:lnTo>
                  <a:lnTo>
                    <a:pt x="27" y="56"/>
                  </a:lnTo>
                  <a:lnTo>
                    <a:pt x="8" y="52"/>
                  </a:lnTo>
                  <a:lnTo>
                    <a:pt x="7" y="44"/>
                  </a:lnTo>
                  <a:lnTo>
                    <a:pt x="11" y="39"/>
                  </a:lnTo>
                  <a:lnTo>
                    <a:pt x="24" y="39"/>
                  </a:lnTo>
                  <a:lnTo>
                    <a:pt x="48" y="39"/>
                  </a:lnTo>
                  <a:lnTo>
                    <a:pt x="18" y="33"/>
                  </a:lnTo>
                  <a:lnTo>
                    <a:pt x="23" y="31"/>
                  </a:lnTo>
                  <a:lnTo>
                    <a:pt x="13" y="27"/>
                  </a:lnTo>
                  <a:lnTo>
                    <a:pt x="18" y="20"/>
                  </a:lnTo>
                  <a:lnTo>
                    <a:pt x="27" y="17"/>
                  </a:lnTo>
                  <a:lnTo>
                    <a:pt x="34" y="16"/>
                  </a:lnTo>
                  <a:lnTo>
                    <a:pt x="31" y="11"/>
                  </a:lnTo>
                  <a:lnTo>
                    <a:pt x="36" y="10"/>
                  </a:lnTo>
                  <a:lnTo>
                    <a:pt x="45" y="10"/>
                  </a:lnTo>
                  <a:lnTo>
                    <a:pt x="56" y="6"/>
                  </a:lnTo>
                  <a:lnTo>
                    <a:pt x="68" y="3"/>
                  </a:lnTo>
                  <a:lnTo>
                    <a:pt x="86" y="0"/>
                  </a:lnTo>
                  <a:lnTo>
                    <a:pt x="83" y="11"/>
                  </a:lnTo>
                  <a:lnTo>
                    <a:pt x="72" y="17"/>
                  </a:lnTo>
                  <a:lnTo>
                    <a:pt x="86" y="17"/>
                  </a:lnTo>
                  <a:lnTo>
                    <a:pt x="93" y="16"/>
                  </a:lnTo>
                  <a:lnTo>
                    <a:pt x="102" y="21"/>
                  </a:lnTo>
                  <a:lnTo>
                    <a:pt x="100" y="27"/>
                  </a:lnTo>
                  <a:lnTo>
                    <a:pt x="90" y="31"/>
                  </a:lnTo>
                  <a:lnTo>
                    <a:pt x="102" y="31"/>
                  </a:lnTo>
                  <a:lnTo>
                    <a:pt x="112" y="33"/>
                  </a:lnTo>
                  <a:lnTo>
                    <a:pt x="116" y="27"/>
                  </a:lnTo>
                  <a:lnTo>
                    <a:pt x="116" y="17"/>
                  </a:lnTo>
                  <a:lnTo>
                    <a:pt x="120" y="20"/>
                  </a:lnTo>
                  <a:lnTo>
                    <a:pt x="126" y="28"/>
                  </a:lnTo>
                  <a:lnTo>
                    <a:pt x="120" y="39"/>
                  </a:lnTo>
                  <a:lnTo>
                    <a:pt x="116" y="49"/>
                  </a:lnTo>
                  <a:lnTo>
                    <a:pt x="120" y="52"/>
                  </a:lnTo>
                  <a:lnTo>
                    <a:pt x="127" y="48"/>
                  </a:lnTo>
                  <a:lnTo>
                    <a:pt x="131" y="37"/>
                  </a:lnTo>
                  <a:lnTo>
                    <a:pt x="137" y="27"/>
                  </a:lnTo>
                  <a:lnTo>
                    <a:pt x="145" y="17"/>
                  </a:lnTo>
                  <a:lnTo>
                    <a:pt x="152" y="20"/>
                  </a:lnTo>
                  <a:lnTo>
                    <a:pt x="157" y="28"/>
                  </a:lnTo>
                  <a:lnTo>
                    <a:pt x="160" y="35"/>
                  </a:lnTo>
                  <a:lnTo>
                    <a:pt x="156" y="44"/>
                  </a:lnTo>
                  <a:lnTo>
                    <a:pt x="150" y="55"/>
                  </a:lnTo>
                  <a:lnTo>
                    <a:pt x="145" y="63"/>
                  </a:lnTo>
                  <a:lnTo>
                    <a:pt x="141" y="69"/>
                  </a:lnTo>
                  <a:lnTo>
                    <a:pt x="144" y="76"/>
                  </a:lnTo>
                  <a:lnTo>
                    <a:pt x="148" y="84"/>
                  </a:lnTo>
                  <a:lnTo>
                    <a:pt x="150" y="83"/>
                  </a:lnTo>
                  <a:lnTo>
                    <a:pt x="156" y="90"/>
                  </a:lnTo>
                  <a:lnTo>
                    <a:pt x="161" y="97"/>
                  </a:lnTo>
                  <a:lnTo>
                    <a:pt x="156" y="106"/>
                  </a:lnTo>
                  <a:lnTo>
                    <a:pt x="148" y="101"/>
                  </a:lnTo>
                  <a:lnTo>
                    <a:pt x="138" y="101"/>
                  </a:lnTo>
                  <a:lnTo>
                    <a:pt x="131" y="101"/>
                  </a:lnTo>
                  <a:lnTo>
                    <a:pt x="127" y="111"/>
                  </a:lnTo>
                  <a:lnTo>
                    <a:pt x="138" y="107"/>
                  </a:lnTo>
                  <a:lnTo>
                    <a:pt x="138" y="114"/>
                  </a:lnTo>
                  <a:lnTo>
                    <a:pt x="130" y="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04" name="Freeform 693"/>
            <p:cNvSpPr>
              <a:spLocks/>
            </p:cNvSpPr>
            <p:nvPr/>
          </p:nvSpPr>
          <p:spPr bwMode="auto">
            <a:xfrm>
              <a:off x="1268" y="1157"/>
              <a:ext cx="161" cy="117"/>
            </a:xfrm>
            <a:custGeom>
              <a:avLst/>
              <a:gdLst>
                <a:gd name="T0" fmla="*/ 119 w 161"/>
                <a:gd name="T1" fmla="*/ 117 h 117"/>
                <a:gd name="T2" fmla="*/ 97 w 161"/>
                <a:gd name="T3" fmla="*/ 106 h 117"/>
                <a:gd name="T4" fmla="*/ 86 w 161"/>
                <a:gd name="T5" fmla="*/ 103 h 117"/>
                <a:gd name="T6" fmla="*/ 53 w 161"/>
                <a:gd name="T7" fmla="*/ 107 h 117"/>
                <a:gd name="T8" fmla="*/ 20 w 161"/>
                <a:gd name="T9" fmla="*/ 101 h 117"/>
                <a:gd name="T10" fmla="*/ 23 w 161"/>
                <a:gd name="T11" fmla="*/ 89 h 117"/>
                <a:gd name="T12" fmla="*/ 1 w 161"/>
                <a:gd name="T13" fmla="*/ 78 h 117"/>
                <a:gd name="T14" fmla="*/ 1 w 161"/>
                <a:gd name="T15" fmla="*/ 63 h 117"/>
                <a:gd name="T16" fmla="*/ 36 w 161"/>
                <a:gd name="T17" fmla="*/ 65 h 117"/>
                <a:gd name="T18" fmla="*/ 63 w 161"/>
                <a:gd name="T19" fmla="*/ 72 h 117"/>
                <a:gd name="T20" fmla="*/ 42 w 161"/>
                <a:gd name="T21" fmla="*/ 56 h 117"/>
                <a:gd name="T22" fmla="*/ 8 w 161"/>
                <a:gd name="T23" fmla="*/ 52 h 117"/>
                <a:gd name="T24" fmla="*/ 11 w 161"/>
                <a:gd name="T25" fmla="*/ 39 h 117"/>
                <a:gd name="T26" fmla="*/ 48 w 161"/>
                <a:gd name="T27" fmla="*/ 39 h 117"/>
                <a:gd name="T28" fmla="*/ 23 w 161"/>
                <a:gd name="T29" fmla="*/ 31 h 117"/>
                <a:gd name="T30" fmla="*/ 18 w 161"/>
                <a:gd name="T31" fmla="*/ 20 h 117"/>
                <a:gd name="T32" fmla="*/ 34 w 161"/>
                <a:gd name="T33" fmla="*/ 16 h 117"/>
                <a:gd name="T34" fmla="*/ 36 w 161"/>
                <a:gd name="T35" fmla="*/ 10 h 117"/>
                <a:gd name="T36" fmla="*/ 56 w 161"/>
                <a:gd name="T37" fmla="*/ 6 h 117"/>
                <a:gd name="T38" fmla="*/ 86 w 161"/>
                <a:gd name="T39" fmla="*/ 0 h 117"/>
                <a:gd name="T40" fmla="*/ 72 w 161"/>
                <a:gd name="T41" fmla="*/ 17 h 117"/>
                <a:gd name="T42" fmla="*/ 93 w 161"/>
                <a:gd name="T43" fmla="*/ 16 h 117"/>
                <a:gd name="T44" fmla="*/ 100 w 161"/>
                <a:gd name="T45" fmla="*/ 27 h 117"/>
                <a:gd name="T46" fmla="*/ 102 w 161"/>
                <a:gd name="T47" fmla="*/ 31 h 117"/>
                <a:gd name="T48" fmla="*/ 116 w 161"/>
                <a:gd name="T49" fmla="*/ 27 h 117"/>
                <a:gd name="T50" fmla="*/ 120 w 161"/>
                <a:gd name="T51" fmla="*/ 20 h 117"/>
                <a:gd name="T52" fmla="*/ 120 w 161"/>
                <a:gd name="T53" fmla="*/ 39 h 117"/>
                <a:gd name="T54" fmla="*/ 120 w 161"/>
                <a:gd name="T55" fmla="*/ 52 h 117"/>
                <a:gd name="T56" fmla="*/ 131 w 161"/>
                <a:gd name="T57" fmla="*/ 37 h 117"/>
                <a:gd name="T58" fmla="*/ 145 w 161"/>
                <a:gd name="T59" fmla="*/ 17 h 117"/>
                <a:gd name="T60" fmla="*/ 157 w 161"/>
                <a:gd name="T61" fmla="*/ 28 h 117"/>
                <a:gd name="T62" fmla="*/ 156 w 161"/>
                <a:gd name="T63" fmla="*/ 44 h 117"/>
                <a:gd name="T64" fmla="*/ 145 w 161"/>
                <a:gd name="T65" fmla="*/ 63 h 117"/>
                <a:gd name="T66" fmla="*/ 144 w 161"/>
                <a:gd name="T67" fmla="*/ 76 h 117"/>
                <a:gd name="T68" fmla="*/ 150 w 161"/>
                <a:gd name="T69" fmla="*/ 83 h 117"/>
                <a:gd name="T70" fmla="*/ 161 w 161"/>
                <a:gd name="T71" fmla="*/ 97 h 117"/>
                <a:gd name="T72" fmla="*/ 148 w 161"/>
                <a:gd name="T73" fmla="*/ 101 h 117"/>
                <a:gd name="T74" fmla="*/ 131 w 161"/>
                <a:gd name="T75" fmla="*/ 101 h 117"/>
                <a:gd name="T76" fmla="*/ 138 w 161"/>
                <a:gd name="T77" fmla="*/ 107 h 117"/>
                <a:gd name="T78" fmla="*/ 130 w 161"/>
                <a:gd name="T79" fmla="*/ 117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1"/>
                <a:gd name="T121" fmla="*/ 0 h 117"/>
                <a:gd name="T122" fmla="*/ 161 w 161"/>
                <a:gd name="T123" fmla="*/ 117 h 1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1" h="117">
                  <a:moveTo>
                    <a:pt x="130" y="117"/>
                  </a:moveTo>
                  <a:lnTo>
                    <a:pt x="119" y="117"/>
                  </a:lnTo>
                  <a:lnTo>
                    <a:pt x="104" y="111"/>
                  </a:lnTo>
                  <a:lnTo>
                    <a:pt x="97" y="106"/>
                  </a:lnTo>
                  <a:lnTo>
                    <a:pt x="97" y="97"/>
                  </a:lnTo>
                  <a:lnTo>
                    <a:pt x="86" y="103"/>
                  </a:lnTo>
                  <a:lnTo>
                    <a:pt x="72" y="106"/>
                  </a:lnTo>
                  <a:lnTo>
                    <a:pt x="53" y="107"/>
                  </a:lnTo>
                  <a:lnTo>
                    <a:pt x="34" y="103"/>
                  </a:lnTo>
                  <a:lnTo>
                    <a:pt x="20" y="101"/>
                  </a:lnTo>
                  <a:lnTo>
                    <a:pt x="20" y="94"/>
                  </a:lnTo>
                  <a:lnTo>
                    <a:pt x="23" y="89"/>
                  </a:lnTo>
                  <a:lnTo>
                    <a:pt x="13" y="83"/>
                  </a:lnTo>
                  <a:lnTo>
                    <a:pt x="1" y="78"/>
                  </a:lnTo>
                  <a:lnTo>
                    <a:pt x="0" y="69"/>
                  </a:lnTo>
                  <a:lnTo>
                    <a:pt x="1" y="63"/>
                  </a:lnTo>
                  <a:lnTo>
                    <a:pt x="20" y="63"/>
                  </a:lnTo>
                  <a:lnTo>
                    <a:pt x="36" y="65"/>
                  </a:lnTo>
                  <a:lnTo>
                    <a:pt x="48" y="69"/>
                  </a:lnTo>
                  <a:lnTo>
                    <a:pt x="63" y="72"/>
                  </a:lnTo>
                  <a:lnTo>
                    <a:pt x="59" y="66"/>
                  </a:lnTo>
                  <a:lnTo>
                    <a:pt x="42" y="56"/>
                  </a:lnTo>
                  <a:lnTo>
                    <a:pt x="27" y="56"/>
                  </a:lnTo>
                  <a:lnTo>
                    <a:pt x="8" y="52"/>
                  </a:lnTo>
                  <a:lnTo>
                    <a:pt x="7" y="44"/>
                  </a:lnTo>
                  <a:lnTo>
                    <a:pt x="11" y="39"/>
                  </a:lnTo>
                  <a:lnTo>
                    <a:pt x="24" y="39"/>
                  </a:lnTo>
                  <a:lnTo>
                    <a:pt x="48" y="39"/>
                  </a:lnTo>
                  <a:lnTo>
                    <a:pt x="18" y="33"/>
                  </a:lnTo>
                  <a:lnTo>
                    <a:pt x="23" y="31"/>
                  </a:lnTo>
                  <a:lnTo>
                    <a:pt x="13" y="27"/>
                  </a:lnTo>
                  <a:lnTo>
                    <a:pt x="18" y="20"/>
                  </a:lnTo>
                  <a:lnTo>
                    <a:pt x="27" y="17"/>
                  </a:lnTo>
                  <a:lnTo>
                    <a:pt x="34" y="16"/>
                  </a:lnTo>
                  <a:lnTo>
                    <a:pt x="31" y="11"/>
                  </a:lnTo>
                  <a:lnTo>
                    <a:pt x="36" y="10"/>
                  </a:lnTo>
                  <a:lnTo>
                    <a:pt x="45" y="10"/>
                  </a:lnTo>
                  <a:lnTo>
                    <a:pt x="56" y="6"/>
                  </a:lnTo>
                  <a:lnTo>
                    <a:pt x="68" y="3"/>
                  </a:lnTo>
                  <a:lnTo>
                    <a:pt x="86" y="0"/>
                  </a:lnTo>
                  <a:lnTo>
                    <a:pt x="83" y="11"/>
                  </a:lnTo>
                  <a:lnTo>
                    <a:pt x="72" y="17"/>
                  </a:lnTo>
                  <a:lnTo>
                    <a:pt x="86" y="17"/>
                  </a:lnTo>
                  <a:lnTo>
                    <a:pt x="93" y="16"/>
                  </a:lnTo>
                  <a:lnTo>
                    <a:pt x="102" y="21"/>
                  </a:lnTo>
                  <a:lnTo>
                    <a:pt x="100" y="27"/>
                  </a:lnTo>
                  <a:lnTo>
                    <a:pt x="90" y="31"/>
                  </a:lnTo>
                  <a:lnTo>
                    <a:pt x="102" y="31"/>
                  </a:lnTo>
                  <a:lnTo>
                    <a:pt x="112" y="33"/>
                  </a:lnTo>
                  <a:lnTo>
                    <a:pt x="116" y="27"/>
                  </a:lnTo>
                  <a:lnTo>
                    <a:pt x="116" y="17"/>
                  </a:lnTo>
                  <a:lnTo>
                    <a:pt x="120" y="20"/>
                  </a:lnTo>
                  <a:lnTo>
                    <a:pt x="126" y="28"/>
                  </a:lnTo>
                  <a:lnTo>
                    <a:pt x="120" y="39"/>
                  </a:lnTo>
                  <a:lnTo>
                    <a:pt x="116" y="49"/>
                  </a:lnTo>
                  <a:lnTo>
                    <a:pt x="120" y="52"/>
                  </a:lnTo>
                  <a:lnTo>
                    <a:pt x="127" y="48"/>
                  </a:lnTo>
                  <a:lnTo>
                    <a:pt x="131" y="37"/>
                  </a:lnTo>
                  <a:lnTo>
                    <a:pt x="137" y="27"/>
                  </a:lnTo>
                  <a:lnTo>
                    <a:pt x="145" y="17"/>
                  </a:lnTo>
                  <a:lnTo>
                    <a:pt x="152" y="20"/>
                  </a:lnTo>
                  <a:lnTo>
                    <a:pt x="157" y="28"/>
                  </a:lnTo>
                  <a:lnTo>
                    <a:pt x="160" y="35"/>
                  </a:lnTo>
                  <a:lnTo>
                    <a:pt x="156" y="44"/>
                  </a:lnTo>
                  <a:lnTo>
                    <a:pt x="150" y="55"/>
                  </a:lnTo>
                  <a:lnTo>
                    <a:pt x="145" y="63"/>
                  </a:lnTo>
                  <a:lnTo>
                    <a:pt x="141" y="69"/>
                  </a:lnTo>
                  <a:lnTo>
                    <a:pt x="144" y="76"/>
                  </a:lnTo>
                  <a:lnTo>
                    <a:pt x="148" y="84"/>
                  </a:lnTo>
                  <a:lnTo>
                    <a:pt x="150" y="83"/>
                  </a:lnTo>
                  <a:lnTo>
                    <a:pt x="156" y="90"/>
                  </a:lnTo>
                  <a:lnTo>
                    <a:pt x="161" y="97"/>
                  </a:lnTo>
                  <a:lnTo>
                    <a:pt x="156" y="106"/>
                  </a:lnTo>
                  <a:lnTo>
                    <a:pt x="148" y="101"/>
                  </a:lnTo>
                  <a:lnTo>
                    <a:pt x="138" y="101"/>
                  </a:lnTo>
                  <a:lnTo>
                    <a:pt x="131" y="101"/>
                  </a:lnTo>
                  <a:lnTo>
                    <a:pt x="127" y="111"/>
                  </a:lnTo>
                  <a:lnTo>
                    <a:pt x="138" y="107"/>
                  </a:lnTo>
                  <a:lnTo>
                    <a:pt x="138" y="114"/>
                  </a:lnTo>
                  <a:lnTo>
                    <a:pt x="130" y="1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3" name="Group 697"/>
          <p:cNvGrpSpPr>
            <a:grpSpLocks/>
          </p:cNvGrpSpPr>
          <p:nvPr/>
        </p:nvGrpSpPr>
        <p:grpSpPr bwMode="auto">
          <a:xfrm>
            <a:off x="3333045" y="855134"/>
            <a:ext cx="118533" cy="138289"/>
            <a:chOff x="1639" y="1003"/>
            <a:chExt cx="84" cy="98"/>
          </a:xfrm>
        </p:grpSpPr>
        <p:sp>
          <p:nvSpPr>
            <p:cNvPr id="142201" name="Freeform 695"/>
            <p:cNvSpPr>
              <a:spLocks/>
            </p:cNvSpPr>
            <p:nvPr/>
          </p:nvSpPr>
          <p:spPr bwMode="auto">
            <a:xfrm>
              <a:off x="1639" y="1003"/>
              <a:ext cx="84" cy="98"/>
            </a:xfrm>
            <a:custGeom>
              <a:avLst/>
              <a:gdLst>
                <a:gd name="T0" fmla="*/ 30 w 84"/>
                <a:gd name="T1" fmla="*/ 98 h 98"/>
                <a:gd name="T2" fmla="*/ 17 w 84"/>
                <a:gd name="T3" fmla="*/ 97 h 98"/>
                <a:gd name="T4" fmla="*/ 12 w 84"/>
                <a:gd name="T5" fmla="*/ 94 h 98"/>
                <a:gd name="T6" fmla="*/ 0 w 84"/>
                <a:gd name="T7" fmla="*/ 88 h 98"/>
                <a:gd name="T8" fmla="*/ 0 w 84"/>
                <a:gd name="T9" fmla="*/ 76 h 98"/>
                <a:gd name="T10" fmla="*/ 12 w 84"/>
                <a:gd name="T11" fmla="*/ 67 h 98"/>
                <a:gd name="T12" fmla="*/ 35 w 84"/>
                <a:gd name="T13" fmla="*/ 71 h 98"/>
                <a:gd name="T14" fmla="*/ 34 w 84"/>
                <a:gd name="T15" fmla="*/ 60 h 98"/>
                <a:gd name="T16" fmla="*/ 13 w 84"/>
                <a:gd name="T17" fmla="*/ 59 h 98"/>
                <a:gd name="T18" fmla="*/ 1 w 84"/>
                <a:gd name="T19" fmla="*/ 56 h 98"/>
                <a:gd name="T20" fmla="*/ 17 w 84"/>
                <a:gd name="T21" fmla="*/ 48 h 98"/>
                <a:gd name="T22" fmla="*/ 1 w 84"/>
                <a:gd name="T23" fmla="*/ 48 h 98"/>
                <a:gd name="T24" fmla="*/ 12 w 84"/>
                <a:gd name="T25" fmla="*/ 32 h 98"/>
                <a:gd name="T26" fmla="*/ 23 w 84"/>
                <a:gd name="T27" fmla="*/ 39 h 98"/>
                <a:gd name="T28" fmla="*/ 34 w 84"/>
                <a:gd name="T29" fmla="*/ 32 h 98"/>
                <a:gd name="T30" fmla="*/ 23 w 84"/>
                <a:gd name="T31" fmla="*/ 32 h 98"/>
                <a:gd name="T32" fmla="*/ 17 w 84"/>
                <a:gd name="T33" fmla="*/ 26 h 98"/>
                <a:gd name="T34" fmla="*/ 27 w 84"/>
                <a:gd name="T35" fmla="*/ 20 h 98"/>
                <a:gd name="T36" fmla="*/ 41 w 84"/>
                <a:gd name="T37" fmla="*/ 24 h 98"/>
                <a:gd name="T38" fmla="*/ 45 w 84"/>
                <a:gd name="T39" fmla="*/ 20 h 98"/>
                <a:gd name="T40" fmla="*/ 41 w 84"/>
                <a:gd name="T41" fmla="*/ 15 h 98"/>
                <a:gd name="T42" fmla="*/ 50 w 84"/>
                <a:gd name="T43" fmla="*/ 11 h 98"/>
                <a:gd name="T44" fmla="*/ 65 w 84"/>
                <a:gd name="T45" fmla="*/ 0 h 98"/>
                <a:gd name="T46" fmla="*/ 75 w 84"/>
                <a:gd name="T47" fmla="*/ 8 h 98"/>
                <a:gd name="T48" fmla="*/ 71 w 84"/>
                <a:gd name="T49" fmla="*/ 18 h 98"/>
                <a:gd name="T50" fmla="*/ 71 w 84"/>
                <a:gd name="T51" fmla="*/ 31 h 98"/>
                <a:gd name="T52" fmla="*/ 75 w 84"/>
                <a:gd name="T53" fmla="*/ 35 h 98"/>
                <a:gd name="T54" fmla="*/ 72 w 84"/>
                <a:gd name="T55" fmla="*/ 45 h 98"/>
                <a:gd name="T56" fmla="*/ 79 w 84"/>
                <a:gd name="T57" fmla="*/ 52 h 98"/>
                <a:gd name="T58" fmla="*/ 71 w 84"/>
                <a:gd name="T59" fmla="*/ 67 h 98"/>
                <a:gd name="T60" fmla="*/ 79 w 84"/>
                <a:gd name="T61" fmla="*/ 64 h 98"/>
                <a:gd name="T62" fmla="*/ 84 w 84"/>
                <a:gd name="T63" fmla="*/ 77 h 98"/>
                <a:gd name="T64" fmla="*/ 77 w 84"/>
                <a:gd name="T65" fmla="*/ 77 h 98"/>
                <a:gd name="T66" fmla="*/ 65 w 84"/>
                <a:gd name="T67" fmla="*/ 81 h 98"/>
                <a:gd name="T68" fmla="*/ 53 w 84"/>
                <a:gd name="T69" fmla="*/ 86 h 98"/>
                <a:gd name="T70" fmla="*/ 57 w 84"/>
                <a:gd name="T71" fmla="*/ 76 h 98"/>
                <a:gd name="T72" fmla="*/ 47 w 84"/>
                <a:gd name="T73" fmla="*/ 81 h 98"/>
                <a:gd name="T74" fmla="*/ 45 w 84"/>
                <a:gd name="T75" fmla="*/ 91 h 98"/>
                <a:gd name="T76" fmla="*/ 38 w 84"/>
                <a:gd name="T77" fmla="*/ 92 h 98"/>
                <a:gd name="T78" fmla="*/ 30 w 84"/>
                <a:gd name="T79" fmla="*/ 98 h 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4"/>
                <a:gd name="T121" fmla="*/ 0 h 98"/>
                <a:gd name="T122" fmla="*/ 84 w 84"/>
                <a:gd name="T123" fmla="*/ 98 h 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4" h="98">
                  <a:moveTo>
                    <a:pt x="30" y="98"/>
                  </a:moveTo>
                  <a:lnTo>
                    <a:pt x="17" y="97"/>
                  </a:lnTo>
                  <a:lnTo>
                    <a:pt x="12" y="94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12" y="67"/>
                  </a:lnTo>
                  <a:lnTo>
                    <a:pt x="35" y="71"/>
                  </a:lnTo>
                  <a:lnTo>
                    <a:pt x="34" y="60"/>
                  </a:lnTo>
                  <a:lnTo>
                    <a:pt x="13" y="59"/>
                  </a:lnTo>
                  <a:lnTo>
                    <a:pt x="1" y="56"/>
                  </a:lnTo>
                  <a:lnTo>
                    <a:pt x="17" y="48"/>
                  </a:lnTo>
                  <a:lnTo>
                    <a:pt x="1" y="48"/>
                  </a:lnTo>
                  <a:lnTo>
                    <a:pt x="12" y="32"/>
                  </a:lnTo>
                  <a:lnTo>
                    <a:pt x="23" y="39"/>
                  </a:lnTo>
                  <a:lnTo>
                    <a:pt x="34" y="32"/>
                  </a:lnTo>
                  <a:lnTo>
                    <a:pt x="23" y="32"/>
                  </a:lnTo>
                  <a:lnTo>
                    <a:pt x="17" y="26"/>
                  </a:lnTo>
                  <a:lnTo>
                    <a:pt x="27" y="20"/>
                  </a:lnTo>
                  <a:lnTo>
                    <a:pt x="41" y="24"/>
                  </a:lnTo>
                  <a:lnTo>
                    <a:pt x="45" y="20"/>
                  </a:lnTo>
                  <a:lnTo>
                    <a:pt x="41" y="15"/>
                  </a:lnTo>
                  <a:lnTo>
                    <a:pt x="50" y="11"/>
                  </a:lnTo>
                  <a:lnTo>
                    <a:pt x="65" y="0"/>
                  </a:lnTo>
                  <a:lnTo>
                    <a:pt x="75" y="8"/>
                  </a:lnTo>
                  <a:lnTo>
                    <a:pt x="71" y="18"/>
                  </a:lnTo>
                  <a:lnTo>
                    <a:pt x="71" y="31"/>
                  </a:lnTo>
                  <a:lnTo>
                    <a:pt x="75" y="35"/>
                  </a:lnTo>
                  <a:lnTo>
                    <a:pt x="72" y="45"/>
                  </a:lnTo>
                  <a:lnTo>
                    <a:pt x="79" y="52"/>
                  </a:lnTo>
                  <a:lnTo>
                    <a:pt x="71" y="67"/>
                  </a:lnTo>
                  <a:lnTo>
                    <a:pt x="79" y="64"/>
                  </a:lnTo>
                  <a:lnTo>
                    <a:pt x="84" y="77"/>
                  </a:lnTo>
                  <a:lnTo>
                    <a:pt x="77" y="77"/>
                  </a:lnTo>
                  <a:lnTo>
                    <a:pt x="65" y="81"/>
                  </a:lnTo>
                  <a:lnTo>
                    <a:pt x="53" y="86"/>
                  </a:lnTo>
                  <a:lnTo>
                    <a:pt x="57" y="76"/>
                  </a:lnTo>
                  <a:lnTo>
                    <a:pt x="47" y="81"/>
                  </a:lnTo>
                  <a:lnTo>
                    <a:pt x="45" y="91"/>
                  </a:lnTo>
                  <a:lnTo>
                    <a:pt x="38" y="92"/>
                  </a:lnTo>
                  <a:lnTo>
                    <a:pt x="3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02" name="Freeform 696"/>
            <p:cNvSpPr>
              <a:spLocks/>
            </p:cNvSpPr>
            <p:nvPr/>
          </p:nvSpPr>
          <p:spPr bwMode="auto">
            <a:xfrm>
              <a:off x="1639" y="1003"/>
              <a:ext cx="84" cy="98"/>
            </a:xfrm>
            <a:custGeom>
              <a:avLst/>
              <a:gdLst>
                <a:gd name="T0" fmla="*/ 30 w 84"/>
                <a:gd name="T1" fmla="*/ 98 h 98"/>
                <a:gd name="T2" fmla="*/ 17 w 84"/>
                <a:gd name="T3" fmla="*/ 97 h 98"/>
                <a:gd name="T4" fmla="*/ 12 w 84"/>
                <a:gd name="T5" fmla="*/ 94 h 98"/>
                <a:gd name="T6" fmla="*/ 0 w 84"/>
                <a:gd name="T7" fmla="*/ 88 h 98"/>
                <a:gd name="T8" fmla="*/ 0 w 84"/>
                <a:gd name="T9" fmla="*/ 76 h 98"/>
                <a:gd name="T10" fmla="*/ 12 w 84"/>
                <a:gd name="T11" fmla="*/ 67 h 98"/>
                <a:gd name="T12" fmla="*/ 35 w 84"/>
                <a:gd name="T13" fmla="*/ 71 h 98"/>
                <a:gd name="T14" fmla="*/ 34 w 84"/>
                <a:gd name="T15" fmla="*/ 60 h 98"/>
                <a:gd name="T16" fmla="*/ 13 w 84"/>
                <a:gd name="T17" fmla="*/ 59 h 98"/>
                <a:gd name="T18" fmla="*/ 1 w 84"/>
                <a:gd name="T19" fmla="*/ 56 h 98"/>
                <a:gd name="T20" fmla="*/ 17 w 84"/>
                <a:gd name="T21" fmla="*/ 48 h 98"/>
                <a:gd name="T22" fmla="*/ 1 w 84"/>
                <a:gd name="T23" fmla="*/ 48 h 98"/>
                <a:gd name="T24" fmla="*/ 12 w 84"/>
                <a:gd name="T25" fmla="*/ 32 h 98"/>
                <a:gd name="T26" fmla="*/ 23 w 84"/>
                <a:gd name="T27" fmla="*/ 39 h 98"/>
                <a:gd name="T28" fmla="*/ 34 w 84"/>
                <a:gd name="T29" fmla="*/ 32 h 98"/>
                <a:gd name="T30" fmla="*/ 23 w 84"/>
                <a:gd name="T31" fmla="*/ 32 h 98"/>
                <a:gd name="T32" fmla="*/ 17 w 84"/>
                <a:gd name="T33" fmla="*/ 26 h 98"/>
                <a:gd name="T34" fmla="*/ 27 w 84"/>
                <a:gd name="T35" fmla="*/ 20 h 98"/>
                <a:gd name="T36" fmla="*/ 41 w 84"/>
                <a:gd name="T37" fmla="*/ 24 h 98"/>
                <a:gd name="T38" fmla="*/ 45 w 84"/>
                <a:gd name="T39" fmla="*/ 20 h 98"/>
                <a:gd name="T40" fmla="*/ 41 w 84"/>
                <a:gd name="T41" fmla="*/ 15 h 98"/>
                <a:gd name="T42" fmla="*/ 50 w 84"/>
                <a:gd name="T43" fmla="*/ 11 h 98"/>
                <a:gd name="T44" fmla="*/ 65 w 84"/>
                <a:gd name="T45" fmla="*/ 0 h 98"/>
                <a:gd name="T46" fmla="*/ 75 w 84"/>
                <a:gd name="T47" fmla="*/ 8 h 98"/>
                <a:gd name="T48" fmla="*/ 71 w 84"/>
                <a:gd name="T49" fmla="*/ 18 h 98"/>
                <a:gd name="T50" fmla="*/ 71 w 84"/>
                <a:gd name="T51" fmla="*/ 31 h 98"/>
                <a:gd name="T52" fmla="*/ 75 w 84"/>
                <a:gd name="T53" fmla="*/ 35 h 98"/>
                <a:gd name="T54" fmla="*/ 72 w 84"/>
                <a:gd name="T55" fmla="*/ 45 h 98"/>
                <a:gd name="T56" fmla="*/ 79 w 84"/>
                <a:gd name="T57" fmla="*/ 52 h 98"/>
                <a:gd name="T58" fmla="*/ 71 w 84"/>
                <a:gd name="T59" fmla="*/ 67 h 98"/>
                <a:gd name="T60" fmla="*/ 79 w 84"/>
                <a:gd name="T61" fmla="*/ 64 h 98"/>
                <a:gd name="T62" fmla="*/ 84 w 84"/>
                <a:gd name="T63" fmla="*/ 77 h 98"/>
                <a:gd name="T64" fmla="*/ 77 w 84"/>
                <a:gd name="T65" fmla="*/ 77 h 98"/>
                <a:gd name="T66" fmla="*/ 65 w 84"/>
                <a:gd name="T67" fmla="*/ 81 h 98"/>
                <a:gd name="T68" fmla="*/ 53 w 84"/>
                <a:gd name="T69" fmla="*/ 86 h 98"/>
                <a:gd name="T70" fmla="*/ 57 w 84"/>
                <a:gd name="T71" fmla="*/ 76 h 98"/>
                <a:gd name="T72" fmla="*/ 47 w 84"/>
                <a:gd name="T73" fmla="*/ 81 h 98"/>
                <a:gd name="T74" fmla="*/ 45 w 84"/>
                <a:gd name="T75" fmla="*/ 91 h 98"/>
                <a:gd name="T76" fmla="*/ 38 w 84"/>
                <a:gd name="T77" fmla="*/ 92 h 98"/>
                <a:gd name="T78" fmla="*/ 30 w 84"/>
                <a:gd name="T79" fmla="*/ 98 h 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4"/>
                <a:gd name="T121" fmla="*/ 0 h 98"/>
                <a:gd name="T122" fmla="*/ 84 w 84"/>
                <a:gd name="T123" fmla="*/ 98 h 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4" h="98">
                  <a:moveTo>
                    <a:pt x="30" y="98"/>
                  </a:moveTo>
                  <a:lnTo>
                    <a:pt x="17" y="97"/>
                  </a:lnTo>
                  <a:lnTo>
                    <a:pt x="12" y="94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12" y="67"/>
                  </a:lnTo>
                  <a:lnTo>
                    <a:pt x="35" y="71"/>
                  </a:lnTo>
                  <a:lnTo>
                    <a:pt x="34" y="60"/>
                  </a:lnTo>
                  <a:lnTo>
                    <a:pt x="13" y="59"/>
                  </a:lnTo>
                  <a:lnTo>
                    <a:pt x="1" y="56"/>
                  </a:lnTo>
                  <a:lnTo>
                    <a:pt x="17" y="48"/>
                  </a:lnTo>
                  <a:lnTo>
                    <a:pt x="1" y="48"/>
                  </a:lnTo>
                  <a:lnTo>
                    <a:pt x="12" y="32"/>
                  </a:lnTo>
                  <a:lnTo>
                    <a:pt x="23" y="39"/>
                  </a:lnTo>
                  <a:lnTo>
                    <a:pt x="34" y="32"/>
                  </a:lnTo>
                  <a:lnTo>
                    <a:pt x="23" y="32"/>
                  </a:lnTo>
                  <a:lnTo>
                    <a:pt x="17" y="26"/>
                  </a:lnTo>
                  <a:lnTo>
                    <a:pt x="27" y="20"/>
                  </a:lnTo>
                  <a:lnTo>
                    <a:pt x="41" y="24"/>
                  </a:lnTo>
                  <a:lnTo>
                    <a:pt x="45" y="20"/>
                  </a:lnTo>
                  <a:lnTo>
                    <a:pt x="41" y="15"/>
                  </a:lnTo>
                  <a:lnTo>
                    <a:pt x="50" y="11"/>
                  </a:lnTo>
                  <a:lnTo>
                    <a:pt x="65" y="0"/>
                  </a:lnTo>
                  <a:lnTo>
                    <a:pt x="75" y="8"/>
                  </a:lnTo>
                  <a:lnTo>
                    <a:pt x="71" y="18"/>
                  </a:lnTo>
                  <a:lnTo>
                    <a:pt x="71" y="31"/>
                  </a:lnTo>
                  <a:lnTo>
                    <a:pt x="75" y="35"/>
                  </a:lnTo>
                  <a:lnTo>
                    <a:pt x="72" y="45"/>
                  </a:lnTo>
                  <a:lnTo>
                    <a:pt x="79" y="52"/>
                  </a:lnTo>
                  <a:lnTo>
                    <a:pt x="71" y="67"/>
                  </a:lnTo>
                  <a:lnTo>
                    <a:pt x="79" y="64"/>
                  </a:lnTo>
                  <a:lnTo>
                    <a:pt x="84" y="77"/>
                  </a:lnTo>
                  <a:lnTo>
                    <a:pt x="77" y="77"/>
                  </a:lnTo>
                  <a:lnTo>
                    <a:pt x="65" y="81"/>
                  </a:lnTo>
                  <a:lnTo>
                    <a:pt x="53" y="86"/>
                  </a:lnTo>
                  <a:lnTo>
                    <a:pt x="57" y="76"/>
                  </a:lnTo>
                  <a:lnTo>
                    <a:pt x="47" y="81"/>
                  </a:lnTo>
                  <a:lnTo>
                    <a:pt x="45" y="91"/>
                  </a:lnTo>
                  <a:lnTo>
                    <a:pt x="38" y="92"/>
                  </a:lnTo>
                  <a:lnTo>
                    <a:pt x="30" y="98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4" name="Group 700"/>
          <p:cNvGrpSpPr>
            <a:grpSpLocks/>
          </p:cNvGrpSpPr>
          <p:nvPr/>
        </p:nvGrpSpPr>
        <p:grpSpPr bwMode="auto">
          <a:xfrm>
            <a:off x="2751667" y="1007534"/>
            <a:ext cx="176389" cy="104422"/>
            <a:chOff x="1227" y="1111"/>
            <a:chExt cx="125" cy="74"/>
          </a:xfrm>
        </p:grpSpPr>
        <p:sp>
          <p:nvSpPr>
            <p:cNvPr id="142199" name="Freeform 698"/>
            <p:cNvSpPr>
              <a:spLocks/>
            </p:cNvSpPr>
            <p:nvPr/>
          </p:nvSpPr>
          <p:spPr bwMode="auto">
            <a:xfrm>
              <a:off x="1227" y="1111"/>
              <a:ext cx="125" cy="74"/>
            </a:xfrm>
            <a:custGeom>
              <a:avLst/>
              <a:gdLst>
                <a:gd name="T0" fmla="*/ 15 w 125"/>
                <a:gd name="T1" fmla="*/ 74 h 74"/>
                <a:gd name="T2" fmla="*/ 9 w 125"/>
                <a:gd name="T3" fmla="*/ 74 h 74"/>
                <a:gd name="T4" fmla="*/ 11 w 125"/>
                <a:gd name="T5" fmla="*/ 66 h 74"/>
                <a:gd name="T6" fmla="*/ 11 w 125"/>
                <a:gd name="T7" fmla="*/ 59 h 74"/>
                <a:gd name="T8" fmla="*/ 5 w 125"/>
                <a:gd name="T9" fmla="*/ 55 h 74"/>
                <a:gd name="T10" fmla="*/ 0 w 125"/>
                <a:gd name="T11" fmla="*/ 49 h 74"/>
                <a:gd name="T12" fmla="*/ 13 w 125"/>
                <a:gd name="T13" fmla="*/ 42 h 74"/>
                <a:gd name="T14" fmla="*/ 20 w 125"/>
                <a:gd name="T15" fmla="*/ 34 h 74"/>
                <a:gd name="T16" fmla="*/ 30 w 125"/>
                <a:gd name="T17" fmla="*/ 34 h 74"/>
                <a:gd name="T18" fmla="*/ 31 w 125"/>
                <a:gd name="T19" fmla="*/ 31 h 74"/>
                <a:gd name="T20" fmla="*/ 30 w 125"/>
                <a:gd name="T21" fmla="*/ 27 h 74"/>
                <a:gd name="T22" fmla="*/ 31 w 125"/>
                <a:gd name="T23" fmla="*/ 27 h 74"/>
                <a:gd name="T24" fmla="*/ 34 w 125"/>
                <a:gd name="T25" fmla="*/ 27 h 74"/>
                <a:gd name="T26" fmla="*/ 53 w 125"/>
                <a:gd name="T27" fmla="*/ 17 h 74"/>
                <a:gd name="T28" fmla="*/ 49 w 125"/>
                <a:gd name="T29" fmla="*/ 12 h 74"/>
                <a:gd name="T30" fmla="*/ 57 w 125"/>
                <a:gd name="T31" fmla="*/ 0 h 74"/>
                <a:gd name="T32" fmla="*/ 72 w 125"/>
                <a:gd name="T33" fmla="*/ 1 h 74"/>
                <a:gd name="T34" fmla="*/ 75 w 125"/>
                <a:gd name="T35" fmla="*/ 4 h 74"/>
                <a:gd name="T36" fmla="*/ 93 w 125"/>
                <a:gd name="T37" fmla="*/ 7 h 74"/>
                <a:gd name="T38" fmla="*/ 93 w 125"/>
                <a:gd name="T39" fmla="*/ 10 h 74"/>
                <a:gd name="T40" fmla="*/ 98 w 125"/>
                <a:gd name="T41" fmla="*/ 15 h 74"/>
                <a:gd name="T42" fmla="*/ 91 w 125"/>
                <a:gd name="T43" fmla="*/ 18 h 74"/>
                <a:gd name="T44" fmla="*/ 101 w 125"/>
                <a:gd name="T45" fmla="*/ 17 h 74"/>
                <a:gd name="T46" fmla="*/ 102 w 125"/>
                <a:gd name="T47" fmla="*/ 17 h 74"/>
                <a:gd name="T48" fmla="*/ 101 w 125"/>
                <a:gd name="T49" fmla="*/ 24 h 74"/>
                <a:gd name="T50" fmla="*/ 107 w 125"/>
                <a:gd name="T51" fmla="*/ 18 h 74"/>
                <a:gd name="T52" fmla="*/ 107 w 125"/>
                <a:gd name="T53" fmla="*/ 17 h 74"/>
                <a:gd name="T54" fmla="*/ 116 w 125"/>
                <a:gd name="T55" fmla="*/ 18 h 74"/>
                <a:gd name="T56" fmla="*/ 120 w 125"/>
                <a:gd name="T57" fmla="*/ 21 h 74"/>
                <a:gd name="T58" fmla="*/ 120 w 125"/>
                <a:gd name="T59" fmla="*/ 34 h 74"/>
                <a:gd name="T60" fmla="*/ 125 w 125"/>
                <a:gd name="T61" fmla="*/ 42 h 74"/>
                <a:gd name="T62" fmla="*/ 113 w 125"/>
                <a:gd name="T63" fmla="*/ 45 h 74"/>
                <a:gd name="T64" fmla="*/ 101 w 125"/>
                <a:gd name="T65" fmla="*/ 46 h 74"/>
                <a:gd name="T66" fmla="*/ 83 w 125"/>
                <a:gd name="T67" fmla="*/ 49 h 74"/>
                <a:gd name="T68" fmla="*/ 75 w 125"/>
                <a:gd name="T69" fmla="*/ 51 h 74"/>
                <a:gd name="T70" fmla="*/ 65 w 125"/>
                <a:gd name="T71" fmla="*/ 56 h 74"/>
                <a:gd name="T72" fmla="*/ 57 w 125"/>
                <a:gd name="T73" fmla="*/ 56 h 74"/>
                <a:gd name="T74" fmla="*/ 54 w 125"/>
                <a:gd name="T75" fmla="*/ 55 h 74"/>
                <a:gd name="T76" fmla="*/ 45 w 125"/>
                <a:gd name="T77" fmla="*/ 63 h 74"/>
                <a:gd name="T78" fmla="*/ 38 w 125"/>
                <a:gd name="T79" fmla="*/ 72 h 74"/>
                <a:gd name="T80" fmla="*/ 30 w 125"/>
                <a:gd name="T81" fmla="*/ 70 h 74"/>
                <a:gd name="T82" fmla="*/ 15 w 125"/>
                <a:gd name="T83" fmla="*/ 74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5"/>
                <a:gd name="T127" fmla="*/ 0 h 74"/>
                <a:gd name="T128" fmla="*/ 125 w 125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5" h="74">
                  <a:moveTo>
                    <a:pt x="15" y="74"/>
                  </a:moveTo>
                  <a:lnTo>
                    <a:pt x="9" y="74"/>
                  </a:lnTo>
                  <a:lnTo>
                    <a:pt x="11" y="66"/>
                  </a:lnTo>
                  <a:lnTo>
                    <a:pt x="11" y="59"/>
                  </a:lnTo>
                  <a:lnTo>
                    <a:pt x="5" y="55"/>
                  </a:lnTo>
                  <a:lnTo>
                    <a:pt x="0" y="49"/>
                  </a:lnTo>
                  <a:lnTo>
                    <a:pt x="13" y="42"/>
                  </a:lnTo>
                  <a:lnTo>
                    <a:pt x="20" y="34"/>
                  </a:lnTo>
                  <a:lnTo>
                    <a:pt x="30" y="34"/>
                  </a:lnTo>
                  <a:lnTo>
                    <a:pt x="31" y="3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4" y="27"/>
                  </a:lnTo>
                  <a:lnTo>
                    <a:pt x="53" y="17"/>
                  </a:lnTo>
                  <a:lnTo>
                    <a:pt x="49" y="12"/>
                  </a:lnTo>
                  <a:lnTo>
                    <a:pt x="57" y="0"/>
                  </a:lnTo>
                  <a:lnTo>
                    <a:pt x="72" y="1"/>
                  </a:lnTo>
                  <a:lnTo>
                    <a:pt x="75" y="4"/>
                  </a:lnTo>
                  <a:lnTo>
                    <a:pt x="93" y="7"/>
                  </a:lnTo>
                  <a:lnTo>
                    <a:pt x="93" y="10"/>
                  </a:lnTo>
                  <a:lnTo>
                    <a:pt x="98" y="15"/>
                  </a:lnTo>
                  <a:lnTo>
                    <a:pt x="91" y="18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1" y="24"/>
                  </a:lnTo>
                  <a:lnTo>
                    <a:pt x="107" y="18"/>
                  </a:lnTo>
                  <a:lnTo>
                    <a:pt x="107" y="17"/>
                  </a:lnTo>
                  <a:lnTo>
                    <a:pt x="116" y="18"/>
                  </a:lnTo>
                  <a:lnTo>
                    <a:pt x="120" y="21"/>
                  </a:lnTo>
                  <a:lnTo>
                    <a:pt x="120" y="34"/>
                  </a:lnTo>
                  <a:lnTo>
                    <a:pt x="125" y="42"/>
                  </a:lnTo>
                  <a:lnTo>
                    <a:pt x="113" y="45"/>
                  </a:lnTo>
                  <a:lnTo>
                    <a:pt x="101" y="46"/>
                  </a:lnTo>
                  <a:lnTo>
                    <a:pt x="83" y="49"/>
                  </a:lnTo>
                  <a:lnTo>
                    <a:pt x="75" y="51"/>
                  </a:lnTo>
                  <a:lnTo>
                    <a:pt x="65" y="56"/>
                  </a:lnTo>
                  <a:lnTo>
                    <a:pt x="57" y="56"/>
                  </a:lnTo>
                  <a:lnTo>
                    <a:pt x="54" y="55"/>
                  </a:lnTo>
                  <a:lnTo>
                    <a:pt x="45" y="63"/>
                  </a:lnTo>
                  <a:lnTo>
                    <a:pt x="38" y="72"/>
                  </a:lnTo>
                  <a:lnTo>
                    <a:pt x="30" y="70"/>
                  </a:lnTo>
                  <a:lnTo>
                    <a:pt x="15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200" name="Freeform 699"/>
            <p:cNvSpPr>
              <a:spLocks/>
            </p:cNvSpPr>
            <p:nvPr/>
          </p:nvSpPr>
          <p:spPr bwMode="auto">
            <a:xfrm>
              <a:off x="1227" y="1111"/>
              <a:ext cx="125" cy="74"/>
            </a:xfrm>
            <a:custGeom>
              <a:avLst/>
              <a:gdLst>
                <a:gd name="T0" fmla="*/ 15 w 125"/>
                <a:gd name="T1" fmla="*/ 74 h 74"/>
                <a:gd name="T2" fmla="*/ 9 w 125"/>
                <a:gd name="T3" fmla="*/ 74 h 74"/>
                <a:gd name="T4" fmla="*/ 11 w 125"/>
                <a:gd name="T5" fmla="*/ 66 h 74"/>
                <a:gd name="T6" fmla="*/ 11 w 125"/>
                <a:gd name="T7" fmla="*/ 59 h 74"/>
                <a:gd name="T8" fmla="*/ 5 w 125"/>
                <a:gd name="T9" fmla="*/ 55 h 74"/>
                <a:gd name="T10" fmla="*/ 0 w 125"/>
                <a:gd name="T11" fmla="*/ 49 h 74"/>
                <a:gd name="T12" fmla="*/ 13 w 125"/>
                <a:gd name="T13" fmla="*/ 42 h 74"/>
                <a:gd name="T14" fmla="*/ 20 w 125"/>
                <a:gd name="T15" fmla="*/ 34 h 74"/>
                <a:gd name="T16" fmla="*/ 30 w 125"/>
                <a:gd name="T17" fmla="*/ 34 h 74"/>
                <a:gd name="T18" fmla="*/ 31 w 125"/>
                <a:gd name="T19" fmla="*/ 31 h 74"/>
                <a:gd name="T20" fmla="*/ 30 w 125"/>
                <a:gd name="T21" fmla="*/ 27 h 74"/>
                <a:gd name="T22" fmla="*/ 31 w 125"/>
                <a:gd name="T23" fmla="*/ 27 h 74"/>
                <a:gd name="T24" fmla="*/ 34 w 125"/>
                <a:gd name="T25" fmla="*/ 27 h 74"/>
                <a:gd name="T26" fmla="*/ 53 w 125"/>
                <a:gd name="T27" fmla="*/ 17 h 74"/>
                <a:gd name="T28" fmla="*/ 49 w 125"/>
                <a:gd name="T29" fmla="*/ 12 h 74"/>
                <a:gd name="T30" fmla="*/ 57 w 125"/>
                <a:gd name="T31" fmla="*/ 0 h 74"/>
                <a:gd name="T32" fmla="*/ 72 w 125"/>
                <a:gd name="T33" fmla="*/ 1 h 74"/>
                <a:gd name="T34" fmla="*/ 75 w 125"/>
                <a:gd name="T35" fmla="*/ 4 h 74"/>
                <a:gd name="T36" fmla="*/ 93 w 125"/>
                <a:gd name="T37" fmla="*/ 7 h 74"/>
                <a:gd name="T38" fmla="*/ 93 w 125"/>
                <a:gd name="T39" fmla="*/ 10 h 74"/>
                <a:gd name="T40" fmla="*/ 98 w 125"/>
                <a:gd name="T41" fmla="*/ 15 h 74"/>
                <a:gd name="T42" fmla="*/ 91 w 125"/>
                <a:gd name="T43" fmla="*/ 18 h 74"/>
                <a:gd name="T44" fmla="*/ 101 w 125"/>
                <a:gd name="T45" fmla="*/ 17 h 74"/>
                <a:gd name="T46" fmla="*/ 102 w 125"/>
                <a:gd name="T47" fmla="*/ 17 h 74"/>
                <a:gd name="T48" fmla="*/ 101 w 125"/>
                <a:gd name="T49" fmla="*/ 24 h 74"/>
                <a:gd name="T50" fmla="*/ 107 w 125"/>
                <a:gd name="T51" fmla="*/ 18 h 74"/>
                <a:gd name="T52" fmla="*/ 107 w 125"/>
                <a:gd name="T53" fmla="*/ 17 h 74"/>
                <a:gd name="T54" fmla="*/ 116 w 125"/>
                <a:gd name="T55" fmla="*/ 18 h 74"/>
                <a:gd name="T56" fmla="*/ 120 w 125"/>
                <a:gd name="T57" fmla="*/ 21 h 74"/>
                <a:gd name="T58" fmla="*/ 120 w 125"/>
                <a:gd name="T59" fmla="*/ 34 h 74"/>
                <a:gd name="T60" fmla="*/ 125 w 125"/>
                <a:gd name="T61" fmla="*/ 42 h 74"/>
                <a:gd name="T62" fmla="*/ 113 w 125"/>
                <a:gd name="T63" fmla="*/ 45 h 74"/>
                <a:gd name="T64" fmla="*/ 101 w 125"/>
                <a:gd name="T65" fmla="*/ 46 h 74"/>
                <a:gd name="T66" fmla="*/ 83 w 125"/>
                <a:gd name="T67" fmla="*/ 49 h 74"/>
                <a:gd name="T68" fmla="*/ 75 w 125"/>
                <a:gd name="T69" fmla="*/ 51 h 74"/>
                <a:gd name="T70" fmla="*/ 65 w 125"/>
                <a:gd name="T71" fmla="*/ 56 h 74"/>
                <a:gd name="T72" fmla="*/ 57 w 125"/>
                <a:gd name="T73" fmla="*/ 56 h 74"/>
                <a:gd name="T74" fmla="*/ 54 w 125"/>
                <a:gd name="T75" fmla="*/ 55 h 74"/>
                <a:gd name="T76" fmla="*/ 45 w 125"/>
                <a:gd name="T77" fmla="*/ 63 h 74"/>
                <a:gd name="T78" fmla="*/ 38 w 125"/>
                <a:gd name="T79" fmla="*/ 72 h 74"/>
                <a:gd name="T80" fmla="*/ 30 w 125"/>
                <a:gd name="T81" fmla="*/ 70 h 74"/>
                <a:gd name="T82" fmla="*/ 15 w 125"/>
                <a:gd name="T83" fmla="*/ 74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5"/>
                <a:gd name="T127" fmla="*/ 0 h 74"/>
                <a:gd name="T128" fmla="*/ 125 w 125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5" h="74">
                  <a:moveTo>
                    <a:pt x="15" y="74"/>
                  </a:moveTo>
                  <a:lnTo>
                    <a:pt x="9" y="74"/>
                  </a:lnTo>
                  <a:lnTo>
                    <a:pt x="11" y="66"/>
                  </a:lnTo>
                  <a:lnTo>
                    <a:pt x="11" y="59"/>
                  </a:lnTo>
                  <a:lnTo>
                    <a:pt x="5" y="55"/>
                  </a:lnTo>
                  <a:lnTo>
                    <a:pt x="0" y="49"/>
                  </a:lnTo>
                  <a:lnTo>
                    <a:pt x="13" y="42"/>
                  </a:lnTo>
                  <a:lnTo>
                    <a:pt x="20" y="34"/>
                  </a:lnTo>
                  <a:lnTo>
                    <a:pt x="30" y="34"/>
                  </a:lnTo>
                  <a:lnTo>
                    <a:pt x="31" y="3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4" y="27"/>
                  </a:lnTo>
                  <a:lnTo>
                    <a:pt x="53" y="17"/>
                  </a:lnTo>
                  <a:lnTo>
                    <a:pt x="49" y="12"/>
                  </a:lnTo>
                  <a:lnTo>
                    <a:pt x="57" y="0"/>
                  </a:lnTo>
                  <a:lnTo>
                    <a:pt x="72" y="1"/>
                  </a:lnTo>
                  <a:lnTo>
                    <a:pt x="75" y="4"/>
                  </a:lnTo>
                  <a:lnTo>
                    <a:pt x="93" y="7"/>
                  </a:lnTo>
                  <a:lnTo>
                    <a:pt x="93" y="10"/>
                  </a:lnTo>
                  <a:lnTo>
                    <a:pt x="98" y="15"/>
                  </a:lnTo>
                  <a:lnTo>
                    <a:pt x="91" y="18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1" y="24"/>
                  </a:lnTo>
                  <a:lnTo>
                    <a:pt x="107" y="18"/>
                  </a:lnTo>
                  <a:lnTo>
                    <a:pt x="107" y="17"/>
                  </a:lnTo>
                  <a:lnTo>
                    <a:pt x="116" y="18"/>
                  </a:lnTo>
                  <a:lnTo>
                    <a:pt x="120" y="21"/>
                  </a:lnTo>
                  <a:lnTo>
                    <a:pt x="120" y="34"/>
                  </a:lnTo>
                  <a:lnTo>
                    <a:pt x="125" y="42"/>
                  </a:lnTo>
                  <a:lnTo>
                    <a:pt x="113" y="45"/>
                  </a:lnTo>
                  <a:lnTo>
                    <a:pt x="101" y="46"/>
                  </a:lnTo>
                  <a:lnTo>
                    <a:pt x="83" y="49"/>
                  </a:lnTo>
                  <a:lnTo>
                    <a:pt x="75" y="51"/>
                  </a:lnTo>
                  <a:lnTo>
                    <a:pt x="65" y="56"/>
                  </a:lnTo>
                  <a:lnTo>
                    <a:pt x="57" y="56"/>
                  </a:lnTo>
                  <a:lnTo>
                    <a:pt x="54" y="55"/>
                  </a:lnTo>
                  <a:lnTo>
                    <a:pt x="45" y="63"/>
                  </a:lnTo>
                  <a:lnTo>
                    <a:pt x="38" y="72"/>
                  </a:lnTo>
                  <a:lnTo>
                    <a:pt x="30" y="70"/>
                  </a:lnTo>
                  <a:lnTo>
                    <a:pt x="15" y="7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5" name="Group 703"/>
          <p:cNvGrpSpPr>
            <a:grpSpLocks/>
          </p:cNvGrpSpPr>
          <p:nvPr/>
        </p:nvGrpSpPr>
        <p:grpSpPr bwMode="auto">
          <a:xfrm>
            <a:off x="3241323" y="1018823"/>
            <a:ext cx="177800" cy="111478"/>
            <a:chOff x="1574" y="1119"/>
            <a:chExt cx="126" cy="79"/>
          </a:xfrm>
        </p:grpSpPr>
        <p:sp>
          <p:nvSpPr>
            <p:cNvPr id="142197" name="Freeform 701"/>
            <p:cNvSpPr>
              <a:spLocks/>
            </p:cNvSpPr>
            <p:nvPr/>
          </p:nvSpPr>
          <p:spPr bwMode="auto">
            <a:xfrm>
              <a:off x="1574" y="1119"/>
              <a:ext cx="126" cy="79"/>
            </a:xfrm>
            <a:custGeom>
              <a:avLst/>
              <a:gdLst>
                <a:gd name="T0" fmla="*/ 106 w 126"/>
                <a:gd name="T1" fmla="*/ 79 h 79"/>
                <a:gd name="T2" fmla="*/ 89 w 126"/>
                <a:gd name="T3" fmla="*/ 79 h 79"/>
                <a:gd name="T4" fmla="*/ 77 w 126"/>
                <a:gd name="T5" fmla="*/ 75 h 79"/>
                <a:gd name="T6" fmla="*/ 58 w 126"/>
                <a:gd name="T7" fmla="*/ 73 h 79"/>
                <a:gd name="T8" fmla="*/ 37 w 126"/>
                <a:gd name="T9" fmla="*/ 69 h 79"/>
                <a:gd name="T10" fmla="*/ 18 w 126"/>
                <a:gd name="T11" fmla="*/ 65 h 79"/>
                <a:gd name="T12" fmla="*/ 7 w 126"/>
                <a:gd name="T13" fmla="*/ 55 h 79"/>
                <a:gd name="T14" fmla="*/ 11 w 126"/>
                <a:gd name="T15" fmla="*/ 48 h 79"/>
                <a:gd name="T16" fmla="*/ 17 w 126"/>
                <a:gd name="T17" fmla="*/ 38 h 79"/>
                <a:gd name="T18" fmla="*/ 18 w 126"/>
                <a:gd name="T19" fmla="*/ 28 h 79"/>
                <a:gd name="T20" fmla="*/ 17 w 126"/>
                <a:gd name="T21" fmla="*/ 21 h 79"/>
                <a:gd name="T22" fmla="*/ 4 w 126"/>
                <a:gd name="T23" fmla="*/ 17 h 79"/>
                <a:gd name="T24" fmla="*/ 0 w 126"/>
                <a:gd name="T25" fmla="*/ 9 h 79"/>
                <a:gd name="T26" fmla="*/ 3 w 126"/>
                <a:gd name="T27" fmla="*/ 0 h 79"/>
                <a:gd name="T28" fmla="*/ 14 w 126"/>
                <a:gd name="T29" fmla="*/ 0 h 79"/>
                <a:gd name="T30" fmla="*/ 29 w 126"/>
                <a:gd name="T31" fmla="*/ 9 h 79"/>
                <a:gd name="T32" fmla="*/ 34 w 126"/>
                <a:gd name="T33" fmla="*/ 13 h 79"/>
                <a:gd name="T34" fmla="*/ 47 w 126"/>
                <a:gd name="T35" fmla="*/ 21 h 79"/>
                <a:gd name="T36" fmla="*/ 51 w 126"/>
                <a:gd name="T37" fmla="*/ 30 h 79"/>
                <a:gd name="T38" fmla="*/ 44 w 126"/>
                <a:gd name="T39" fmla="*/ 30 h 79"/>
                <a:gd name="T40" fmla="*/ 41 w 126"/>
                <a:gd name="T41" fmla="*/ 34 h 79"/>
                <a:gd name="T42" fmla="*/ 41 w 126"/>
                <a:gd name="T43" fmla="*/ 38 h 79"/>
                <a:gd name="T44" fmla="*/ 47 w 126"/>
                <a:gd name="T45" fmla="*/ 48 h 79"/>
                <a:gd name="T46" fmla="*/ 58 w 126"/>
                <a:gd name="T47" fmla="*/ 49 h 79"/>
                <a:gd name="T48" fmla="*/ 69 w 126"/>
                <a:gd name="T49" fmla="*/ 54 h 79"/>
                <a:gd name="T50" fmla="*/ 88 w 126"/>
                <a:gd name="T51" fmla="*/ 54 h 79"/>
                <a:gd name="T52" fmla="*/ 101 w 126"/>
                <a:gd name="T53" fmla="*/ 52 h 79"/>
                <a:gd name="T54" fmla="*/ 118 w 126"/>
                <a:gd name="T55" fmla="*/ 55 h 79"/>
                <a:gd name="T56" fmla="*/ 126 w 126"/>
                <a:gd name="T57" fmla="*/ 62 h 79"/>
                <a:gd name="T58" fmla="*/ 126 w 126"/>
                <a:gd name="T59" fmla="*/ 66 h 79"/>
                <a:gd name="T60" fmla="*/ 118 w 126"/>
                <a:gd name="T61" fmla="*/ 71 h 79"/>
                <a:gd name="T62" fmla="*/ 112 w 126"/>
                <a:gd name="T63" fmla="*/ 77 h 79"/>
                <a:gd name="T64" fmla="*/ 106 w 126"/>
                <a:gd name="T65" fmla="*/ 79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79"/>
                <a:gd name="T101" fmla="*/ 126 w 126"/>
                <a:gd name="T102" fmla="*/ 79 h 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79">
                  <a:moveTo>
                    <a:pt x="106" y="79"/>
                  </a:moveTo>
                  <a:lnTo>
                    <a:pt x="89" y="79"/>
                  </a:lnTo>
                  <a:lnTo>
                    <a:pt x="77" y="75"/>
                  </a:lnTo>
                  <a:lnTo>
                    <a:pt x="58" y="73"/>
                  </a:lnTo>
                  <a:lnTo>
                    <a:pt x="37" y="69"/>
                  </a:lnTo>
                  <a:lnTo>
                    <a:pt x="18" y="65"/>
                  </a:lnTo>
                  <a:lnTo>
                    <a:pt x="7" y="55"/>
                  </a:lnTo>
                  <a:lnTo>
                    <a:pt x="11" y="48"/>
                  </a:lnTo>
                  <a:lnTo>
                    <a:pt x="17" y="38"/>
                  </a:lnTo>
                  <a:lnTo>
                    <a:pt x="18" y="28"/>
                  </a:lnTo>
                  <a:lnTo>
                    <a:pt x="17" y="21"/>
                  </a:lnTo>
                  <a:lnTo>
                    <a:pt x="4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14" y="0"/>
                  </a:lnTo>
                  <a:lnTo>
                    <a:pt x="29" y="9"/>
                  </a:lnTo>
                  <a:lnTo>
                    <a:pt x="34" y="13"/>
                  </a:lnTo>
                  <a:lnTo>
                    <a:pt x="47" y="21"/>
                  </a:lnTo>
                  <a:lnTo>
                    <a:pt x="51" y="30"/>
                  </a:lnTo>
                  <a:lnTo>
                    <a:pt x="44" y="30"/>
                  </a:lnTo>
                  <a:lnTo>
                    <a:pt x="41" y="34"/>
                  </a:lnTo>
                  <a:lnTo>
                    <a:pt x="41" y="38"/>
                  </a:lnTo>
                  <a:lnTo>
                    <a:pt x="47" y="48"/>
                  </a:lnTo>
                  <a:lnTo>
                    <a:pt x="58" y="49"/>
                  </a:lnTo>
                  <a:lnTo>
                    <a:pt x="69" y="54"/>
                  </a:lnTo>
                  <a:lnTo>
                    <a:pt x="88" y="54"/>
                  </a:lnTo>
                  <a:lnTo>
                    <a:pt x="101" y="52"/>
                  </a:lnTo>
                  <a:lnTo>
                    <a:pt x="118" y="55"/>
                  </a:lnTo>
                  <a:lnTo>
                    <a:pt x="126" y="62"/>
                  </a:lnTo>
                  <a:lnTo>
                    <a:pt x="126" y="66"/>
                  </a:lnTo>
                  <a:lnTo>
                    <a:pt x="118" y="71"/>
                  </a:lnTo>
                  <a:lnTo>
                    <a:pt x="112" y="77"/>
                  </a:lnTo>
                  <a:lnTo>
                    <a:pt x="106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98" name="Freeform 702"/>
            <p:cNvSpPr>
              <a:spLocks/>
            </p:cNvSpPr>
            <p:nvPr/>
          </p:nvSpPr>
          <p:spPr bwMode="auto">
            <a:xfrm>
              <a:off x="1574" y="1119"/>
              <a:ext cx="126" cy="79"/>
            </a:xfrm>
            <a:custGeom>
              <a:avLst/>
              <a:gdLst>
                <a:gd name="T0" fmla="*/ 106 w 126"/>
                <a:gd name="T1" fmla="*/ 79 h 79"/>
                <a:gd name="T2" fmla="*/ 89 w 126"/>
                <a:gd name="T3" fmla="*/ 79 h 79"/>
                <a:gd name="T4" fmla="*/ 77 w 126"/>
                <a:gd name="T5" fmla="*/ 75 h 79"/>
                <a:gd name="T6" fmla="*/ 58 w 126"/>
                <a:gd name="T7" fmla="*/ 73 h 79"/>
                <a:gd name="T8" fmla="*/ 37 w 126"/>
                <a:gd name="T9" fmla="*/ 69 h 79"/>
                <a:gd name="T10" fmla="*/ 18 w 126"/>
                <a:gd name="T11" fmla="*/ 65 h 79"/>
                <a:gd name="T12" fmla="*/ 7 w 126"/>
                <a:gd name="T13" fmla="*/ 55 h 79"/>
                <a:gd name="T14" fmla="*/ 11 w 126"/>
                <a:gd name="T15" fmla="*/ 48 h 79"/>
                <a:gd name="T16" fmla="*/ 17 w 126"/>
                <a:gd name="T17" fmla="*/ 38 h 79"/>
                <a:gd name="T18" fmla="*/ 18 w 126"/>
                <a:gd name="T19" fmla="*/ 28 h 79"/>
                <a:gd name="T20" fmla="*/ 17 w 126"/>
                <a:gd name="T21" fmla="*/ 21 h 79"/>
                <a:gd name="T22" fmla="*/ 4 w 126"/>
                <a:gd name="T23" fmla="*/ 17 h 79"/>
                <a:gd name="T24" fmla="*/ 0 w 126"/>
                <a:gd name="T25" fmla="*/ 9 h 79"/>
                <a:gd name="T26" fmla="*/ 3 w 126"/>
                <a:gd name="T27" fmla="*/ 0 h 79"/>
                <a:gd name="T28" fmla="*/ 14 w 126"/>
                <a:gd name="T29" fmla="*/ 0 h 79"/>
                <a:gd name="T30" fmla="*/ 29 w 126"/>
                <a:gd name="T31" fmla="*/ 9 h 79"/>
                <a:gd name="T32" fmla="*/ 34 w 126"/>
                <a:gd name="T33" fmla="*/ 13 h 79"/>
                <a:gd name="T34" fmla="*/ 47 w 126"/>
                <a:gd name="T35" fmla="*/ 21 h 79"/>
                <a:gd name="T36" fmla="*/ 51 w 126"/>
                <a:gd name="T37" fmla="*/ 30 h 79"/>
                <a:gd name="T38" fmla="*/ 44 w 126"/>
                <a:gd name="T39" fmla="*/ 30 h 79"/>
                <a:gd name="T40" fmla="*/ 41 w 126"/>
                <a:gd name="T41" fmla="*/ 34 h 79"/>
                <a:gd name="T42" fmla="*/ 41 w 126"/>
                <a:gd name="T43" fmla="*/ 38 h 79"/>
                <a:gd name="T44" fmla="*/ 47 w 126"/>
                <a:gd name="T45" fmla="*/ 48 h 79"/>
                <a:gd name="T46" fmla="*/ 58 w 126"/>
                <a:gd name="T47" fmla="*/ 49 h 79"/>
                <a:gd name="T48" fmla="*/ 69 w 126"/>
                <a:gd name="T49" fmla="*/ 54 h 79"/>
                <a:gd name="T50" fmla="*/ 88 w 126"/>
                <a:gd name="T51" fmla="*/ 54 h 79"/>
                <a:gd name="T52" fmla="*/ 101 w 126"/>
                <a:gd name="T53" fmla="*/ 52 h 79"/>
                <a:gd name="T54" fmla="*/ 118 w 126"/>
                <a:gd name="T55" fmla="*/ 55 h 79"/>
                <a:gd name="T56" fmla="*/ 126 w 126"/>
                <a:gd name="T57" fmla="*/ 62 h 79"/>
                <a:gd name="T58" fmla="*/ 126 w 126"/>
                <a:gd name="T59" fmla="*/ 66 h 79"/>
                <a:gd name="T60" fmla="*/ 118 w 126"/>
                <a:gd name="T61" fmla="*/ 71 h 79"/>
                <a:gd name="T62" fmla="*/ 112 w 126"/>
                <a:gd name="T63" fmla="*/ 77 h 79"/>
                <a:gd name="T64" fmla="*/ 106 w 126"/>
                <a:gd name="T65" fmla="*/ 79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79"/>
                <a:gd name="T101" fmla="*/ 126 w 126"/>
                <a:gd name="T102" fmla="*/ 79 h 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79">
                  <a:moveTo>
                    <a:pt x="106" y="79"/>
                  </a:moveTo>
                  <a:lnTo>
                    <a:pt x="89" y="79"/>
                  </a:lnTo>
                  <a:lnTo>
                    <a:pt x="77" y="75"/>
                  </a:lnTo>
                  <a:lnTo>
                    <a:pt x="58" y="73"/>
                  </a:lnTo>
                  <a:lnTo>
                    <a:pt x="37" y="69"/>
                  </a:lnTo>
                  <a:lnTo>
                    <a:pt x="18" y="65"/>
                  </a:lnTo>
                  <a:lnTo>
                    <a:pt x="7" y="55"/>
                  </a:lnTo>
                  <a:lnTo>
                    <a:pt x="11" y="48"/>
                  </a:lnTo>
                  <a:lnTo>
                    <a:pt x="17" y="38"/>
                  </a:lnTo>
                  <a:lnTo>
                    <a:pt x="18" y="28"/>
                  </a:lnTo>
                  <a:lnTo>
                    <a:pt x="17" y="21"/>
                  </a:lnTo>
                  <a:lnTo>
                    <a:pt x="4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14" y="0"/>
                  </a:lnTo>
                  <a:lnTo>
                    <a:pt x="29" y="9"/>
                  </a:lnTo>
                  <a:lnTo>
                    <a:pt x="34" y="13"/>
                  </a:lnTo>
                  <a:lnTo>
                    <a:pt x="47" y="21"/>
                  </a:lnTo>
                  <a:lnTo>
                    <a:pt x="51" y="30"/>
                  </a:lnTo>
                  <a:lnTo>
                    <a:pt x="44" y="30"/>
                  </a:lnTo>
                  <a:lnTo>
                    <a:pt x="41" y="34"/>
                  </a:lnTo>
                  <a:lnTo>
                    <a:pt x="41" y="38"/>
                  </a:lnTo>
                  <a:lnTo>
                    <a:pt x="47" y="48"/>
                  </a:lnTo>
                  <a:lnTo>
                    <a:pt x="58" y="49"/>
                  </a:lnTo>
                  <a:lnTo>
                    <a:pt x="69" y="54"/>
                  </a:lnTo>
                  <a:lnTo>
                    <a:pt x="88" y="54"/>
                  </a:lnTo>
                  <a:lnTo>
                    <a:pt x="101" y="52"/>
                  </a:lnTo>
                  <a:lnTo>
                    <a:pt x="118" y="55"/>
                  </a:lnTo>
                  <a:lnTo>
                    <a:pt x="126" y="62"/>
                  </a:lnTo>
                  <a:lnTo>
                    <a:pt x="126" y="66"/>
                  </a:lnTo>
                  <a:lnTo>
                    <a:pt x="118" y="71"/>
                  </a:lnTo>
                  <a:lnTo>
                    <a:pt x="112" y="77"/>
                  </a:lnTo>
                  <a:lnTo>
                    <a:pt x="106" y="7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6" name="Group 706"/>
          <p:cNvGrpSpPr>
            <a:grpSpLocks/>
          </p:cNvGrpSpPr>
          <p:nvPr/>
        </p:nvGrpSpPr>
        <p:grpSpPr bwMode="auto">
          <a:xfrm>
            <a:off x="2950634" y="969434"/>
            <a:ext cx="158044" cy="81844"/>
            <a:chOff x="1368" y="1084"/>
            <a:chExt cx="112" cy="58"/>
          </a:xfrm>
        </p:grpSpPr>
        <p:sp>
          <p:nvSpPr>
            <p:cNvPr id="142195" name="Freeform 704"/>
            <p:cNvSpPr>
              <a:spLocks/>
            </p:cNvSpPr>
            <p:nvPr/>
          </p:nvSpPr>
          <p:spPr bwMode="auto">
            <a:xfrm>
              <a:off x="1368" y="1084"/>
              <a:ext cx="112" cy="58"/>
            </a:xfrm>
            <a:custGeom>
              <a:avLst/>
              <a:gdLst>
                <a:gd name="T0" fmla="*/ 91 w 112"/>
                <a:gd name="T1" fmla="*/ 58 h 58"/>
                <a:gd name="T2" fmla="*/ 68 w 112"/>
                <a:gd name="T3" fmla="*/ 54 h 58"/>
                <a:gd name="T4" fmla="*/ 71 w 112"/>
                <a:gd name="T5" fmla="*/ 51 h 58"/>
                <a:gd name="T6" fmla="*/ 19 w 112"/>
                <a:gd name="T7" fmla="*/ 56 h 58"/>
                <a:gd name="T8" fmla="*/ 14 w 112"/>
                <a:gd name="T9" fmla="*/ 48 h 58"/>
                <a:gd name="T10" fmla="*/ 27 w 112"/>
                <a:gd name="T11" fmla="*/ 45 h 58"/>
                <a:gd name="T12" fmla="*/ 45 w 112"/>
                <a:gd name="T13" fmla="*/ 45 h 58"/>
                <a:gd name="T14" fmla="*/ 56 w 112"/>
                <a:gd name="T15" fmla="*/ 38 h 58"/>
                <a:gd name="T16" fmla="*/ 30 w 112"/>
                <a:gd name="T17" fmla="*/ 37 h 58"/>
                <a:gd name="T18" fmla="*/ 38 w 112"/>
                <a:gd name="T19" fmla="*/ 30 h 58"/>
                <a:gd name="T20" fmla="*/ 37 w 112"/>
                <a:gd name="T21" fmla="*/ 27 h 58"/>
                <a:gd name="T22" fmla="*/ 18 w 112"/>
                <a:gd name="T23" fmla="*/ 37 h 58"/>
                <a:gd name="T24" fmla="*/ 7 w 112"/>
                <a:gd name="T25" fmla="*/ 34 h 58"/>
                <a:gd name="T26" fmla="*/ 0 w 112"/>
                <a:gd name="T27" fmla="*/ 24 h 58"/>
                <a:gd name="T28" fmla="*/ 16 w 112"/>
                <a:gd name="T29" fmla="*/ 17 h 58"/>
                <a:gd name="T30" fmla="*/ 26 w 112"/>
                <a:gd name="T31" fmla="*/ 9 h 58"/>
                <a:gd name="T32" fmla="*/ 38 w 112"/>
                <a:gd name="T33" fmla="*/ 2 h 58"/>
                <a:gd name="T34" fmla="*/ 53 w 112"/>
                <a:gd name="T35" fmla="*/ 0 h 58"/>
                <a:gd name="T36" fmla="*/ 53 w 112"/>
                <a:gd name="T37" fmla="*/ 10 h 58"/>
                <a:gd name="T38" fmla="*/ 60 w 112"/>
                <a:gd name="T39" fmla="*/ 10 h 58"/>
                <a:gd name="T40" fmla="*/ 64 w 112"/>
                <a:gd name="T41" fmla="*/ 16 h 58"/>
                <a:gd name="T42" fmla="*/ 61 w 112"/>
                <a:gd name="T43" fmla="*/ 24 h 58"/>
                <a:gd name="T44" fmla="*/ 60 w 112"/>
                <a:gd name="T45" fmla="*/ 33 h 58"/>
                <a:gd name="T46" fmla="*/ 67 w 112"/>
                <a:gd name="T47" fmla="*/ 34 h 58"/>
                <a:gd name="T48" fmla="*/ 76 w 112"/>
                <a:gd name="T49" fmla="*/ 38 h 58"/>
                <a:gd name="T50" fmla="*/ 82 w 112"/>
                <a:gd name="T51" fmla="*/ 33 h 58"/>
                <a:gd name="T52" fmla="*/ 87 w 112"/>
                <a:gd name="T53" fmla="*/ 24 h 58"/>
                <a:gd name="T54" fmla="*/ 94 w 112"/>
                <a:gd name="T55" fmla="*/ 13 h 58"/>
                <a:gd name="T56" fmla="*/ 108 w 112"/>
                <a:gd name="T57" fmla="*/ 6 h 58"/>
                <a:gd name="T58" fmla="*/ 104 w 112"/>
                <a:gd name="T59" fmla="*/ 17 h 58"/>
                <a:gd name="T60" fmla="*/ 98 w 112"/>
                <a:gd name="T61" fmla="*/ 30 h 58"/>
                <a:gd name="T62" fmla="*/ 101 w 112"/>
                <a:gd name="T63" fmla="*/ 37 h 58"/>
                <a:gd name="T64" fmla="*/ 109 w 112"/>
                <a:gd name="T65" fmla="*/ 33 h 58"/>
                <a:gd name="T66" fmla="*/ 112 w 112"/>
                <a:gd name="T67" fmla="*/ 38 h 58"/>
                <a:gd name="T68" fmla="*/ 104 w 112"/>
                <a:gd name="T69" fmla="*/ 52 h 58"/>
                <a:gd name="T70" fmla="*/ 91 w 112"/>
                <a:gd name="T71" fmla="*/ 58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"/>
                <a:gd name="T109" fmla="*/ 0 h 58"/>
                <a:gd name="T110" fmla="*/ 112 w 112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" h="58">
                  <a:moveTo>
                    <a:pt x="91" y="58"/>
                  </a:moveTo>
                  <a:lnTo>
                    <a:pt x="68" y="54"/>
                  </a:lnTo>
                  <a:lnTo>
                    <a:pt x="71" y="51"/>
                  </a:lnTo>
                  <a:lnTo>
                    <a:pt x="19" y="56"/>
                  </a:lnTo>
                  <a:lnTo>
                    <a:pt x="14" y="48"/>
                  </a:lnTo>
                  <a:lnTo>
                    <a:pt x="27" y="45"/>
                  </a:lnTo>
                  <a:lnTo>
                    <a:pt x="45" y="45"/>
                  </a:lnTo>
                  <a:lnTo>
                    <a:pt x="56" y="38"/>
                  </a:lnTo>
                  <a:lnTo>
                    <a:pt x="30" y="37"/>
                  </a:lnTo>
                  <a:lnTo>
                    <a:pt x="38" y="30"/>
                  </a:lnTo>
                  <a:lnTo>
                    <a:pt x="37" y="27"/>
                  </a:lnTo>
                  <a:lnTo>
                    <a:pt x="18" y="37"/>
                  </a:lnTo>
                  <a:lnTo>
                    <a:pt x="7" y="34"/>
                  </a:lnTo>
                  <a:lnTo>
                    <a:pt x="0" y="24"/>
                  </a:lnTo>
                  <a:lnTo>
                    <a:pt x="16" y="17"/>
                  </a:lnTo>
                  <a:lnTo>
                    <a:pt x="26" y="9"/>
                  </a:lnTo>
                  <a:lnTo>
                    <a:pt x="38" y="2"/>
                  </a:lnTo>
                  <a:lnTo>
                    <a:pt x="53" y="0"/>
                  </a:lnTo>
                  <a:lnTo>
                    <a:pt x="53" y="10"/>
                  </a:lnTo>
                  <a:lnTo>
                    <a:pt x="60" y="10"/>
                  </a:lnTo>
                  <a:lnTo>
                    <a:pt x="64" y="16"/>
                  </a:lnTo>
                  <a:lnTo>
                    <a:pt x="61" y="24"/>
                  </a:lnTo>
                  <a:lnTo>
                    <a:pt x="60" y="33"/>
                  </a:lnTo>
                  <a:lnTo>
                    <a:pt x="67" y="34"/>
                  </a:lnTo>
                  <a:lnTo>
                    <a:pt x="76" y="38"/>
                  </a:lnTo>
                  <a:lnTo>
                    <a:pt x="82" y="33"/>
                  </a:lnTo>
                  <a:lnTo>
                    <a:pt x="87" y="24"/>
                  </a:lnTo>
                  <a:lnTo>
                    <a:pt x="94" y="13"/>
                  </a:lnTo>
                  <a:lnTo>
                    <a:pt x="108" y="6"/>
                  </a:lnTo>
                  <a:lnTo>
                    <a:pt x="104" y="17"/>
                  </a:lnTo>
                  <a:lnTo>
                    <a:pt x="98" y="30"/>
                  </a:lnTo>
                  <a:lnTo>
                    <a:pt x="101" y="37"/>
                  </a:lnTo>
                  <a:lnTo>
                    <a:pt x="109" y="33"/>
                  </a:lnTo>
                  <a:lnTo>
                    <a:pt x="112" y="38"/>
                  </a:lnTo>
                  <a:lnTo>
                    <a:pt x="104" y="52"/>
                  </a:lnTo>
                  <a:lnTo>
                    <a:pt x="91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96" name="Freeform 705"/>
            <p:cNvSpPr>
              <a:spLocks/>
            </p:cNvSpPr>
            <p:nvPr/>
          </p:nvSpPr>
          <p:spPr bwMode="auto">
            <a:xfrm>
              <a:off x="1368" y="1084"/>
              <a:ext cx="112" cy="58"/>
            </a:xfrm>
            <a:custGeom>
              <a:avLst/>
              <a:gdLst>
                <a:gd name="T0" fmla="*/ 91 w 112"/>
                <a:gd name="T1" fmla="*/ 58 h 58"/>
                <a:gd name="T2" fmla="*/ 68 w 112"/>
                <a:gd name="T3" fmla="*/ 54 h 58"/>
                <a:gd name="T4" fmla="*/ 71 w 112"/>
                <a:gd name="T5" fmla="*/ 51 h 58"/>
                <a:gd name="T6" fmla="*/ 19 w 112"/>
                <a:gd name="T7" fmla="*/ 56 h 58"/>
                <a:gd name="T8" fmla="*/ 14 w 112"/>
                <a:gd name="T9" fmla="*/ 48 h 58"/>
                <a:gd name="T10" fmla="*/ 27 w 112"/>
                <a:gd name="T11" fmla="*/ 45 h 58"/>
                <a:gd name="T12" fmla="*/ 45 w 112"/>
                <a:gd name="T13" fmla="*/ 45 h 58"/>
                <a:gd name="T14" fmla="*/ 56 w 112"/>
                <a:gd name="T15" fmla="*/ 38 h 58"/>
                <a:gd name="T16" fmla="*/ 30 w 112"/>
                <a:gd name="T17" fmla="*/ 37 h 58"/>
                <a:gd name="T18" fmla="*/ 38 w 112"/>
                <a:gd name="T19" fmla="*/ 30 h 58"/>
                <a:gd name="T20" fmla="*/ 37 w 112"/>
                <a:gd name="T21" fmla="*/ 27 h 58"/>
                <a:gd name="T22" fmla="*/ 18 w 112"/>
                <a:gd name="T23" fmla="*/ 37 h 58"/>
                <a:gd name="T24" fmla="*/ 7 w 112"/>
                <a:gd name="T25" fmla="*/ 34 h 58"/>
                <a:gd name="T26" fmla="*/ 0 w 112"/>
                <a:gd name="T27" fmla="*/ 24 h 58"/>
                <a:gd name="T28" fmla="*/ 16 w 112"/>
                <a:gd name="T29" fmla="*/ 17 h 58"/>
                <a:gd name="T30" fmla="*/ 26 w 112"/>
                <a:gd name="T31" fmla="*/ 9 h 58"/>
                <a:gd name="T32" fmla="*/ 38 w 112"/>
                <a:gd name="T33" fmla="*/ 2 h 58"/>
                <a:gd name="T34" fmla="*/ 53 w 112"/>
                <a:gd name="T35" fmla="*/ 0 h 58"/>
                <a:gd name="T36" fmla="*/ 53 w 112"/>
                <a:gd name="T37" fmla="*/ 10 h 58"/>
                <a:gd name="T38" fmla="*/ 60 w 112"/>
                <a:gd name="T39" fmla="*/ 10 h 58"/>
                <a:gd name="T40" fmla="*/ 64 w 112"/>
                <a:gd name="T41" fmla="*/ 16 h 58"/>
                <a:gd name="T42" fmla="*/ 61 w 112"/>
                <a:gd name="T43" fmla="*/ 24 h 58"/>
                <a:gd name="T44" fmla="*/ 60 w 112"/>
                <a:gd name="T45" fmla="*/ 33 h 58"/>
                <a:gd name="T46" fmla="*/ 67 w 112"/>
                <a:gd name="T47" fmla="*/ 34 h 58"/>
                <a:gd name="T48" fmla="*/ 76 w 112"/>
                <a:gd name="T49" fmla="*/ 38 h 58"/>
                <a:gd name="T50" fmla="*/ 82 w 112"/>
                <a:gd name="T51" fmla="*/ 33 h 58"/>
                <a:gd name="T52" fmla="*/ 87 w 112"/>
                <a:gd name="T53" fmla="*/ 24 h 58"/>
                <a:gd name="T54" fmla="*/ 94 w 112"/>
                <a:gd name="T55" fmla="*/ 13 h 58"/>
                <a:gd name="T56" fmla="*/ 108 w 112"/>
                <a:gd name="T57" fmla="*/ 6 h 58"/>
                <a:gd name="T58" fmla="*/ 104 w 112"/>
                <a:gd name="T59" fmla="*/ 17 h 58"/>
                <a:gd name="T60" fmla="*/ 98 w 112"/>
                <a:gd name="T61" fmla="*/ 30 h 58"/>
                <a:gd name="T62" fmla="*/ 101 w 112"/>
                <a:gd name="T63" fmla="*/ 37 h 58"/>
                <a:gd name="T64" fmla="*/ 109 w 112"/>
                <a:gd name="T65" fmla="*/ 33 h 58"/>
                <a:gd name="T66" fmla="*/ 112 w 112"/>
                <a:gd name="T67" fmla="*/ 38 h 58"/>
                <a:gd name="T68" fmla="*/ 104 w 112"/>
                <a:gd name="T69" fmla="*/ 52 h 58"/>
                <a:gd name="T70" fmla="*/ 91 w 112"/>
                <a:gd name="T71" fmla="*/ 58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"/>
                <a:gd name="T109" fmla="*/ 0 h 58"/>
                <a:gd name="T110" fmla="*/ 112 w 112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" h="58">
                  <a:moveTo>
                    <a:pt x="91" y="58"/>
                  </a:moveTo>
                  <a:lnTo>
                    <a:pt x="68" y="54"/>
                  </a:lnTo>
                  <a:lnTo>
                    <a:pt x="71" y="51"/>
                  </a:lnTo>
                  <a:lnTo>
                    <a:pt x="19" y="56"/>
                  </a:lnTo>
                  <a:lnTo>
                    <a:pt x="14" y="48"/>
                  </a:lnTo>
                  <a:lnTo>
                    <a:pt x="27" y="45"/>
                  </a:lnTo>
                  <a:lnTo>
                    <a:pt x="45" y="45"/>
                  </a:lnTo>
                  <a:lnTo>
                    <a:pt x="56" y="38"/>
                  </a:lnTo>
                  <a:lnTo>
                    <a:pt x="30" y="37"/>
                  </a:lnTo>
                  <a:lnTo>
                    <a:pt x="38" y="30"/>
                  </a:lnTo>
                  <a:lnTo>
                    <a:pt x="37" y="27"/>
                  </a:lnTo>
                  <a:lnTo>
                    <a:pt x="18" y="37"/>
                  </a:lnTo>
                  <a:lnTo>
                    <a:pt x="7" y="34"/>
                  </a:lnTo>
                  <a:lnTo>
                    <a:pt x="0" y="24"/>
                  </a:lnTo>
                  <a:lnTo>
                    <a:pt x="16" y="17"/>
                  </a:lnTo>
                  <a:lnTo>
                    <a:pt x="26" y="9"/>
                  </a:lnTo>
                  <a:lnTo>
                    <a:pt x="38" y="2"/>
                  </a:lnTo>
                  <a:lnTo>
                    <a:pt x="53" y="0"/>
                  </a:lnTo>
                  <a:lnTo>
                    <a:pt x="53" y="10"/>
                  </a:lnTo>
                  <a:lnTo>
                    <a:pt x="60" y="10"/>
                  </a:lnTo>
                  <a:lnTo>
                    <a:pt x="64" y="16"/>
                  </a:lnTo>
                  <a:lnTo>
                    <a:pt x="61" y="24"/>
                  </a:lnTo>
                  <a:lnTo>
                    <a:pt x="60" y="33"/>
                  </a:lnTo>
                  <a:lnTo>
                    <a:pt x="67" y="34"/>
                  </a:lnTo>
                  <a:lnTo>
                    <a:pt x="76" y="38"/>
                  </a:lnTo>
                  <a:lnTo>
                    <a:pt x="82" y="33"/>
                  </a:lnTo>
                  <a:lnTo>
                    <a:pt x="87" y="24"/>
                  </a:lnTo>
                  <a:lnTo>
                    <a:pt x="94" y="13"/>
                  </a:lnTo>
                  <a:lnTo>
                    <a:pt x="108" y="6"/>
                  </a:lnTo>
                  <a:lnTo>
                    <a:pt x="104" y="17"/>
                  </a:lnTo>
                  <a:lnTo>
                    <a:pt x="98" y="30"/>
                  </a:lnTo>
                  <a:lnTo>
                    <a:pt x="101" y="37"/>
                  </a:lnTo>
                  <a:lnTo>
                    <a:pt x="109" y="33"/>
                  </a:lnTo>
                  <a:lnTo>
                    <a:pt x="112" y="38"/>
                  </a:lnTo>
                  <a:lnTo>
                    <a:pt x="104" y="52"/>
                  </a:lnTo>
                  <a:lnTo>
                    <a:pt x="91" y="58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7" name="Group 709"/>
          <p:cNvGrpSpPr>
            <a:grpSpLocks/>
          </p:cNvGrpSpPr>
          <p:nvPr/>
        </p:nvGrpSpPr>
        <p:grpSpPr bwMode="auto">
          <a:xfrm>
            <a:off x="3441701" y="1779412"/>
            <a:ext cx="104422" cy="111477"/>
            <a:chOff x="1716" y="1658"/>
            <a:chExt cx="74" cy="79"/>
          </a:xfrm>
        </p:grpSpPr>
        <p:sp>
          <p:nvSpPr>
            <p:cNvPr id="142193" name="Freeform 707"/>
            <p:cNvSpPr>
              <a:spLocks/>
            </p:cNvSpPr>
            <p:nvPr/>
          </p:nvSpPr>
          <p:spPr bwMode="auto">
            <a:xfrm>
              <a:off x="1716" y="1658"/>
              <a:ext cx="74" cy="79"/>
            </a:xfrm>
            <a:custGeom>
              <a:avLst/>
              <a:gdLst>
                <a:gd name="T0" fmla="*/ 65 w 74"/>
                <a:gd name="T1" fmla="*/ 79 h 79"/>
                <a:gd name="T2" fmla="*/ 55 w 74"/>
                <a:gd name="T3" fmla="*/ 75 h 79"/>
                <a:gd name="T4" fmla="*/ 60 w 74"/>
                <a:gd name="T5" fmla="*/ 65 h 79"/>
                <a:gd name="T6" fmla="*/ 58 w 74"/>
                <a:gd name="T7" fmla="*/ 62 h 79"/>
                <a:gd name="T8" fmla="*/ 51 w 74"/>
                <a:gd name="T9" fmla="*/ 69 h 79"/>
                <a:gd name="T10" fmla="*/ 35 w 74"/>
                <a:gd name="T11" fmla="*/ 72 h 79"/>
                <a:gd name="T12" fmla="*/ 47 w 74"/>
                <a:gd name="T13" fmla="*/ 65 h 79"/>
                <a:gd name="T14" fmla="*/ 35 w 74"/>
                <a:gd name="T15" fmla="*/ 65 h 79"/>
                <a:gd name="T16" fmla="*/ 0 w 74"/>
                <a:gd name="T17" fmla="*/ 62 h 79"/>
                <a:gd name="T18" fmla="*/ 0 w 74"/>
                <a:gd name="T19" fmla="*/ 55 h 79"/>
                <a:gd name="T20" fmla="*/ 10 w 74"/>
                <a:gd name="T21" fmla="*/ 50 h 79"/>
                <a:gd name="T22" fmla="*/ 2 w 74"/>
                <a:gd name="T23" fmla="*/ 48 h 79"/>
                <a:gd name="T24" fmla="*/ 17 w 74"/>
                <a:gd name="T25" fmla="*/ 40 h 79"/>
                <a:gd name="T26" fmla="*/ 17 w 74"/>
                <a:gd name="T27" fmla="*/ 35 h 79"/>
                <a:gd name="T28" fmla="*/ 28 w 74"/>
                <a:gd name="T29" fmla="*/ 22 h 79"/>
                <a:gd name="T30" fmla="*/ 37 w 74"/>
                <a:gd name="T31" fmla="*/ 7 h 79"/>
                <a:gd name="T32" fmla="*/ 51 w 74"/>
                <a:gd name="T33" fmla="*/ 3 h 79"/>
                <a:gd name="T34" fmla="*/ 58 w 74"/>
                <a:gd name="T35" fmla="*/ 0 h 79"/>
                <a:gd name="T36" fmla="*/ 51 w 74"/>
                <a:gd name="T37" fmla="*/ 12 h 79"/>
                <a:gd name="T38" fmla="*/ 32 w 74"/>
                <a:gd name="T39" fmla="*/ 31 h 79"/>
                <a:gd name="T40" fmla="*/ 42 w 74"/>
                <a:gd name="T41" fmla="*/ 27 h 79"/>
                <a:gd name="T42" fmla="*/ 47 w 74"/>
                <a:gd name="T43" fmla="*/ 28 h 79"/>
                <a:gd name="T44" fmla="*/ 42 w 74"/>
                <a:gd name="T45" fmla="*/ 35 h 79"/>
                <a:gd name="T46" fmla="*/ 55 w 74"/>
                <a:gd name="T47" fmla="*/ 35 h 79"/>
                <a:gd name="T48" fmla="*/ 69 w 74"/>
                <a:gd name="T49" fmla="*/ 40 h 79"/>
                <a:gd name="T50" fmla="*/ 65 w 74"/>
                <a:gd name="T51" fmla="*/ 45 h 79"/>
                <a:gd name="T52" fmla="*/ 65 w 74"/>
                <a:gd name="T53" fmla="*/ 51 h 79"/>
                <a:gd name="T54" fmla="*/ 72 w 74"/>
                <a:gd name="T55" fmla="*/ 50 h 79"/>
                <a:gd name="T56" fmla="*/ 74 w 74"/>
                <a:gd name="T57" fmla="*/ 55 h 79"/>
                <a:gd name="T58" fmla="*/ 74 w 74"/>
                <a:gd name="T59" fmla="*/ 62 h 79"/>
                <a:gd name="T60" fmla="*/ 72 w 74"/>
                <a:gd name="T61" fmla="*/ 69 h 79"/>
                <a:gd name="T62" fmla="*/ 65 w 74"/>
                <a:gd name="T63" fmla="*/ 79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9"/>
                <a:gd name="T98" fmla="*/ 74 w 74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9">
                  <a:moveTo>
                    <a:pt x="65" y="79"/>
                  </a:moveTo>
                  <a:lnTo>
                    <a:pt x="55" y="75"/>
                  </a:lnTo>
                  <a:lnTo>
                    <a:pt x="60" y="65"/>
                  </a:lnTo>
                  <a:lnTo>
                    <a:pt x="58" y="62"/>
                  </a:lnTo>
                  <a:lnTo>
                    <a:pt x="51" y="69"/>
                  </a:lnTo>
                  <a:lnTo>
                    <a:pt x="35" y="72"/>
                  </a:lnTo>
                  <a:lnTo>
                    <a:pt x="47" y="65"/>
                  </a:lnTo>
                  <a:lnTo>
                    <a:pt x="35" y="65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10" y="50"/>
                  </a:lnTo>
                  <a:lnTo>
                    <a:pt x="2" y="48"/>
                  </a:lnTo>
                  <a:lnTo>
                    <a:pt x="17" y="40"/>
                  </a:lnTo>
                  <a:lnTo>
                    <a:pt x="17" y="35"/>
                  </a:lnTo>
                  <a:lnTo>
                    <a:pt x="28" y="22"/>
                  </a:lnTo>
                  <a:lnTo>
                    <a:pt x="37" y="7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1" y="12"/>
                  </a:lnTo>
                  <a:lnTo>
                    <a:pt x="32" y="31"/>
                  </a:lnTo>
                  <a:lnTo>
                    <a:pt x="42" y="27"/>
                  </a:lnTo>
                  <a:lnTo>
                    <a:pt x="47" y="28"/>
                  </a:lnTo>
                  <a:lnTo>
                    <a:pt x="42" y="35"/>
                  </a:lnTo>
                  <a:lnTo>
                    <a:pt x="55" y="35"/>
                  </a:lnTo>
                  <a:lnTo>
                    <a:pt x="69" y="40"/>
                  </a:lnTo>
                  <a:lnTo>
                    <a:pt x="65" y="45"/>
                  </a:lnTo>
                  <a:lnTo>
                    <a:pt x="65" y="51"/>
                  </a:lnTo>
                  <a:lnTo>
                    <a:pt x="72" y="50"/>
                  </a:lnTo>
                  <a:lnTo>
                    <a:pt x="74" y="55"/>
                  </a:lnTo>
                  <a:lnTo>
                    <a:pt x="74" y="62"/>
                  </a:lnTo>
                  <a:lnTo>
                    <a:pt x="72" y="69"/>
                  </a:lnTo>
                  <a:lnTo>
                    <a:pt x="65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94" name="Freeform 708"/>
            <p:cNvSpPr>
              <a:spLocks/>
            </p:cNvSpPr>
            <p:nvPr/>
          </p:nvSpPr>
          <p:spPr bwMode="auto">
            <a:xfrm>
              <a:off x="1716" y="1658"/>
              <a:ext cx="74" cy="79"/>
            </a:xfrm>
            <a:custGeom>
              <a:avLst/>
              <a:gdLst>
                <a:gd name="T0" fmla="*/ 65 w 74"/>
                <a:gd name="T1" fmla="*/ 79 h 79"/>
                <a:gd name="T2" fmla="*/ 55 w 74"/>
                <a:gd name="T3" fmla="*/ 75 h 79"/>
                <a:gd name="T4" fmla="*/ 60 w 74"/>
                <a:gd name="T5" fmla="*/ 65 h 79"/>
                <a:gd name="T6" fmla="*/ 58 w 74"/>
                <a:gd name="T7" fmla="*/ 62 h 79"/>
                <a:gd name="T8" fmla="*/ 51 w 74"/>
                <a:gd name="T9" fmla="*/ 69 h 79"/>
                <a:gd name="T10" fmla="*/ 35 w 74"/>
                <a:gd name="T11" fmla="*/ 72 h 79"/>
                <a:gd name="T12" fmla="*/ 47 w 74"/>
                <a:gd name="T13" fmla="*/ 65 h 79"/>
                <a:gd name="T14" fmla="*/ 35 w 74"/>
                <a:gd name="T15" fmla="*/ 65 h 79"/>
                <a:gd name="T16" fmla="*/ 0 w 74"/>
                <a:gd name="T17" fmla="*/ 62 h 79"/>
                <a:gd name="T18" fmla="*/ 0 w 74"/>
                <a:gd name="T19" fmla="*/ 55 h 79"/>
                <a:gd name="T20" fmla="*/ 10 w 74"/>
                <a:gd name="T21" fmla="*/ 50 h 79"/>
                <a:gd name="T22" fmla="*/ 2 w 74"/>
                <a:gd name="T23" fmla="*/ 48 h 79"/>
                <a:gd name="T24" fmla="*/ 17 w 74"/>
                <a:gd name="T25" fmla="*/ 40 h 79"/>
                <a:gd name="T26" fmla="*/ 17 w 74"/>
                <a:gd name="T27" fmla="*/ 35 h 79"/>
                <a:gd name="T28" fmla="*/ 28 w 74"/>
                <a:gd name="T29" fmla="*/ 22 h 79"/>
                <a:gd name="T30" fmla="*/ 37 w 74"/>
                <a:gd name="T31" fmla="*/ 7 h 79"/>
                <a:gd name="T32" fmla="*/ 51 w 74"/>
                <a:gd name="T33" fmla="*/ 3 h 79"/>
                <a:gd name="T34" fmla="*/ 58 w 74"/>
                <a:gd name="T35" fmla="*/ 0 h 79"/>
                <a:gd name="T36" fmla="*/ 51 w 74"/>
                <a:gd name="T37" fmla="*/ 12 h 79"/>
                <a:gd name="T38" fmla="*/ 32 w 74"/>
                <a:gd name="T39" fmla="*/ 31 h 79"/>
                <a:gd name="T40" fmla="*/ 42 w 74"/>
                <a:gd name="T41" fmla="*/ 27 h 79"/>
                <a:gd name="T42" fmla="*/ 47 w 74"/>
                <a:gd name="T43" fmla="*/ 28 h 79"/>
                <a:gd name="T44" fmla="*/ 42 w 74"/>
                <a:gd name="T45" fmla="*/ 35 h 79"/>
                <a:gd name="T46" fmla="*/ 55 w 74"/>
                <a:gd name="T47" fmla="*/ 35 h 79"/>
                <a:gd name="T48" fmla="*/ 69 w 74"/>
                <a:gd name="T49" fmla="*/ 40 h 79"/>
                <a:gd name="T50" fmla="*/ 65 w 74"/>
                <a:gd name="T51" fmla="*/ 45 h 79"/>
                <a:gd name="T52" fmla="*/ 65 w 74"/>
                <a:gd name="T53" fmla="*/ 51 h 79"/>
                <a:gd name="T54" fmla="*/ 72 w 74"/>
                <a:gd name="T55" fmla="*/ 50 h 79"/>
                <a:gd name="T56" fmla="*/ 74 w 74"/>
                <a:gd name="T57" fmla="*/ 55 h 79"/>
                <a:gd name="T58" fmla="*/ 74 w 74"/>
                <a:gd name="T59" fmla="*/ 62 h 79"/>
                <a:gd name="T60" fmla="*/ 72 w 74"/>
                <a:gd name="T61" fmla="*/ 69 h 79"/>
                <a:gd name="T62" fmla="*/ 65 w 74"/>
                <a:gd name="T63" fmla="*/ 79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9"/>
                <a:gd name="T98" fmla="*/ 74 w 74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9">
                  <a:moveTo>
                    <a:pt x="65" y="79"/>
                  </a:moveTo>
                  <a:lnTo>
                    <a:pt x="55" y="75"/>
                  </a:lnTo>
                  <a:lnTo>
                    <a:pt x="60" y="65"/>
                  </a:lnTo>
                  <a:lnTo>
                    <a:pt x="58" y="62"/>
                  </a:lnTo>
                  <a:lnTo>
                    <a:pt x="51" y="69"/>
                  </a:lnTo>
                  <a:lnTo>
                    <a:pt x="35" y="72"/>
                  </a:lnTo>
                  <a:lnTo>
                    <a:pt x="47" y="65"/>
                  </a:lnTo>
                  <a:lnTo>
                    <a:pt x="35" y="65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10" y="50"/>
                  </a:lnTo>
                  <a:lnTo>
                    <a:pt x="2" y="48"/>
                  </a:lnTo>
                  <a:lnTo>
                    <a:pt x="17" y="40"/>
                  </a:lnTo>
                  <a:lnTo>
                    <a:pt x="17" y="35"/>
                  </a:lnTo>
                  <a:lnTo>
                    <a:pt x="28" y="22"/>
                  </a:lnTo>
                  <a:lnTo>
                    <a:pt x="37" y="7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1" y="12"/>
                  </a:lnTo>
                  <a:lnTo>
                    <a:pt x="32" y="31"/>
                  </a:lnTo>
                  <a:lnTo>
                    <a:pt x="42" y="27"/>
                  </a:lnTo>
                  <a:lnTo>
                    <a:pt x="47" y="28"/>
                  </a:lnTo>
                  <a:lnTo>
                    <a:pt x="42" y="35"/>
                  </a:lnTo>
                  <a:lnTo>
                    <a:pt x="55" y="35"/>
                  </a:lnTo>
                  <a:lnTo>
                    <a:pt x="69" y="40"/>
                  </a:lnTo>
                  <a:lnTo>
                    <a:pt x="65" y="45"/>
                  </a:lnTo>
                  <a:lnTo>
                    <a:pt x="65" y="51"/>
                  </a:lnTo>
                  <a:lnTo>
                    <a:pt x="72" y="50"/>
                  </a:lnTo>
                  <a:lnTo>
                    <a:pt x="74" y="55"/>
                  </a:lnTo>
                  <a:lnTo>
                    <a:pt x="74" y="62"/>
                  </a:lnTo>
                  <a:lnTo>
                    <a:pt x="72" y="69"/>
                  </a:lnTo>
                  <a:lnTo>
                    <a:pt x="65" y="7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8" name="Group 712"/>
          <p:cNvGrpSpPr>
            <a:grpSpLocks/>
          </p:cNvGrpSpPr>
          <p:nvPr/>
        </p:nvGrpSpPr>
        <p:grpSpPr bwMode="auto">
          <a:xfrm>
            <a:off x="3071990" y="1106312"/>
            <a:ext cx="91722" cy="83256"/>
            <a:chOff x="1454" y="1181"/>
            <a:chExt cx="65" cy="59"/>
          </a:xfrm>
        </p:grpSpPr>
        <p:sp>
          <p:nvSpPr>
            <p:cNvPr id="142191" name="Freeform 710"/>
            <p:cNvSpPr>
              <a:spLocks/>
            </p:cNvSpPr>
            <p:nvPr/>
          </p:nvSpPr>
          <p:spPr bwMode="auto">
            <a:xfrm>
              <a:off x="1454" y="1181"/>
              <a:ext cx="65" cy="59"/>
            </a:xfrm>
            <a:custGeom>
              <a:avLst/>
              <a:gdLst>
                <a:gd name="T0" fmla="*/ 12 w 65"/>
                <a:gd name="T1" fmla="*/ 59 h 59"/>
                <a:gd name="T2" fmla="*/ 8 w 65"/>
                <a:gd name="T3" fmla="*/ 56 h 59"/>
                <a:gd name="T4" fmla="*/ 11 w 65"/>
                <a:gd name="T5" fmla="*/ 48 h 59"/>
                <a:gd name="T6" fmla="*/ 8 w 65"/>
                <a:gd name="T7" fmla="*/ 39 h 59"/>
                <a:gd name="T8" fmla="*/ 5 w 65"/>
                <a:gd name="T9" fmla="*/ 32 h 59"/>
                <a:gd name="T10" fmla="*/ 0 w 65"/>
                <a:gd name="T11" fmla="*/ 25 h 59"/>
                <a:gd name="T12" fmla="*/ 0 w 65"/>
                <a:gd name="T13" fmla="*/ 15 h 59"/>
                <a:gd name="T14" fmla="*/ 8 w 65"/>
                <a:gd name="T15" fmla="*/ 11 h 59"/>
                <a:gd name="T16" fmla="*/ 8 w 65"/>
                <a:gd name="T17" fmla="*/ 21 h 59"/>
                <a:gd name="T18" fmla="*/ 12 w 65"/>
                <a:gd name="T19" fmla="*/ 25 h 59"/>
                <a:gd name="T20" fmla="*/ 19 w 65"/>
                <a:gd name="T21" fmla="*/ 20 h 59"/>
                <a:gd name="T22" fmla="*/ 24 w 65"/>
                <a:gd name="T23" fmla="*/ 13 h 59"/>
                <a:gd name="T24" fmla="*/ 31 w 65"/>
                <a:gd name="T25" fmla="*/ 13 h 59"/>
                <a:gd name="T26" fmla="*/ 31 w 65"/>
                <a:gd name="T27" fmla="*/ 9 h 59"/>
                <a:gd name="T28" fmla="*/ 24 w 65"/>
                <a:gd name="T29" fmla="*/ 4 h 59"/>
                <a:gd name="T30" fmla="*/ 31 w 65"/>
                <a:gd name="T31" fmla="*/ 0 h 59"/>
                <a:gd name="T32" fmla="*/ 38 w 65"/>
                <a:gd name="T33" fmla="*/ 0 h 59"/>
                <a:gd name="T34" fmla="*/ 45 w 65"/>
                <a:gd name="T35" fmla="*/ 7 h 59"/>
                <a:gd name="T36" fmla="*/ 59 w 65"/>
                <a:gd name="T37" fmla="*/ 4 h 59"/>
                <a:gd name="T38" fmla="*/ 65 w 65"/>
                <a:gd name="T39" fmla="*/ 9 h 59"/>
                <a:gd name="T40" fmla="*/ 60 w 65"/>
                <a:gd name="T41" fmla="*/ 11 h 59"/>
                <a:gd name="T42" fmla="*/ 54 w 65"/>
                <a:gd name="T43" fmla="*/ 11 h 59"/>
                <a:gd name="T44" fmla="*/ 56 w 65"/>
                <a:gd name="T45" fmla="*/ 13 h 59"/>
                <a:gd name="T46" fmla="*/ 52 w 65"/>
                <a:gd name="T47" fmla="*/ 13 h 59"/>
                <a:gd name="T48" fmla="*/ 41 w 65"/>
                <a:gd name="T49" fmla="*/ 17 h 59"/>
                <a:gd name="T50" fmla="*/ 41 w 65"/>
                <a:gd name="T51" fmla="*/ 21 h 59"/>
                <a:gd name="T52" fmla="*/ 45 w 65"/>
                <a:gd name="T53" fmla="*/ 21 h 59"/>
                <a:gd name="T54" fmla="*/ 49 w 65"/>
                <a:gd name="T55" fmla="*/ 21 h 59"/>
                <a:gd name="T56" fmla="*/ 52 w 65"/>
                <a:gd name="T57" fmla="*/ 35 h 59"/>
                <a:gd name="T58" fmla="*/ 42 w 65"/>
                <a:gd name="T59" fmla="*/ 45 h 59"/>
                <a:gd name="T60" fmla="*/ 34 w 65"/>
                <a:gd name="T61" fmla="*/ 52 h 59"/>
                <a:gd name="T62" fmla="*/ 24 w 65"/>
                <a:gd name="T63" fmla="*/ 49 h 59"/>
                <a:gd name="T64" fmla="*/ 26 w 65"/>
                <a:gd name="T65" fmla="*/ 45 h 59"/>
                <a:gd name="T66" fmla="*/ 19 w 65"/>
                <a:gd name="T67" fmla="*/ 49 h 59"/>
                <a:gd name="T68" fmla="*/ 19 w 65"/>
                <a:gd name="T69" fmla="*/ 54 h 59"/>
                <a:gd name="T70" fmla="*/ 12 w 65"/>
                <a:gd name="T71" fmla="*/ 59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"/>
                <a:gd name="T109" fmla="*/ 0 h 59"/>
                <a:gd name="T110" fmla="*/ 65 w 65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" h="59">
                  <a:moveTo>
                    <a:pt x="12" y="59"/>
                  </a:moveTo>
                  <a:lnTo>
                    <a:pt x="8" y="56"/>
                  </a:lnTo>
                  <a:lnTo>
                    <a:pt x="11" y="48"/>
                  </a:lnTo>
                  <a:lnTo>
                    <a:pt x="8" y="39"/>
                  </a:lnTo>
                  <a:lnTo>
                    <a:pt x="5" y="32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12" y="25"/>
                  </a:lnTo>
                  <a:lnTo>
                    <a:pt x="19" y="20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9"/>
                  </a:lnTo>
                  <a:lnTo>
                    <a:pt x="24" y="4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5" y="7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0" y="11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2" y="13"/>
                  </a:lnTo>
                  <a:lnTo>
                    <a:pt x="41" y="17"/>
                  </a:lnTo>
                  <a:lnTo>
                    <a:pt x="41" y="21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52" y="35"/>
                  </a:lnTo>
                  <a:lnTo>
                    <a:pt x="42" y="45"/>
                  </a:lnTo>
                  <a:lnTo>
                    <a:pt x="34" y="52"/>
                  </a:lnTo>
                  <a:lnTo>
                    <a:pt x="24" y="49"/>
                  </a:lnTo>
                  <a:lnTo>
                    <a:pt x="26" y="45"/>
                  </a:lnTo>
                  <a:lnTo>
                    <a:pt x="19" y="49"/>
                  </a:lnTo>
                  <a:lnTo>
                    <a:pt x="19" y="54"/>
                  </a:lnTo>
                  <a:lnTo>
                    <a:pt x="12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92" name="Freeform 711"/>
            <p:cNvSpPr>
              <a:spLocks/>
            </p:cNvSpPr>
            <p:nvPr/>
          </p:nvSpPr>
          <p:spPr bwMode="auto">
            <a:xfrm>
              <a:off x="1454" y="1181"/>
              <a:ext cx="65" cy="59"/>
            </a:xfrm>
            <a:custGeom>
              <a:avLst/>
              <a:gdLst>
                <a:gd name="T0" fmla="*/ 12 w 65"/>
                <a:gd name="T1" fmla="*/ 59 h 59"/>
                <a:gd name="T2" fmla="*/ 8 w 65"/>
                <a:gd name="T3" fmla="*/ 56 h 59"/>
                <a:gd name="T4" fmla="*/ 11 w 65"/>
                <a:gd name="T5" fmla="*/ 48 h 59"/>
                <a:gd name="T6" fmla="*/ 8 w 65"/>
                <a:gd name="T7" fmla="*/ 39 h 59"/>
                <a:gd name="T8" fmla="*/ 5 w 65"/>
                <a:gd name="T9" fmla="*/ 32 h 59"/>
                <a:gd name="T10" fmla="*/ 0 w 65"/>
                <a:gd name="T11" fmla="*/ 25 h 59"/>
                <a:gd name="T12" fmla="*/ 0 w 65"/>
                <a:gd name="T13" fmla="*/ 15 h 59"/>
                <a:gd name="T14" fmla="*/ 8 w 65"/>
                <a:gd name="T15" fmla="*/ 11 h 59"/>
                <a:gd name="T16" fmla="*/ 8 w 65"/>
                <a:gd name="T17" fmla="*/ 21 h 59"/>
                <a:gd name="T18" fmla="*/ 12 w 65"/>
                <a:gd name="T19" fmla="*/ 25 h 59"/>
                <a:gd name="T20" fmla="*/ 19 w 65"/>
                <a:gd name="T21" fmla="*/ 20 h 59"/>
                <a:gd name="T22" fmla="*/ 24 w 65"/>
                <a:gd name="T23" fmla="*/ 13 h 59"/>
                <a:gd name="T24" fmla="*/ 31 w 65"/>
                <a:gd name="T25" fmla="*/ 13 h 59"/>
                <a:gd name="T26" fmla="*/ 31 w 65"/>
                <a:gd name="T27" fmla="*/ 9 h 59"/>
                <a:gd name="T28" fmla="*/ 24 w 65"/>
                <a:gd name="T29" fmla="*/ 4 h 59"/>
                <a:gd name="T30" fmla="*/ 31 w 65"/>
                <a:gd name="T31" fmla="*/ 0 h 59"/>
                <a:gd name="T32" fmla="*/ 38 w 65"/>
                <a:gd name="T33" fmla="*/ 0 h 59"/>
                <a:gd name="T34" fmla="*/ 45 w 65"/>
                <a:gd name="T35" fmla="*/ 7 h 59"/>
                <a:gd name="T36" fmla="*/ 59 w 65"/>
                <a:gd name="T37" fmla="*/ 4 h 59"/>
                <a:gd name="T38" fmla="*/ 65 w 65"/>
                <a:gd name="T39" fmla="*/ 9 h 59"/>
                <a:gd name="T40" fmla="*/ 60 w 65"/>
                <a:gd name="T41" fmla="*/ 11 h 59"/>
                <a:gd name="T42" fmla="*/ 54 w 65"/>
                <a:gd name="T43" fmla="*/ 11 h 59"/>
                <a:gd name="T44" fmla="*/ 56 w 65"/>
                <a:gd name="T45" fmla="*/ 13 h 59"/>
                <a:gd name="T46" fmla="*/ 52 w 65"/>
                <a:gd name="T47" fmla="*/ 13 h 59"/>
                <a:gd name="T48" fmla="*/ 41 w 65"/>
                <a:gd name="T49" fmla="*/ 17 h 59"/>
                <a:gd name="T50" fmla="*/ 41 w 65"/>
                <a:gd name="T51" fmla="*/ 21 h 59"/>
                <a:gd name="T52" fmla="*/ 45 w 65"/>
                <a:gd name="T53" fmla="*/ 21 h 59"/>
                <a:gd name="T54" fmla="*/ 49 w 65"/>
                <a:gd name="T55" fmla="*/ 21 h 59"/>
                <a:gd name="T56" fmla="*/ 52 w 65"/>
                <a:gd name="T57" fmla="*/ 35 h 59"/>
                <a:gd name="T58" fmla="*/ 42 w 65"/>
                <a:gd name="T59" fmla="*/ 45 h 59"/>
                <a:gd name="T60" fmla="*/ 34 w 65"/>
                <a:gd name="T61" fmla="*/ 52 h 59"/>
                <a:gd name="T62" fmla="*/ 24 w 65"/>
                <a:gd name="T63" fmla="*/ 49 h 59"/>
                <a:gd name="T64" fmla="*/ 26 w 65"/>
                <a:gd name="T65" fmla="*/ 45 h 59"/>
                <a:gd name="T66" fmla="*/ 19 w 65"/>
                <a:gd name="T67" fmla="*/ 49 h 59"/>
                <a:gd name="T68" fmla="*/ 19 w 65"/>
                <a:gd name="T69" fmla="*/ 54 h 59"/>
                <a:gd name="T70" fmla="*/ 12 w 65"/>
                <a:gd name="T71" fmla="*/ 59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"/>
                <a:gd name="T109" fmla="*/ 0 h 59"/>
                <a:gd name="T110" fmla="*/ 65 w 65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" h="59">
                  <a:moveTo>
                    <a:pt x="12" y="59"/>
                  </a:moveTo>
                  <a:lnTo>
                    <a:pt x="8" y="56"/>
                  </a:lnTo>
                  <a:lnTo>
                    <a:pt x="11" y="48"/>
                  </a:lnTo>
                  <a:lnTo>
                    <a:pt x="8" y="39"/>
                  </a:lnTo>
                  <a:lnTo>
                    <a:pt x="5" y="32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12" y="25"/>
                  </a:lnTo>
                  <a:lnTo>
                    <a:pt x="19" y="20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9"/>
                  </a:lnTo>
                  <a:lnTo>
                    <a:pt x="24" y="4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5" y="7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0" y="11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2" y="13"/>
                  </a:lnTo>
                  <a:lnTo>
                    <a:pt x="41" y="17"/>
                  </a:lnTo>
                  <a:lnTo>
                    <a:pt x="41" y="21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52" y="35"/>
                  </a:lnTo>
                  <a:lnTo>
                    <a:pt x="42" y="45"/>
                  </a:lnTo>
                  <a:lnTo>
                    <a:pt x="34" y="52"/>
                  </a:lnTo>
                  <a:lnTo>
                    <a:pt x="24" y="49"/>
                  </a:lnTo>
                  <a:lnTo>
                    <a:pt x="26" y="45"/>
                  </a:lnTo>
                  <a:lnTo>
                    <a:pt x="19" y="49"/>
                  </a:lnTo>
                  <a:lnTo>
                    <a:pt x="19" y="54"/>
                  </a:lnTo>
                  <a:lnTo>
                    <a:pt x="12" y="5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39" name="Group 715"/>
          <p:cNvGrpSpPr>
            <a:grpSpLocks/>
          </p:cNvGrpSpPr>
          <p:nvPr/>
        </p:nvGrpSpPr>
        <p:grpSpPr bwMode="auto">
          <a:xfrm>
            <a:off x="3125612" y="1361723"/>
            <a:ext cx="105833" cy="79022"/>
            <a:chOff x="1492" y="1362"/>
            <a:chExt cx="75" cy="56"/>
          </a:xfrm>
        </p:grpSpPr>
        <p:sp>
          <p:nvSpPr>
            <p:cNvPr id="142189" name="Freeform 713"/>
            <p:cNvSpPr>
              <a:spLocks/>
            </p:cNvSpPr>
            <p:nvPr/>
          </p:nvSpPr>
          <p:spPr bwMode="auto">
            <a:xfrm>
              <a:off x="1492" y="1362"/>
              <a:ext cx="75" cy="56"/>
            </a:xfrm>
            <a:custGeom>
              <a:avLst/>
              <a:gdLst>
                <a:gd name="T0" fmla="*/ 66 w 75"/>
                <a:gd name="T1" fmla="*/ 56 h 56"/>
                <a:gd name="T2" fmla="*/ 51 w 75"/>
                <a:gd name="T3" fmla="*/ 51 h 56"/>
                <a:gd name="T4" fmla="*/ 51 w 75"/>
                <a:gd name="T5" fmla="*/ 40 h 56"/>
                <a:gd name="T6" fmla="*/ 44 w 75"/>
                <a:gd name="T7" fmla="*/ 42 h 56"/>
                <a:gd name="T8" fmla="*/ 32 w 75"/>
                <a:gd name="T9" fmla="*/ 51 h 56"/>
                <a:gd name="T10" fmla="*/ 22 w 75"/>
                <a:gd name="T11" fmla="*/ 56 h 56"/>
                <a:gd name="T12" fmla="*/ 14 w 75"/>
                <a:gd name="T13" fmla="*/ 56 h 56"/>
                <a:gd name="T14" fmla="*/ 11 w 75"/>
                <a:gd name="T15" fmla="*/ 52 h 56"/>
                <a:gd name="T16" fmla="*/ 0 w 75"/>
                <a:gd name="T17" fmla="*/ 52 h 56"/>
                <a:gd name="T18" fmla="*/ 3 w 75"/>
                <a:gd name="T19" fmla="*/ 48 h 56"/>
                <a:gd name="T20" fmla="*/ 14 w 75"/>
                <a:gd name="T21" fmla="*/ 42 h 56"/>
                <a:gd name="T22" fmla="*/ 22 w 75"/>
                <a:gd name="T23" fmla="*/ 20 h 56"/>
                <a:gd name="T24" fmla="*/ 32 w 75"/>
                <a:gd name="T25" fmla="*/ 10 h 56"/>
                <a:gd name="T26" fmla="*/ 40 w 75"/>
                <a:gd name="T27" fmla="*/ 0 h 56"/>
                <a:gd name="T28" fmla="*/ 40 w 75"/>
                <a:gd name="T29" fmla="*/ 14 h 56"/>
                <a:gd name="T30" fmla="*/ 48 w 75"/>
                <a:gd name="T31" fmla="*/ 13 h 56"/>
                <a:gd name="T32" fmla="*/ 62 w 75"/>
                <a:gd name="T33" fmla="*/ 28 h 56"/>
                <a:gd name="T34" fmla="*/ 63 w 75"/>
                <a:gd name="T35" fmla="*/ 42 h 56"/>
                <a:gd name="T36" fmla="*/ 73 w 75"/>
                <a:gd name="T37" fmla="*/ 46 h 56"/>
                <a:gd name="T38" fmla="*/ 75 w 75"/>
                <a:gd name="T39" fmla="*/ 52 h 56"/>
                <a:gd name="T40" fmla="*/ 66 w 75"/>
                <a:gd name="T41" fmla="*/ 56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6"/>
                <a:gd name="T65" fmla="*/ 75 w 75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6">
                  <a:moveTo>
                    <a:pt x="66" y="56"/>
                  </a:moveTo>
                  <a:lnTo>
                    <a:pt x="51" y="51"/>
                  </a:lnTo>
                  <a:lnTo>
                    <a:pt x="51" y="40"/>
                  </a:lnTo>
                  <a:lnTo>
                    <a:pt x="44" y="42"/>
                  </a:lnTo>
                  <a:lnTo>
                    <a:pt x="32" y="51"/>
                  </a:lnTo>
                  <a:lnTo>
                    <a:pt x="22" y="56"/>
                  </a:lnTo>
                  <a:lnTo>
                    <a:pt x="14" y="56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14" y="42"/>
                  </a:lnTo>
                  <a:lnTo>
                    <a:pt x="22" y="20"/>
                  </a:lnTo>
                  <a:lnTo>
                    <a:pt x="32" y="1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48" y="13"/>
                  </a:lnTo>
                  <a:lnTo>
                    <a:pt x="62" y="28"/>
                  </a:lnTo>
                  <a:lnTo>
                    <a:pt x="63" y="42"/>
                  </a:lnTo>
                  <a:lnTo>
                    <a:pt x="73" y="46"/>
                  </a:lnTo>
                  <a:lnTo>
                    <a:pt x="75" y="52"/>
                  </a:lnTo>
                  <a:lnTo>
                    <a:pt x="6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90" name="Freeform 714"/>
            <p:cNvSpPr>
              <a:spLocks/>
            </p:cNvSpPr>
            <p:nvPr/>
          </p:nvSpPr>
          <p:spPr bwMode="auto">
            <a:xfrm>
              <a:off x="1492" y="1362"/>
              <a:ext cx="75" cy="56"/>
            </a:xfrm>
            <a:custGeom>
              <a:avLst/>
              <a:gdLst>
                <a:gd name="T0" fmla="*/ 66 w 75"/>
                <a:gd name="T1" fmla="*/ 56 h 56"/>
                <a:gd name="T2" fmla="*/ 51 w 75"/>
                <a:gd name="T3" fmla="*/ 51 h 56"/>
                <a:gd name="T4" fmla="*/ 51 w 75"/>
                <a:gd name="T5" fmla="*/ 40 h 56"/>
                <a:gd name="T6" fmla="*/ 44 w 75"/>
                <a:gd name="T7" fmla="*/ 42 h 56"/>
                <a:gd name="T8" fmla="*/ 32 w 75"/>
                <a:gd name="T9" fmla="*/ 51 h 56"/>
                <a:gd name="T10" fmla="*/ 22 w 75"/>
                <a:gd name="T11" fmla="*/ 56 h 56"/>
                <a:gd name="T12" fmla="*/ 14 w 75"/>
                <a:gd name="T13" fmla="*/ 56 h 56"/>
                <a:gd name="T14" fmla="*/ 11 w 75"/>
                <a:gd name="T15" fmla="*/ 52 h 56"/>
                <a:gd name="T16" fmla="*/ 0 w 75"/>
                <a:gd name="T17" fmla="*/ 52 h 56"/>
                <a:gd name="T18" fmla="*/ 3 w 75"/>
                <a:gd name="T19" fmla="*/ 48 h 56"/>
                <a:gd name="T20" fmla="*/ 14 w 75"/>
                <a:gd name="T21" fmla="*/ 42 h 56"/>
                <a:gd name="T22" fmla="*/ 22 w 75"/>
                <a:gd name="T23" fmla="*/ 20 h 56"/>
                <a:gd name="T24" fmla="*/ 32 w 75"/>
                <a:gd name="T25" fmla="*/ 10 h 56"/>
                <a:gd name="T26" fmla="*/ 40 w 75"/>
                <a:gd name="T27" fmla="*/ 0 h 56"/>
                <a:gd name="T28" fmla="*/ 40 w 75"/>
                <a:gd name="T29" fmla="*/ 14 h 56"/>
                <a:gd name="T30" fmla="*/ 48 w 75"/>
                <a:gd name="T31" fmla="*/ 13 h 56"/>
                <a:gd name="T32" fmla="*/ 62 w 75"/>
                <a:gd name="T33" fmla="*/ 28 h 56"/>
                <a:gd name="T34" fmla="*/ 63 w 75"/>
                <a:gd name="T35" fmla="*/ 42 h 56"/>
                <a:gd name="T36" fmla="*/ 73 w 75"/>
                <a:gd name="T37" fmla="*/ 46 h 56"/>
                <a:gd name="T38" fmla="*/ 75 w 75"/>
                <a:gd name="T39" fmla="*/ 52 h 56"/>
                <a:gd name="T40" fmla="*/ 66 w 75"/>
                <a:gd name="T41" fmla="*/ 56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6"/>
                <a:gd name="T65" fmla="*/ 75 w 75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6">
                  <a:moveTo>
                    <a:pt x="66" y="56"/>
                  </a:moveTo>
                  <a:lnTo>
                    <a:pt x="51" y="51"/>
                  </a:lnTo>
                  <a:lnTo>
                    <a:pt x="51" y="40"/>
                  </a:lnTo>
                  <a:lnTo>
                    <a:pt x="44" y="42"/>
                  </a:lnTo>
                  <a:lnTo>
                    <a:pt x="32" y="51"/>
                  </a:lnTo>
                  <a:lnTo>
                    <a:pt x="22" y="56"/>
                  </a:lnTo>
                  <a:lnTo>
                    <a:pt x="14" y="56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14" y="42"/>
                  </a:lnTo>
                  <a:lnTo>
                    <a:pt x="22" y="20"/>
                  </a:lnTo>
                  <a:lnTo>
                    <a:pt x="32" y="1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48" y="13"/>
                  </a:lnTo>
                  <a:lnTo>
                    <a:pt x="62" y="28"/>
                  </a:lnTo>
                  <a:lnTo>
                    <a:pt x="63" y="42"/>
                  </a:lnTo>
                  <a:lnTo>
                    <a:pt x="73" y="46"/>
                  </a:lnTo>
                  <a:lnTo>
                    <a:pt x="75" y="52"/>
                  </a:lnTo>
                  <a:lnTo>
                    <a:pt x="66" y="5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0" name="Group 718"/>
          <p:cNvGrpSpPr>
            <a:grpSpLocks/>
          </p:cNvGrpSpPr>
          <p:nvPr/>
        </p:nvGrpSpPr>
        <p:grpSpPr bwMode="auto">
          <a:xfrm>
            <a:off x="3138311" y="1001889"/>
            <a:ext cx="77612" cy="70556"/>
            <a:chOff x="1501" y="1107"/>
            <a:chExt cx="55" cy="50"/>
          </a:xfrm>
        </p:grpSpPr>
        <p:sp>
          <p:nvSpPr>
            <p:cNvPr id="142187" name="Freeform 716"/>
            <p:cNvSpPr>
              <a:spLocks/>
            </p:cNvSpPr>
            <p:nvPr/>
          </p:nvSpPr>
          <p:spPr bwMode="auto">
            <a:xfrm>
              <a:off x="1501" y="1107"/>
              <a:ext cx="55" cy="50"/>
            </a:xfrm>
            <a:custGeom>
              <a:avLst/>
              <a:gdLst>
                <a:gd name="T0" fmla="*/ 30 w 55"/>
                <a:gd name="T1" fmla="*/ 50 h 50"/>
                <a:gd name="T2" fmla="*/ 12 w 55"/>
                <a:gd name="T3" fmla="*/ 49 h 50"/>
                <a:gd name="T4" fmla="*/ 25 w 55"/>
                <a:gd name="T5" fmla="*/ 33 h 50"/>
                <a:gd name="T6" fmla="*/ 2 w 55"/>
                <a:gd name="T7" fmla="*/ 32 h 50"/>
                <a:gd name="T8" fmla="*/ 0 w 55"/>
                <a:gd name="T9" fmla="*/ 25 h 50"/>
                <a:gd name="T10" fmla="*/ 2 w 55"/>
                <a:gd name="T11" fmla="*/ 12 h 50"/>
                <a:gd name="T12" fmla="*/ 6 w 55"/>
                <a:gd name="T13" fmla="*/ 0 h 50"/>
                <a:gd name="T14" fmla="*/ 12 w 55"/>
                <a:gd name="T15" fmla="*/ 4 h 50"/>
                <a:gd name="T16" fmla="*/ 13 w 55"/>
                <a:gd name="T17" fmla="*/ 12 h 50"/>
                <a:gd name="T18" fmla="*/ 17 w 55"/>
                <a:gd name="T19" fmla="*/ 28 h 50"/>
                <a:gd name="T20" fmla="*/ 25 w 55"/>
                <a:gd name="T21" fmla="*/ 12 h 50"/>
                <a:gd name="T22" fmla="*/ 30 w 55"/>
                <a:gd name="T23" fmla="*/ 28 h 50"/>
                <a:gd name="T24" fmla="*/ 31 w 55"/>
                <a:gd name="T25" fmla="*/ 12 h 50"/>
                <a:gd name="T26" fmla="*/ 41 w 55"/>
                <a:gd name="T27" fmla="*/ 12 h 50"/>
                <a:gd name="T28" fmla="*/ 55 w 55"/>
                <a:gd name="T29" fmla="*/ 16 h 50"/>
                <a:gd name="T30" fmla="*/ 53 w 55"/>
                <a:gd name="T31" fmla="*/ 29 h 50"/>
                <a:gd name="T32" fmla="*/ 43 w 55"/>
                <a:gd name="T33" fmla="*/ 42 h 50"/>
                <a:gd name="T34" fmla="*/ 30 w 55"/>
                <a:gd name="T35" fmla="*/ 50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50"/>
                <a:gd name="T56" fmla="*/ 55 w 55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50">
                  <a:moveTo>
                    <a:pt x="30" y="50"/>
                  </a:moveTo>
                  <a:lnTo>
                    <a:pt x="12" y="49"/>
                  </a:lnTo>
                  <a:lnTo>
                    <a:pt x="25" y="33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2" y="12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3" y="12"/>
                  </a:lnTo>
                  <a:lnTo>
                    <a:pt x="17" y="28"/>
                  </a:lnTo>
                  <a:lnTo>
                    <a:pt x="25" y="12"/>
                  </a:lnTo>
                  <a:lnTo>
                    <a:pt x="30" y="28"/>
                  </a:lnTo>
                  <a:lnTo>
                    <a:pt x="31" y="12"/>
                  </a:lnTo>
                  <a:lnTo>
                    <a:pt x="41" y="12"/>
                  </a:lnTo>
                  <a:lnTo>
                    <a:pt x="55" y="16"/>
                  </a:lnTo>
                  <a:lnTo>
                    <a:pt x="53" y="29"/>
                  </a:lnTo>
                  <a:lnTo>
                    <a:pt x="43" y="42"/>
                  </a:lnTo>
                  <a:lnTo>
                    <a:pt x="3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88" name="Freeform 717"/>
            <p:cNvSpPr>
              <a:spLocks/>
            </p:cNvSpPr>
            <p:nvPr/>
          </p:nvSpPr>
          <p:spPr bwMode="auto">
            <a:xfrm>
              <a:off x="1501" y="1107"/>
              <a:ext cx="55" cy="50"/>
            </a:xfrm>
            <a:custGeom>
              <a:avLst/>
              <a:gdLst>
                <a:gd name="T0" fmla="*/ 30 w 55"/>
                <a:gd name="T1" fmla="*/ 50 h 50"/>
                <a:gd name="T2" fmla="*/ 12 w 55"/>
                <a:gd name="T3" fmla="*/ 49 h 50"/>
                <a:gd name="T4" fmla="*/ 25 w 55"/>
                <a:gd name="T5" fmla="*/ 33 h 50"/>
                <a:gd name="T6" fmla="*/ 2 w 55"/>
                <a:gd name="T7" fmla="*/ 32 h 50"/>
                <a:gd name="T8" fmla="*/ 0 w 55"/>
                <a:gd name="T9" fmla="*/ 25 h 50"/>
                <a:gd name="T10" fmla="*/ 2 w 55"/>
                <a:gd name="T11" fmla="*/ 12 h 50"/>
                <a:gd name="T12" fmla="*/ 6 w 55"/>
                <a:gd name="T13" fmla="*/ 0 h 50"/>
                <a:gd name="T14" fmla="*/ 12 w 55"/>
                <a:gd name="T15" fmla="*/ 4 h 50"/>
                <a:gd name="T16" fmla="*/ 13 w 55"/>
                <a:gd name="T17" fmla="*/ 12 h 50"/>
                <a:gd name="T18" fmla="*/ 17 w 55"/>
                <a:gd name="T19" fmla="*/ 28 h 50"/>
                <a:gd name="T20" fmla="*/ 25 w 55"/>
                <a:gd name="T21" fmla="*/ 12 h 50"/>
                <a:gd name="T22" fmla="*/ 30 w 55"/>
                <a:gd name="T23" fmla="*/ 28 h 50"/>
                <a:gd name="T24" fmla="*/ 31 w 55"/>
                <a:gd name="T25" fmla="*/ 12 h 50"/>
                <a:gd name="T26" fmla="*/ 41 w 55"/>
                <a:gd name="T27" fmla="*/ 12 h 50"/>
                <a:gd name="T28" fmla="*/ 55 w 55"/>
                <a:gd name="T29" fmla="*/ 16 h 50"/>
                <a:gd name="T30" fmla="*/ 53 w 55"/>
                <a:gd name="T31" fmla="*/ 29 h 50"/>
                <a:gd name="T32" fmla="*/ 43 w 55"/>
                <a:gd name="T33" fmla="*/ 42 h 50"/>
                <a:gd name="T34" fmla="*/ 30 w 55"/>
                <a:gd name="T35" fmla="*/ 50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50"/>
                <a:gd name="T56" fmla="*/ 55 w 55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50">
                  <a:moveTo>
                    <a:pt x="30" y="50"/>
                  </a:moveTo>
                  <a:lnTo>
                    <a:pt x="12" y="49"/>
                  </a:lnTo>
                  <a:lnTo>
                    <a:pt x="25" y="33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2" y="12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3" y="12"/>
                  </a:lnTo>
                  <a:lnTo>
                    <a:pt x="17" y="28"/>
                  </a:lnTo>
                  <a:lnTo>
                    <a:pt x="25" y="12"/>
                  </a:lnTo>
                  <a:lnTo>
                    <a:pt x="30" y="28"/>
                  </a:lnTo>
                  <a:lnTo>
                    <a:pt x="31" y="12"/>
                  </a:lnTo>
                  <a:lnTo>
                    <a:pt x="41" y="12"/>
                  </a:lnTo>
                  <a:lnTo>
                    <a:pt x="55" y="16"/>
                  </a:lnTo>
                  <a:lnTo>
                    <a:pt x="53" y="29"/>
                  </a:lnTo>
                  <a:lnTo>
                    <a:pt x="43" y="42"/>
                  </a:lnTo>
                  <a:lnTo>
                    <a:pt x="30" y="50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1" name="Group 721"/>
          <p:cNvGrpSpPr>
            <a:grpSpLocks/>
          </p:cNvGrpSpPr>
          <p:nvPr/>
        </p:nvGrpSpPr>
        <p:grpSpPr bwMode="auto">
          <a:xfrm>
            <a:off x="2918178" y="927100"/>
            <a:ext cx="127000" cy="50800"/>
            <a:chOff x="1345" y="1054"/>
            <a:chExt cx="90" cy="36"/>
          </a:xfrm>
        </p:grpSpPr>
        <p:sp>
          <p:nvSpPr>
            <p:cNvPr id="142185" name="Freeform 719"/>
            <p:cNvSpPr>
              <a:spLocks/>
            </p:cNvSpPr>
            <p:nvPr/>
          </p:nvSpPr>
          <p:spPr bwMode="auto">
            <a:xfrm>
              <a:off x="1345" y="1054"/>
              <a:ext cx="90" cy="36"/>
            </a:xfrm>
            <a:custGeom>
              <a:avLst/>
              <a:gdLst>
                <a:gd name="T0" fmla="*/ 13 w 90"/>
                <a:gd name="T1" fmla="*/ 36 h 36"/>
                <a:gd name="T2" fmla="*/ 20 w 90"/>
                <a:gd name="T3" fmla="*/ 22 h 36"/>
                <a:gd name="T4" fmla="*/ 9 w 90"/>
                <a:gd name="T5" fmla="*/ 29 h 36"/>
                <a:gd name="T6" fmla="*/ 0 w 90"/>
                <a:gd name="T7" fmla="*/ 26 h 36"/>
                <a:gd name="T8" fmla="*/ 2 w 90"/>
                <a:gd name="T9" fmla="*/ 18 h 36"/>
                <a:gd name="T10" fmla="*/ 19 w 90"/>
                <a:gd name="T11" fmla="*/ 16 h 36"/>
                <a:gd name="T12" fmla="*/ 30 w 90"/>
                <a:gd name="T13" fmla="*/ 12 h 36"/>
                <a:gd name="T14" fmla="*/ 49 w 90"/>
                <a:gd name="T15" fmla="*/ 5 h 36"/>
                <a:gd name="T16" fmla="*/ 64 w 90"/>
                <a:gd name="T17" fmla="*/ 0 h 36"/>
                <a:gd name="T18" fmla="*/ 79 w 90"/>
                <a:gd name="T19" fmla="*/ 5 h 36"/>
                <a:gd name="T20" fmla="*/ 79 w 90"/>
                <a:gd name="T21" fmla="*/ 0 h 36"/>
                <a:gd name="T22" fmla="*/ 84 w 90"/>
                <a:gd name="T23" fmla="*/ 2 h 36"/>
                <a:gd name="T24" fmla="*/ 90 w 90"/>
                <a:gd name="T25" fmla="*/ 9 h 36"/>
                <a:gd name="T26" fmla="*/ 79 w 90"/>
                <a:gd name="T27" fmla="*/ 13 h 36"/>
                <a:gd name="T28" fmla="*/ 76 w 90"/>
                <a:gd name="T29" fmla="*/ 20 h 36"/>
                <a:gd name="T30" fmla="*/ 71 w 90"/>
                <a:gd name="T31" fmla="*/ 20 h 36"/>
                <a:gd name="T32" fmla="*/ 71 w 90"/>
                <a:gd name="T33" fmla="*/ 25 h 36"/>
                <a:gd name="T34" fmla="*/ 58 w 90"/>
                <a:gd name="T35" fmla="*/ 26 h 36"/>
                <a:gd name="T36" fmla="*/ 53 w 90"/>
                <a:gd name="T37" fmla="*/ 31 h 36"/>
                <a:gd name="T38" fmla="*/ 46 w 90"/>
                <a:gd name="T39" fmla="*/ 26 h 36"/>
                <a:gd name="T40" fmla="*/ 58 w 90"/>
                <a:gd name="T41" fmla="*/ 13 h 36"/>
                <a:gd name="T42" fmla="*/ 42 w 90"/>
                <a:gd name="T43" fmla="*/ 20 h 36"/>
                <a:gd name="T44" fmla="*/ 39 w 90"/>
                <a:gd name="T45" fmla="*/ 25 h 36"/>
                <a:gd name="T46" fmla="*/ 32 w 90"/>
                <a:gd name="T47" fmla="*/ 29 h 36"/>
                <a:gd name="T48" fmla="*/ 35 w 90"/>
                <a:gd name="T49" fmla="*/ 25 h 36"/>
                <a:gd name="T50" fmla="*/ 23 w 90"/>
                <a:gd name="T51" fmla="*/ 31 h 36"/>
                <a:gd name="T52" fmla="*/ 13 w 90"/>
                <a:gd name="T53" fmla="*/ 36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0"/>
                <a:gd name="T82" fmla="*/ 0 h 36"/>
                <a:gd name="T83" fmla="*/ 90 w 90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0" h="36">
                  <a:moveTo>
                    <a:pt x="13" y="36"/>
                  </a:moveTo>
                  <a:lnTo>
                    <a:pt x="20" y="22"/>
                  </a:lnTo>
                  <a:lnTo>
                    <a:pt x="9" y="29"/>
                  </a:lnTo>
                  <a:lnTo>
                    <a:pt x="0" y="26"/>
                  </a:lnTo>
                  <a:lnTo>
                    <a:pt x="2" y="18"/>
                  </a:lnTo>
                  <a:lnTo>
                    <a:pt x="19" y="16"/>
                  </a:lnTo>
                  <a:lnTo>
                    <a:pt x="30" y="12"/>
                  </a:lnTo>
                  <a:lnTo>
                    <a:pt x="49" y="5"/>
                  </a:lnTo>
                  <a:lnTo>
                    <a:pt x="64" y="0"/>
                  </a:lnTo>
                  <a:lnTo>
                    <a:pt x="79" y="5"/>
                  </a:lnTo>
                  <a:lnTo>
                    <a:pt x="79" y="0"/>
                  </a:lnTo>
                  <a:lnTo>
                    <a:pt x="84" y="2"/>
                  </a:lnTo>
                  <a:lnTo>
                    <a:pt x="90" y="9"/>
                  </a:lnTo>
                  <a:lnTo>
                    <a:pt x="79" y="13"/>
                  </a:lnTo>
                  <a:lnTo>
                    <a:pt x="76" y="20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58" y="26"/>
                  </a:lnTo>
                  <a:lnTo>
                    <a:pt x="53" y="31"/>
                  </a:lnTo>
                  <a:lnTo>
                    <a:pt x="46" y="26"/>
                  </a:lnTo>
                  <a:lnTo>
                    <a:pt x="58" y="13"/>
                  </a:lnTo>
                  <a:lnTo>
                    <a:pt x="42" y="20"/>
                  </a:lnTo>
                  <a:lnTo>
                    <a:pt x="39" y="25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23" y="31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86" name="Freeform 720"/>
            <p:cNvSpPr>
              <a:spLocks/>
            </p:cNvSpPr>
            <p:nvPr/>
          </p:nvSpPr>
          <p:spPr bwMode="auto">
            <a:xfrm>
              <a:off x="1345" y="1054"/>
              <a:ext cx="90" cy="36"/>
            </a:xfrm>
            <a:custGeom>
              <a:avLst/>
              <a:gdLst>
                <a:gd name="T0" fmla="*/ 13 w 90"/>
                <a:gd name="T1" fmla="*/ 36 h 36"/>
                <a:gd name="T2" fmla="*/ 20 w 90"/>
                <a:gd name="T3" fmla="*/ 22 h 36"/>
                <a:gd name="T4" fmla="*/ 9 w 90"/>
                <a:gd name="T5" fmla="*/ 29 h 36"/>
                <a:gd name="T6" fmla="*/ 0 w 90"/>
                <a:gd name="T7" fmla="*/ 26 h 36"/>
                <a:gd name="T8" fmla="*/ 2 w 90"/>
                <a:gd name="T9" fmla="*/ 18 h 36"/>
                <a:gd name="T10" fmla="*/ 19 w 90"/>
                <a:gd name="T11" fmla="*/ 16 h 36"/>
                <a:gd name="T12" fmla="*/ 30 w 90"/>
                <a:gd name="T13" fmla="*/ 12 h 36"/>
                <a:gd name="T14" fmla="*/ 49 w 90"/>
                <a:gd name="T15" fmla="*/ 5 h 36"/>
                <a:gd name="T16" fmla="*/ 64 w 90"/>
                <a:gd name="T17" fmla="*/ 0 h 36"/>
                <a:gd name="T18" fmla="*/ 79 w 90"/>
                <a:gd name="T19" fmla="*/ 5 h 36"/>
                <a:gd name="T20" fmla="*/ 79 w 90"/>
                <a:gd name="T21" fmla="*/ 0 h 36"/>
                <a:gd name="T22" fmla="*/ 84 w 90"/>
                <a:gd name="T23" fmla="*/ 2 h 36"/>
                <a:gd name="T24" fmla="*/ 90 w 90"/>
                <a:gd name="T25" fmla="*/ 9 h 36"/>
                <a:gd name="T26" fmla="*/ 79 w 90"/>
                <a:gd name="T27" fmla="*/ 13 h 36"/>
                <a:gd name="T28" fmla="*/ 76 w 90"/>
                <a:gd name="T29" fmla="*/ 20 h 36"/>
                <a:gd name="T30" fmla="*/ 71 w 90"/>
                <a:gd name="T31" fmla="*/ 20 h 36"/>
                <a:gd name="T32" fmla="*/ 71 w 90"/>
                <a:gd name="T33" fmla="*/ 25 h 36"/>
                <a:gd name="T34" fmla="*/ 58 w 90"/>
                <a:gd name="T35" fmla="*/ 26 h 36"/>
                <a:gd name="T36" fmla="*/ 53 w 90"/>
                <a:gd name="T37" fmla="*/ 31 h 36"/>
                <a:gd name="T38" fmla="*/ 46 w 90"/>
                <a:gd name="T39" fmla="*/ 26 h 36"/>
                <a:gd name="T40" fmla="*/ 58 w 90"/>
                <a:gd name="T41" fmla="*/ 13 h 36"/>
                <a:gd name="T42" fmla="*/ 42 w 90"/>
                <a:gd name="T43" fmla="*/ 20 h 36"/>
                <a:gd name="T44" fmla="*/ 39 w 90"/>
                <a:gd name="T45" fmla="*/ 25 h 36"/>
                <a:gd name="T46" fmla="*/ 32 w 90"/>
                <a:gd name="T47" fmla="*/ 29 h 36"/>
                <a:gd name="T48" fmla="*/ 35 w 90"/>
                <a:gd name="T49" fmla="*/ 25 h 36"/>
                <a:gd name="T50" fmla="*/ 23 w 90"/>
                <a:gd name="T51" fmla="*/ 31 h 36"/>
                <a:gd name="T52" fmla="*/ 13 w 90"/>
                <a:gd name="T53" fmla="*/ 36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0"/>
                <a:gd name="T82" fmla="*/ 0 h 36"/>
                <a:gd name="T83" fmla="*/ 90 w 90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0" h="36">
                  <a:moveTo>
                    <a:pt x="13" y="36"/>
                  </a:moveTo>
                  <a:lnTo>
                    <a:pt x="20" y="22"/>
                  </a:lnTo>
                  <a:lnTo>
                    <a:pt x="9" y="29"/>
                  </a:lnTo>
                  <a:lnTo>
                    <a:pt x="0" y="26"/>
                  </a:lnTo>
                  <a:lnTo>
                    <a:pt x="2" y="18"/>
                  </a:lnTo>
                  <a:lnTo>
                    <a:pt x="19" y="16"/>
                  </a:lnTo>
                  <a:lnTo>
                    <a:pt x="30" y="12"/>
                  </a:lnTo>
                  <a:lnTo>
                    <a:pt x="49" y="5"/>
                  </a:lnTo>
                  <a:lnTo>
                    <a:pt x="64" y="0"/>
                  </a:lnTo>
                  <a:lnTo>
                    <a:pt x="79" y="5"/>
                  </a:lnTo>
                  <a:lnTo>
                    <a:pt x="79" y="0"/>
                  </a:lnTo>
                  <a:lnTo>
                    <a:pt x="84" y="2"/>
                  </a:lnTo>
                  <a:lnTo>
                    <a:pt x="90" y="9"/>
                  </a:lnTo>
                  <a:lnTo>
                    <a:pt x="79" y="13"/>
                  </a:lnTo>
                  <a:lnTo>
                    <a:pt x="76" y="20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58" y="26"/>
                  </a:lnTo>
                  <a:lnTo>
                    <a:pt x="53" y="31"/>
                  </a:lnTo>
                  <a:lnTo>
                    <a:pt x="46" y="26"/>
                  </a:lnTo>
                  <a:lnTo>
                    <a:pt x="58" y="13"/>
                  </a:lnTo>
                  <a:lnTo>
                    <a:pt x="42" y="20"/>
                  </a:lnTo>
                  <a:lnTo>
                    <a:pt x="39" y="25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23" y="31"/>
                  </a:lnTo>
                  <a:lnTo>
                    <a:pt x="13" y="36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2" name="Group 724"/>
          <p:cNvGrpSpPr>
            <a:grpSpLocks/>
          </p:cNvGrpSpPr>
          <p:nvPr/>
        </p:nvGrpSpPr>
        <p:grpSpPr bwMode="auto">
          <a:xfrm>
            <a:off x="3151012" y="1119012"/>
            <a:ext cx="100188" cy="56444"/>
            <a:chOff x="1510" y="1190"/>
            <a:chExt cx="71" cy="40"/>
          </a:xfrm>
        </p:grpSpPr>
        <p:sp>
          <p:nvSpPr>
            <p:cNvPr id="142183" name="Freeform 722"/>
            <p:cNvSpPr>
              <a:spLocks/>
            </p:cNvSpPr>
            <p:nvPr/>
          </p:nvSpPr>
          <p:spPr bwMode="auto">
            <a:xfrm>
              <a:off x="1510" y="1190"/>
              <a:ext cx="71" cy="40"/>
            </a:xfrm>
            <a:custGeom>
              <a:avLst/>
              <a:gdLst>
                <a:gd name="T0" fmla="*/ 9 w 71"/>
                <a:gd name="T1" fmla="*/ 40 h 40"/>
                <a:gd name="T2" fmla="*/ 0 w 71"/>
                <a:gd name="T3" fmla="*/ 36 h 40"/>
                <a:gd name="T4" fmla="*/ 5 w 71"/>
                <a:gd name="T5" fmla="*/ 26 h 40"/>
                <a:gd name="T6" fmla="*/ 14 w 71"/>
                <a:gd name="T7" fmla="*/ 11 h 40"/>
                <a:gd name="T8" fmla="*/ 27 w 71"/>
                <a:gd name="T9" fmla="*/ 0 h 40"/>
                <a:gd name="T10" fmla="*/ 48 w 71"/>
                <a:gd name="T11" fmla="*/ 0 h 40"/>
                <a:gd name="T12" fmla="*/ 71 w 71"/>
                <a:gd name="T13" fmla="*/ 11 h 40"/>
                <a:gd name="T14" fmla="*/ 52 w 71"/>
                <a:gd name="T15" fmla="*/ 19 h 40"/>
                <a:gd name="T16" fmla="*/ 37 w 71"/>
                <a:gd name="T17" fmla="*/ 33 h 40"/>
                <a:gd name="T18" fmla="*/ 14 w 71"/>
                <a:gd name="T19" fmla="*/ 22 h 40"/>
                <a:gd name="T20" fmla="*/ 11 w 71"/>
                <a:gd name="T21" fmla="*/ 28 h 40"/>
                <a:gd name="T22" fmla="*/ 23 w 71"/>
                <a:gd name="T23" fmla="*/ 30 h 40"/>
                <a:gd name="T24" fmla="*/ 9 w 71"/>
                <a:gd name="T25" fmla="*/ 4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40"/>
                <a:gd name="T41" fmla="*/ 71 w 71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40">
                  <a:moveTo>
                    <a:pt x="9" y="40"/>
                  </a:moveTo>
                  <a:lnTo>
                    <a:pt x="0" y="36"/>
                  </a:lnTo>
                  <a:lnTo>
                    <a:pt x="5" y="26"/>
                  </a:lnTo>
                  <a:lnTo>
                    <a:pt x="14" y="11"/>
                  </a:lnTo>
                  <a:lnTo>
                    <a:pt x="27" y="0"/>
                  </a:lnTo>
                  <a:lnTo>
                    <a:pt x="48" y="0"/>
                  </a:lnTo>
                  <a:lnTo>
                    <a:pt x="71" y="11"/>
                  </a:lnTo>
                  <a:lnTo>
                    <a:pt x="52" y="19"/>
                  </a:lnTo>
                  <a:lnTo>
                    <a:pt x="37" y="33"/>
                  </a:lnTo>
                  <a:lnTo>
                    <a:pt x="14" y="22"/>
                  </a:lnTo>
                  <a:lnTo>
                    <a:pt x="11" y="28"/>
                  </a:lnTo>
                  <a:lnTo>
                    <a:pt x="23" y="3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84" name="Freeform 723"/>
            <p:cNvSpPr>
              <a:spLocks/>
            </p:cNvSpPr>
            <p:nvPr/>
          </p:nvSpPr>
          <p:spPr bwMode="auto">
            <a:xfrm>
              <a:off x="1510" y="1190"/>
              <a:ext cx="71" cy="40"/>
            </a:xfrm>
            <a:custGeom>
              <a:avLst/>
              <a:gdLst>
                <a:gd name="T0" fmla="*/ 9 w 71"/>
                <a:gd name="T1" fmla="*/ 40 h 40"/>
                <a:gd name="T2" fmla="*/ 0 w 71"/>
                <a:gd name="T3" fmla="*/ 36 h 40"/>
                <a:gd name="T4" fmla="*/ 5 w 71"/>
                <a:gd name="T5" fmla="*/ 26 h 40"/>
                <a:gd name="T6" fmla="*/ 14 w 71"/>
                <a:gd name="T7" fmla="*/ 11 h 40"/>
                <a:gd name="T8" fmla="*/ 27 w 71"/>
                <a:gd name="T9" fmla="*/ 0 h 40"/>
                <a:gd name="T10" fmla="*/ 48 w 71"/>
                <a:gd name="T11" fmla="*/ 0 h 40"/>
                <a:gd name="T12" fmla="*/ 71 w 71"/>
                <a:gd name="T13" fmla="*/ 11 h 40"/>
                <a:gd name="T14" fmla="*/ 52 w 71"/>
                <a:gd name="T15" fmla="*/ 19 h 40"/>
                <a:gd name="T16" fmla="*/ 37 w 71"/>
                <a:gd name="T17" fmla="*/ 33 h 40"/>
                <a:gd name="T18" fmla="*/ 14 w 71"/>
                <a:gd name="T19" fmla="*/ 22 h 40"/>
                <a:gd name="T20" fmla="*/ 11 w 71"/>
                <a:gd name="T21" fmla="*/ 28 h 40"/>
                <a:gd name="T22" fmla="*/ 23 w 71"/>
                <a:gd name="T23" fmla="*/ 30 h 40"/>
                <a:gd name="T24" fmla="*/ 9 w 71"/>
                <a:gd name="T25" fmla="*/ 4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40"/>
                <a:gd name="T41" fmla="*/ 71 w 71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40">
                  <a:moveTo>
                    <a:pt x="9" y="40"/>
                  </a:moveTo>
                  <a:lnTo>
                    <a:pt x="0" y="36"/>
                  </a:lnTo>
                  <a:lnTo>
                    <a:pt x="5" y="26"/>
                  </a:lnTo>
                  <a:lnTo>
                    <a:pt x="14" y="11"/>
                  </a:lnTo>
                  <a:lnTo>
                    <a:pt x="27" y="0"/>
                  </a:lnTo>
                  <a:lnTo>
                    <a:pt x="48" y="0"/>
                  </a:lnTo>
                  <a:lnTo>
                    <a:pt x="71" y="11"/>
                  </a:lnTo>
                  <a:lnTo>
                    <a:pt x="52" y="19"/>
                  </a:lnTo>
                  <a:lnTo>
                    <a:pt x="37" y="33"/>
                  </a:lnTo>
                  <a:lnTo>
                    <a:pt x="14" y="22"/>
                  </a:lnTo>
                  <a:lnTo>
                    <a:pt x="11" y="28"/>
                  </a:lnTo>
                  <a:lnTo>
                    <a:pt x="23" y="3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3" name="Group 727"/>
          <p:cNvGrpSpPr>
            <a:grpSpLocks/>
          </p:cNvGrpSpPr>
          <p:nvPr/>
        </p:nvGrpSpPr>
        <p:grpSpPr bwMode="auto">
          <a:xfrm>
            <a:off x="2355145" y="1689101"/>
            <a:ext cx="60677" cy="69144"/>
            <a:chOff x="946" y="1594"/>
            <a:chExt cx="43" cy="49"/>
          </a:xfrm>
        </p:grpSpPr>
        <p:sp>
          <p:nvSpPr>
            <p:cNvPr id="142181" name="Freeform 725"/>
            <p:cNvSpPr>
              <a:spLocks/>
            </p:cNvSpPr>
            <p:nvPr/>
          </p:nvSpPr>
          <p:spPr bwMode="auto">
            <a:xfrm>
              <a:off x="946" y="1594"/>
              <a:ext cx="43" cy="49"/>
            </a:xfrm>
            <a:custGeom>
              <a:avLst/>
              <a:gdLst>
                <a:gd name="T0" fmla="*/ 43 w 43"/>
                <a:gd name="T1" fmla="*/ 49 h 49"/>
                <a:gd name="T2" fmla="*/ 29 w 43"/>
                <a:gd name="T3" fmla="*/ 45 h 49"/>
                <a:gd name="T4" fmla="*/ 22 w 43"/>
                <a:gd name="T5" fmla="*/ 35 h 49"/>
                <a:gd name="T6" fmla="*/ 13 w 43"/>
                <a:gd name="T7" fmla="*/ 30 h 49"/>
                <a:gd name="T8" fmla="*/ 0 w 43"/>
                <a:gd name="T9" fmla="*/ 15 h 49"/>
                <a:gd name="T10" fmla="*/ 0 w 43"/>
                <a:gd name="T11" fmla="*/ 3 h 49"/>
                <a:gd name="T12" fmla="*/ 6 w 43"/>
                <a:gd name="T13" fmla="*/ 0 h 49"/>
                <a:gd name="T14" fmla="*/ 29 w 43"/>
                <a:gd name="T15" fmla="*/ 13 h 49"/>
                <a:gd name="T16" fmla="*/ 30 w 43"/>
                <a:gd name="T17" fmla="*/ 25 h 49"/>
                <a:gd name="T18" fmla="*/ 35 w 43"/>
                <a:gd name="T19" fmla="*/ 35 h 49"/>
                <a:gd name="T20" fmla="*/ 43 w 43"/>
                <a:gd name="T21" fmla="*/ 49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49"/>
                <a:gd name="T35" fmla="*/ 43 w 43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49">
                  <a:moveTo>
                    <a:pt x="43" y="49"/>
                  </a:moveTo>
                  <a:lnTo>
                    <a:pt x="29" y="45"/>
                  </a:lnTo>
                  <a:lnTo>
                    <a:pt x="22" y="35"/>
                  </a:lnTo>
                  <a:lnTo>
                    <a:pt x="13" y="30"/>
                  </a:lnTo>
                  <a:lnTo>
                    <a:pt x="0" y="15"/>
                  </a:lnTo>
                  <a:lnTo>
                    <a:pt x="0" y="3"/>
                  </a:lnTo>
                  <a:lnTo>
                    <a:pt x="6" y="0"/>
                  </a:lnTo>
                  <a:lnTo>
                    <a:pt x="29" y="13"/>
                  </a:lnTo>
                  <a:lnTo>
                    <a:pt x="30" y="25"/>
                  </a:lnTo>
                  <a:lnTo>
                    <a:pt x="35" y="35"/>
                  </a:lnTo>
                  <a:lnTo>
                    <a:pt x="43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82" name="Freeform 726"/>
            <p:cNvSpPr>
              <a:spLocks/>
            </p:cNvSpPr>
            <p:nvPr/>
          </p:nvSpPr>
          <p:spPr bwMode="auto">
            <a:xfrm>
              <a:off x="946" y="1594"/>
              <a:ext cx="43" cy="49"/>
            </a:xfrm>
            <a:custGeom>
              <a:avLst/>
              <a:gdLst>
                <a:gd name="T0" fmla="*/ 43 w 43"/>
                <a:gd name="T1" fmla="*/ 49 h 49"/>
                <a:gd name="T2" fmla="*/ 29 w 43"/>
                <a:gd name="T3" fmla="*/ 45 h 49"/>
                <a:gd name="T4" fmla="*/ 22 w 43"/>
                <a:gd name="T5" fmla="*/ 35 h 49"/>
                <a:gd name="T6" fmla="*/ 13 w 43"/>
                <a:gd name="T7" fmla="*/ 30 h 49"/>
                <a:gd name="T8" fmla="*/ 0 w 43"/>
                <a:gd name="T9" fmla="*/ 15 h 49"/>
                <a:gd name="T10" fmla="*/ 0 w 43"/>
                <a:gd name="T11" fmla="*/ 3 h 49"/>
                <a:gd name="T12" fmla="*/ 6 w 43"/>
                <a:gd name="T13" fmla="*/ 0 h 49"/>
                <a:gd name="T14" fmla="*/ 29 w 43"/>
                <a:gd name="T15" fmla="*/ 13 h 49"/>
                <a:gd name="T16" fmla="*/ 30 w 43"/>
                <a:gd name="T17" fmla="*/ 25 h 49"/>
                <a:gd name="T18" fmla="*/ 35 w 43"/>
                <a:gd name="T19" fmla="*/ 35 h 49"/>
                <a:gd name="T20" fmla="*/ 43 w 43"/>
                <a:gd name="T21" fmla="*/ 49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49"/>
                <a:gd name="T35" fmla="*/ 43 w 43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49">
                  <a:moveTo>
                    <a:pt x="43" y="49"/>
                  </a:moveTo>
                  <a:lnTo>
                    <a:pt x="29" y="45"/>
                  </a:lnTo>
                  <a:lnTo>
                    <a:pt x="22" y="35"/>
                  </a:lnTo>
                  <a:lnTo>
                    <a:pt x="13" y="30"/>
                  </a:lnTo>
                  <a:lnTo>
                    <a:pt x="0" y="15"/>
                  </a:lnTo>
                  <a:lnTo>
                    <a:pt x="0" y="3"/>
                  </a:lnTo>
                  <a:lnTo>
                    <a:pt x="6" y="0"/>
                  </a:lnTo>
                  <a:lnTo>
                    <a:pt x="29" y="13"/>
                  </a:lnTo>
                  <a:lnTo>
                    <a:pt x="30" y="25"/>
                  </a:lnTo>
                  <a:lnTo>
                    <a:pt x="35" y="35"/>
                  </a:lnTo>
                  <a:lnTo>
                    <a:pt x="43" y="4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4" name="Group 730"/>
          <p:cNvGrpSpPr>
            <a:grpSpLocks/>
          </p:cNvGrpSpPr>
          <p:nvPr/>
        </p:nvGrpSpPr>
        <p:grpSpPr bwMode="auto">
          <a:xfrm>
            <a:off x="3076223" y="924279"/>
            <a:ext cx="59267" cy="29633"/>
            <a:chOff x="1457" y="1052"/>
            <a:chExt cx="42" cy="21"/>
          </a:xfrm>
        </p:grpSpPr>
        <p:sp>
          <p:nvSpPr>
            <p:cNvPr id="142179" name="Freeform 728"/>
            <p:cNvSpPr>
              <a:spLocks/>
            </p:cNvSpPr>
            <p:nvPr/>
          </p:nvSpPr>
          <p:spPr bwMode="auto">
            <a:xfrm>
              <a:off x="1457" y="1052"/>
              <a:ext cx="42" cy="21"/>
            </a:xfrm>
            <a:custGeom>
              <a:avLst/>
              <a:gdLst>
                <a:gd name="T0" fmla="*/ 16 w 42"/>
                <a:gd name="T1" fmla="*/ 21 h 21"/>
                <a:gd name="T2" fmla="*/ 0 w 42"/>
                <a:gd name="T3" fmla="*/ 21 h 21"/>
                <a:gd name="T4" fmla="*/ 0 w 42"/>
                <a:gd name="T5" fmla="*/ 15 h 21"/>
                <a:gd name="T6" fmla="*/ 2 w 42"/>
                <a:gd name="T7" fmla="*/ 10 h 21"/>
                <a:gd name="T8" fmla="*/ 12 w 42"/>
                <a:gd name="T9" fmla="*/ 0 h 21"/>
                <a:gd name="T10" fmla="*/ 26 w 42"/>
                <a:gd name="T11" fmla="*/ 0 h 21"/>
                <a:gd name="T12" fmla="*/ 42 w 42"/>
                <a:gd name="T13" fmla="*/ 7 h 21"/>
                <a:gd name="T14" fmla="*/ 37 w 42"/>
                <a:gd name="T15" fmla="*/ 11 h 21"/>
                <a:gd name="T16" fmla="*/ 28 w 42"/>
                <a:gd name="T17" fmla="*/ 10 h 21"/>
                <a:gd name="T18" fmla="*/ 28 w 42"/>
                <a:gd name="T19" fmla="*/ 14 h 21"/>
                <a:gd name="T20" fmla="*/ 31 w 42"/>
                <a:gd name="T21" fmla="*/ 15 h 21"/>
                <a:gd name="T22" fmla="*/ 28 w 42"/>
                <a:gd name="T23" fmla="*/ 20 h 21"/>
                <a:gd name="T24" fmla="*/ 16 w 4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1"/>
                <a:gd name="T41" fmla="*/ 42 w 4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1">
                  <a:moveTo>
                    <a:pt x="16" y="21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80" name="Freeform 729"/>
            <p:cNvSpPr>
              <a:spLocks/>
            </p:cNvSpPr>
            <p:nvPr/>
          </p:nvSpPr>
          <p:spPr bwMode="auto">
            <a:xfrm>
              <a:off x="1457" y="1052"/>
              <a:ext cx="42" cy="21"/>
            </a:xfrm>
            <a:custGeom>
              <a:avLst/>
              <a:gdLst>
                <a:gd name="T0" fmla="*/ 16 w 42"/>
                <a:gd name="T1" fmla="*/ 21 h 21"/>
                <a:gd name="T2" fmla="*/ 0 w 42"/>
                <a:gd name="T3" fmla="*/ 21 h 21"/>
                <a:gd name="T4" fmla="*/ 0 w 42"/>
                <a:gd name="T5" fmla="*/ 15 h 21"/>
                <a:gd name="T6" fmla="*/ 2 w 42"/>
                <a:gd name="T7" fmla="*/ 10 h 21"/>
                <a:gd name="T8" fmla="*/ 12 w 42"/>
                <a:gd name="T9" fmla="*/ 0 h 21"/>
                <a:gd name="T10" fmla="*/ 26 w 42"/>
                <a:gd name="T11" fmla="*/ 0 h 21"/>
                <a:gd name="T12" fmla="*/ 42 w 42"/>
                <a:gd name="T13" fmla="*/ 7 h 21"/>
                <a:gd name="T14" fmla="*/ 37 w 42"/>
                <a:gd name="T15" fmla="*/ 11 h 21"/>
                <a:gd name="T16" fmla="*/ 28 w 42"/>
                <a:gd name="T17" fmla="*/ 10 h 21"/>
                <a:gd name="T18" fmla="*/ 28 w 42"/>
                <a:gd name="T19" fmla="*/ 14 h 21"/>
                <a:gd name="T20" fmla="*/ 31 w 42"/>
                <a:gd name="T21" fmla="*/ 15 h 21"/>
                <a:gd name="T22" fmla="*/ 28 w 42"/>
                <a:gd name="T23" fmla="*/ 20 h 21"/>
                <a:gd name="T24" fmla="*/ 16 w 4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1"/>
                <a:gd name="T41" fmla="*/ 42 w 4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1">
                  <a:moveTo>
                    <a:pt x="16" y="21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16" y="21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5" name="Group 733"/>
          <p:cNvGrpSpPr>
            <a:grpSpLocks/>
          </p:cNvGrpSpPr>
          <p:nvPr/>
        </p:nvGrpSpPr>
        <p:grpSpPr bwMode="auto">
          <a:xfrm>
            <a:off x="3035301" y="1223434"/>
            <a:ext cx="52211" cy="39511"/>
            <a:chOff x="1428" y="1264"/>
            <a:chExt cx="37" cy="28"/>
          </a:xfrm>
        </p:grpSpPr>
        <p:sp>
          <p:nvSpPr>
            <p:cNvPr id="142177" name="Freeform 731"/>
            <p:cNvSpPr>
              <a:spLocks/>
            </p:cNvSpPr>
            <p:nvPr/>
          </p:nvSpPr>
          <p:spPr bwMode="auto">
            <a:xfrm>
              <a:off x="1428" y="1264"/>
              <a:ext cx="37" cy="28"/>
            </a:xfrm>
            <a:custGeom>
              <a:avLst/>
              <a:gdLst>
                <a:gd name="T0" fmla="*/ 31 w 37"/>
                <a:gd name="T1" fmla="*/ 28 h 28"/>
                <a:gd name="T2" fmla="*/ 20 w 37"/>
                <a:gd name="T3" fmla="*/ 28 h 28"/>
                <a:gd name="T4" fmla="*/ 11 w 37"/>
                <a:gd name="T5" fmla="*/ 24 h 28"/>
                <a:gd name="T6" fmla="*/ 0 w 37"/>
                <a:gd name="T7" fmla="*/ 15 h 28"/>
                <a:gd name="T8" fmla="*/ 8 w 37"/>
                <a:gd name="T9" fmla="*/ 14 h 28"/>
                <a:gd name="T10" fmla="*/ 16 w 37"/>
                <a:gd name="T11" fmla="*/ 7 h 28"/>
                <a:gd name="T12" fmla="*/ 27 w 37"/>
                <a:gd name="T13" fmla="*/ 0 h 28"/>
                <a:gd name="T14" fmla="*/ 34 w 37"/>
                <a:gd name="T15" fmla="*/ 14 h 28"/>
                <a:gd name="T16" fmla="*/ 37 w 37"/>
                <a:gd name="T17" fmla="*/ 24 h 28"/>
                <a:gd name="T18" fmla="*/ 31 w 37"/>
                <a:gd name="T19" fmla="*/ 28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28"/>
                <a:gd name="T32" fmla="*/ 37 w 37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28">
                  <a:moveTo>
                    <a:pt x="31" y="28"/>
                  </a:moveTo>
                  <a:lnTo>
                    <a:pt x="20" y="28"/>
                  </a:lnTo>
                  <a:lnTo>
                    <a:pt x="11" y="24"/>
                  </a:lnTo>
                  <a:lnTo>
                    <a:pt x="0" y="15"/>
                  </a:lnTo>
                  <a:lnTo>
                    <a:pt x="8" y="14"/>
                  </a:lnTo>
                  <a:lnTo>
                    <a:pt x="16" y="7"/>
                  </a:lnTo>
                  <a:lnTo>
                    <a:pt x="27" y="0"/>
                  </a:lnTo>
                  <a:lnTo>
                    <a:pt x="34" y="14"/>
                  </a:lnTo>
                  <a:lnTo>
                    <a:pt x="37" y="24"/>
                  </a:lnTo>
                  <a:lnTo>
                    <a:pt x="31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78" name="Freeform 732"/>
            <p:cNvSpPr>
              <a:spLocks/>
            </p:cNvSpPr>
            <p:nvPr/>
          </p:nvSpPr>
          <p:spPr bwMode="auto">
            <a:xfrm>
              <a:off x="1428" y="1264"/>
              <a:ext cx="37" cy="28"/>
            </a:xfrm>
            <a:custGeom>
              <a:avLst/>
              <a:gdLst>
                <a:gd name="T0" fmla="*/ 31 w 37"/>
                <a:gd name="T1" fmla="*/ 28 h 28"/>
                <a:gd name="T2" fmla="*/ 20 w 37"/>
                <a:gd name="T3" fmla="*/ 28 h 28"/>
                <a:gd name="T4" fmla="*/ 11 w 37"/>
                <a:gd name="T5" fmla="*/ 24 h 28"/>
                <a:gd name="T6" fmla="*/ 0 w 37"/>
                <a:gd name="T7" fmla="*/ 15 h 28"/>
                <a:gd name="T8" fmla="*/ 8 w 37"/>
                <a:gd name="T9" fmla="*/ 14 h 28"/>
                <a:gd name="T10" fmla="*/ 16 w 37"/>
                <a:gd name="T11" fmla="*/ 7 h 28"/>
                <a:gd name="T12" fmla="*/ 27 w 37"/>
                <a:gd name="T13" fmla="*/ 0 h 28"/>
                <a:gd name="T14" fmla="*/ 34 w 37"/>
                <a:gd name="T15" fmla="*/ 14 h 28"/>
                <a:gd name="T16" fmla="*/ 37 w 37"/>
                <a:gd name="T17" fmla="*/ 24 h 28"/>
                <a:gd name="T18" fmla="*/ 31 w 37"/>
                <a:gd name="T19" fmla="*/ 28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28"/>
                <a:gd name="T32" fmla="*/ 37 w 37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28">
                  <a:moveTo>
                    <a:pt x="31" y="28"/>
                  </a:moveTo>
                  <a:lnTo>
                    <a:pt x="20" y="28"/>
                  </a:lnTo>
                  <a:lnTo>
                    <a:pt x="11" y="24"/>
                  </a:lnTo>
                  <a:lnTo>
                    <a:pt x="0" y="15"/>
                  </a:lnTo>
                  <a:lnTo>
                    <a:pt x="8" y="14"/>
                  </a:lnTo>
                  <a:lnTo>
                    <a:pt x="16" y="7"/>
                  </a:lnTo>
                  <a:lnTo>
                    <a:pt x="27" y="0"/>
                  </a:lnTo>
                  <a:lnTo>
                    <a:pt x="34" y="14"/>
                  </a:lnTo>
                  <a:lnTo>
                    <a:pt x="37" y="24"/>
                  </a:lnTo>
                  <a:lnTo>
                    <a:pt x="31" y="2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6" name="Group 736"/>
          <p:cNvGrpSpPr>
            <a:grpSpLocks/>
          </p:cNvGrpSpPr>
          <p:nvPr/>
        </p:nvGrpSpPr>
        <p:grpSpPr bwMode="auto">
          <a:xfrm>
            <a:off x="3365501" y="1159934"/>
            <a:ext cx="52211" cy="38100"/>
            <a:chOff x="1662" y="1219"/>
            <a:chExt cx="37" cy="27"/>
          </a:xfrm>
        </p:grpSpPr>
        <p:sp>
          <p:nvSpPr>
            <p:cNvPr id="142175" name="Freeform 734"/>
            <p:cNvSpPr>
              <a:spLocks/>
            </p:cNvSpPr>
            <p:nvPr/>
          </p:nvSpPr>
          <p:spPr bwMode="auto">
            <a:xfrm>
              <a:off x="1662" y="1219"/>
              <a:ext cx="37" cy="27"/>
            </a:xfrm>
            <a:custGeom>
              <a:avLst/>
              <a:gdLst>
                <a:gd name="T0" fmla="*/ 37 w 37"/>
                <a:gd name="T1" fmla="*/ 27 h 27"/>
                <a:gd name="T2" fmla="*/ 24 w 37"/>
                <a:gd name="T3" fmla="*/ 22 h 27"/>
                <a:gd name="T4" fmla="*/ 15 w 37"/>
                <a:gd name="T5" fmla="*/ 22 h 27"/>
                <a:gd name="T6" fmla="*/ 4 w 37"/>
                <a:gd name="T7" fmla="*/ 22 h 27"/>
                <a:gd name="T8" fmla="*/ 0 w 37"/>
                <a:gd name="T9" fmla="*/ 18 h 27"/>
                <a:gd name="T10" fmla="*/ 4 w 37"/>
                <a:gd name="T11" fmla="*/ 11 h 27"/>
                <a:gd name="T12" fmla="*/ 1 w 37"/>
                <a:gd name="T13" fmla="*/ 7 h 27"/>
                <a:gd name="T14" fmla="*/ 7 w 37"/>
                <a:gd name="T15" fmla="*/ 0 h 27"/>
                <a:gd name="T16" fmla="*/ 13 w 37"/>
                <a:gd name="T17" fmla="*/ 4 h 27"/>
                <a:gd name="T18" fmla="*/ 31 w 37"/>
                <a:gd name="T19" fmla="*/ 10 h 27"/>
                <a:gd name="T20" fmla="*/ 37 w 37"/>
                <a:gd name="T21" fmla="*/ 2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27"/>
                <a:gd name="T35" fmla="*/ 37 w 37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27">
                  <a:moveTo>
                    <a:pt x="37" y="27"/>
                  </a:moveTo>
                  <a:lnTo>
                    <a:pt x="24" y="22"/>
                  </a:lnTo>
                  <a:lnTo>
                    <a:pt x="15" y="22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" y="7"/>
                  </a:lnTo>
                  <a:lnTo>
                    <a:pt x="7" y="0"/>
                  </a:lnTo>
                  <a:lnTo>
                    <a:pt x="13" y="4"/>
                  </a:lnTo>
                  <a:lnTo>
                    <a:pt x="31" y="10"/>
                  </a:lnTo>
                  <a:lnTo>
                    <a:pt x="37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76" name="Freeform 735"/>
            <p:cNvSpPr>
              <a:spLocks/>
            </p:cNvSpPr>
            <p:nvPr/>
          </p:nvSpPr>
          <p:spPr bwMode="auto">
            <a:xfrm>
              <a:off x="1662" y="1219"/>
              <a:ext cx="37" cy="27"/>
            </a:xfrm>
            <a:custGeom>
              <a:avLst/>
              <a:gdLst>
                <a:gd name="T0" fmla="*/ 37 w 37"/>
                <a:gd name="T1" fmla="*/ 27 h 27"/>
                <a:gd name="T2" fmla="*/ 24 w 37"/>
                <a:gd name="T3" fmla="*/ 22 h 27"/>
                <a:gd name="T4" fmla="*/ 15 w 37"/>
                <a:gd name="T5" fmla="*/ 22 h 27"/>
                <a:gd name="T6" fmla="*/ 4 w 37"/>
                <a:gd name="T7" fmla="*/ 22 h 27"/>
                <a:gd name="T8" fmla="*/ 0 w 37"/>
                <a:gd name="T9" fmla="*/ 18 h 27"/>
                <a:gd name="T10" fmla="*/ 4 w 37"/>
                <a:gd name="T11" fmla="*/ 11 h 27"/>
                <a:gd name="T12" fmla="*/ 1 w 37"/>
                <a:gd name="T13" fmla="*/ 7 h 27"/>
                <a:gd name="T14" fmla="*/ 7 w 37"/>
                <a:gd name="T15" fmla="*/ 0 h 27"/>
                <a:gd name="T16" fmla="*/ 13 w 37"/>
                <a:gd name="T17" fmla="*/ 4 h 27"/>
                <a:gd name="T18" fmla="*/ 31 w 37"/>
                <a:gd name="T19" fmla="*/ 10 h 27"/>
                <a:gd name="T20" fmla="*/ 37 w 37"/>
                <a:gd name="T21" fmla="*/ 2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27"/>
                <a:gd name="T35" fmla="*/ 37 w 37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27">
                  <a:moveTo>
                    <a:pt x="37" y="27"/>
                  </a:moveTo>
                  <a:lnTo>
                    <a:pt x="24" y="22"/>
                  </a:lnTo>
                  <a:lnTo>
                    <a:pt x="15" y="22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" y="7"/>
                  </a:lnTo>
                  <a:lnTo>
                    <a:pt x="7" y="0"/>
                  </a:lnTo>
                  <a:lnTo>
                    <a:pt x="13" y="4"/>
                  </a:lnTo>
                  <a:lnTo>
                    <a:pt x="31" y="10"/>
                  </a:lnTo>
                  <a:lnTo>
                    <a:pt x="37" y="2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7" name="Group 739"/>
          <p:cNvGrpSpPr>
            <a:grpSpLocks/>
          </p:cNvGrpSpPr>
          <p:nvPr/>
        </p:nvGrpSpPr>
        <p:grpSpPr bwMode="auto">
          <a:xfrm>
            <a:off x="3196167" y="1063978"/>
            <a:ext cx="45156" cy="32456"/>
            <a:chOff x="1542" y="1151"/>
            <a:chExt cx="32" cy="23"/>
          </a:xfrm>
        </p:grpSpPr>
        <p:sp>
          <p:nvSpPr>
            <p:cNvPr id="142173" name="Freeform 737"/>
            <p:cNvSpPr>
              <a:spLocks/>
            </p:cNvSpPr>
            <p:nvPr/>
          </p:nvSpPr>
          <p:spPr bwMode="auto">
            <a:xfrm>
              <a:off x="1542" y="1151"/>
              <a:ext cx="32" cy="23"/>
            </a:xfrm>
            <a:custGeom>
              <a:avLst/>
              <a:gdLst>
                <a:gd name="T0" fmla="*/ 21 w 32"/>
                <a:gd name="T1" fmla="*/ 23 h 23"/>
                <a:gd name="T2" fmla="*/ 6 w 32"/>
                <a:gd name="T3" fmla="*/ 19 h 23"/>
                <a:gd name="T4" fmla="*/ 0 w 32"/>
                <a:gd name="T5" fmla="*/ 11 h 23"/>
                <a:gd name="T6" fmla="*/ 13 w 32"/>
                <a:gd name="T7" fmla="*/ 5 h 23"/>
                <a:gd name="T8" fmla="*/ 30 w 32"/>
                <a:gd name="T9" fmla="*/ 0 h 23"/>
                <a:gd name="T10" fmla="*/ 32 w 32"/>
                <a:gd name="T11" fmla="*/ 5 h 23"/>
                <a:gd name="T12" fmla="*/ 32 w 32"/>
                <a:gd name="T13" fmla="*/ 11 h 23"/>
                <a:gd name="T14" fmla="*/ 21 w 32"/>
                <a:gd name="T15" fmla="*/ 2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3"/>
                <a:gd name="T26" fmla="*/ 32 w 32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3">
                  <a:moveTo>
                    <a:pt x="21" y="23"/>
                  </a:moveTo>
                  <a:lnTo>
                    <a:pt x="6" y="19"/>
                  </a:lnTo>
                  <a:lnTo>
                    <a:pt x="0" y="11"/>
                  </a:lnTo>
                  <a:lnTo>
                    <a:pt x="13" y="5"/>
                  </a:lnTo>
                  <a:lnTo>
                    <a:pt x="30" y="0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74" name="Freeform 738"/>
            <p:cNvSpPr>
              <a:spLocks/>
            </p:cNvSpPr>
            <p:nvPr/>
          </p:nvSpPr>
          <p:spPr bwMode="auto">
            <a:xfrm>
              <a:off x="1542" y="1151"/>
              <a:ext cx="32" cy="23"/>
            </a:xfrm>
            <a:custGeom>
              <a:avLst/>
              <a:gdLst>
                <a:gd name="T0" fmla="*/ 21 w 32"/>
                <a:gd name="T1" fmla="*/ 23 h 23"/>
                <a:gd name="T2" fmla="*/ 6 w 32"/>
                <a:gd name="T3" fmla="*/ 19 h 23"/>
                <a:gd name="T4" fmla="*/ 0 w 32"/>
                <a:gd name="T5" fmla="*/ 11 h 23"/>
                <a:gd name="T6" fmla="*/ 13 w 32"/>
                <a:gd name="T7" fmla="*/ 5 h 23"/>
                <a:gd name="T8" fmla="*/ 30 w 32"/>
                <a:gd name="T9" fmla="*/ 0 h 23"/>
                <a:gd name="T10" fmla="*/ 32 w 32"/>
                <a:gd name="T11" fmla="*/ 5 h 23"/>
                <a:gd name="T12" fmla="*/ 32 w 32"/>
                <a:gd name="T13" fmla="*/ 11 h 23"/>
                <a:gd name="T14" fmla="*/ 21 w 32"/>
                <a:gd name="T15" fmla="*/ 2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3"/>
                <a:gd name="T26" fmla="*/ 32 w 32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3">
                  <a:moveTo>
                    <a:pt x="21" y="23"/>
                  </a:moveTo>
                  <a:lnTo>
                    <a:pt x="6" y="19"/>
                  </a:lnTo>
                  <a:lnTo>
                    <a:pt x="0" y="11"/>
                  </a:lnTo>
                  <a:lnTo>
                    <a:pt x="13" y="5"/>
                  </a:lnTo>
                  <a:lnTo>
                    <a:pt x="30" y="0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8" name="Group 742"/>
          <p:cNvGrpSpPr>
            <a:grpSpLocks/>
          </p:cNvGrpSpPr>
          <p:nvPr/>
        </p:nvGrpSpPr>
        <p:grpSpPr bwMode="auto">
          <a:xfrm>
            <a:off x="3314701" y="1320800"/>
            <a:ext cx="40922" cy="25400"/>
            <a:chOff x="1626" y="1333"/>
            <a:chExt cx="29" cy="18"/>
          </a:xfrm>
        </p:grpSpPr>
        <p:sp>
          <p:nvSpPr>
            <p:cNvPr id="142171" name="Freeform 740"/>
            <p:cNvSpPr>
              <a:spLocks/>
            </p:cNvSpPr>
            <p:nvPr/>
          </p:nvSpPr>
          <p:spPr bwMode="auto">
            <a:xfrm>
              <a:off x="1626" y="1333"/>
              <a:ext cx="29" cy="18"/>
            </a:xfrm>
            <a:custGeom>
              <a:avLst/>
              <a:gdLst>
                <a:gd name="T0" fmla="*/ 13 w 29"/>
                <a:gd name="T1" fmla="*/ 18 h 18"/>
                <a:gd name="T2" fmla="*/ 0 w 29"/>
                <a:gd name="T3" fmla="*/ 15 h 18"/>
                <a:gd name="T4" fmla="*/ 3 w 29"/>
                <a:gd name="T5" fmla="*/ 8 h 18"/>
                <a:gd name="T6" fmla="*/ 10 w 29"/>
                <a:gd name="T7" fmla="*/ 1 h 18"/>
                <a:gd name="T8" fmla="*/ 22 w 29"/>
                <a:gd name="T9" fmla="*/ 0 h 18"/>
                <a:gd name="T10" fmla="*/ 29 w 29"/>
                <a:gd name="T11" fmla="*/ 4 h 18"/>
                <a:gd name="T12" fmla="*/ 24 w 29"/>
                <a:gd name="T13" fmla="*/ 15 h 18"/>
                <a:gd name="T14" fmla="*/ 13 w 29"/>
                <a:gd name="T15" fmla="*/ 1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8"/>
                <a:gd name="T26" fmla="*/ 29 w 29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8">
                  <a:moveTo>
                    <a:pt x="13" y="18"/>
                  </a:moveTo>
                  <a:lnTo>
                    <a:pt x="0" y="15"/>
                  </a:lnTo>
                  <a:lnTo>
                    <a:pt x="3" y="8"/>
                  </a:lnTo>
                  <a:lnTo>
                    <a:pt x="10" y="1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24" y="15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72" name="Freeform 741"/>
            <p:cNvSpPr>
              <a:spLocks/>
            </p:cNvSpPr>
            <p:nvPr/>
          </p:nvSpPr>
          <p:spPr bwMode="auto">
            <a:xfrm>
              <a:off x="1626" y="1333"/>
              <a:ext cx="29" cy="18"/>
            </a:xfrm>
            <a:custGeom>
              <a:avLst/>
              <a:gdLst>
                <a:gd name="T0" fmla="*/ 13 w 29"/>
                <a:gd name="T1" fmla="*/ 18 h 18"/>
                <a:gd name="T2" fmla="*/ 0 w 29"/>
                <a:gd name="T3" fmla="*/ 15 h 18"/>
                <a:gd name="T4" fmla="*/ 3 w 29"/>
                <a:gd name="T5" fmla="*/ 8 h 18"/>
                <a:gd name="T6" fmla="*/ 10 w 29"/>
                <a:gd name="T7" fmla="*/ 1 h 18"/>
                <a:gd name="T8" fmla="*/ 22 w 29"/>
                <a:gd name="T9" fmla="*/ 0 h 18"/>
                <a:gd name="T10" fmla="*/ 29 w 29"/>
                <a:gd name="T11" fmla="*/ 4 h 18"/>
                <a:gd name="T12" fmla="*/ 24 w 29"/>
                <a:gd name="T13" fmla="*/ 15 h 18"/>
                <a:gd name="T14" fmla="*/ 13 w 29"/>
                <a:gd name="T15" fmla="*/ 1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8"/>
                <a:gd name="T26" fmla="*/ 29 w 29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8">
                  <a:moveTo>
                    <a:pt x="13" y="18"/>
                  </a:moveTo>
                  <a:lnTo>
                    <a:pt x="0" y="15"/>
                  </a:lnTo>
                  <a:lnTo>
                    <a:pt x="3" y="8"/>
                  </a:lnTo>
                  <a:lnTo>
                    <a:pt x="10" y="1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24" y="15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49" name="Group 745"/>
          <p:cNvGrpSpPr>
            <a:grpSpLocks/>
          </p:cNvGrpSpPr>
          <p:nvPr/>
        </p:nvGrpSpPr>
        <p:grpSpPr bwMode="auto">
          <a:xfrm>
            <a:off x="3031067" y="1087968"/>
            <a:ext cx="32456" cy="31044"/>
            <a:chOff x="1425" y="1168"/>
            <a:chExt cx="23" cy="22"/>
          </a:xfrm>
        </p:grpSpPr>
        <p:sp>
          <p:nvSpPr>
            <p:cNvPr id="142169" name="Freeform 743"/>
            <p:cNvSpPr>
              <a:spLocks/>
            </p:cNvSpPr>
            <p:nvPr/>
          </p:nvSpPr>
          <p:spPr bwMode="auto">
            <a:xfrm>
              <a:off x="1425" y="1168"/>
              <a:ext cx="23" cy="22"/>
            </a:xfrm>
            <a:custGeom>
              <a:avLst/>
              <a:gdLst>
                <a:gd name="T0" fmla="*/ 7 w 23"/>
                <a:gd name="T1" fmla="*/ 22 h 22"/>
                <a:gd name="T2" fmla="*/ 4 w 23"/>
                <a:gd name="T3" fmla="*/ 9 h 22"/>
                <a:gd name="T4" fmla="*/ 0 w 23"/>
                <a:gd name="T5" fmla="*/ 6 h 22"/>
                <a:gd name="T6" fmla="*/ 10 w 23"/>
                <a:gd name="T7" fmla="*/ 0 h 22"/>
                <a:gd name="T8" fmla="*/ 19 w 23"/>
                <a:gd name="T9" fmla="*/ 3 h 22"/>
                <a:gd name="T10" fmla="*/ 23 w 23"/>
                <a:gd name="T11" fmla="*/ 9 h 22"/>
                <a:gd name="T12" fmla="*/ 21 w 23"/>
                <a:gd name="T13" fmla="*/ 16 h 22"/>
                <a:gd name="T14" fmla="*/ 14 w 23"/>
                <a:gd name="T15" fmla="*/ 20 h 22"/>
                <a:gd name="T16" fmla="*/ 7 w 23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2"/>
                <a:gd name="T29" fmla="*/ 23 w 23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2">
                  <a:moveTo>
                    <a:pt x="7" y="22"/>
                  </a:moveTo>
                  <a:lnTo>
                    <a:pt x="4" y="9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9" y="3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4" y="2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70" name="Freeform 744"/>
            <p:cNvSpPr>
              <a:spLocks/>
            </p:cNvSpPr>
            <p:nvPr/>
          </p:nvSpPr>
          <p:spPr bwMode="auto">
            <a:xfrm>
              <a:off x="1425" y="1168"/>
              <a:ext cx="23" cy="22"/>
            </a:xfrm>
            <a:custGeom>
              <a:avLst/>
              <a:gdLst>
                <a:gd name="T0" fmla="*/ 7 w 23"/>
                <a:gd name="T1" fmla="*/ 22 h 22"/>
                <a:gd name="T2" fmla="*/ 4 w 23"/>
                <a:gd name="T3" fmla="*/ 9 h 22"/>
                <a:gd name="T4" fmla="*/ 0 w 23"/>
                <a:gd name="T5" fmla="*/ 6 h 22"/>
                <a:gd name="T6" fmla="*/ 10 w 23"/>
                <a:gd name="T7" fmla="*/ 0 h 22"/>
                <a:gd name="T8" fmla="*/ 19 w 23"/>
                <a:gd name="T9" fmla="*/ 3 h 22"/>
                <a:gd name="T10" fmla="*/ 23 w 23"/>
                <a:gd name="T11" fmla="*/ 9 h 22"/>
                <a:gd name="T12" fmla="*/ 21 w 23"/>
                <a:gd name="T13" fmla="*/ 16 h 22"/>
                <a:gd name="T14" fmla="*/ 14 w 23"/>
                <a:gd name="T15" fmla="*/ 20 h 22"/>
                <a:gd name="T16" fmla="*/ 7 w 23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2"/>
                <a:gd name="T29" fmla="*/ 23 w 23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2">
                  <a:moveTo>
                    <a:pt x="7" y="22"/>
                  </a:moveTo>
                  <a:lnTo>
                    <a:pt x="4" y="9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9" y="3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4" y="2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0" name="Group 748"/>
          <p:cNvGrpSpPr>
            <a:grpSpLocks/>
          </p:cNvGrpSpPr>
          <p:nvPr/>
        </p:nvGrpSpPr>
        <p:grpSpPr bwMode="auto">
          <a:xfrm>
            <a:off x="3104445" y="907345"/>
            <a:ext cx="49389" cy="16933"/>
            <a:chOff x="1477" y="1040"/>
            <a:chExt cx="35" cy="12"/>
          </a:xfrm>
        </p:grpSpPr>
        <p:sp>
          <p:nvSpPr>
            <p:cNvPr id="142167" name="Freeform 746"/>
            <p:cNvSpPr>
              <a:spLocks/>
            </p:cNvSpPr>
            <p:nvPr/>
          </p:nvSpPr>
          <p:spPr bwMode="auto">
            <a:xfrm>
              <a:off x="1477" y="1040"/>
              <a:ext cx="35" cy="12"/>
            </a:xfrm>
            <a:custGeom>
              <a:avLst/>
              <a:gdLst>
                <a:gd name="T0" fmla="*/ 26 w 35"/>
                <a:gd name="T1" fmla="*/ 12 h 12"/>
                <a:gd name="T2" fmla="*/ 11 w 35"/>
                <a:gd name="T3" fmla="*/ 8 h 12"/>
                <a:gd name="T4" fmla="*/ 0 w 35"/>
                <a:gd name="T5" fmla="*/ 5 h 12"/>
                <a:gd name="T6" fmla="*/ 14 w 35"/>
                <a:gd name="T7" fmla="*/ 0 h 12"/>
                <a:gd name="T8" fmla="*/ 35 w 35"/>
                <a:gd name="T9" fmla="*/ 0 h 12"/>
                <a:gd name="T10" fmla="*/ 35 w 35"/>
                <a:gd name="T11" fmla="*/ 8 h 12"/>
                <a:gd name="T12" fmla="*/ 26 w 35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12"/>
                <a:gd name="T23" fmla="*/ 35 w 35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12">
                  <a:moveTo>
                    <a:pt x="26" y="12"/>
                  </a:moveTo>
                  <a:lnTo>
                    <a:pt x="11" y="8"/>
                  </a:lnTo>
                  <a:lnTo>
                    <a:pt x="0" y="5"/>
                  </a:lnTo>
                  <a:lnTo>
                    <a:pt x="14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68" name="Freeform 747"/>
            <p:cNvSpPr>
              <a:spLocks/>
            </p:cNvSpPr>
            <p:nvPr/>
          </p:nvSpPr>
          <p:spPr bwMode="auto">
            <a:xfrm>
              <a:off x="1477" y="1040"/>
              <a:ext cx="35" cy="12"/>
            </a:xfrm>
            <a:custGeom>
              <a:avLst/>
              <a:gdLst>
                <a:gd name="T0" fmla="*/ 26 w 35"/>
                <a:gd name="T1" fmla="*/ 12 h 12"/>
                <a:gd name="T2" fmla="*/ 11 w 35"/>
                <a:gd name="T3" fmla="*/ 8 h 12"/>
                <a:gd name="T4" fmla="*/ 0 w 35"/>
                <a:gd name="T5" fmla="*/ 5 h 12"/>
                <a:gd name="T6" fmla="*/ 14 w 35"/>
                <a:gd name="T7" fmla="*/ 0 h 12"/>
                <a:gd name="T8" fmla="*/ 35 w 35"/>
                <a:gd name="T9" fmla="*/ 0 h 12"/>
                <a:gd name="T10" fmla="*/ 35 w 35"/>
                <a:gd name="T11" fmla="*/ 8 h 12"/>
                <a:gd name="T12" fmla="*/ 26 w 35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12"/>
                <a:gd name="T23" fmla="*/ 35 w 35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12">
                  <a:moveTo>
                    <a:pt x="26" y="12"/>
                  </a:moveTo>
                  <a:lnTo>
                    <a:pt x="11" y="8"/>
                  </a:lnTo>
                  <a:lnTo>
                    <a:pt x="0" y="5"/>
                  </a:lnTo>
                  <a:lnTo>
                    <a:pt x="14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1" name="Group 751"/>
          <p:cNvGrpSpPr>
            <a:grpSpLocks/>
          </p:cNvGrpSpPr>
          <p:nvPr/>
        </p:nvGrpSpPr>
        <p:grpSpPr bwMode="auto">
          <a:xfrm>
            <a:off x="3162301" y="1454856"/>
            <a:ext cx="36689" cy="19756"/>
            <a:chOff x="1518" y="1428"/>
            <a:chExt cx="26" cy="14"/>
          </a:xfrm>
        </p:grpSpPr>
        <p:sp>
          <p:nvSpPr>
            <p:cNvPr id="142165" name="Freeform 749"/>
            <p:cNvSpPr>
              <a:spLocks/>
            </p:cNvSpPr>
            <p:nvPr/>
          </p:nvSpPr>
          <p:spPr bwMode="auto">
            <a:xfrm>
              <a:off x="1518" y="1428"/>
              <a:ext cx="26" cy="14"/>
            </a:xfrm>
            <a:custGeom>
              <a:avLst/>
              <a:gdLst>
                <a:gd name="T0" fmla="*/ 7 w 26"/>
                <a:gd name="T1" fmla="*/ 14 h 14"/>
                <a:gd name="T2" fmla="*/ 0 w 26"/>
                <a:gd name="T3" fmla="*/ 12 h 14"/>
                <a:gd name="T4" fmla="*/ 0 w 26"/>
                <a:gd name="T5" fmla="*/ 7 h 14"/>
                <a:gd name="T6" fmla="*/ 10 w 26"/>
                <a:gd name="T7" fmla="*/ 0 h 14"/>
                <a:gd name="T8" fmla="*/ 26 w 26"/>
                <a:gd name="T9" fmla="*/ 3 h 14"/>
                <a:gd name="T10" fmla="*/ 22 w 26"/>
                <a:gd name="T11" fmla="*/ 7 h 14"/>
                <a:gd name="T12" fmla="*/ 7 w 26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4"/>
                <a:gd name="T23" fmla="*/ 26 w 26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4">
                  <a:moveTo>
                    <a:pt x="7" y="14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10" y="0"/>
                  </a:lnTo>
                  <a:lnTo>
                    <a:pt x="26" y="3"/>
                  </a:lnTo>
                  <a:lnTo>
                    <a:pt x="22" y="7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66" name="Freeform 750"/>
            <p:cNvSpPr>
              <a:spLocks/>
            </p:cNvSpPr>
            <p:nvPr/>
          </p:nvSpPr>
          <p:spPr bwMode="auto">
            <a:xfrm>
              <a:off x="1518" y="1428"/>
              <a:ext cx="26" cy="14"/>
            </a:xfrm>
            <a:custGeom>
              <a:avLst/>
              <a:gdLst>
                <a:gd name="T0" fmla="*/ 7 w 26"/>
                <a:gd name="T1" fmla="*/ 14 h 14"/>
                <a:gd name="T2" fmla="*/ 0 w 26"/>
                <a:gd name="T3" fmla="*/ 12 h 14"/>
                <a:gd name="T4" fmla="*/ 0 w 26"/>
                <a:gd name="T5" fmla="*/ 7 h 14"/>
                <a:gd name="T6" fmla="*/ 10 w 26"/>
                <a:gd name="T7" fmla="*/ 0 h 14"/>
                <a:gd name="T8" fmla="*/ 26 w 26"/>
                <a:gd name="T9" fmla="*/ 3 h 14"/>
                <a:gd name="T10" fmla="*/ 22 w 26"/>
                <a:gd name="T11" fmla="*/ 7 h 14"/>
                <a:gd name="T12" fmla="*/ 7 w 26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4"/>
                <a:gd name="T23" fmla="*/ 26 w 26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4">
                  <a:moveTo>
                    <a:pt x="7" y="14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10" y="0"/>
                  </a:lnTo>
                  <a:lnTo>
                    <a:pt x="26" y="3"/>
                  </a:lnTo>
                  <a:lnTo>
                    <a:pt x="22" y="7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2" name="Group 754"/>
          <p:cNvGrpSpPr>
            <a:grpSpLocks/>
          </p:cNvGrpSpPr>
          <p:nvPr/>
        </p:nvGrpSpPr>
        <p:grpSpPr bwMode="auto">
          <a:xfrm>
            <a:off x="3371145" y="1811867"/>
            <a:ext cx="38100" cy="19756"/>
            <a:chOff x="1666" y="1681"/>
            <a:chExt cx="27" cy="14"/>
          </a:xfrm>
        </p:grpSpPr>
        <p:sp>
          <p:nvSpPr>
            <p:cNvPr id="142163" name="Freeform 752"/>
            <p:cNvSpPr>
              <a:spLocks/>
            </p:cNvSpPr>
            <p:nvPr/>
          </p:nvSpPr>
          <p:spPr bwMode="auto">
            <a:xfrm>
              <a:off x="1666" y="1681"/>
              <a:ext cx="27" cy="14"/>
            </a:xfrm>
            <a:custGeom>
              <a:avLst/>
              <a:gdLst>
                <a:gd name="T0" fmla="*/ 27 w 27"/>
                <a:gd name="T1" fmla="*/ 14 h 14"/>
                <a:gd name="T2" fmla="*/ 16 w 27"/>
                <a:gd name="T3" fmla="*/ 14 h 14"/>
                <a:gd name="T4" fmla="*/ 7 w 27"/>
                <a:gd name="T5" fmla="*/ 8 h 14"/>
                <a:gd name="T6" fmla="*/ 0 w 27"/>
                <a:gd name="T7" fmla="*/ 0 h 14"/>
                <a:gd name="T8" fmla="*/ 4 w 27"/>
                <a:gd name="T9" fmla="*/ 0 h 14"/>
                <a:gd name="T10" fmla="*/ 18 w 27"/>
                <a:gd name="T11" fmla="*/ 5 h 14"/>
                <a:gd name="T12" fmla="*/ 26 w 27"/>
                <a:gd name="T13" fmla="*/ 10 h 14"/>
                <a:gd name="T14" fmla="*/ 27 w 27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4"/>
                <a:gd name="T26" fmla="*/ 27 w 2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4">
                  <a:moveTo>
                    <a:pt x="27" y="14"/>
                  </a:moveTo>
                  <a:lnTo>
                    <a:pt x="16" y="14"/>
                  </a:lnTo>
                  <a:lnTo>
                    <a:pt x="7" y="8"/>
                  </a:lnTo>
                  <a:lnTo>
                    <a:pt x="0" y="0"/>
                  </a:lnTo>
                  <a:lnTo>
                    <a:pt x="4" y="0"/>
                  </a:lnTo>
                  <a:lnTo>
                    <a:pt x="18" y="5"/>
                  </a:lnTo>
                  <a:lnTo>
                    <a:pt x="26" y="1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64" name="Freeform 753"/>
            <p:cNvSpPr>
              <a:spLocks/>
            </p:cNvSpPr>
            <p:nvPr/>
          </p:nvSpPr>
          <p:spPr bwMode="auto">
            <a:xfrm>
              <a:off x="1666" y="1681"/>
              <a:ext cx="27" cy="14"/>
            </a:xfrm>
            <a:custGeom>
              <a:avLst/>
              <a:gdLst>
                <a:gd name="T0" fmla="*/ 27 w 27"/>
                <a:gd name="T1" fmla="*/ 14 h 14"/>
                <a:gd name="T2" fmla="*/ 16 w 27"/>
                <a:gd name="T3" fmla="*/ 14 h 14"/>
                <a:gd name="T4" fmla="*/ 7 w 27"/>
                <a:gd name="T5" fmla="*/ 8 h 14"/>
                <a:gd name="T6" fmla="*/ 0 w 27"/>
                <a:gd name="T7" fmla="*/ 0 h 14"/>
                <a:gd name="T8" fmla="*/ 4 w 27"/>
                <a:gd name="T9" fmla="*/ 0 h 14"/>
                <a:gd name="T10" fmla="*/ 18 w 27"/>
                <a:gd name="T11" fmla="*/ 5 h 14"/>
                <a:gd name="T12" fmla="*/ 26 w 27"/>
                <a:gd name="T13" fmla="*/ 10 h 14"/>
                <a:gd name="T14" fmla="*/ 27 w 27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4"/>
                <a:gd name="T26" fmla="*/ 27 w 2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4">
                  <a:moveTo>
                    <a:pt x="27" y="14"/>
                  </a:moveTo>
                  <a:lnTo>
                    <a:pt x="16" y="14"/>
                  </a:lnTo>
                  <a:lnTo>
                    <a:pt x="7" y="8"/>
                  </a:lnTo>
                  <a:lnTo>
                    <a:pt x="0" y="0"/>
                  </a:lnTo>
                  <a:lnTo>
                    <a:pt x="4" y="0"/>
                  </a:lnTo>
                  <a:lnTo>
                    <a:pt x="18" y="5"/>
                  </a:lnTo>
                  <a:lnTo>
                    <a:pt x="26" y="1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3" name="Group 757"/>
          <p:cNvGrpSpPr>
            <a:grpSpLocks/>
          </p:cNvGrpSpPr>
          <p:nvPr/>
        </p:nvGrpSpPr>
        <p:grpSpPr bwMode="auto">
          <a:xfrm>
            <a:off x="3208867" y="1474612"/>
            <a:ext cx="19756" cy="23988"/>
            <a:chOff x="1551" y="1442"/>
            <a:chExt cx="14" cy="17"/>
          </a:xfrm>
        </p:grpSpPr>
        <p:sp>
          <p:nvSpPr>
            <p:cNvPr id="142161" name="Freeform 755"/>
            <p:cNvSpPr>
              <a:spLocks/>
            </p:cNvSpPr>
            <p:nvPr/>
          </p:nvSpPr>
          <p:spPr bwMode="auto">
            <a:xfrm>
              <a:off x="1551" y="1442"/>
              <a:ext cx="14" cy="17"/>
            </a:xfrm>
            <a:custGeom>
              <a:avLst/>
              <a:gdLst>
                <a:gd name="T0" fmla="*/ 4 w 14"/>
                <a:gd name="T1" fmla="*/ 17 h 17"/>
                <a:gd name="T2" fmla="*/ 0 w 14"/>
                <a:gd name="T3" fmla="*/ 13 h 17"/>
                <a:gd name="T4" fmla="*/ 7 w 14"/>
                <a:gd name="T5" fmla="*/ 2 h 17"/>
                <a:gd name="T6" fmla="*/ 14 w 14"/>
                <a:gd name="T7" fmla="*/ 0 h 17"/>
                <a:gd name="T8" fmla="*/ 14 w 14"/>
                <a:gd name="T9" fmla="*/ 6 h 17"/>
                <a:gd name="T10" fmla="*/ 4 w 14"/>
                <a:gd name="T11" fmla="*/ 1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7"/>
                <a:gd name="T20" fmla="*/ 14 w 1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7">
                  <a:moveTo>
                    <a:pt x="4" y="17"/>
                  </a:moveTo>
                  <a:lnTo>
                    <a:pt x="0" y="13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62" name="Freeform 756"/>
            <p:cNvSpPr>
              <a:spLocks/>
            </p:cNvSpPr>
            <p:nvPr/>
          </p:nvSpPr>
          <p:spPr bwMode="auto">
            <a:xfrm>
              <a:off x="1551" y="1442"/>
              <a:ext cx="14" cy="17"/>
            </a:xfrm>
            <a:custGeom>
              <a:avLst/>
              <a:gdLst>
                <a:gd name="T0" fmla="*/ 4 w 14"/>
                <a:gd name="T1" fmla="*/ 17 h 17"/>
                <a:gd name="T2" fmla="*/ 0 w 14"/>
                <a:gd name="T3" fmla="*/ 13 h 17"/>
                <a:gd name="T4" fmla="*/ 7 w 14"/>
                <a:gd name="T5" fmla="*/ 2 h 17"/>
                <a:gd name="T6" fmla="*/ 14 w 14"/>
                <a:gd name="T7" fmla="*/ 0 h 17"/>
                <a:gd name="T8" fmla="*/ 14 w 14"/>
                <a:gd name="T9" fmla="*/ 6 h 17"/>
                <a:gd name="T10" fmla="*/ 4 w 14"/>
                <a:gd name="T11" fmla="*/ 1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7"/>
                <a:gd name="T20" fmla="*/ 14 w 1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7">
                  <a:moveTo>
                    <a:pt x="4" y="17"/>
                  </a:moveTo>
                  <a:lnTo>
                    <a:pt x="0" y="13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4" name="Group 760"/>
          <p:cNvGrpSpPr>
            <a:grpSpLocks/>
          </p:cNvGrpSpPr>
          <p:nvPr/>
        </p:nvGrpSpPr>
        <p:grpSpPr bwMode="auto">
          <a:xfrm>
            <a:off x="3255434" y="1447800"/>
            <a:ext cx="9877" cy="11289"/>
            <a:chOff x="1584" y="1423"/>
            <a:chExt cx="7" cy="8"/>
          </a:xfrm>
        </p:grpSpPr>
        <p:sp>
          <p:nvSpPr>
            <p:cNvPr id="142159" name="Freeform 758"/>
            <p:cNvSpPr>
              <a:spLocks/>
            </p:cNvSpPr>
            <p:nvPr/>
          </p:nvSpPr>
          <p:spPr bwMode="auto">
            <a:xfrm>
              <a:off x="1584" y="1423"/>
              <a:ext cx="7" cy="8"/>
            </a:xfrm>
            <a:custGeom>
              <a:avLst/>
              <a:gdLst>
                <a:gd name="T0" fmla="*/ 1 w 7"/>
                <a:gd name="T1" fmla="*/ 8 h 8"/>
                <a:gd name="T2" fmla="*/ 0 w 7"/>
                <a:gd name="T3" fmla="*/ 0 h 8"/>
                <a:gd name="T4" fmla="*/ 7 w 7"/>
                <a:gd name="T5" fmla="*/ 2 h 8"/>
                <a:gd name="T6" fmla="*/ 7 w 7"/>
                <a:gd name="T7" fmla="*/ 7 h 8"/>
                <a:gd name="T8" fmla="*/ 1 w 7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1" y="8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60" name="Freeform 759"/>
            <p:cNvSpPr>
              <a:spLocks/>
            </p:cNvSpPr>
            <p:nvPr/>
          </p:nvSpPr>
          <p:spPr bwMode="auto">
            <a:xfrm>
              <a:off x="1584" y="1423"/>
              <a:ext cx="7" cy="8"/>
            </a:xfrm>
            <a:custGeom>
              <a:avLst/>
              <a:gdLst>
                <a:gd name="T0" fmla="*/ 1 w 7"/>
                <a:gd name="T1" fmla="*/ 8 h 8"/>
                <a:gd name="T2" fmla="*/ 0 w 7"/>
                <a:gd name="T3" fmla="*/ 0 h 8"/>
                <a:gd name="T4" fmla="*/ 7 w 7"/>
                <a:gd name="T5" fmla="*/ 2 h 8"/>
                <a:gd name="T6" fmla="*/ 7 w 7"/>
                <a:gd name="T7" fmla="*/ 7 h 8"/>
                <a:gd name="T8" fmla="*/ 1 w 7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1" y="8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5" name="Group 763"/>
          <p:cNvGrpSpPr>
            <a:grpSpLocks/>
          </p:cNvGrpSpPr>
          <p:nvPr/>
        </p:nvGrpSpPr>
        <p:grpSpPr bwMode="auto">
          <a:xfrm>
            <a:off x="3270956" y="1443567"/>
            <a:ext cx="11289" cy="11289"/>
            <a:chOff x="1595" y="1420"/>
            <a:chExt cx="8" cy="8"/>
          </a:xfrm>
        </p:grpSpPr>
        <p:sp>
          <p:nvSpPr>
            <p:cNvPr id="142157" name="Freeform 761"/>
            <p:cNvSpPr>
              <a:spLocks/>
            </p:cNvSpPr>
            <p:nvPr/>
          </p:nvSpPr>
          <p:spPr bwMode="auto">
            <a:xfrm>
              <a:off x="1595" y="1420"/>
              <a:ext cx="8" cy="8"/>
            </a:xfrm>
            <a:custGeom>
              <a:avLst/>
              <a:gdLst>
                <a:gd name="T0" fmla="*/ 2 w 8"/>
                <a:gd name="T1" fmla="*/ 8 h 8"/>
                <a:gd name="T2" fmla="*/ 0 w 8"/>
                <a:gd name="T3" fmla="*/ 0 h 8"/>
                <a:gd name="T4" fmla="*/ 5 w 8"/>
                <a:gd name="T5" fmla="*/ 0 h 8"/>
                <a:gd name="T6" fmla="*/ 8 w 8"/>
                <a:gd name="T7" fmla="*/ 5 h 8"/>
                <a:gd name="T8" fmla="*/ 2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2" y="8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8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58" name="Freeform 762"/>
            <p:cNvSpPr>
              <a:spLocks/>
            </p:cNvSpPr>
            <p:nvPr/>
          </p:nvSpPr>
          <p:spPr bwMode="auto">
            <a:xfrm>
              <a:off x="1595" y="1420"/>
              <a:ext cx="8" cy="8"/>
            </a:xfrm>
            <a:custGeom>
              <a:avLst/>
              <a:gdLst>
                <a:gd name="T0" fmla="*/ 2 w 8"/>
                <a:gd name="T1" fmla="*/ 8 h 8"/>
                <a:gd name="T2" fmla="*/ 0 w 8"/>
                <a:gd name="T3" fmla="*/ 0 h 8"/>
                <a:gd name="T4" fmla="*/ 5 w 8"/>
                <a:gd name="T5" fmla="*/ 0 h 8"/>
                <a:gd name="T6" fmla="*/ 8 w 8"/>
                <a:gd name="T7" fmla="*/ 5 h 8"/>
                <a:gd name="T8" fmla="*/ 2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2" y="8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8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6" name="Group 766"/>
          <p:cNvGrpSpPr>
            <a:grpSpLocks/>
          </p:cNvGrpSpPr>
          <p:nvPr/>
        </p:nvGrpSpPr>
        <p:grpSpPr bwMode="auto">
          <a:xfrm>
            <a:off x="3018368" y="2507545"/>
            <a:ext cx="206022" cy="270933"/>
            <a:chOff x="1416" y="2174"/>
            <a:chExt cx="146" cy="192"/>
          </a:xfrm>
        </p:grpSpPr>
        <p:sp>
          <p:nvSpPr>
            <p:cNvPr id="142155" name="Freeform 764"/>
            <p:cNvSpPr>
              <a:spLocks/>
            </p:cNvSpPr>
            <p:nvPr/>
          </p:nvSpPr>
          <p:spPr bwMode="auto">
            <a:xfrm>
              <a:off x="1416" y="2174"/>
              <a:ext cx="146" cy="192"/>
            </a:xfrm>
            <a:custGeom>
              <a:avLst/>
              <a:gdLst>
                <a:gd name="T0" fmla="*/ 28 w 146"/>
                <a:gd name="T1" fmla="*/ 53 h 192"/>
                <a:gd name="T2" fmla="*/ 37 w 146"/>
                <a:gd name="T3" fmla="*/ 36 h 192"/>
                <a:gd name="T4" fmla="*/ 46 w 146"/>
                <a:gd name="T5" fmla="*/ 24 h 192"/>
                <a:gd name="T6" fmla="*/ 60 w 146"/>
                <a:gd name="T7" fmla="*/ 19 h 192"/>
                <a:gd name="T8" fmla="*/ 80 w 146"/>
                <a:gd name="T9" fmla="*/ 11 h 192"/>
                <a:gd name="T10" fmla="*/ 87 w 146"/>
                <a:gd name="T11" fmla="*/ 4 h 192"/>
                <a:gd name="T12" fmla="*/ 98 w 146"/>
                <a:gd name="T13" fmla="*/ 4 h 192"/>
                <a:gd name="T14" fmla="*/ 87 w 146"/>
                <a:gd name="T15" fmla="*/ 8 h 192"/>
                <a:gd name="T16" fmla="*/ 78 w 146"/>
                <a:gd name="T17" fmla="*/ 22 h 192"/>
                <a:gd name="T18" fmla="*/ 73 w 146"/>
                <a:gd name="T19" fmla="*/ 32 h 192"/>
                <a:gd name="T20" fmla="*/ 75 w 146"/>
                <a:gd name="T21" fmla="*/ 39 h 192"/>
                <a:gd name="T22" fmla="*/ 83 w 146"/>
                <a:gd name="T23" fmla="*/ 60 h 192"/>
                <a:gd name="T24" fmla="*/ 109 w 146"/>
                <a:gd name="T25" fmla="*/ 66 h 192"/>
                <a:gd name="T26" fmla="*/ 142 w 146"/>
                <a:gd name="T27" fmla="*/ 74 h 192"/>
                <a:gd name="T28" fmla="*/ 138 w 146"/>
                <a:gd name="T29" fmla="*/ 98 h 192"/>
                <a:gd name="T30" fmla="*/ 139 w 146"/>
                <a:gd name="T31" fmla="*/ 111 h 192"/>
                <a:gd name="T32" fmla="*/ 146 w 146"/>
                <a:gd name="T33" fmla="*/ 133 h 192"/>
                <a:gd name="T34" fmla="*/ 139 w 146"/>
                <a:gd name="T35" fmla="*/ 122 h 192"/>
                <a:gd name="T36" fmla="*/ 131 w 146"/>
                <a:gd name="T37" fmla="*/ 126 h 192"/>
                <a:gd name="T38" fmla="*/ 109 w 146"/>
                <a:gd name="T39" fmla="*/ 126 h 192"/>
                <a:gd name="T40" fmla="*/ 116 w 146"/>
                <a:gd name="T41" fmla="*/ 135 h 192"/>
                <a:gd name="T42" fmla="*/ 109 w 146"/>
                <a:gd name="T43" fmla="*/ 139 h 192"/>
                <a:gd name="T44" fmla="*/ 115 w 146"/>
                <a:gd name="T45" fmla="*/ 150 h 192"/>
                <a:gd name="T46" fmla="*/ 109 w 146"/>
                <a:gd name="T47" fmla="*/ 192 h 192"/>
                <a:gd name="T48" fmla="*/ 102 w 146"/>
                <a:gd name="T49" fmla="*/ 185 h 192"/>
                <a:gd name="T50" fmla="*/ 97 w 146"/>
                <a:gd name="T51" fmla="*/ 171 h 192"/>
                <a:gd name="T52" fmla="*/ 80 w 146"/>
                <a:gd name="T53" fmla="*/ 173 h 192"/>
                <a:gd name="T54" fmla="*/ 69 w 146"/>
                <a:gd name="T55" fmla="*/ 164 h 192"/>
                <a:gd name="T56" fmla="*/ 50 w 146"/>
                <a:gd name="T57" fmla="*/ 147 h 192"/>
                <a:gd name="T58" fmla="*/ 39 w 146"/>
                <a:gd name="T59" fmla="*/ 143 h 192"/>
                <a:gd name="T60" fmla="*/ 23 w 146"/>
                <a:gd name="T61" fmla="*/ 140 h 192"/>
                <a:gd name="T62" fmla="*/ 2 w 146"/>
                <a:gd name="T63" fmla="*/ 129 h 192"/>
                <a:gd name="T64" fmla="*/ 5 w 146"/>
                <a:gd name="T65" fmla="*/ 115 h 192"/>
                <a:gd name="T66" fmla="*/ 20 w 146"/>
                <a:gd name="T67" fmla="*/ 101 h 192"/>
                <a:gd name="T68" fmla="*/ 20 w 146"/>
                <a:gd name="T69" fmla="*/ 90 h 192"/>
                <a:gd name="T70" fmla="*/ 20 w 146"/>
                <a:gd name="T71" fmla="*/ 73 h 192"/>
                <a:gd name="T72" fmla="*/ 13 w 146"/>
                <a:gd name="T73" fmla="*/ 62 h 192"/>
                <a:gd name="T74" fmla="*/ 19 w 146"/>
                <a:gd name="T75" fmla="*/ 60 h 192"/>
                <a:gd name="T76" fmla="*/ 23 w 146"/>
                <a:gd name="T77" fmla="*/ 45 h 1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192"/>
                <a:gd name="T119" fmla="*/ 146 w 146"/>
                <a:gd name="T120" fmla="*/ 192 h 1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192">
                  <a:moveTo>
                    <a:pt x="23" y="45"/>
                  </a:moveTo>
                  <a:lnTo>
                    <a:pt x="28" y="53"/>
                  </a:lnTo>
                  <a:lnTo>
                    <a:pt x="28" y="45"/>
                  </a:lnTo>
                  <a:lnTo>
                    <a:pt x="37" y="36"/>
                  </a:lnTo>
                  <a:lnTo>
                    <a:pt x="43" y="35"/>
                  </a:lnTo>
                  <a:lnTo>
                    <a:pt x="46" y="24"/>
                  </a:lnTo>
                  <a:lnTo>
                    <a:pt x="56" y="18"/>
                  </a:lnTo>
                  <a:lnTo>
                    <a:pt x="60" y="19"/>
                  </a:lnTo>
                  <a:lnTo>
                    <a:pt x="61" y="15"/>
                  </a:lnTo>
                  <a:lnTo>
                    <a:pt x="80" y="11"/>
                  </a:lnTo>
                  <a:lnTo>
                    <a:pt x="85" y="8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98" y="4"/>
                  </a:lnTo>
                  <a:lnTo>
                    <a:pt x="94" y="7"/>
                  </a:lnTo>
                  <a:lnTo>
                    <a:pt x="87" y="8"/>
                  </a:lnTo>
                  <a:lnTo>
                    <a:pt x="85" y="15"/>
                  </a:lnTo>
                  <a:lnTo>
                    <a:pt x="78" y="22"/>
                  </a:lnTo>
                  <a:lnTo>
                    <a:pt x="73" y="28"/>
                  </a:lnTo>
                  <a:lnTo>
                    <a:pt x="73" y="32"/>
                  </a:lnTo>
                  <a:lnTo>
                    <a:pt x="73" y="39"/>
                  </a:lnTo>
                  <a:lnTo>
                    <a:pt x="75" y="39"/>
                  </a:lnTo>
                  <a:lnTo>
                    <a:pt x="83" y="52"/>
                  </a:lnTo>
                  <a:lnTo>
                    <a:pt x="83" y="60"/>
                  </a:lnTo>
                  <a:lnTo>
                    <a:pt x="91" y="66"/>
                  </a:lnTo>
                  <a:lnTo>
                    <a:pt x="109" y="66"/>
                  </a:lnTo>
                  <a:lnTo>
                    <a:pt x="116" y="74"/>
                  </a:lnTo>
                  <a:lnTo>
                    <a:pt x="142" y="74"/>
                  </a:lnTo>
                  <a:lnTo>
                    <a:pt x="135" y="85"/>
                  </a:lnTo>
                  <a:lnTo>
                    <a:pt x="138" y="98"/>
                  </a:lnTo>
                  <a:lnTo>
                    <a:pt x="142" y="105"/>
                  </a:lnTo>
                  <a:lnTo>
                    <a:pt x="139" y="111"/>
                  </a:lnTo>
                  <a:lnTo>
                    <a:pt x="142" y="119"/>
                  </a:lnTo>
                  <a:lnTo>
                    <a:pt x="146" y="133"/>
                  </a:lnTo>
                  <a:lnTo>
                    <a:pt x="145" y="130"/>
                  </a:lnTo>
                  <a:lnTo>
                    <a:pt x="139" y="122"/>
                  </a:lnTo>
                  <a:lnTo>
                    <a:pt x="131" y="122"/>
                  </a:lnTo>
                  <a:lnTo>
                    <a:pt x="131" y="126"/>
                  </a:lnTo>
                  <a:lnTo>
                    <a:pt x="115" y="125"/>
                  </a:lnTo>
                  <a:lnTo>
                    <a:pt x="109" y="126"/>
                  </a:lnTo>
                  <a:lnTo>
                    <a:pt x="109" y="133"/>
                  </a:lnTo>
                  <a:lnTo>
                    <a:pt x="116" y="135"/>
                  </a:lnTo>
                  <a:lnTo>
                    <a:pt x="116" y="139"/>
                  </a:lnTo>
                  <a:lnTo>
                    <a:pt x="109" y="139"/>
                  </a:lnTo>
                  <a:lnTo>
                    <a:pt x="108" y="146"/>
                  </a:lnTo>
                  <a:lnTo>
                    <a:pt x="115" y="150"/>
                  </a:lnTo>
                  <a:lnTo>
                    <a:pt x="116" y="157"/>
                  </a:lnTo>
                  <a:lnTo>
                    <a:pt x="109" y="192"/>
                  </a:lnTo>
                  <a:lnTo>
                    <a:pt x="108" y="192"/>
                  </a:lnTo>
                  <a:lnTo>
                    <a:pt x="102" y="185"/>
                  </a:lnTo>
                  <a:lnTo>
                    <a:pt x="105" y="175"/>
                  </a:lnTo>
                  <a:lnTo>
                    <a:pt x="97" y="171"/>
                  </a:lnTo>
                  <a:lnTo>
                    <a:pt x="87" y="168"/>
                  </a:lnTo>
                  <a:lnTo>
                    <a:pt x="80" y="173"/>
                  </a:lnTo>
                  <a:lnTo>
                    <a:pt x="73" y="173"/>
                  </a:lnTo>
                  <a:lnTo>
                    <a:pt x="69" y="164"/>
                  </a:lnTo>
                  <a:lnTo>
                    <a:pt x="57" y="156"/>
                  </a:lnTo>
                  <a:lnTo>
                    <a:pt x="50" y="147"/>
                  </a:lnTo>
                  <a:lnTo>
                    <a:pt x="43" y="146"/>
                  </a:lnTo>
                  <a:lnTo>
                    <a:pt x="39" y="143"/>
                  </a:lnTo>
                  <a:lnTo>
                    <a:pt x="32" y="140"/>
                  </a:lnTo>
                  <a:lnTo>
                    <a:pt x="23" y="140"/>
                  </a:lnTo>
                  <a:lnTo>
                    <a:pt x="16" y="135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5" y="115"/>
                  </a:lnTo>
                  <a:lnTo>
                    <a:pt x="19" y="107"/>
                  </a:lnTo>
                  <a:lnTo>
                    <a:pt x="20" y="101"/>
                  </a:lnTo>
                  <a:lnTo>
                    <a:pt x="19" y="97"/>
                  </a:lnTo>
                  <a:lnTo>
                    <a:pt x="20" y="90"/>
                  </a:lnTo>
                  <a:lnTo>
                    <a:pt x="19" y="81"/>
                  </a:lnTo>
                  <a:lnTo>
                    <a:pt x="20" y="73"/>
                  </a:lnTo>
                  <a:lnTo>
                    <a:pt x="19" y="69"/>
                  </a:lnTo>
                  <a:lnTo>
                    <a:pt x="13" y="62"/>
                  </a:lnTo>
                  <a:lnTo>
                    <a:pt x="16" y="57"/>
                  </a:lnTo>
                  <a:lnTo>
                    <a:pt x="19" y="60"/>
                  </a:lnTo>
                  <a:lnTo>
                    <a:pt x="23" y="53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56" name="Freeform 765"/>
            <p:cNvSpPr>
              <a:spLocks/>
            </p:cNvSpPr>
            <p:nvPr/>
          </p:nvSpPr>
          <p:spPr bwMode="auto">
            <a:xfrm>
              <a:off x="1416" y="2174"/>
              <a:ext cx="146" cy="192"/>
            </a:xfrm>
            <a:custGeom>
              <a:avLst/>
              <a:gdLst>
                <a:gd name="T0" fmla="*/ 28 w 146"/>
                <a:gd name="T1" fmla="*/ 53 h 192"/>
                <a:gd name="T2" fmla="*/ 37 w 146"/>
                <a:gd name="T3" fmla="*/ 36 h 192"/>
                <a:gd name="T4" fmla="*/ 46 w 146"/>
                <a:gd name="T5" fmla="*/ 24 h 192"/>
                <a:gd name="T6" fmla="*/ 60 w 146"/>
                <a:gd name="T7" fmla="*/ 19 h 192"/>
                <a:gd name="T8" fmla="*/ 80 w 146"/>
                <a:gd name="T9" fmla="*/ 11 h 192"/>
                <a:gd name="T10" fmla="*/ 87 w 146"/>
                <a:gd name="T11" fmla="*/ 4 h 192"/>
                <a:gd name="T12" fmla="*/ 98 w 146"/>
                <a:gd name="T13" fmla="*/ 4 h 192"/>
                <a:gd name="T14" fmla="*/ 87 w 146"/>
                <a:gd name="T15" fmla="*/ 8 h 192"/>
                <a:gd name="T16" fmla="*/ 78 w 146"/>
                <a:gd name="T17" fmla="*/ 22 h 192"/>
                <a:gd name="T18" fmla="*/ 73 w 146"/>
                <a:gd name="T19" fmla="*/ 32 h 192"/>
                <a:gd name="T20" fmla="*/ 75 w 146"/>
                <a:gd name="T21" fmla="*/ 39 h 192"/>
                <a:gd name="T22" fmla="*/ 83 w 146"/>
                <a:gd name="T23" fmla="*/ 60 h 192"/>
                <a:gd name="T24" fmla="*/ 109 w 146"/>
                <a:gd name="T25" fmla="*/ 66 h 192"/>
                <a:gd name="T26" fmla="*/ 142 w 146"/>
                <a:gd name="T27" fmla="*/ 74 h 192"/>
                <a:gd name="T28" fmla="*/ 138 w 146"/>
                <a:gd name="T29" fmla="*/ 98 h 192"/>
                <a:gd name="T30" fmla="*/ 139 w 146"/>
                <a:gd name="T31" fmla="*/ 111 h 192"/>
                <a:gd name="T32" fmla="*/ 146 w 146"/>
                <a:gd name="T33" fmla="*/ 133 h 192"/>
                <a:gd name="T34" fmla="*/ 139 w 146"/>
                <a:gd name="T35" fmla="*/ 122 h 192"/>
                <a:gd name="T36" fmla="*/ 131 w 146"/>
                <a:gd name="T37" fmla="*/ 126 h 192"/>
                <a:gd name="T38" fmla="*/ 109 w 146"/>
                <a:gd name="T39" fmla="*/ 126 h 192"/>
                <a:gd name="T40" fmla="*/ 116 w 146"/>
                <a:gd name="T41" fmla="*/ 135 h 192"/>
                <a:gd name="T42" fmla="*/ 109 w 146"/>
                <a:gd name="T43" fmla="*/ 139 h 192"/>
                <a:gd name="T44" fmla="*/ 115 w 146"/>
                <a:gd name="T45" fmla="*/ 150 h 192"/>
                <a:gd name="T46" fmla="*/ 109 w 146"/>
                <a:gd name="T47" fmla="*/ 192 h 192"/>
                <a:gd name="T48" fmla="*/ 102 w 146"/>
                <a:gd name="T49" fmla="*/ 185 h 192"/>
                <a:gd name="T50" fmla="*/ 97 w 146"/>
                <a:gd name="T51" fmla="*/ 171 h 192"/>
                <a:gd name="T52" fmla="*/ 80 w 146"/>
                <a:gd name="T53" fmla="*/ 173 h 192"/>
                <a:gd name="T54" fmla="*/ 69 w 146"/>
                <a:gd name="T55" fmla="*/ 164 h 192"/>
                <a:gd name="T56" fmla="*/ 50 w 146"/>
                <a:gd name="T57" fmla="*/ 147 h 192"/>
                <a:gd name="T58" fmla="*/ 39 w 146"/>
                <a:gd name="T59" fmla="*/ 143 h 192"/>
                <a:gd name="T60" fmla="*/ 23 w 146"/>
                <a:gd name="T61" fmla="*/ 140 h 192"/>
                <a:gd name="T62" fmla="*/ 2 w 146"/>
                <a:gd name="T63" fmla="*/ 129 h 192"/>
                <a:gd name="T64" fmla="*/ 5 w 146"/>
                <a:gd name="T65" fmla="*/ 115 h 192"/>
                <a:gd name="T66" fmla="*/ 20 w 146"/>
                <a:gd name="T67" fmla="*/ 101 h 192"/>
                <a:gd name="T68" fmla="*/ 20 w 146"/>
                <a:gd name="T69" fmla="*/ 90 h 192"/>
                <a:gd name="T70" fmla="*/ 20 w 146"/>
                <a:gd name="T71" fmla="*/ 73 h 192"/>
                <a:gd name="T72" fmla="*/ 13 w 146"/>
                <a:gd name="T73" fmla="*/ 62 h 192"/>
                <a:gd name="T74" fmla="*/ 19 w 146"/>
                <a:gd name="T75" fmla="*/ 60 h 192"/>
                <a:gd name="T76" fmla="*/ 23 w 146"/>
                <a:gd name="T77" fmla="*/ 45 h 1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192"/>
                <a:gd name="T119" fmla="*/ 146 w 146"/>
                <a:gd name="T120" fmla="*/ 192 h 1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192">
                  <a:moveTo>
                    <a:pt x="23" y="45"/>
                  </a:moveTo>
                  <a:lnTo>
                    <a:pt x="28" y="53"/>
                  </a:lnTo>
                  <a:lnTo>
                    <a:pt x="28" y="45"/>
                  </a:lnTo>
                  <a:lnTo>
                    <a:pt x="37" y="36"/>
                  </a:lnTo>
                  <a:lnTo>
                    <a:pt x="43" y="35"/>
                  </a:lnTo>
                  <a:lnTo>
                    <a:pt x="46" y="24"/>
                  </a:lnTo>
                  <a:lnTo>
                    <a:pt x="56" y="18"/>
                  </a:lnTo>
                  <a:lnTo>
                    <a:pt x="60" y="19"/>
                  </a:lnTo>
                  <a:lnTo>
                    <a:pt x="61" y="15"/>
                  </a:lnTo>
                  <a:lnTo>
                    <a:pt x="80" y="11"/>
                  </a:lnTo>
                  <a:lnTo>
                    <a:pt x="85" y="8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98" y="4"/>
                  </a:lnTo>
                  <a:lnTo>
                    <a:pt x="94" y="7"/>
                  </a:lnTo>
                  <a:lnTo>
                    <a:pt x="87" y="8"/>
                  </a:lnTo>
                  <a:lnTo>
                    <a:pt x="85" y="15"/>
                  </a:lnTo>
                  <a:lnTo>
                    <a:pt x="78" y="22"/>
                  </a:lnTo>
                  <a:lnTo>
                    <a:pt x="73" y="28"/>
                  </a:lnTo>
                  <a:lnTo>
                    <a:pt x="73" y="32"/>
                  </a:lnTo>
                  <a:lnTo>
                    <a:pt x="73" y="39"/>
                  </a:lnTo>
                  <a:lnTo>
                    <a:pt x="75" y="39"/>
                  </a:lnTo>
                  <a:lnTo>
                    <a:pt x="83" y="52"/>
                  </a:lnTo>
                  <a:lnTo>
                    <a:pt x="83" y="60"/>
                  </a:lnTo>
                  <a:lnTo>
                    <a:pt x="91" y="66"/>
                  </a:lnTo>
                  <a:lnTo>
                    <a:pt x="109" y="66"/>
                  </a:lnTo>
                  <a:lnTo>
                    <a:pt x="116" y="74"/>
                  </a:lnTo>
                  <a:lnTo>
                    <a:pt x="142" y="74"/>
                  </a:lnTo>
                  <a:lnTo>
                    <a:pt x="135" y="85"/>
                  </a:lnTo>
                  <a:lnTo>
                    <a:pt x="138" y="98"/>
                  </a:lnTo>
                  <a:lnTo>
                    <a:pt x="142" y="105"/>
                  </a:lnTo>
                  <a:lnTo>
                    <a:pt x="139" y="111"/>
                  </a:lnTo>
                  <a:lnTo>
                    <a:pt x="142" y="119"/>
                  </a:lnTo>
                  <a:lnTo>
                    <a:pt x="146" y="133"/>
                  </a:lnTo>
                  <a:lnTo>
                    <a:pt x="145" y="130"/>
                  </a:lnTo>
                  <a:lnTo>
                    <a:pt x="139" y="122"/>
                  </a:lnTo>
                  <a:lnTo>
                    <a:pt x="131" y="122"/>
                  </a:lnTo>
                  <a:lnTo>
                    <a:pt x="131" y="126"/>
                  </a:lnTo>
                  <a:lnTo>
                    <a:pt x="115" y="125"/>
                  </a:lnTo>
                  <a:lnTo>
                    <a:pt x="109" y="126"/>
                  </a:lnTo>
                  <a:lnTo>
                    <a:pt x="109" y="133"/>
                  </a:lnTo>
                  <a:lnTo>
                    <a:pt x="116" y="135"/>
                  </a:lnTo>
                  <a:lnTo>
                    <a:pt x="116" y="139"/>
                  </a:lnTo>
                  <a:lnTo>
                    <a:pt x="109" y="139"/>
                  </a:lnTo>
                  <a:lnTo>
                    <a:pt x="108" y="146"/>
                  </a:lnTo>
                  <a:lnTo>
                    <a:pt x="115" y="150"/>
                  </a:lnTo>
                  <a:lnTo>
                    <a:pt x="116" y="157"/>
                  </a:lnTo>
                  <a:lnTo>
                    <a:pt x="109" y="192"/>
                  </a:lnTo>
                  <a:lnTo>
                    <a:pt x="108" y="192"/>
                  </a:lnTo>
                  <a:lnTo>
                    <a:pt x="102" y="185"/>
                  </a:lnTo>
                  <a:lnTo>
                    <a:pt x="105" y="175"/>
                  </a:lnTo>
                  <a:lnTo>
                    <a:pt x="97" y="171"/>
                  </a:lnTo>
                  <a:lnTo>
                    <a:pt x="87" y="168"/>
                  </a:lnTo>
                  <a:lnTo>
                    <a:pt x="80" y="173"/>
                  </a:lnTo>
                  <a:lnTo>
                    <a:pt x="73" y="173"/>
                  </a:lnTo>
                  <a:lnTo>
                    <a:pt x="69" y="164"/>
                  </a:lnTo>
                  <a:lnTo>
                    <a:pt x="57" y="156"/>
                  </a:lnTo>
                  <a:lnTo>
                    <a:pt x="50" y="147"/>
                  </a:lnTo>
                  <a:lnTo>
                    <a:pt x="43" y="146"/>
                  </a:lnTo>
                  <a:lnTo>
                    <a:pt x="39" y="143"/>
                  </a:lnTo>
                  <a:lnTo>
                    <a:pt x="32" y="140"/>
                  </a:lnTo>
                  <a:lnTo>
                    <a:pt x="23" y="140"/>
                  </a:lnTo>
                  <a:lnTo>
                    <a:pt x="16" y="135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5" y="115"/>
                  </a:lnTo>
                  <a:lnTo>
                    <a:pt x="19" y="107"/>
                  </a:lnTo>
                  <a:lnTo>
                    <a:pt x="20" y="101"/>
                  </a:lnTo>
                  <a:lnTo>
                    <a:pt x="19" y="97"/>
                  </a:lnTo>
                  <a:lnTo>
                    <a:pt x="20" y="90"/>
                  </a:lnTo>
                  <a:lnTo>
                    <a:pt x="19" y="81"/>
                  </a:lnTo>
                  <a:lnTo>
                    <a:pt x="20" y="73"/>
                  </a:lnTo>
                  <a:lnTo>
                    <a:pt x="19" y="69"/>
                  </a:lnTo>
                  <a:lnTo>
                    <a:pt x="13" y="62"/>
                  </a:lnTo>
                  <a:lnTo>
                    <a:pt x="16" y="57"/>
                  </a:lnTo>
                  <a:lnTo>
                    <a:pt x="19" y="60"/>
                  </a:lnTo>
                  <a:lnTo>
                    <a:pt x="23" y="53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7" name="Group 769"/>
          <p:cNvGrpSpPr>
            <a:grpSpLocks/>
          </p:cNvGrpSpPr>
          <p:nvPr/>
        </p:nvGrpSpPr>
        <p:grpSpPr bwMode="auto">
          <a:xfrm>
            <a:off x="2935112" y="2322689"/>
            <a:ext cx="183444" cy="60678"/>
            <a:chOff x="1357" y="2043"/>
            <a:chExt cx="130" cy="43"/>
          </a:xfrm>
        </p:grpSpPr>
        <p:sp>
          <p:nvSpPr>
            <p:cNvPr id="142153" name="Freeform 767"/>
            <p:cNvSpPr>
              <a:spLocks/>
            </p:cNvSpPr>
            <p:nvPr/>
          </p:nvSpPr>
          <p:spPr bwMode="auto">
            <a:xfrm>
              <a:off x="1357" y="2043"/>
              <a:ext cx="130" cy="43"/>
            </a:xfrm>
            <a:custGeom>
              <a:avLst/>
              <a:gdLst>
                <a:gd name="T0" fmla="*/ 86 w 130"/>
                <a:gd name="T1" fmla="*/ 43 h 43"/>
                <a:gd name="T2" fmla="*/ 93 w 130"/>
                <a:gd name="T3" fmla="*/ 34 h 43"/>
                <a:gd name="T4" fmla="*/ 79 w 130"/>
                <a:gd name="T5" fmla="*/ 30 h 43"/>
                <a:gd name="T6" fmla="*/ 75 w 130"/>
                <a:gd name="T7" fmla="*/ 19 h 43"/>
                <a:gd name="T8" fmla="*/ 59 w 130"/>
                <a:gd name="T9" fmla="*/ 19 h 43"/>
                <a:gd name="T10" fmla="*/ 37 w 130"/>
                <a:gd name="T11" fmla="*/ 10 h 43"/>
                <a:gd name="T12" fmla="*/ 41 w 130"/>
                <a:gd name="T13" fmla="*/ 9 h 43"/>
                <a:gd name="T14" fmla="*/ 27 w 130"/>
                <a:gd name="T15" fmla="*/ 7 h 43"/>
                <a:gd name="T16" fmla="*/ 16 w 130"/>
                <a:gd name="T17" fmla="*/ 16 h 43"/>
                <a:gd name="T18" fmla="*/ 0 w 130"/>
                <a:gd name="T19" fmla="*/ 16 h 43"/>
                <a:gd name="T20" fmla="*/ 8 w 130"/>
                <a:gd name="T21" fmla="*/ 10 h 43"/>
                <a:gd name="T22" fmla="*/ 19 w 130"/>
                <a:gd name="T23" fmla="*/ 5 h 43"/>
                <a:gd name="T24" fmla="*/ 34 w 130"/>
                <a:gd name="T25" fmla="*/ 0 h 43"/>
                <a:gd name="T26" fmla="*/ 48 w 130"/>
                <a:gd name="T27" fmla="*/ 0 h 43"/>
                <a:gd name="T28" fmla="*/ 64 w 130"/>
                <a:gd name="T29" fmla="*/ 5 h 43"/>
                <a:gd name="T30" fmla="*/ 79 w 130"/>
                <a:gd name="T31" fmla="*/ 13 h 43"/>
                <a:gd name="T32" fmla="*/ 93 w 130"/>
                <a:gd name="T33" fmla="*/ 19 h 43"/>
                <a:gd name="T34" fmla="*/ 112 w 130"/>
                <a:gd name="T35" fmla="*/ 27 h 43"/>
                <a:gd name="T36" fmla="*/ 109 w 130"/>
                <a:gd name="T37" fmla="*/ 33 h 43"/>
                <a:gd name="T38" fmla="*/ 120 w 130"/>
                <a:gd name="T39" fmla="*/ 34 h 43"/>
                <a:gd name="T40" fmla="*/ 130 w 130"/>
                <a:gd name="T41" fmla="*/ 38 h 43"/>
                <a:gd name="T42" fmla="*/ 86 w 130"/>
                <a:gd name="T43" fmla="*/ 43 h 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0"/>
                <a:gd name="T67" fmla="*/ 0 h 43"/>
                <a:gd name="T68" fmla="*/ 130 w 130"/>
                <a:gd name="T69" fmla="*/ 43 h 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0" h="43">
                  <a:moveTo>
                    <a:pt x="86" y="43"/>
                  </a:moveTo>
                  <a:lnTo>
                    <a:pt x="93" y="34"/>
                  </a:lnTo>
                  <a:lnTo>
                    <a:pt x="79" y="30"/>
                  </a:lnTo>
                  <a:lnTo>
                    <a:pt x="75" y="19"/>
                  </a:lnTo>
                  <a:lnTo>
                    <a:pt x="59" y="19"/>
                  </a:lnTo>
                  <a:lnTo>
                    <a:pt x="37" y="10"/>
                  </a:lnTo>
                  <a:lnTo>
                    <a:pt x="41" y="9"/>
                  </a:lnTo>
                  <a:lnTo>
                    <a:pt x="27" y="7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8" y="10"/>
                  </a:lnTo>
                  <a:lnTo>
                    <a:pt x="19" y="5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64" y="5"/>
                  </a:lnTo>
                  <a:lnTo>
                    <a:pt x="79" y="13"/>
                  </a:lnTo>
                  <a:lnTo>
                    <a:pt x="93" y="19"/>
                  </a:lnTo>
                  <a:lnTo>
                    <a:pt x="112" y="27"/>
                  </a:lnTo>
                  <a:lnTo>
                    <a:pt x="109" y="33"/>
                  </a:lnTo>
                  <a:lnTo>
                    <a:pt x="120" y="34"/>
                  </a:lnTo>
                  <a:lnTo>
                    <a:pt x="130" y="38"/>
                  </a:lnTo>
                  <a:lnTo>
                    <a:pt x="86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54" name="Freeform 768"/>
            <p:cNvSpPr>
              <a:spLocks/>
            </p:cNvSpPr>
            <p:nvPr/>
          </p:nvSpPr>
          <p:spPr bwMode="auto">
            <a:xfrm>
              <a:off x="1357" y="2043"/>
              <a:ext cx="130" cy="43"/>
            </a:xfrm>
            <a:custGeom>
              <a:avLst/>
              <a:gdLst>
                <a:gd name="T0" fmla="*/ 86 w 130"/>
                <a:gd name="T1" fmla="*/ 43 h 43"/>
                <a:gd name="T2" fmla="*/ 93 w 130"/>
                <a:gd name="T3" fmla="*/ 34 h 43"/>
                <a:gd name="T4" fmla="*/ 79 w 130"/>
                <a:gd name="T5" fmla="*/ 30 h 43"/>
                <a:gd name="T6" fmla="*/ 75 w 130"/>
                <a:gd name="T7" fmla="*/ 19 h 43"/>
                <a:gd name="T8" fmla="*/ 59 w 130"/>
                <a:gd name="T9" fmla="*/ 19 h 43"/>
                <a:gd name="T10" fmla="*/ 37 w 130"/>
                <a:gd name="T11" fmla="*/ 10 h 43"/>
                <a:gd name="T12" fmla="*/ 41 w 130"/>
                <a:gd name="T13" fmla="*/ 9 h 43"/>
                <a:gd name="T14" fmla="*/ 27 w 130"/>
                <a:gd name="T15" fmla="*/ 7 h 43"/>
                <a:gd name="T16" fmla="*/ 16 w 130"/>
                <a:gd name="T17" fmla="*/ 16 h 43"/>
                <a:gd name="T18" fmla="*/ 0 w 130"/>
                <a:gd name="T19" fmla="*/ 16 h 43"/>
                <a:gd name="T20" fmla="*/ 8 w 130"/>
                <a:gd name="T21" fmla="*/ 10 h 43"/>
                <a:gd name="T22" fmla="*/ 19 w 130"/>
                <a:gd name="T23" fmla="*/ 5 h 43"/>
                <a:gd name="T24" fmla="*/ 34 w 130"/>
                <a:gd name="T25" fmla="*/ 0 h 43"/>
                <a:gd name="T26" fmla="*/ 48 w 130"/>
                <a:gd name="T27" fmla="*/ 0 h 43"/>
                <a:gd name="T28" fmla="*/ 64 w 130"/>
                <a:gd name="T29" fmla="*/ 5 h 43"/>
                <a:gd name="T30" fmla="*/ 79 w 130"/>
                <a:gd name="T31" fmla="*/ 13 h 43"/>
                <a:gd name="T32" fmla="*/ 93 w 130"/>
                <a:gd name="T33" fmla="*/ 19 h 43"/>
                <a:gd name="T34" fmla="*/ 112 w 130"/>
                <a:gd name="T35" fmla="*/ 27 h 43"/>
                <a:gd name="T36" fmla="*/ 109 w 130"/>
                <a:gd name="T37" fmla="*/ 33 h 43"/>
                <a:gd name="T38" fmla="*/ 120 w 130"/>
                <a:gd name="T39" fmla="*/ 34 h 43"/>
                <a:gd name="T40" fmla="*/ 130 w 130"/>
                <a:gd name="T41" fmla="*/ 38 h 43"/>
                <a:gd name="T42" fmla="*/ 86 w 130"/>
                <a:gd name="T43" fmla="*/ 43 h 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0"/>
                <a:gd name="T67" fmla="*/ 0 h 43"/>
                <a:gd name="T68" fmla="*/ 130 w 130"/>
                <a:gd name="T69" fmla="*/ 43 h 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0" h="43">
                  <a:moveTo>
                    <a:pt x="86" y="43"/>
                  </a:moveTo>
                  <a:lnTo>
                    <a:pt x="93" y="34"/>
                  </a:lnTo>
                  <a:lnTo>
                    <a:pt x="79" y="30"/>
                  </a:lnTo>
                  <a:lnTo>
                    <a:pt x="75" y="19"/>
                  </a:lnTo>
                  <a:lnTo>
                    <a:pt x="59" y="19"/>
                  </a:lnTo>
                  <a:lnTo>
                    <a:pt x="37" y="10"/>
                  </a:lnTo>
                  <a:lnTo>
                    <a:pt x="41" y="9"/>
                  </a:lnTo>
                  <a:lnTo>
                    <a:pt x="27" y="7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8" y="10"/>
                  </a:lnTo>
                  <a:lnTo>
                    <a:pt x="19" y="5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64" y="5"/>
                  </a:lnTo>
                  <a:lnTo>
                    <a:pt x="79" y="13"/>
                  </a:lnTo>
                  <a:lnTo>
                    <a:pt x="93" y="19"/>
                  </a:lnTo>
                  <a:lnTo>
                    <a:pt x="112" y="27"/>
                  </a:lnTo>
                  <a:lnTo>
                    <a:pt x="109" y="33"/>
                  </a:lnTo>
                  <a:lnTo>
                    <a:pt x="120" y="34"/>
                  </a:lnTo>
                  <a:lnTo>
                    <a:pt x="130" y="38"/>
                  </a:lnTo>
                  <a:lnTo>
                    <a:pt x="86" y="4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8" name="Group 772"/>
          <p:cNvGrpSpPr>
            <a:grpSpLocks/>
          </p:cNvGrpSpPr>
          <p:nvPr/>
        </p:nvGrpSpPr>
        <p:grpSpPr bwMode="auto">
          <a:xfrm>
            <a:off x="2420056" y="2126545"/>
            <a:ext cx="484011" cy="342900"/>
            <a:chOff x="992" y="1904"/>
            <a:chExt cx="343" cy="243"/>
          </a:xfrm>
        </p:grpSpPr>
        <p:sp>
          <p:nvSpPr>
            <p:cNvPr id="142151" name="Freeform 770"/>
            <p:cNvSpPr>
              <a:spLocks/>
            </p:cNvSpPr>
            <p:nvPr/>
          </p:nvSpPr>
          <p:spPr bwMode="auto">
            <a:xfrm>
              <a:off x="992" y="1904"/>
              <a:ext cx="343" cy="243"/>
            </a:xfrm>
            <a:custGeom>
              <a:avLst/>
              <a:gdLst>
                <a:gd name="T0" fmla="*/ 28 w 343"/>
                <a:gd name="T1" fmla="*/ 0 h 243"/>
                <a:gd name="T2" fmla="*/ 72 w 343"/>
                <a:gd name="T3" fmla="*/ 21 h 243"/>
                <a:gd name="T4" fmla="*/ 106 w 343"/>
                <a:gd name="T5" fmla="*/ 17 h 243"/>
                <a:gd name="T6" fmla="*/ 143 w 343"/>
                <a:gd name="T7" fmla="*/ 35 h 243"/>
                <a:gd name="T8" fmla="*/ 161 w 343"/>
                <a:gd name="T9" fmla="*/ 57 h 243"/>
                <a:gd name="T10" fmla="*/ 184 w 343"/>
                <a:gd name="T11" fmla="*/ 50 h 243"/>
                <a:gd name="T12" fmla="*/ 199 w 343"/>
                <a:gd name="T13" fmla="*/ 78 h 243"/>
                <a:gd name="T14" fmla="*/ 220 w 343"/>
                <a:gd name="T15" fmla="*/ 100 h 243"/>
                <a:gd name="T16" fmla="*/ 223 w 343"/>
                <a:gd name="T17" fmla="*/ 105 h 243"/>
                <a:gd name="T18" fmla="*/ 216 w 343"/>
                <a:gd name="T19" fmla="*/ 118 h 243"/>
                <a:gd name="T20" fmla="*/ 210 w 343"/>
                <a:gd name="T21" fmla="*/ 146 h 243"/>
                <a:gd name="T22" fmla="*/ 210 w 343"/>
                <a:gd name="T23" fmla="*/ 155 h 243"/>
                <a:gd name="T24" fmla="*/ 223 w 343"/>
                <a:gd name="T25" fmla="*/ 178 h 243"/>
                <a:gd name="T26" fmla="*/ 239 w 343"/>
                <a:gd name="T27" fmla="*/ 195 h 243"/>
                <a:gd name="T28" fmla="*/ 265 w 343"/>
                <a:gd name="T29" fmla="*/ 198 h 243"/>
                <a:gd name="T30" fmla="*/ 292 w 343"/>
                <a:gd name="T31" fmla="*/ 187 h 243"/>
                <a:gd name="T32" fmla="*/ 300 w 343"/>
                <a:gd name="T33" fmla="*/ 167 h 243"/>
                <a:gd name="T34" fmla="*/ 319 w 343"/>
                <a:gd name="T35" fmla="*/ 159 h 243"/>
                <a:gd name="T36" fmla="*/ 343 w 343"/>
                <a:gd name="T37" fmla="*/ 159 h 243"/>
                <a:gd name="T38" fmla="*/ 336 w 343"/>
                <a:gd name="T39" fmla="*/ 177 h 243"/>
                <a:gd name="T40" fmla="*/ 333 w 343"/>
                <a:gd name="T41" fmla="*/ 185 h 243"/>
                <a:gd name="T42" fmla="*/ 324 w 343"/>
                <a:gd name="T43" fmla="*/ 194 h 243"/>
                <a:gd name="T44" fmla="*/ 317 w 343"/>
                <a:gd name="T45" fmla="*/ 198 h 243"/>
                <a:gd name="T46" fmla="*/ 289 w 343"/>
                <a:gd name="T47" fmla="*/ 204 h 243"/>
                <a:gd name="T48" fmla="*/ 294 w 343"/>
                <a:gd name="T49" fmla="*/ 221 h 243"/>
                <a:gd name="T50" fmla="*/ 277 w 343"/>
                <a:gd name="T51" fmla="*/ 225 h 243"/>
                <a:gd name="T52" fmla="*/ 273 w 343"/>
                <a:gd name="T53" fmla="*/ 238 h 243"/>
                <a:gd name="T54" fmla="*/ 262 w 343"/>
                <a:gd name="T55" fmla="*/ 233 h 243"/>
                <a:gd name="T56" fmla="*/ 236 w 343"/>
                <a:gd name="T57" fmla="*/ 225 h 243"/>
                <a:gd name="T58" fmla="*/ 194 w 343"/>
                <a:gd name="T59" fmla="*/ 218 h 243"/>
                <a:gd name="T60" fmla="*/ 154 w 343"/>
                <a:gd name="T61" fmla="*/ 202 h 243"/>
                <a:gd name="T62" fmla="*/ 121 w 343"/>
                <a:gd name="T63" fmla="*/ 187 h 243"/>
                <a:gd name="T64" fmla="*/ 117 w 343"/>
                <a:gd name="T65" fmla="*/ 170 h 243"/>
                <a:gd name="T66" fmla="*/ 120 w 343"/>
                <a:gd name="T67" fmla="*/ 159 h 243"/>
                <a:gd name="T68" fmla="*/ 108 w 343"/>
                <a:gd name="T69" fmla="*/ 131 h 243"/>
                <a:gd name="T70" fmla="*/ 75 w 343"/>
                <a:gd name="T71" fmla="*/ 97 h 243"/>
                <a:gd name="T72" fmla="*/ 79 w 343"/>
                <a:gd name="T73" fmla="*/ 84 h 243"/>
                <a:gd name="T74" fmla="*/ 67 w 343"/>
                <a:gd name="T75" fmla="*/ 70 h 243"/>
                <a:gd name="T76" fmla="*/ 56 w 343"/>
                <a:gd name="T77" fmla="*/ 59 h 243"/>
                <a:gd name="T78" fmla="*/ 46 w 343"/>
                <a:gd name="T79" fmla="*/ 25 h 243"/>
                <a:gd name="T80" fmla="*/ 23 w 343"/>
                <a:gd name="T81" fmla="*/ 35 h 243"/>
                <a:gd name="T82" fmla="*/ 39 w 343"/>
                <a:gd name="T83" fmla="*/ 60 h 243"/>
                <a:gd name="T84" fmla="*/ 43 w 343"/>
                <a:gd name="T85" fmla="*/ 72 h 243"/>
                <a:gd name="T86" fmla="*/ 50 w 343"/>
                <a:gd name="T87" fmla="*/ 80 h 243"/>
                <a:gd name="T88" fmla="*/ 64 w 343"/>
                <a:gd name="T89" fmla="*/ 117 h 243"/>
                <a:gd name="T90" fmla="*/ 69 w 343"/>
                <a:gd name="T91" fmla="*/ 133 h 243"/>
                <a:gd name="T92" fmla="*/ 60 w 343"/>
                <a:gd name="T93" fmla="*/ 129 h 243"/>
                <a:gd name="T94" fmla="*/ 42 w 343"/>
                <a:gd name="T95" fmla="*/ 91 h 243"/>
                <a:gd name="T96" fmla="*/ 28 w 343"/>
                <a:gd name="T97" fmla="*/ 83 h 243"/>
                <a:gd name="T98" fmla="*/ 23 w 343"/>
                <a:gd name="T99" fmla="*/ 70 h 243"/>
                <a:gd name="T100" fmla="*/ 16 w 343"/>
                <a:gd name="T101" fmla="*/ 46 h 243"/>
                <a:gd name="T102" fmla="*/ 5 w 343"/>
                <a:gd name="T103" fmla="*/ 17 h 2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3"/>
                <a:gd name="T158" fmla="*/ 343 w 343"/>
                <a:gd name="T159" fmla="*/ 243 h 2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3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2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5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7"/>
                  </a:lnTo>
                  <a:lnTo>
                    <a:pt x="223" y="105"/>
                  </a:lnTo>
                  <a:lnTo>
                    <a:pt x="218" y="108"/>
                  </a:lnTo>
                  <a:lnTo>
                    <a:pt x="216" y="118"/>
                  </a:lnTo>
                  <a:lnTo>
                    <a:pt x="214" y="131"/>
                  </a:lnTo>
                  <a:lnTo>
                    <a:pt x="210" y="146"/>
                  </a:lnTo>
                  <a:lnTo>
                    <a:pt x="216" y="157"/>
                  </a:lnTo>
                  <a:lnTo>
                    <a:pt x="210" y="155"/>
                  </a:lnTo>
                  <a:lnTo>
                    <a:pt x="216" y="166"/>
                  </a:lnTo>
                  <a:lnTo>
                    <a:pt x="223" y="178"/>
                  </a:lnTo>
                  <a:lnTo>
                    <a:pt x="228" y="191"/>
                  </a:lnTo>
                  <a:lnTo>
                    <a:pt x="239" y="195"/>
                  </a:lnTo>
                  <a:lnTo>
                    <a:pt x="246" y="200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7"/>
                  </a:lnTo>
                  <a:lnTo>
                    <a:pt x="296" y="181"/>
                  </a:lnTo>
                  <a:lnTo>
                    <a:pt x="300" y="167"/>
                  </a:lnTo>
                  <a:lnTo>
                    <a:pt x="306" y="163"/>
                  </a:lnTo>
                  <a:lnTo>
                    <a:pt x="319" y="159"/>
                  </a:lnTo>
                  <a:lnTo>
                    <a:pt x="328" y="157"/>
                  </a:lnTo>
                  <a:lnTo>
                    <a:pt x="343" y="159"/>
                  </a:lnTo>
                  <a:lnTo>
                    <a:pt x="343" y="167"/>
                  </a:lnTo>
                  <a:lnTo>
                    <a:pt x="336" y="177"/>
                  </a:lnTo>
                  <a:lnTo>
                    <a:pt x="328" y="183"/>
                  </a:lnTo>
                  <a:lnTo>
                    <a:pt x="333" y="185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4"/>
                  </a:lnTo>
                  <a:lnTo>
                    <a:pt x="289" y="204"/>
                  </a:lnTo>
                  <a:lnTo>
                    <a:pt x="284" y="212"/>
                  </a:lnTo>
                  <a:lnTo>
                    <a:pt x="294" y="221"/>
                  </a:lnTo>
                  <a:lnTo>
                    <a:pt x="292" y="225"/>
                  </a:lnTo>
                  <a:lnTo>
                    <a:pt x="277" y="225"/>
                  </a:lnTo>
                  <a:lnTo>
                    <a:pt x="270" y="233"/>
                  </a:lnTo>
                  <a:lnTo>
                    <a:pt x="273" y="238"/>
                  </a:lnTo>
                  <a:lnTo>
                    <a:pt x="269" y="243"/>
                  </a:lnTo>
                  <a:lnTo>
                    <a:pt x="262" y="233"/>
                  </a:lnTo>
                  <a:lnTo>
                    <a:pt x="246" y="225"/>
                  </a:lnTo>
                  <a:lnTo>
                    <a:pt x="236" y="225"/>
                  </a:lnTo>
                  <a:lnTo>
                    <a:pt x="218" y="232"/>
                  </a:lnTo>
                  <a:lnTo>
                    <a:pt x="194" y="218"/>
                  </a:lnTo>
                  <a:lnTo>
                    <a:pt x="172" y="212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7"/>
                  </a:lnTo>
                  <a:lnTo>
                    <a:pt x="113" y="173"/>
                  </a:lnTo>
                  <a:lnTo>
                    <a:pt x="117" y="170"/>
                  </a:lnTo>
                  <a:lnTo>
                    <a:pt x="117" y="163"/>
                  </a:lnTo>
                  <a:lnTo>
                    <a:pt x="120" y="159"/>
                  </a:lnTo>
                  <a:lnTo>
                    <a:pt x="115" y="146"/>
                  </a:lnTo>
                  <a:lnTo>
                    <a:pt x="108" y="131"/>
                  </a:lnTo>
                  <a:lnTo>
                    <a:pt x="97" y="117"/>
                  </a:lnTo>
                  <a:lnTo>
                    <a:pt x="75" y="97"/>
                  </a:lnTo>
                  <a:lnTo>
                    <a:pt x="80" y="91"/>
                  </a:lnTo>
                  <a:lnTo>
                    <a:pt x="79" y="84"/>
                  </a:lnTo>
                  <a:lnTo>
                    <a:pt x="67" y="76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59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5"/>
                  </a:lnTo>
                  <a:lnTo>
                    <a:pt x="32" y="46"/>
                  </a:lnTo>
                  <a:lnTo>
                    <a:pt x="39" y="60"/>
                  </a:lnTo>
                  <a:lnTo>
                    <a:pt x="39" y="67"/>
                  </a:lnTo>
                  <a:lnTo>
                    <a:pt x="43" y="72"/>
                  </a:lnTo>
                  <a:lnTo>
                    <a:pt x="50" y="87"/>
                  </a:lnTo>
                  <a:lnTo>
                    <a:pt x="50" y="80"/>
                  </a:lnTo>
                  <a:lnTo>
                    <a:pt x="60" y="108"/>
                  </a:lnTo>
                  <a:lnTo>
                    <a:pt x="64" y="117"/>
                  </a:lnTo>
                  <a:lnTo>
                    <a:pt x="67" y="122"/>
                  </a:lnTo>
                  <a:lnTo>
                    <a:pt x="69" y="133"/>
                  </a:lnTo>
                  <a:lnTo>
                    <a:pt x="64" y="138"/>
                  </a:lnTo>
                  <a:lnTo>
                    <a:pt x="60" y="129"/>
                  </a:lnTo>
                  <a:lnTo>
                    <a:pt x="39" y="108"/>
                  </a:lnTo>
                  <a:lnTo>
                    <a:pt x="42" y="91"/>
                  </a:lnTo>
                  <a:lnTo>
                    <a:pt x="32" y="80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59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52" name="Freeform 771"/>
            <p:cNvSpPr>
              <a:spLocks/>
            </p:cNvSpPr>
            <p:nvPr/>
          </p:nvSpPr>
          <p:spPr bwMode="auto">
            <a:xfrm>
              <a:off x="992" y="1904"/>
              <a:ext cx="343" cy="243"/>
            </a:xfrm>
            <a:custGeom>
              <a:avLst/>
              <a:gdLst>
                <a:gd name="T0" fmla="*/ 28 w 343"/>
                <a:gd name="T1" fmla="*/ 0 h 243"/>
                <a:gd name="T2" fmla="*/ 72 w 343"/>
                <a:gd name="T3" fmla="*/ 21 h 243"/>
                <a:gd name="T4" fmla="*/ 106 w 343"/>
                <a:gd name="T5" fmla="*/ 17 h 243"/>
                <a:gd name="T6" fmla="*/ 143 w 343"/>
                <a:gd name="T7" fmla="*/ 35 h 243"/>
                <a:gd name="T8" fmla="*/ 161 w 343"/>
                <a:gd name="T9" fmla="*/ 57 h 243"/>
                <a:gd name="T10" fmla="*/ 184 w 343"/>
                <a:gd name="T11" fmla="*/ 50 h 243"/>
                <a:gd name="T12" fmla="*/ 199 w 343"/>
                <a:gd name="T13" fmla="*/ 78 h 243"/>
                <a:gd name="T14" fmla="*/ 220 w 343"/>
                <a:gd name="T15" fmla="*/ 100 h 243"/>
                <a:gd name="T16" fmla="*/ 223 w 343"/>
                <a:gd name="T17" fmla="*/ 105 h 243"/>
                <a:gd name="T18" fmla="*/ 216 w 343"/>
                <a:gd name="T19" fmla="*/ 118 h 243"/>
                <a:gd name="T20" fmla="*/ 210 w 343"/>
                <a:gd name="T21" fmla="*/ 146 h 243"/>
                <a:gd name="T22" fmla="*/ 210 w 343"/>
                <a:gd name="T23" fmla="*/ 155 h 243"/>
                <a:gd name="T24" fmla="*/ 223 w 343"/>
                <a:gd name="T25" fmla="*/ 178 h 243"/>
                <a:gd name="T26" fmla="*/ 239 w 343"/>
                <a:gd name="T27" fmla="*/ 195 h 243"/>
                <a:gd name="T28" fmla="*/ 265 w 343"/>
                <a:gd name="T29" fmla="*/ 198 h 243"/>
                <a:gd name="T30" fmla="*/ 292 w 343"/>
                <a:gd name="T31" fmla="*/ 187 h 243"/>
                <a:gd name="T32" fmla="*/ 300 w 343"/>
                <a:gd name="T33" fmla="*/ 167 h 243"/>
                <a:gd name="T34" fmla="*/ 319 w 343"/>
                <a:gd name="T35" fmla="*/ 159 h 243"/>
                <a:gd name="T36" fmla="*/ 343 w 343"/>
                <a:gd name="T37" fmla="*/ 159 h 243"/>
                <a:gd name="T38" fmla="*/ 336 w 343"/>
                <a:gd name="T39" fmla="*/ 177 h 243"/>
                <a:gd name="T40" fmla="*/ 333 w 343"/>
                <a:gd name="T41" fmla="*/ 185 h 243"/>
                <a:gd name="T42" fmla="*/ 324 w 343"/>
                <a:gd name="T43" fmla="*/ 194 h 243"/>
                <a:gd name="T44" fmla="*/ 317 w 343"/>
                <a:gd name="T45" fmla="*/ 198 h 243"/>
                <a:gd name="T46" fmla="*/ 289 w 343"/>
                <a:gd name="T47" fmla="*/ 204 h 243"/>
                <a:gd name="T48" fmla="*/ 294 w 343"/>
                <a:gd name="T49" fmla="*/ 221 h 243"/>
                <a:gd name="T50" fmla="*/ 277 w 343"/>
                <a:gd name="T51" fmla="*/ 225 h 243"/>
                <a:gd name="T52" fmla="*/ 273 w 343"/>
                <a:gd name="T53" fmla="*/ 238 h 243"/>
                <a:gd name="T54" fmla="*/ 262 w 343"/>
                <a:gd name="T55" fmla="*/ 233 h 243"/>
                <a:gd name="T56" fmla="*/ 236 w 343"/>
                <a:gd name="T57" fmla="*/ 225 h 243"/>
                <a:gd name="T58" fmla="*/ 194 w 343"/>
                <a:gd name="T59" fmla="*/ 218 h 243"/>
                <a:gd name="T60" fmla="*/ 154 w 343"/>
                <a:gd name="T61" fmla="*/ 202 h 243"/>
                <a:gd name="T62" fmla="*/ 121 w 343"/>
                <a:gd name="T63" fmla="*/ 187 h 243"/>
                <a:gd name="T64" fmla="*/ 117 w 343"/>
                <a:gd name="T65" fmla="*/ 170 h 243"/>
                <a:gd name="T66" fmla="*/ 120 w 343"/>
                <a:gd name="T67" fmla="*/ 159 h 243"/>
                <a:gd name="T68" fmla="*/ 108 w 343"/>
                <a:gd name="T69" fmla="*/ 131 h 243"/>
                <a:gd name="T70" fmla="*/ 75 w 343"/>
                <a:gd name="T71" fmla="*/ 97 h 243"/>
                <a:gd name="T72" fmla="*/ 79 w 343"/>
                <a:gd name="T73" fmla="*/ 84 h 243"/>
                <a:gd name="T74" fmla="*/ 67 w 343"/>
                <a:gd name="T75" fmla="*/ 70 h 243"/>
                <a:gd name="T76" fmla="*/ 56 w 343"/>
                <a:gd name="T77" fmla="*/ 59 h 243"/>
                <a:gd name="T78" fmla="*/ 46 w 343"/>
                <a:gd name="T79" fmla="*/ 25 h 243"/>
                <a:gd name="T80" fmla="*/ 23 w 343"/>
                <a:gd name="T81" fmla="*/ 35 h 243"/>
                <a:gd name="T82" fmla="*/ 39 w 343"/>
                <a:gd name="T83" fmla="*/ 60 h 243"/>
                <a:gd name="T84" fmla="*/ 43 w 343"/>
                <a:gd name="T85" fmla="*/ 72 h 243"/>
                <a:gd name="T86" fmla="*/ 50 w 343"/>
                <a:gd name="T87" fmla="*/ 80 h 243"/>
                <a:gd name="T88" fmla="*/ 64 w 343"/>
                <a:gd name="T89" fmla="*/ 117 h 243"/>
                <a:gd name="T90" fmla="*/ 69 w 343"/>
                <a:gd name="T91" fmla="*/ 133 h 243"/>
                <a:gd name="T92" fmla="*/ 60 w 343"/>
                <a:gd name="T93" fmla="*/ 129 h 243"/>
                <a:gd name="T94" fmla="*/ 42 w 343"/>
                <a:gd name="T95" fmla="*/ 91 h 243"/>
                <a:gd name="T96" fmla="*/ 28 w 343"/>
                <a:gd name="T97" fmla="*/ 83 h 243"/>
                <a:gd name="T98" fmla="*/ 23 w 343"/>
                <a:gd name="T99" fmla="*/ 70 h 243"/>
                <a:gd name="T100" fmla="*/ 16 w 343"/>
                <a:gd name="T101" fmla="*/ 46 h 243"/>
                <a:gd name="T102" fmla="*/ 5 w 343"/>
                <a:gd name="T103" fmla="*/ 17 h 2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3"/>
                <a:gd name="T158" fmla="*/ 343 w 343"/>
                <a:gd name="T159" fmla="*/ 243 h 2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3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2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5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7"/>
                  </a:lnTo>
                  <a:lnTo>
                    <a:pt x="223" y="105"/>
                  </a:lnTo>
                  <a:lnTo>
                    <a:pt x="218" y="108"/>
                  </a:lnTo>
                  <a:lnTo>
                    <a:pt x="216" y="118"/>
                  </a:lnTo>
                  <a:lnTo>
                    <a:pt x="214" y="131"/>
                  </a:lnTo>
                  <a:lnTo>
                    <a:pt x="210" y="146"/>
                  </a:lnTo>
                  <a:lnTo>
                    <a:pt x="216" y="157"/>
                  </a:lnTo>
                  <a:lnTo>
                    <a:pt x="210" y="155"/>
                  </a:lnTo>
                  <a:lnTo>
                    <a:pt x="216" y="166"/>
                  </a:lnTo>
                  <a:lnTo>
                    <a:pt x="223" y="178"/>
                  </a:lnTo>
                  <a:lnTo>
                    <a:pt x="228" y="191"/>
                  </a:lnTo>
                  <a:lnTo>
                    <a:pt x="239" y="195"/>
                  </a:lnTo>
                  <a:lnTo>
                    <a:pt x="246" y="200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7"/>
                  </a:lnTo>
                  <a:lnTo>
                    <a:pt x="296" y="181"/>
                  </a:lnTo>
                  <a:lnTo>
                    <a:pt x="300" y="167"/>
                  </a:lnTo>
                  <a:lnTo>
                    <a:pt x="306" y="163"/>
                  </a:lnTo>
                  <a:lnTo>
                    <a:pt x="319" y="159"/>
                  </a:lnTo>
                  <a:lnTo>
                    <a:pt x="328" y="157"/>
                  </a:lnTo>
                  <a:lnTo>
                    <a:pt x="343" y="159"/>
                  </a:lnTo>
                  <a:lnTo>
                    <a:pt x="343" y="167"/>
                  </a:lnTo>
                  <a:lnTo>
                    <a:pt x="336" y="177"/>
                  </a:lnTo>
                  <a:lnTo>
                    <a:pt x="328" y="183"/>
                  </a:lnTo>
                  <a:lnTo>
                    <a:pt x="333" y="185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4"/>
                  </a:lnTo>
                  <a:lnTo>
                    <a:pt x="289" y="204"/>
                  </a:lnTo>
                  <a:lnTo>
                    <a:pt x="284" y="212"/>
                  </a:lnTo>
                  <a:lnTo>
                    <a:pt x="294" y="221"/>
                  </a:lnTo>
                  <a:lnTo>
                    <a:pt x="292" y="225"/>
                  </a:lnTo>
                  <a:lnTo>
                    <a:pt x="277" y="225"/>
                  </a:lnTo>
                  <a:lnTo>
                    <a:pt x="270" y="233"/>
                  </a:lnTo>
                  <a:lnTo>
                    <a:pt x="273" y="238"/>
                  </a:lnTo>
                  <a:lnTo>
                    <a:pt x="269" y="243"/>
                  </a:lnTo>
                  <a:lnTo>
                    <a:pt x="262" y="233"/>
                  </a:lnTo>
                  <a:lnTo>
                    <a:pt x="246" y="225"/>
                  </a:lnTo>
                  <a:lnTo>
                    <a:pt x="236" y="225"/>
                  </a:lnTo>
                  <a:lnTo>
                    <a:pt x="218" y="232"/>
                  </a:lnTo>
                  <a:lnTo>
                    <a:pt x="194" y="218"/>
                  </a:lnTo>
                  <a:lnTo>
                    <a:pt x="172" y="212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7"/>
                  </a:lnTo>
                  <a:lnTo>
                    <a:pt x="113" y="173"/>
                  </a:lnTo>
                  <a:lnTo>
                    <a:pt x="117" y="170"/>
                  </a:lnTo>
                  <a:lnTo>
                    <a:pt x="117" y="163"/>
                  </a:lnTo>
                  <a:lnTo>
                    <a:pt x="120" y="159"/>
                  </a:lnTo>
                  <a:lnTo>
                    <a:pt x="115" y="146"/>
                  </a:lnTo>
                  <a:lnTo>
                    <a:pt x="108" y="131"/>
                  </a:lnTo>
                  <a:lnTo>
                    <a:pt x="97" y="117"/>
                  </a:lnTo>
                  <a:lnTo>
                    <a:pt x="75" y="97"/>
                  </a:lnTo>
                  <a:lnTo>
                    <a:pt x="80" y="91"/>
                  </a:lnTo>
                  <a:lnTo>
                    <a:pt x="79" y="84"/>
                  </a:lnTo>
                  <a:lnTo>
                    <a:pt x="67" y="76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59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5"/>
                  </a:lnTo>
                  <a:lnTo>
                    <a:pt x="32" y="46"/>
                  </a:lnTo>
                  <a:lnTo>
                    <a:pt x="39" y="60"/>
                  </a:lnTo>
                  <a:lnTo>
                    <a:pt x="39" y="67"/>
                  </a:lnTo>
                  <a:lnTo>
                    <a:pt x="43" y="72"/>
                  </a:lnTo>
                  <a:lnTo>
                    <a:pt x="50" y="87"/>
                  </a:lnTo>
                  <a:lnTo>
                    <a:pt x="50" y="80"/>
                  </a:lnTo>
                  <a:lnTo>
                    <a:pt x="60" y="108"/>
                  </a:lnTo>
                  <a:lnTo>
                    <a:pt x="64" y="117"/>
                  </a:lnTo>
                  <a:lnTo>
                    <a:pt x="67" y="122"/>
                  </a:lnTo>
                  <a:lnTo>
                    <a:pt x="69" y="133"/>
                  </a:lnTo>
                  <a:lnTo>
                    <a:pt x="64" y="138"/>
                  </a:lnTo>
                  <a:lnTo>
                    <a:pt x="60" y="129"/>
                  </a:lnTo>
                  <a:lnTo>
                    <a:pt x="39" y="108"/>
                  </a:lnTo>
                  <a:lnTo>
                    <a:pt x="42" y="91"/>
                  </a:lnTo>
                  <a:lnTo>
                    <a:pt x="32" y="80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59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59" name="Group 775"/>
          <p:cNvGrpSpPr>
            <a:grpSpLocks/>
          </p:cNvGrpSpPr>
          <p:nvPr/>
        </p:nvGrpSpPr>
        <p:grpSpPr bwMode="auto">
          <a:xfrm>
            <a:off x="2877257" y="2462389"/>
            <a:ext cx="74788" cy="71966"/>
            <a:chOff x="1316" y="2142"/>
            <a:chExt cx="53" cy="51"/>
          </a:xfrm>
        </p:grpSpPr>
        <p:sp>
          <p:nvSpPr>
            <p:cNvPr id="142149" name="Freeform 773"/>
            <p:cNvSpPr>
              <a:spLocks/>
            </p:cNvSpPr>
            <p:nvPr/>
          </p:nvSpPr>
          <p:spPr bwMode="auto">
            <a:xfrm>
              <a:off x="1316" y="2142"/>
              <a:ext cx="53" cy="51"/>
            </a:xfrm>
            <a:custGeom>
              <a:avLst/>
              <a:gdLst>
                <a:gd name="T0" fmla="*/ 4 w 53"/>
                <a:gd name="T1" fmla="*/ 23 h 51"/>
                <a:gd name="T2" fmla="*/ 8 w 53"/>
                <a:gd name="T3" fmla="*/ 23 h 51"/>
                <a:gd name="T4" fmla="*/ 15 w 53"/>
                <a:gd name="T5" fmla="*/ 15 h 51"/>
                <a:gd name="T6" fmla="*/ 24 w 53"/>
                <a:gd name="T7" fmla="*/ 12 h 51"/>
                <a:gd name="T8" fmla="*/ 31 w 53"/>
                <a:gd name="T9" fmla="*/ 5 h 51"/>
                <a:gd name="T10" fmla="*/ 34 w 53"/>
                <a:gd name="T11" fmla="*/ 2 h 51"/>
                <a:gd name="T12" fmla="*/ 38 w 53"/>
                <a:gd name="T13" fmla="*/ 5 h 51"/>
                <a:gd name="T14" fmla="*/ 53 w 53"/>
                <a:gd name="T15" fmla="*/ 0 h 51"/>
                <a:gd name="T16" fmla="*/ 53 w 53"/>
                <a:gd name="T17" fmla="*/ 5 h 51"/>
                <a:gd name="T18" fmla="*/ 52 w 53"/>
                <a:gd name="T19" fmla="*/ 12 h 51"/>
                <a:gd name="T20" fmla="*/ 49 w 53"/>
                <a:gd name="T21" fmla="*/ 21 h 51"/>
                <a:gd name="T22" fmla="*/ 47 w 53"/>
                <a:gd name="T23" fmla="*/ 32 h 51"/>
                <a:gd name="T24" fmla="*/ 47 w 53"/>
                <a:gd name="T25" fmla="*/ 43 h 51"/>
                <a:gd name="T26" fmla="*/ 47 w 53"/>
                <a:gd name="T27" fmla="*/ 51 h 51"/>
                <a:gd name="T28" fmla="*/ 41 w 53"/>
                <a:gd name="T29" fmla="*/ 51 h 51"/>
                <a:gd name="T30" fmla="*/ 34 w 53"/>
                <a:gd name="T31" fmla="*/ 46 h 51"/>
                <a:gd name="T32" fmla="*/ 27 w 53"/>
                <a:gd name="T33" fmla="*/ 39 h 51"/>
                <a:gd name="T34" fmla="*/ 19 w 53"/>
                <a:gd name="T35" fmla="*/ 36 h 51"/>
                <a:gd name="T36" fmla="*/ 24 w 53"/>
                <a:gd name="T37" fmla="*/ 46 h 51"/>
                <a:gd name="T38" fmla="*/ 19 w 53"/>
                <a:gd name="T39" fmla="*/ 46 h 51"/>
                <a:gd name="T40" fmla="*/ 15 w 53"/>
                <a:gd name="T41" fmla="*/ 40 h 51"/>
                <a:gd name="T42" fmla="*/ 8 w 53"/>
                <a:gd name="T43" fmla="*/ 33 h 51"/>
                <a:gd name="T44" fmla="*/ 0 w 53"/>
                <a:gd name="T45" fmla="*/ 23 h 51"/>
                <a:gd name="T46" fmla="*/ 4 w 53"/>
                <a:gd name="T47" fmla="*/ 23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51"/>
                <a:gd name="T74" fmla="*/ 53 w 53"/>
                <a:gd name="T75" fmla="*/ 51 h 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51">
                  <a:moveTo>
                    <a:pt x="4" y="23"/>
                  </a:moveTo>
                  <a:lnTo>
                    <a:pt x="8" y="23"/>
                  </a:lnTo>
                  <a:lnTo>
                    <a:pt x="15" y="15"/>
                  </a:lnTo>
                  <a:lnTo>
                    <a:pt x="24" y="12"/>
                  </a:lnTo>
                  <a:lnTo>
                    <a:pt x="31" y="5"/>
                  </a:lnTo>
                  <a:lnTo>
                    <a:pt x="34" y="2"/>
                  </a:lnTo>
                  <a:lnTo>
                    <a:pt x="38" y="5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52" y="12"/>
                  </a:lnTo>
                  <a:lnTo>
                    <a:pt x="49" y="21"/>
                  </a:lnTo>
                  <a:lnTo>
                    <a:pt x="47" y="32"/>
                  </a:lnTo>
                  <a:lnTo>
                    <a:pt x="47" y="43"/>
                  </a:lnTo>
                  <a:lnTo>
                    <a:pt x="47" y="51"/>
                  </a:lnTo>
                  <a:lnTo>
                    <a:pt x="41" y="51"/>
                  </a:lnTo>
                  <a:lnTo>
                    <a:pt x="34" y="46"/>
                  </a:lnTo>
                  <a:lnTo>
                    <a:pt x="27" y="39"/>
                  </a:lnTo>
                  <a:lnTo>
                    <a:pt x="19" y="36"/>
                  </a:lnTo>
                  <a:lnTo>
                    <a:pt x="24" y="46"/>
                  </a:lnTo>
                  <a:lnTo>
                    <a:pt x="19" y="46"/>
                  </a:lnTo>
                  <a:lnTo>
                    <a:pt x="15" y="40"/>
                  </a:lnTo>
                  <a:lnTo>
                    <a:pt x="8" y="33"/>
                  </a:lnTo>
                  <a:lnTo>
                    <a:pt x="0" y="23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50" name="Freeform 774"/>
            <p:cNvSpPr>
              <a:spLocks/>
            </p:cNvSpPr>
            <p:nvPr/>
          </p:nvSpPr>
          <p:spPr bwMode="auto">
            <a:xfrm>
              <a:off x="1316" y="2142"/>
              <a:ext cx="53" cy="51"/>
            </a:xfrm>
            <a:custGeom>
              <a:avLst/>
              <a:gdLst>
                <a:gd name="T0" fmla="*/ 4 w 53"/>
                <a:gd name="T1" fmla="*/ 23 h 51"/>
                <a:gd name="T2" fmla="*/ 8 w 53"/>
                <a:gd name="T3" fmla="*/ 23 h 51"/>
                <a:gd name="T4" fmla="*/ 15 w 53"/>
                <a:gd name="T5" fmla="*/ 15 h 51"/>
                <a:gd name="T6" fmla="*/ 24 w 53"/>
                <a:gd name="T7" fmla="*/ 12 h 51"/>
                <a:gd name="T8" fmla="*/ 31 w 53"/>
                <a:gd name="T9" fmla="*/ 5 h 51"/>
                <a:gd name="T10" fmla="*/ 34 w 53"/>
                <a:gd name="T11" fmla="*/ 2 h 51"/>
                <a:gd name="T12" fmla="*/ 38 w 53"/>
                <a:gd name="T13" fmla="*/ 5 h 51"/>
                <a:gd name="T14" fmla="*/ 53 w 53"/>
                <a:gd name="T15" fmla="*/ 0 h 51"/>
                <a:gd name="T16" fmla="*/ 53 w 53"/>
                <a:gd name="T17" fmla="*/ 5 h 51"/>
                <a:gd name="T18" fmla="*/ 52 w 53"/>
                <a:gd name="T19" fmla="*/ 12 h 51"/>
                <a:gd name="T20" fmla="*/ 49 w 53"/>
                <a:gd name="T21" fmla="*/ 21 h 51"/>
                <a:gd name="T22" fmla="*/ 47 w 53"/>
                <a:gd name="T23" fmla="*/ 32 h 51"/>
                <a:gd name="T24" fmla="*/ 47 w 53"/>
                <a:gd name="T25" fmla="*/ 43 h 51"/>
                <a:gd name="T26" fmla="*/ 47 w 53"/>
                <a:gd name="T27" fmla="*/ 51 h 51"/>
                <a:gd name="T28" fmla="*/ 41 w 53"/>
                <a:gd name="T29" fmla="*/ 51 h 51"/>
                <a:gd name="T30" fmla="*/ 34 w 53"/>
                <a:gd name="T31" fmla="*/ 46 h 51"/>
                <a:gd name="T32" fmla="*/ 27 w 53"/>
                <a:gd name="T33" fmla="*/ 39 h 51"/>
                <a:gd name="T34" fmla="*/ 19 w 53"/>
                <a:gd name="T35" fmla="*/ 36 h 51"/>
                <a:gd name="T36" fmla="*/ 24 w 53"/>
                <a:gd name="T37" fmla="*/ 46 h 51"/>
                <a:gd name="T38" fmla="*/ 19 w 53"/>
                <a:gd name="T39" fmla="*/ 46 h 51"/>
                <a:gd name="T40" fmla="*/ 15 w 53"/>
                <a:gd name="T41" fmla="*/ 40 h 51"/>
                <a:gd name="T42" fmla="*/ 8 w 53"/>
                <a:gd name="T43" fmla="*/ 33 h 51"/>
                <a:gd name="T44" fmla="*/ 0 w 53"/>
                <a:gd name="T45" fmla="*/ 23 h 51"/>
                <a:gd name="T46" fmla="*/ 4 w 53"/>
                <a:gd name="T47" fmla="*/ 23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51"/>
                <a:gd name="T74" fmla="*/ 53 w 53"/>
                <a:gd name="T75" fmla="*/ 51 h 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51">
                  <a:moveTo>
                    <a:pt x="4" y="23"/>
                  </a:moveTo>
                  <a:lnTo>
                    <a:pt x="8" y="23"/>
                  </a:lnTo>
                  <a:lnTo>
                    <a:pt x="15" y="15"/>
                  </a:lnTo>
                  <a:lnTo>
                    <a:pt x="24" y="12"/>
                  </a:lnTo>
                  <a:lnTo>
                    <a:pt x="31" y="5"/>
                  </a:lnTo>
                  <a:lnTo>
                    <a:pt x="34" y="2"/>
                  </a:lnTo>
                  <a:lnTo>
                    <a:pt x="38" y="5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52" y="12"/>
                  </a:lnTo>
                  <a:lnTo>
                    <a:pt x="49" y="21"/>
                  </a:lnTo>
                  <a:lnTo>
                    <a:pt x="47" y="32"/>
                  </a:lnTo>
                  <a:lnTo>
                    <a:pt x="47" y="43"/>
                  </a:lnTo>
                  <a:lnTo>
                    <a:pt x="47" y="51"/>
                  </a:lnTo>
                  <a:lnTo>
                    <a:pt x="41" y="51"/>
                  </a:lnTo>
                  <a:lnTo>
                    <a:pt x="34" y="46"/>
                  </a:lnTo>
                  <a:lnTo>
                    <a:pt x="27" y="39"/>
                  </a:lnTo>
                  <a:lnTo>
                    <a:pt x="19" y="36"/>
                  </a:lnTo>
                  <a:lnTo>
                    <a:pt x="24" y="46"/>
                  </a:lnTo>
                  <a:lnTo>
                    <a:pt x="19" y="46"/>
                  </a:lnTo>
                  <a:lnTo>
                    <a:pt x="15" y="40"/>
                  </a:lnTo>
                  <a:lnTo>
                    <a:pt x="8" y="33"/>
                  </a:lnTo>
                  <a:lnTo>
                    <a:pt x="0" y="23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0" name="Group 778"/>
          <p:cNvGrpSpPr>
            <a:grpSpLocks/>
          </p:cNvGrpSpPr>
          <p:nvPr/>
        </p:nvGrpSpPr>
        <p:grpSpPr bwMode="auto">
          <a:xfrm>
            <a:off x="2952045" y="2555523"/>
            <a:ext cx="98778" cy="39511"/>
            <a:chOff x="1369" y="2208"/>
            <a:chExt cx="70" cy="28"/>
          </a:xfrm>
        </p:grpSpPr>
        <p:sp>
          <p:nvSpPr>
            <p:cNvPr id="142147" name="Freeform 776"/>
            <p:cNvSpPr>
              <a:spLocks/>
            </p:cNvSpPr>
            <p:nvPr/>
          </p:nvSpPr>
          <p:spPr bwMode="auto">
            <a:xfrm>
              <a:off x="1369" y="2208"/>
              <a:ext cx="70" cy="28"/>
            </a:xfrm>
            <a:custGeom>
              <a:avLst/>
              <a:gdLst>
                <a:gd name="T0" fmla="*/ 8 w 70"/>
                <a:gd name="T1" fmla="*/ 0 h 28"/>
                <a:gd name="T2" fmla="*/ 11 w 70"/>
                <a:gd name="T3" fmla="*/ 5 h 28"/>
                <a:gd name="T4" fmla="*/ 14 w 70"/>
                <a:gd name="T5" fmla="*/ 5 h 28"/>
                <a:gd name="T6" fmla="*/ 22 w 70"/>
                <a:gd name="T7" fmla="*/ 8 h 28"/>
                <a:gd name="T8" fmla="*/ 33 w 70"/>
                <a:gd name="T9" fmla="*/ 5 h 28"/>
                <a:gd name="T10" fmla="*/ 40 w 70"/>
                <a:gd name="T11" fmla="*/ 0 h 28"/>
                <a:gd name="T12" fmla="*/ 55 w 70"/>
                <a:gd name="T13" fmla="*/ 2 h 28"/>
                <a:gd name="T14" fmla="*/ 66 w 70"/>
                <a:gd name="T15" fmla="*/ 8 h 28"/>
                <a:gd name="T16" fmla="*/ 70 w 70"/>
                <a:gd name="T17" fmla="*/ 11 h 28"/>
                <a:gd name="T18" fmla="*/ 70 w 70"/>
                <a:gd name="T19" fmla="*/ 19 h 28"/>
                <a:gd name="T20" fmla="*/ 66 w 70"/>
                <a:gd name="T21" fmla="*/ 26 h 28"/>
                <a:gd name="T22" fmla="*/ 63 w 70"/>
                <a:gd name="T23" fmla="*/ 23 h 28"/>
                <a:gd name="T24" fmla="*/ 60 w 70"/>
                <a:gd name="T25" fmla="*/ 28 h 28"/>
                <a:gd name="T26" fmla="*/ 56 w 70"/>
                <a:gd name="T27" fmla="*/ 18 h 28"/>
                <a:gd name="T28" fmla="*/ 59 w 70"/>
                <a:gd name="T29" fmla="*/ 13 h 28"/>
                <a:gd name="T30" fmla="*/ 55 w 70"/>
                <a:gd name="T31" fmla="*/ 13 h 28"/>
                <a:gd name="T32" fmla="*/ 48 w 70"/>
                <a:gd name="T33" fmla="*/ 8 h 28"/>
                <a:gd name="T34" fmla="*/ 43 w 70"/>
                <a:gd name="T35" fmla="*/ 8 h 28"/>
                <a:gd name="T36" fmla="*/ 30 w 70"/>
                <a:gd name="T37" fmla="*/ 18 h 28"/>
                <a:gd name="T38" fmla="*/ 36 w 70"/>
                <a:gd name="T39" fmla="*/ 26 h 28"/>
                <a:gd name="T40" fmla="*/ 26 w 70"/>
                <a:gd name="T41" fmla="*/ 28 h 28"/>
                <a:gd name="T42" fmla="*/ 22 w 70"/>
                <a:gd name="T43" fmla="*/ 22 h 28"/>
                <a:gd name="T44" fmla="*/ 19 w 70"/>
                <a:gd name="T45" fmla="*/ 22 h 28"/>
                <a:gd name="T46" fmla="*/ 13 w 70"/>
                <a:gd name="T47" fmla="*/ 18 h 28"/>
                <a:gd name="T48" fmla="*/ 3 w 70"/>
                <a:gd name="T49" fmla="*/ 15 h 28"/>
                <a:gd name="T50" fmla="*/ 0 w 70"/>
                <a:gd name="T51" fmla="*/ 11 h 28"/>
                <a:gd name="T52" fmla="*/ 0 w 70"/>
                <a:gd name="T53" fmla="*/ 8 h 28"/>
                <a:gd name="T54" fmla="*/ 3 w 70"/>
                <a:gd name="T55" fmla="*/ 0 h 28"/>
                <a:gd name="T56" fmla="*/ 8 w 70"/>
                <a:gd name="T57" fmla="*/ 0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0"/>
                <a:gd name="T88" fmla="*/ 0 h 28"/>
                <a:gd name="T89" fmla="*/ 70 w 7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0" h="28">
                  <a:moveTo>
                    <a:pt x="8" y="0"/>
                  </a:moveTo>
                  <a:lnTo>
                    <a:pt x="11" y="5"/>
                  </a:lnTo>
                  <a:lnTo>
                    <a:pt x="14" y="5"/>
                  </a:lnTo>
                  <a:lnTo>
                    <a:pt x="22" y="8"/>
                  </a:lnTo>
                  <a:lnTo>
                    <a:pt x="33" y="5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6" y="8"/>
                  </a:lnTo>
                  <a:lnTo>
                    <a:pt x="70" y="11"/>
                  </a:lnTo>
                  <a:lnTo>
                    <a:pt x="70" y="19"/>
                  </a:lnTo>
                  <a:lnTo>
                    <a:pt x="66" y="26"/>
                  </a:lnTo>
                  <a:lnTo>
                    <a:pt x="63" y="23"/>
                  </a:lnTo>
                  <a:lnTo>
                    <a:pt x="60" y="2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48" y="8"/>
                  </a:lnTo>
                  <a:lnTo>
                    <a:pt x="43" y="8"/>
                  </a:lnTo>
                  <a:lnTo>
                    <a:pt x="30" y="18"/>
                  </a:lnTo>
                  <a:lnTo>
                    <a:pt x="36" y="26"/>
                  </a:lnTo>
                  <a:lnTo>
                    <a:pt x="26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3" y="18"/>
                  </a:lnTo>
                  <a:lnTo>
                    <a:pt x="3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48" name="Freeform 777"/>
            <p:cNvSpPr>
              <a:spLocks/>
            </p:cNvSpPr>
            <p:nvPr/>
          </p:nvSpPr>
          <p:spPr bwMode="auto">
            <a:xfrm>
              <a:off x="1369" y="2208"/>
              <a:ext cx="70" cy="28"/>
            </a:xfrm>
            <a:custGeom>
              <a:avLst/>
              <a:gdLst>
                <a:gd name="T0" fmla="*/ 8 w 70"/>
                <a:gd name="T1" fmla="*/ 0 h 28"/>
                <a:gd name="T2" fmla="*/ 11 w 70"/>
                <a:gd name="T3" fmla="*/ 5 h 28"/>
                <a:gd name="T4" fmla="*/ 14 w 70"/>
                <a:gd name="T5" fmla="*/ 5 h 28"/>
                <a:gd name="T6" fmla="*/ 22 w 70"/>
                <a:gd name="T7" fmla="*/ 8 h 28"/>
                <a:gd name="T8" fmla="*/ 33 w 70"/>
                <a:gd name="T9" fmla="*/ 5 h 28"/>
                <a:gd name="T10" fmla="*/ 40 w 70"/>
                <a:gd name="T11" fmla="*/ 0 h 28"/>
                <a:gd name="T12" fmla="*/ 55 w 70"/>
                <a:gd name="T13" fmla="*/ 2 h 28"/>
                <a:gd name="T14" fmla="*/ 66 w 70"/>
                <a:gd name="T15" fmla="*/ 8 h 28"/>
                <a:gd name="T16" fmla="*/ 70 w 70"/>
                <a:gd name="T17" fmla="*/ 11 h 28"/>
                <a:gd name="T18" fmla="*/ 70 w 70"/>
                <a:gd name="T19" fmla="*/ 19 h 28"/>
                <a:gd name="T20" fmla="*/ 66 w 70"/>
                <a:gd name="T21" fmla="*/ 26 h 28"/>
                <a:gd name="T22" fmla="*/ 63 w 70"/>
                <a:gd name="T23" fmla="*/ 23 h 28"/>
                <a:gd name="T24" fmla="*/ 60 w 70"/>
                <a:gd name="T25" fmla="*/ 28 h 28"/>
                <a:gd name="T26" fmla="*/ 56 w 70"/>
                <a:gd name="T27" fmla="*/ 18 h 28"/>
                <a:gd name="T28" fmla="*/ 59 w 70"/>
                <a:gd name="T29" fmla="*/ 13 h 28"/>
                <a:gd name="T30" fmla="*/ 55 w 70"/>
                <a:gd name="T31" fmla="*/ 13 h 28"/>
                <a:gd name="T32" fmla="*/ 48 w 70"/>
                <a:gd name="T33" fmla="*/ 8 h 28"/>
                <a:gd name="T34" fmla="*/ 43 w 70"/>
                <a:gd name="T35" fmla="*/ 8 h 28"/>
                <a:gd name="T36" fmla="*/ 30 w 70"/>
                <a:gd name="T37" fmla="*/ 18 h 28"/>
                <a:gd name="T38" fmla="*/ 36 w 70"/>
                <a:gd name="T39" fmla="*/ 26 h 28"/>
                <a:gd name="T40" fmla="*/ 26 w 70"/>
                <a:gd name="T41" fmla="*/ 28 h 28"/>
                <a:gd name="T42" fmla="*/ 22 w 70"/>
                <a:gd name="T43" fmla="*/ 22 h 28"/>
                <a:gd name="T44" fmla="*/ 19 w 70"/>
                <a:gd name="T45" fmla="*/ 22 h 28"/>
                <a:gd name="T46" fmla="*/ 13 w 70"/>
                <a:gd name="T47" fmla="*/ 18 h 28"/>
                <a:gd name="T48" fmla="*/ 3 w 70"/>
                <a:gd name="T49" fmla="*/ 15 h 28"/>
                <a:gd name="T50" fmla="*/ 0 w 70"/>
                <a:gd name="T51" fmla="*/ 11 h 28"/>
                <a:gd name="T52" fmla="*/ 0 w 70"/>
                <a:gd name="T53" fmla="*/ 8 h 28"/>
                <a:gd name="T54" fmla="*/ 3 w 70"/>
                <a:gd name="T55" fmla="*/ 0 h 28"/>
                <a:gd name="T56" fmla="*/ 8 w 70"/>
                <a:gd name="T57" fmla="*/ 0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0"/>
                <a:gd name="T88" fmla="*/ 0 h 28"/>
                <a:gd name="T89" fmla="*/ 70 w 7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0" h="28">
                  <a:moveTo>
                    <a:pt x="8" y="0"/>
                  </a:moveTo>
                  <a:lnTo>
                    <a:pt x="11" y="5"/>
                  </a:lnTo>
                  <a:lnTo>
                    <a:pt x="14" y="5"/>
                  </a:lnTo>
                  <a:lnTo>
                    <a:pt x="22" y="8"/>
                  </a:lnTo>
                  <a:lnTo>
                    <a:pt x="33" y="5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6" y="8"/>
                  </a:lnTo>
                  <a:lnTo>
                    <a:pt x="70" y="11"/>
                  </a:lnTo>
                  <a:lnTo>
                    <a:pt x="70" y="19"/>
                  </a:lnTo>
                  <a:lnTo>
                    <a:pt x="66" y="26"/>
                  </a:lnTo>
                  <a:lnTo>
                    <a:pt x="63" y="23"/>
                  </a:lnTo>
                  <a:lnTo>
                    <a:pt x="60" y="2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48" y="8"/>
                  </a:lnTo>
                  <a:lnTo>
                    <a:pt x="43" y="8"/>
                  </a:lnTo>
                  <a:lnTo>
                    <a:pt x="30" y="18"/>
                  </a:lnTo>
                  <a:lnTo>
                    <a:pt x="36" y="26"/>
                  </a:lnTo>
                  <a:lnTo>
                    <a:pt x="26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3" y="18"/>
                  </a:lnTo>
                  <a:lnTo>
                    <a:pt x="3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1" name="Group 781"/>
          <p:cNvGrpSpPr>
            <a:grpSpLocks/>
          </p:cNvGrpSpPr>
          <p:nvPr/>
        </p:nvGrpSpPr>
        <p:grpSpPr bwMode="auto">
          <a:xfrm>
            <a:off x="3309056" y="3038123"/>
            <a:ext cx="149578" cy="141111"/>
            <a:chOff x="1622" y="2550"/>
            <a:chExt cx="106" cy="100"/>
          </a:xfrm>
        </p:grpSpPr>
        <p:sp>
          <p:nvSpPr>
            <p:cNvPr id="142145" name="Freeform 779"/>
            <p:cNvSpPr>
              <a:spLocks/>
            </p:cNvSpPr>
            <p:nvPr/>
          </p:nvSpPr>
          <p:spPr bwMode="auto">
            <a:xfrm>
              <a:off x="1622" y="2550"/>
              <a:ext cx="106" cy="100"/>
            </a:xfrm>
            <a:custGeom>
              <a:avLst/>
              <a:gdLst>
                <a:gd name="T0" fmla="*/ 0 w 106"/>
                <a:gd name="T1" fmla="*/ 29 h 100"/>
                <a:gd name="T2" fmla="*/ 7 w 106"/>
                <a:gd name="T3" fmla="*/ 18 h 100"/>
                <a:gd name="T4" fmla="*/ 4 w 106"/>
                <a:gd name="T5" fmla="*/ 10 h 100"/>
                <a:gd name="T6" fmla="*/ 11 w 106"/>
                <a:gd name="T7" fmla="*/ 4 h 100"/>
                <a:gd name="T8" fmla="*/ 11 w 106"/>
                <a:gd name="T9" fmla="*/ 0 h 100"/>
                <a:gd name="T10" fmla="*/ 47 w 106"/>
                <a:gd name="T11" fmla="*/ 0 h 100"/>
                <a:gd name="T12" fmla="*/ 55 w 106"/>
                <a:gd name="T13" fmla="*/ 8 h 100"/>
                <a:gd name="T14" fmla="*/ 62 w 106"/>
                <a:gd name="T15" fmla="*/ 31 h 100"/>
                <a:gd name="T16" fmla="*/ 88 w 106"/>
                <a:gd name="T17" fmla="*/ 33 h 100"/>
                <a:gd name="T18" fmla="*/ 96 w 106"/>
                <a:gd name="T19" fmla="*/ 53 h 100"/>
                <a:gd name="T20" fmla="*/ 101 w 106"/>
                <a:gd name="T21" fmla="*/ 50 h 100"/>
                <a:gd name="T22" fmla="*/ 106 w 106"/>
                <a:gd name="T23" fmla="*/ 55 h 100"/>
                <a:gd name="T24" fmla="*/ 103 w 106"/>
                <a:gd name="T25" fmla="*/ 66 h 100"/>
                <a:gd name="T26" fmla="*/ 106 w 106"/>
                <a:gd name="T27" fmla="*/ 76 h 100"/>
                <a:gd name="T28" fmla="*/ 103 w 106"/>
                <a:gd name="T29" fmla="*/ 87 h 100"/>
                <a:gd name="T30" fmla="*/ 94 w 106"/>
                <a:gd name="T31" fmla="*/ 95 h 100"/>
                <a:gd name="T32" fmla="*/ 82 w 106"/>
                <a:gd name="T33" fmla="*/ 100 h 100"/>
                <a:gd name="T34" fmla="*/ 71 w 106"/>
                <a:gd name="T35" fmla="*/ 95 h 100"/>
                <a:gd name="T36" fmla="*/ 58 w 106"/>
                <a:gd name="T37" fmla="*/ 94 h 100"/>
                <a:gd name="T38" fmla="*/ 62 w 106"/>
                <a:gd name="T39" fmla="*/ 83 h 100"/>
                <a:gd name="T40" fmla="*/ 67 w 106"/>
                <a:gd name="T41" fmla="*/ 76 h 100"/>
                <a:gd name="T42" fmla="*/ 70 w 106"/>
                <a:gd name="T43" fmla="*/ 67 h 100"/>
                <a:gd name="T44" fmla="*/ 64 w 106"/>
                <a:gd name="T45" fmla="*/ 63 h 100"/>
                <a:gd name="T46" fmla="*/ 51 w 106"/>
                <a:gd name="T47" fmla="*/ 61 h 100"/>
                <a:gd name="T48" fmla="*/ 40 w 106"/>
                <a:gd name="T49" fmla="*/ 55 h 100"/>
                <a:gd name="T50" fmla="*/ 25 w 106"/>
                <a:gd name="T51" fmla="*/ 53 h 100"/>
                <a:gd name="T52" fmla="*/ 14 w 106"/>
                <a:gd name="T53" fmla="*/ 42 h 100"/>
                <a:gd name="T54" fmla="*/ 0 w 106"/>
                <a:gd name="T55" fmla="*/ 29 h 1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6"/>
                <a:gd name="T85" fmla="*/ 0 h 100"/>
                <a:gd name="T86" fmla="*/ 106 w 106"/>
                <a:gd name="T87" fmla="*/ 100 h 1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6" h="100">
                  <a:moveTo>
                    <a:pt x="0" y="29"/>
                  </a:moveTo>
                  <a:lnTo>
                    <a:pt x="7" y="18"/>
                  </a:lnTo>
                  <a:lnTo>
                    <a:pt x="4" y="10"/>
                  </a:lnTo>
                  <a:lnTo>
                    <a:pt x="11" y="4"/>
                  </a:lnTo>
                  <a:lnTo>
                    <a:pt x="11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31"/>
                  </a:lnTo>
                  <a:lnTo>
                    <a:pt x="88" y="33"/>
                  </a:lnTo>
                  <a:lnTo>
                    <a:pt x="96" y="53"/>
                  </a:lnTo>
                  <a:lnTo>
                    <a:pt x="101" y="50"/>
                  </a:lnTo>
                  <a:lnTo>
                    <a:pt x="106" y="55"/>
                  </a:lnTo>
                  <a:lnTo>
                    <a:pt x="103" y="66"/>
                  </a:lnTo>
                  <a:lnTo>
                    <a:pt x="106" y="76"/>
                  </a:lnTo>
                  <a:lnTo>
                    <a:pt x="103" y="87"/>
                  </a:lnTo>
                  <a:lnTo>
                    <a:pt x="94" y="95"/>
                  </a:lnTo>
                  <a:lnTo>
                    <a:pt x="82" y="100"/>
                  </a:lnTo>
                  <a:lnTo>
                    <a:pt x="71" y="95"/>
                  </a:lnTo>
                  <a:lnTo>
                    <a:pt x="58" y="94"/>
                  </a:lnTo>
                  <a:lnTo>
                    <a:pt x="62" y="83"/>
                  </a:lnTo>
                  <a:lnTo>
                    <a:pt x="67" y="76"/>
                  </a:lnTo>
                  <a:lnTo>
                    <a:pt x="70" y="67"/>
                  </a:lnTo>
                  <a:lnTo>
                    <a:pt x="64" y="63"/>
                  </a:lnTo>
                  <a:lnTo>
                    <a:pt x="51" y="61"/>
                  </a:lnTo>
                  <a:lnTo>
                    <a:pt x="40" y="55"/>
                  </a:lnTo>
                  <a:lnTo>
                    <a:pt x="25" y="53"/>
                  </a:lnTo>
                  <a:lnTo>
                    <a:pt x="14" y="4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46" name="Freeform 780"/>
            <p:cNvSpPr>
              <a:spLocks/>
            </p:cNvSpPr>
            <p:nvPr/>
          </p:nvSpPr>
          <p:spPr bwMode="auto">
            <a:xfrm>
              <a:off x="1622" y="2550"/>
              <a:ext cx="106" cy="100"/>
            </a:xfrm>
            <a:custGeom>
              <a:avLst/>
              <a:gdLst>
                <a:gd name="T0" fmla="*/ 0 w 106"/>
                <a:gd name="T1" fmla="*/ 29 h 100"/>
                <a:gd name="T2" fmla="*/ 7 w 106"/>
                <a:gd name="T3" fmla="*/ 18 h 100"/>
                <a:gd name="T4" fmla="*/ 4 w 106"/>
                <a:gd name="T5" fmla="*/ 10 h 100"/>
                <a:gd name="T6" fmla="*/ 11 w 106"/>
                <a:gd name="T7" fmla="*/ 4 h 100"/>
                <a:gd name="T8" fmla="*/ 11 w 106"/>
                <a:gd name="T9" fmla="*/ 0 h 100"/>
                <a:gd name="T10" fmla="*/ 47 w 106"/>
                <a:gd name="T11" fmla="*/ 0 h 100"/>
                <a:gd name="T12" fmla="*/ 55 w 106"/>
                <a:gd name="T13" fmla="*/ 8 h 100"/>
                <a:gd name="T14" fmla="*/ 62 w 106"/>
                <a:gd name="T15" fmla="*/ 31 h 100"/>
                <a:gd name="T16" fmla="*/ 88 w 106"/>
                <a:gd name="T17" fmla="*/ 33 h 100"/>
                <a:gd name="T18" fmla="*/ 96 w 106"/>
                <a:gd name="T19" fmla="*/ 53 h 100"/>
                <a:gd name="T20" fmla="*/ 101 w 106"/>
                <a:gd name="T21" fmla="*/ 50 h 100"/>
                <a:gd name="T22" fmla="*/ 106 w 106"/>
                <a:gd name="T23" fmla="*/ 55 h 100"/>
                <a:gd name="T24" fmla="*/ 103 w 106"/>
                <a:gd name="T25" fmla="*/ 66 h 100"/>
                <a:gd name="T26" fmla="*/ 106 w 106"/>
                <a:gd name="T27" fmla="*/ 76 h 100"/>
                <a:gd name="T28" fmla="*/ 103 w 106"/>
                <a:gd name="T29" fmla="*/ 87 h 100"/>
                <a:gd name="T30" fmla="*/ 94 w 106"/>
                <a:gd name="T31" fmla="*/ 95 h 100"/>
                <a:gd name="T32" fmla="*/ 82 w 106"/>
                <a:gd name="T33" fmla="*/ 100 h 100"/>
                <a:gd name="T34" fmla="*/ 71 w 106"/>
                <a:gd name="T35" fmla="*/ 95 h 100"/>
                <a:gd name="T36" fmla="*/ 58 w 106"/>
                <a:gd name="T37" fmla="*/ 94 h 100"/>
                <a:gd name="T38" fmla="*/ 62 w 106"/>
                <a:gd name="T39" fmla="*/ 83 h 100"/>
                <a:gd name="T40" fmla="*/ 67 w 106"/>
                <a:gd name="T41" fmla="*/ 76 h 100"/>
                <a:gd name="T42" fmla="*/ 70 w 106"/>
                <a:gd name="T43" fmla="*/ 67 h 100"/>
                <a:gd name="T44" fmla="*/ 64 w 106"/>
                <a:gd name="T45" fmla="*/ 63 h 100"/>
                <a:gd name="T46" fmla="*/ 51 w 106"/>
                <a:gd name="T47" fmla="*/ 61 h 100"/>
                <a:gd name="T48" fmla="*/ 40 w 106"/>
                <a:gd name="T49" fmla="*/ 55 h 100"/>
                <a:gd name="T50" fmla="*/ 25 w 106"/>
                <a:gd name="T51" fmla="*/ 53 h 100"/>
                <a:gd name="T52" fmla="*/ 14 w 106"/>
                <a:gd name="T53" fmla="*/ 42 h 100"/>
                <a:gd name="T54" fmla="*/ 0 w 106"/>
                <a:gd name="T55" fmla="*/ 29 h 1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6"/>
                <a:gd name="T85" fmla="*/ 0 h 100"/>
                <a:gd name="T86" fmla="*/ 106 w 106"/>
                <a:gd name="T87" fmla="*/ 100 h 1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6" h="100">
                  <a:moveTo>
                    <a:pt x="0" y="29"/>
                  </a:moveTo>
                  <a:lnTo>
                    <a:pt x="7" y="18"/>
                  </a:lnTo>
                  <a:lnTo>
                    <a:pt x="4" y="10"/>
                  </a:lnTo>
                  <a:lnTo>
                    <a:pt x="11" y="4"/>
                  </a:lnTo>
                  <a:lnTo>
                    <a:pt x="11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31"/>
                  </a:lnTo>
                  <a:lnTo>
                    <a:pt x="88" y="33"/>
                  </a:lnTo>
                  <a:lnTo>
                    <a:pt x="96" y="53"/>
                  </a:lnTo>
                  <a:lnTo>
                    <a:pt x="101" y="50"/>
                  </a:lnTo>
                  <a:lnTo>
                    <a:pt x="106" y="55"/>
                  </a:lnTo>
                  <a:lnTo>
                    <a:pt x="103" y="66"/>
                  </a:lnTo>
                  <a:lnTo>
                    <a:pt x="106" y="76"/>
                  </a:lnTo>
                  <a:lnTo>
                    <a:pt x="103" y="87"/>
                  </a:lnTo>
                  <a:lnTo>
                    <a:pt x="94" y="95"/>
                  </a:lnTo>
                  <a:lnTo>
                    <a:pt x="82" y="100"/>
                  </a:lnTo>
                  <a:lnTo>
                    <a:pt x="71" y="95"/>
                  </a:lnTo>
                  <a:lnTo>
                    <a:pt x="58" y="94"/>
                  </a:lnTo>
                  <a:lnTo>
                    <a:pt x="62" y="83"/>
                  </a:lnTo>
                  <a:lnTo>
                    <a:pt x="67" y="76"/>
                  </a:lnTo>
                  <a:lnTo>
                    <a:pt x="70" y="67"/>
                  </a:lnTo>
                  <a:lnTo>
                    <a:pt x="64" y="63"/>
                  </a:lnTo>
                  <a:lnTo>
                    <a:pt x="51" y="61"/>
                  </a:lnTo>
                  <a:lnTo>
                    <a:pt x="40" y="55"/>
                  </a:lnTo>
                  <a:lnTo>
                    <a:pt x="25" y="53"/>
                  </a:lnTo>
                  <a:lnTo>
                    <a:pt x="14" y="4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2" name="Group 784"/>
          <p:cNvGrpSpPr>
            <a:grpSpLocks/>
          </p:cNvGrpSpPr>
          <p:nvPr/>
        </p:nvGrpSpPr>
        <p:grpSpPr bwMode="auto">
          <a:xfrm>
            <a:off x="2978856" y="2709334"/>
            <a:ext cx="220133" cy="309034"/>
            <a:chOff x="1388" y="2317"/>
            <a:chExt cx="156" cy="219"/>
          </a:xfrm>
        </p:grpSpPr>
        <p:sp>
          <p:nvSpPr>
            <p:cNvPr id="142143" name="Freeform 782"/>
            <p:cNvSpPr>
              <a:spLocks/>
            </p:cNvSpPr>
            <p:nvPr/>
          </p:nvSpPr>
          <p:spPr bwMode="auto">
            <a:xfrm>
              <a:off x="1388" y="2317"/>
              <a:ext cx="156" cy="219"/>
            </a:xfrm>
            <a:custGeom>
              <a:avLst/>
              <a:gdLst>
                <a:gd name="T0" fmla="*/ 67 w 156"/>
                <a:gd name="T1" fmla="*/ 0 h 219"/>
                <a:gd name="T2" fmla="*/ 71 w 156"/>
                <a:gd name="T3" fmla="*/ 3 h 219"/>
                <a:gd name="T4" fmla="*/ 78 w 156"/>
                <a:gd name="T5" fmla="*/ 5 h 219"/>
                <a:gd name="T6" fmla="*/ 85 w 156"/>
                <a:gd name="T7" fmla="*/ 14 h 219"/>
                <a:gd name="T8" fmla="*/ 96 w 156"/>
                <a:gd name="T9" fmla="*/ 21 h 219"/>
                <a:gd name="T10" fmla="*/ 101 w 156"/>
                <a:gd name="T11" fmla="*/ 31 h 219"/>
                <a:gd name="T12" fmla="*/ 108 w 156"/>
                <a:gd name="T13" fmla="*/ 31 h 219"/>
                <a:gd name="T14" fmla="*/ 114 w 156"/>
                <a:gd name="T15" fmla="*/ 25 h 219"/>
                <a:gd name="T16" fmla="*/ 125 w 156"/>
                <a:gd name="T17" fmla="*/ 28 h 219"/>
                <a:gd name="T18" fmla="*/ 133 w 156"/>
                <a:gd name="T19" fmla="*/ 32 h 219"/>
                <a:gd name="T20" fmla="*/ 130 w 156"/>
                <a:gd name="T21" fmla="*/ 43 h 219"/>
                <a:gd name="T22" fmla="*/ 136 w 156"/>
                <a:gd name="T23" fmla="*/ 49 h 219"/>
                <a:gd name="T24" fmla="*/ 126 w 156"/>
                <a:gd name="T25" fmla="*/ 49 h 219"/>
                <a:gd name="T26" fmla="*/ 106 w 156"/>
                <a:gd name="T27" fmla="*/ 59 h 219"/>
                <a:gd name="T28" fmla="*/ 101 w 156"/>
                <a:gd name="T29" fmla="*/ 67 h 219"/>
                <a:gd name="T30" fmla="*/ 99 w 156"/>
                <a:gd name="T31" fmla="*/ 77 h 219"/>
                <a:gd name="T32" fmla="*/ 92 w 156"/>
                <a:gd name="T33" fmla="*/ 81 h 219"/>
                <a:gd name="T34" fmla="*/ 92 w 156"/>
                <a:gd name="T35" fmla="*/ 94 h 219"/>
                <a:gd name="T36" fmla="*/ 99 w 156"/>
                <a:gd name="T37" fmla="*/ 105 h 219"/>
                <a:gd name="T38" fmla="*/ 106 w 156"/>
                <a:gd name="T39" fmla="*/ 112 h 219"/>
                <a:gd name="T40" fmla="*/ 114 w 156"/>
                <a:gd name="T41" fmla="*/ 115 h 219"/>
                <a:gd name="T42" fmla="*/ 126 w 156"/>
                <a:gd name="T43" fmla="*/ 115 h 219"/>
                <a:gd name="T44" fmla="*/ 133 w 156"/>
                <a:gd name="T45" fmla="*/ 112 h 219"/>
                <a:gd name="T46" fmla="*/ 133 w 156"/>
                <a:gd name="T47" fmla="*/ 129 h 219"/>
                <a:gd name="T48" fmla="*/ 137 w 156"/>
                <a:gd name="T49" fmla="*/ 129 h 219"/>
                <a:gd name="T50" fmla="*/ 144 w 156"/>
                <a:gd name="T51" fmla="*/ 129 h 219"/>
                <a:gd name="T52" fmla="*/ 156 w 156"/>
                <a:gd name="T53" fmla="*/ 146 h 219"/>
                <a:gd name="T54" fmla="*/ 152 w 156"/>
                <a:gd name="T55" fmla="*/ 160 h 219"/>
                <a:gd name="T56" fmla="*/ 152 w 156"/>
                <a:gd name="T57" fmla="*/ 170 h 219"/>
                <a:gd name="T58" fmla="*/ 149 w 156"/>
                <a:gd name="T59" fmla="*/ 182 h 219"/>
                <a:gd name="T60" fmla="*/ 143 w 156"/>
                <a:gd name="T61" fmla="*/ 180 h 219"/>
                <a:gd name="T62" fmla="*/ 143 w 156"/>
                <a:gd name="T63" fmla="*/ 187 h 219"/>
                <a:gd name="T64" fmla="*/ 152 w 156"/>
                <a:gd name="T65" fmla="*/ 194 h 219"/>
                <a:gd name="T66" fmla="*/ 154 w 156"/>
                <a:gd name="T67" fmla="*/ 194 h 219"/>
                <a:gd name="T68" fmla="*/ 152 w 156"/>
                <a:gd name="T69" fmla="*/ 199 h 219"/>
                <a:gd name="T70" fmla="*/ 149 w 156"/>
                <a:gd name="T71" fmla="*/ 208 h 219"/>
                <a:gd name="T72" fmla="*/ 144 w 156"/>
                <a:gd name="T73" fmla="*/ 215 h 219"/>
                <a:gd name="T74" fmla="*/ 140 w 156"/>
                <a:gd name="T75" fmla="*/ 219 h 219"/>
                <a:gd name="T76" fmla="*/ 129 w 156"/>
                <a:gd name="T77" fmla="*/ 209 h 219"/>
                <a:gd name="T78" fmla="*/ 118 w 156"/>
                <a:gd name="T79" fmla="*/ 202 h 219"/>
                <a:gd name="T80" fmla="*/ 96 w 156"/>
                <a:gd name="T81" fmla="*/ 191 h 219"/>
                <a:gd name="T82" fmla="*/ 81 w 156"/>
                <a:gd name="T83" fmla="*/ 182 h 219"/>
                <a:gd name="T84" fmla="*/ 65 w 156"/>
                <a:gd name="T85" fmla="*/ 166 h 219"/>
                <a:gd name="T86" fmla="*/ 60 w 156"/>
                <a:gd name="T87" fmla="*/ 149 h 219"/>
                <a:gd name="T88" fmla="*/ 51 w 156"/>
                <a:gd name="T89" fmla="*/ 142 h 219"/>
                <a:gd name="T90" fmla="*/ 47 w 156"/>
                <a:gd name="T91" fmla="*/ 129 h 219"/>
                <a:gd name="T92" fmla="*/ 37 w 156"/>
                <a:gd name="T93" fmla="*/ 115 h 219"/>
                <a:gd name="T94" fmla="*/ 29 w 156"/>
                <a:gd name="T95" fmla="*/ 101 h 219"/>
                <a:gd name="T96" fmla="*/ 19 w 156"/>
                <a:gd name="T97" fmla="*/ 84 h 219"/>
                <a:gd name="T98" fmla="*/ 0 w 156"/>
                <a:gd name="T99" fmla="*/ 70 h 219"/>
                <a:gd name="T100" fmla="*/ 0 w 156"/>
                <a:gd name="T101" fmla="*/ 52 h 219"/>
                <a:gd name="T102" fmla="*/ 6 w 156"/>
                <a:gd name="T103" fmla="*/ 45 h 219"/>
                <a:gd name="T104" fmla="*/ 14 w 156"/>
                <a:gd name="T105" fmla="*/ 42 h 219"/>
                <a:gd name="T106" fmla="*/ 11 w 156"/>
                <a:gd name="T107" fmla="*/ 52 h 219"/>
                <a:gd name="T108" fmla="*/ 19 w 156"/>
                <a:gd name="T109" fmla="*/ 53 h 219"/>
                <a:gd name="T110" fmla="*/ 28 w 156"/>
                <a:gd name="T111" fmla="*/ 59 h 219"/>
                <a:gd name="T112" fmla="*/ 33 w 156"/>
                <a:gd name="T113" fmla="*/ 48 h 219"/>
                <a:gd name="T114" fmla="*/ 41 w 156"/>
                <a:gd name="T115" fmla="*/ 37 h 219"/>
                <a:gd name="T116" fmla="*/ 56 w 156"/>
                <a:gd name="T117" fmla="*/ 32 h 219"/>
                <a:gd name="T118" fmla="*/ 67 w 156"/>
                <a:gd name="T119" fmla="*/ 20 h 219"/>
                <a:gd name="T120" fmla="*/ 73 w 156"/>
                <a:gd name="T121" fmla="*/ 11 h 219"/>
                <a:gd name="T122" fmla="*/ 67 w 156"/>
                <a:gd name="T123" fmla="*/ 0 h 2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219"/>
                <a:gd name="T188" fmla="*/ 156 w 156"/>
                <a:gd name="T189" fmla="*/ 219 h 2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219">
                  <a:moveTo>
                    <a:pt x="67" y="0"/>
                  </a:moveTo>
                  <a:lnTo>
                    <a:pt x="71" y="3"/>
                  </a:lnTo>
                  <a:lnTo>
                    <a:pt x="78" y="5"/>
                  </a:lnTo>
                  <a:lnTo>
                    <a:pt x="85" y="14"/>
                  </a:lnTo>
                  <a:lnTo>
                    <a:pt x="96" y="21"/>
                  </a:lnTo>
                  <a:lnTo>
                    <a:pt x="101" y="31"/>
                  </a:lnTo>
                  <a:lnTo>
                    <a:pt x="108" y="31"/>
                  </a:lnTo>
                  <a:lnTo>
                    <a:pt x="114" y="25"/>
                  </a:lnTo>
                  <a:lnTo>
                    <a:pt x="125" y="28"/>
                  </a:lnTo>
                  <a:lnTo>
                    <a:pt x="133" y="32"/>
                  </a:lnTo>
                  <a:lnTo>
                    <a:pt x="130" y="43"/>
                  </a:lnTo>
                  <a:lnTo>
                    <a:pt x="136" y="49"/>
                  </a:lnTo>
                  <a:lnTo>
                    <a:pt x="126" y="49"/>
                  </a:lnTo>
                  <a:lnTo>
                    <a:pt x="106" y="59"/>
                  </a:lnTo>
                  <a:lnTo>
                    <a:pt x="101" y="67"/>
                  </a:lnTo>
                  <a:lnTo>
                    <a:pt x="99" y="77"/>
                  </a:lnTo>
                  <a:lnTo>
                    <a:pt x="92" y="81"/>
                  </a:lnTo>
                  <a:lnTo>
                    <a:pt x="92" y="94"/>
                  </a:lnTo>
                  <a:lnTo>
                    <a:pt x="99" y="105"/>
                  </a:lnTo>
                  <a:lnTo>
                    <a:pt x="106" y="112"/>
                  </a:lnTo>
                  <a:lnTo>
                    <a:pt x="114" y="115"/>
                  </a:lnTo>
                  <a:lnTo>
                    <a:pt x="126" y="115"/>
                  </a:lnTo>
                  <a:lnTo>
                    <a:pt x="133" y="112"/>
                  </a:lnTo>
                  <a:lnTo>
                    <a:pt x="133" y="129"/>
                  </a:lnTo>
                  <a:lnTo>
                    <a:pt x="137" y="129"/>
                  </a:lnTo>
                  <a:lnTo>
                    <a:pt x="144" y="129"/>
                  </a:lnTo>
                  <a:lnTo>
                    <a:pt x="156" y="146"/>
                  </a:lnTo>
                  <a:lnTo>
                    <a:pt x="152" y="160"/>
                  </a:lnTo>
                  <a:lnTo>
                    <a:pt x="152" y="170"/>
                  </a:lnTo>
                  <a:lnTo>
                    <a:pt x="149" y="182"/>
                  </a:lnTo>
                  <a:lnTo>
                    <a:pt x="143" y="180"/>
                  </a:lnTo>
                  <a:lnTo>
                    <a:pt x="143" y="187"/>
                  </a:lnTo>
                  <a:lnTo>
                    <a:pt x="152" y="194"/>
                  </a:lnTo>
                  <a:lnTo>
                    <a:pt x="154" y="194"/>
                  </a:lnTo>
                  <a:lnTo>
                    <a:pt x="152" y="199"/>
                  </a:lnTo>
                  <a:lnTo>
                    <a:pt x="149" y="208"/>
                  </a:lnTo>
                  <a:lnTo>
                    <a:pt x="144" y="215"/>
                  </a:lnTo>
                  <a:lnTo>
                    <a:pt x="140" y="219"/>
                  </a:lnTo>
                  <a:lnTo>
                    <a:pt x="129" y="209"/>
                  </a:lnTo>
                  <a:lnTo>
                    <a:pt x="118" y="202"/>
                  </a:lnTo>
                  <a:lnTo>
                    <a:pt x="96" y="191"/>
                  </a:lnTo>
                  <a:lnTo>
                    <a:pt x="81" y="182"/>
                  </a:lnTo>
                  <a:lnTo>
                    <a:pt x="65" y="166"/>
                  </a:lnTo>
                  <a:lnTo>
                    <a:pt x="60" y="149"/>
                  </a:lnTo>
                  <a:lnTo>
                    <a:pt x="51" y="142"/>
                  </a:lnTo>
                  <a:lnTo>
                    <a:pt x="47" y="129"/>
                  </a:lnTo>
                  <a:lnTo>
                    <a:pt x="37" y="115"/>
                  </a:lnTo>
                  <a:lnTo>
                    <a:pt x="29" y="101"/>
                  </a:lnTo>
                  <a:lnTo>
                    <a:pt x="19" y="84"/>
                  </a:lnTo>
                  <a:lnTo>
                    <a:pt x="0" y="70"/>
                  </a:lnTo>
                  <a:lnTo>
                    <a:pt x="0" y="52"/>
                  </a:lnTo>
                  <a:lnTo>
                    <a:pt x="6" y="45"/>
                  </a:lnTo>
                  <a:lnTo>
                    <a:pt x="14" y="42"/>
                  </a:lnTo>
                  <a:lnTo>
                    <a:pt x="11" y="52"/>
                  </a:lnTo>
                  <a:lnTo>
                    <a:pt x="19" y="53"/>
                  </a:lnTo>
                  <a:lnTo>
                    <a:pt x="28" y="59"/>
                  </a:lnTo>
                  <a:lnTo>
                    <a:pt x="33" y="48"/>
                  </a:lnTo>
                  <a:lnTo>
                    <a:pt x="41" y="37"/>
                  </a:lnTo>
                  <a:lnTo>
                    <a:pt x="56" y="32"/>
                  </a:lnTo>
                  <a:lnTo>
                    <a:pt x="67" y="20"/>
                  </a:lnTo>
                  <a:lnTo>
                    <a:pt x="73" y="1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44" name="Freeform 783"/>
            <p:cNvSpPr>
              <a:spLocks/>
            </p:cNvSpPr>
            <p:nvPr/>
          </p:nvSpPr>
          <p:spPr bwMode="auto">
            <a:xfrm>
              <a:off x="1388" y="2317"/>
              <a:ext cx="156" cy="219"/>
            </a:xfrm>
            <a:custGeom>
              <a:avLst/>
              <a:gdLst>
                <a:gd name="T0" fmla="*/ 67 w 156"/>
                <a:gd name="T1" fmla="*/ 0 h 219"/>
                <a:gd name="T2" fmla="*/ 71 w 156"/>
                <a:gd name="T3" fmla="*/ 3 h 219"/>
                <a:gd name="T4" fmla="*/ 78 w 156"/>
                <a:gd name="T5" fmla="*/ 5 h 219"/>
                <a:gd name="T6" fmla="*/ 85 w 156"/>
                <a:gd name="T7" fmla="*/ 14 h 219"/>
                <a:gd name="T8" fmla="*/ 96 w 156"/>
                <a:gd name="T9" fmla="*/ 21 h 219"/>
                <a:gd name="T10" fmla="*/ 101 w 156"/>
                <a:gd name="T11" fmla="*/ 31 h 219"/>
                <a:gd name="T12" fmla="*/ 108 w 156"/>
                <a:gd name="T13" fmla="*/ 31 h 219"/>
                <a:gd name="T14" fmla="*/ 114 w 156"/>
                <a:gd name="T15" fmla="*/ 25 h 219"/>
                <a:gd name="T16" fmla="*/ 125 w 156"/>
                <a:gd name="T17" fmla="*/ 28 h 219"/>
                <a:gd name="T18" fmla="*/ 133 w 156"/>
                <a:gd name="T19" fmla="*/ 32 h 219"/>
                <a:gd name="T20" fmla="*/ 130 w 156"/>
                <a:gd name="T21" fmla="*/ 43 h 219"/>
                <a:gd name="T22" fmla="*/ 136 w 156"/>
                <a:gd name="T23" fmla="*/ 49 h 219"/>
                <a:gd name="T24" fmla="*/ 126 w 156"/>
                <a:gd name="T25" fmla="*/ 49 h 219"/>
                <a:gd name="T26" fmla="*/ 106 w 156"/>
                <a:gd name="T27" fmla="*/ 59 h 219"/>
                <a:gd name="T28" fmla="*/ 101 w 156"/>
                <a:gd name="T29" fmla="*/ 67 h 219"/>
                <a:gd name="T30" fmla="*/ 99 w 156"/>
                <a:gd name="T31" fmla="*/ 77 h 219"/>
                <a:gd name="T32" fmla="*/ 92 w 156"/>
                <a:gd name="T33" fmla="*/ 81 h 219"/>
                <a:gd name="T34" fmla="*/ 92 w 156"/>
                <a:gd name="T35" fmla="*/ 94 h 219"/>
                <a:gd name="T36" fmla="*/ 99 w 156"/>
                <a:gd name="T37" fmla="*/ 105 h 219"/>
                <a:gd name="T38" fmla="*/ 106 w 156"/>
                <a:gd name="T39" fmla="*/ 112 h 219"/>
                <a:gd name="T40" fmla="*/ 114 w 156"/>
                <a:gd name="T41" fmla="*/ 115 h 219"/>
                <a:gd name="T42" fmla="*/ 126 w 156"/>
                <a:gd name="T43" fmla="*/ 115 h 219"/>
                <a:gd name="T44" fmla="*/ 133 w 156"/>
                <a:gd name="T45" fmla="*/ 112 h 219"/>
                <a:gd name="T46" fmla="*/ 133 w 156"/>
                <a:gd name="T47" fmla="*/ 129 h 219"/>
                <a:gd name="T48" fmla="*/ 137 w 156"/>
                <a:gd name="T49" fmla="*/ 129 h 219"/>
                <a:gd name="T50" fmla="*/ 144 w 156"/>
                <a:gd name="T51" fmla="*/ 129 h 219"/>
                <a:gd name="T52" fmla="*/ 156 w 156"/>
                <a:gd name="T53" fmla="*/ 146 h 219"/>
                <a:gd name="T54" fmla="*/ 152 w 156"/>
                <a:gd name="T55" fmla="*/ 160 h 219"/>
                <a:gd name="T56" fmla="*/ 152 w 156"/>
                <a:gd name="T57" fmla="*/ 170 h 219"/>
                <a:gd name="T58" fmla="*/ 149 w 156"/>
                <a:gd name="T59" fmla="*/ 182 h 219"/>
                <a:gd name="T60" fmla="*/ 143 w 156"/>
                <a:gd name="T61" fmla="*/ 180 h 219"/>
                <a:gd name="T62" fmla="*/ 143 w 156"/>
                <a:gd name="T63" fmla="*/ 187 h 219"/>
                <a:gd name="T64" fmla="*/ 152 w 156"/>
                <a:gd name="T65" fmla="*/ 194 h 219"/>
                <a:gd name="T66" fmla="*/ 154 w 156"/>
                <a:gd name="T67" fmla="*/ 194 h 219"/>
                <a:gd name="T68" fmla="*/ 152 w 156"/>
                <a:gd name="T69" fmla="*/ 199 h 219"/>
                <a:gd name="T70" fmla="*/ 149 w 156"/>
                <a:gd name="T71" fmla="*/ 208 h 219"/>
                <a:gd name="T72" fmla="*/ 144 w 156"/>
                <a:gd name="T73" fmla="*/ 215 h 219"/>
                <a:gd name="T74" fmla="*/ 140 w 156"/>
                <a:gd name="T75" fmla="*/ 219 h 219"/>
                <a:gd name="T76" fmla="*/ 129 w 156"/>
                <a:gd name="T77" fmla="*/ 209 h 219"/>
                <a:gd name="T78" fmla="*/ 118 w 156"/>
                <a:gd name="T79" fmla="*/ 202 h 219"/>
                <a:gd name="T80" fmla="*/ 96 w 156"/>
                <a:gd name="T81" fmla="*/ 191 h 219"/>
                <a:gd name="T82" fmla="*/ 81 w 156"/>
                <a:gd name="T83" fmla="*/ 182 h 219"/>
                <a:gd name="T84" fmla="*/ 65 w 156"/>
                <a:gd name="T85" fmla="*/ 166 h 219"/>
                <a:gd name="T86" fmla="*/ 60 w 156"/>
                <a:gd name="T87" fmla="*/ 149 h 219"/>
                <a:gd name="T88" fmla="*/ 51 w 156"/>
                <a:gd name="T89" fmla="*/ 142 h 219"/>
                <a:gd name="T90" fmla="*/ 47 w 156"/>
                <a:gd name="T91" fmla="*/ 129 h 219"/>
                <a:gd name="T92" fmla="*/ 37 w 156"/>
                <a:gd name="T93" fmla="*/ 115 h 219"/>
                <a:gd name="T94" fmla="*/ 29 w 156"/>
                <a:gd name="T95" fmla="*/ 101 h 219"/>
                <a:gd name="T96" fmla="*/ 19 w 156"/>
                <a:gd name="T97" fmla="*/ 84 h 219"/>
                <a:gd name="T98" fmla="*/ 0 w 156"/>
                <a:gd name="T99" fmla="*/ 70 h 219"/>
                <a:gd name="T100" fmla="*/ 0 w 156"/>
                <a:gd name="T101" fmla="*/ 52 h 219"/>
                <a:gd name="T102" fmla="*/ 6 w 156"/>
                <a:gd name="T103" fmla="*/ 45 h 219"/>
                <a:gd name="T104" fmla="*/ 14 w 156"/>
                <a:gd name="T105" fmla="*/ 42 h 219"/>
                <a:gd name="T106" fmla="*/ 11 w 156"/>
                <a:gd name="T107" fmla="*/ 52 h 219"/>
                <a:gd name="T108" fmla="*/ 19 w 156"/>
                <a:gd name="T109" fmla="*/ 53 h 219"/>
                <a:gd name="T110" fmla="*/ 28 w 156"/>
                <a:gd name="T111" fmla="*/ 59 h 219"/>
                <a:gd name="T112" fmla="*/ 33 w 156"/>
                <a:gd name="T113" fmla="*/ 48 h 219"/>
                <a:gd name="T114" fmla="*/ 41 w 156"/>
                <a:gd name="T115" fmla="*/ 37 h 219"/>
                <a:gd name="T116" fmla="*/ 56 w 156"/>
                <a:gd name="T117" fmla="*/ 32 h 219"/>
                <a:gd name="T118" fmla="*/ 67 w 156"/>
                <a:gd name="T119" fmla="*/ 20 h 219"/>
                <a:gd name="T120" fmla="*/ 73 w 156"/>
                <a:gd name="T121" fmla="*/ 11 h 219"/>
                <a:gd name="T122" fmla="*/ 67 w 156"/>
                <a:gd name="T123" fmla="*/ 0 h 2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219"/>
                <a:gd name="T188" fmla="*/ 156 w 156"/>
                <a:gd name="T189" fmla="*/ 219 h 2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219">
                  <a:moveTo>
                    <a:pt x="67" y="0"/>
                  </a:moveTo>
                  <a:lnTo>
                    <a:pt x="71" y="3"/>
                  </a:lnTo>
                  <a:lnTo>
                    <a:pt x="78" y="5"/>
                  </a:lnTo>
                  <a:lnTo>
                    <a:pt x="85" y="14"/>
                  </a:lnTo>
                  <a:lnTo>
                    <a:pt x="96" y="21"/>
                  </a:lnTo>
                  <a:lnTo>
                    <a:pt x="101" y="31"/>
                  </a:lnTo>
                  <a:lnTo>
                    <a:pt x="108" y="31"/>
                  </a:lnTo>
                  <a:lnTo>
                    <a:pt x="114" y="25"/>
                  </a:lnTo>
                  <a:lnTo>
                    <a:pt x="125" y="28"/>
                  </a:lnTo>
                  <a:lnTo>
                    <a:pt x="133" y="32"/>
                  </a:lnTo>
                  <a:lnTo>
                    <a:pt x="130" y="43"/>
                  </a:lnTo>
                  <a:lnTo>
                    <a:pt x="136" y="49"/>
                  </a:lnTo>
                  <a:lnTo>
                    <a:pt x="126" y="49"/>
                  </a:lnTo>
                  <a:lnTo>
                    <a:pt x="106" y="59"/>
                  </a:lnTo>
                  <a:lnTo>
                    <a:pt x="101" y="67"/>
                  </a:lnTo>
                  <a:lnTo>
                    <a:pt x="99" y="77"/>
                  </a:lnTo>
                  <a:lnTo>
                    <a:pt x="92" y="81"/>
                  </a:lnTo>
                  <a:lnTo>
                    <a:pt x="92" y="94"/>
                  </a:lnTo>
                  <a:lnTo>
                    <a:pt x="99" y="105"/>
                  </a:lnTo>
                  <a:lnTo>
                    <a:pt x="106" y="112"/>
                  </a:lnTo>
                  <a:lnTo>
                    <a:pt x="114" y="115"/>
                  </a:lnTo>
                  <a:lnTo>
                    <a:pt x="126" y="115"/>
                  </a:lnTo>
                  <a:lnTo>
                    <a:pt x="133" y="112"/>
                  </a:lnTo>
                  <a:lnTo>
                    <a:pt x="133" y="129"/>
                  </a:lnTo>
                  <a:lnTo>
                    <a:pt x="137" y="129"/>
                  </a:lnTo>
                  <a:lnTo>
                    <a:pt x="144" y="129"/>
                  </a:lnTo>
                  <a:lnTo>
                    <a:pt x="156" y="146"/>
                  </a:lnTo>
                  <a:lnTo>
                    <a:pt x="152" y="160"/>
                  </a:lnTo>
                  <a:lnTo>
                    <a:pt x="152" y="170"/>
                  </a:lnTo>
                  <a:lnTo>
                    <a:pt x="149" y="182"/>
                  </a:lnTo>
                  <a:lnTo>
                    <a:pt x="143" y="180"/>
                  </a:lnTo>
                  <a:lnTo>
                    <a:pt x="143" y="187"/>
                  </a:lnTo>
                  <a:lnTo>
                    <a:pt x="152" y="194"/>
                  </a:lnTo>
                  <a:lnTo>
                    <a:pt x="154" y="194"/>
                  </a:lnTo>
                  <a:lnTo>
                    <a:pt x="152" y="199"/>
                  </a:lnTo>
                  <a:lnTo>
                    <a:pt x="149" y="208"/>
                  </a:lnTo>
                  <a:lnTo>
                    <a:pt x="144" y="215"/>
                  </a:lnTo>
                  <a:lnTo>
                    <a:pt x="140" y="219"/>
                  </a:lnTo>
                  <a:lnTo>
                    <a:pt x="129" y="209"/>
                  </a:lnTo>
                  <a:lnTo>
                    <a:pt x="118" y="202"/>
                  </a:lnTo>
                  <a:lnTo>
                    <a:pt x="96" y="191"/>
                  </a:lnTo>
                  <a:lnTo>
                    <a:pt x="81" y="182"/>
                  </a:lnTo>
                  <a:lnTo>
                    <a:pt x="65" y="166"/>
                  </a:lnTo>
                  <a:lnTo>
                    <a:pt x="60" y="149"/>
                  </a:lnTo>
                  <a:lnTo>
                    <a:pt x="51" y="142"/>
                  </a:lnTo>
                  <a:lnTo>
                    <a:pt x="47" y="129"/>
                  </a:lnTo>
                  <a:lnTo>
                    <a:pt x="37" y="115"/>
                  </a:lnTo>
                  <a:lnTo>
                    <a:pt x="29" y="101"/>
                  </a:lnTo>
                  <a:lnTo>
                    <a:pt x="19" y="84"/>
                  </a:lnTo>
                  <a:lnTo>
                    <a:pt x="0" y="70"/>
                  </a:lnTo>
                  <a:lnTo>
                    <a:pt x="0" y="52"/>
                  </a:lnTo>
                  <a:lnTo>
                    <a:pt x="6" y="45"/>
                  </a:lnTo>
                  <a:lnTo>
                    <a:pt x="14" y="42"/>
                  </a:lnTo>
                  <a:lnTo>
                    <a:pt x="11" y="52"/>
                  </a:lnTo>
                  <a:lnTo>
                    <a:pt x="19" y="53"/>
                  </a:lnTo>
                  <a:lnTo>
                    <a:pt x="28" y="59"/>
                  </a:lnTo>
                  <a:lnTo>
                    <a:pt x="33" y="48"/>
                  </a:lnTo>
                  <a:lnTo>
                    <a:pt x="41" y="37"/>
                  </a:lnTo>
                  <a:lnTo>
                    <a:pt x="56" y="32"/>
                  </a:lnTo>
                  <a:lnTo>
                    <a:pt x="67" y="20"/>
                  </a:lnTo>
                  <a:lnTo>
                    <a:pt x="73" y="1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3" name="Group 787"/>
          <p:cNvGrpSpPr>
            <a:grpSpLocks/>
          </p:cNvGrpSpPr>
          <p:nvPr/>
        </p:nvGrpSpPr>
        <p:grpSpPr bwMode="auto">
          <a:xfrm>
            <a:off x="3333045" y="2486378"/>
            <a:ext cx="2822" cy="5644"/>
            <a:chOff x="1639" y="2159"/>
            <a:chExt cx="2" cy="4"/>
          </a:xfrm>
        </p:grpSpPr>
        <p:sp>
          <p:nvSpPr>
            <p:cNvPr id="142141" name="Freeform 785"/>
            <p:cNvSpPr>
              <a:spLocks/>
            </p:cNvSpPr>
            <p:nvPr/>
          </p:nvSpPr>
          <p:spPr bwMode="auto">
            <a:xfrm>
              <a:off x="1639" y="2159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2 w 2"/>
                <a:gd name="T5" fmla="*/ 0 h 4"/>
                <a:gd name="T6" fmla="*/ 2 w 2"/>
                <a:gd name="T7" fmla="*/ 2 h 4"/>
                <a:gd name="T8" fmla="*/ 0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42" name="Freeform 786"/>
            <p:cNvSpPr>
              <a:spLocks/>
            </p:cNvSpPr>
            <p:nvPr/>
          </p:nvSpPr>
          <p:spPr bwMode="auto">
            <a:xfrm>
              <a:off x="1639" y="2159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2 w 2"/>
                <a:gd name="T5" fmla="*/ 0 h 4"/>
                <a:gd name="T6" fmla="*/ 2 w 2"/>
                <a:gd name="T7" fmla="*/ 2 h 4"/>
                <a:gd name="T8" fmla="*/ 0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4" name="Group 790"/>
          <p:cNvGrpSpPr>
            <a:grpSpLocks/>
          </p:cNvGrpSpPr>
          <p:nvPr/>
        </p:nvGrpSpPr>
        <p:grpSpPr bwMode="auto">
          <a:xfrm>
            <a:off x="3376790" y="2616200"/>
            <a:ext cx="74788" cy="70556"/>
            <a:chOff x="1670" y="2251"/>
            <a:chExt cx="53" cy="50"/>
          </a:xfrm>
        </p:grpSpPr>
        <p:sp>
          <p:nvSpPr>
            <p:cNvPr id="142139" name="Freeform 788"/>
            <p:cNvSpPr>
              <a:spLocks/>
            </p:cNvSpPr>
            <p:nvPr/>
          </p:nvSpPr>
          <p:spPr bwMode="auto">
            <a:xfrm>
              <a:off x="1670" y="2251"/>
              <a:ext cx="53" cy="50"/>
            </a:xfrm>
            <a:custGeom>
              <a:avLst/>
              <a:gdLst>
                <a:gd name="T0" fmla="*/ 14 w 53"/>
                <a:gd name="T1" fmla="*/ 0 h 50"/>
                <a:gd name="T2" fmla="*/ 28 w 53"/>
                <a:gd name="T3" fmla="*/ 4 h 50"/>
                <a:gd name="T4" fmla="*/ 40 w 53"/>
                <a:gd name="T5" fmla="*/ 0 h 50"/>
                <a:gd name="T6" fmla="*/ 53 w 53"/>
                <a:gd name="T7" fmla="*/ 4 h 50"/>
                <a:gd name="T8" fmla="*/ 46 w 53"/>
                <a:gd name="T9" fmla="*/ 11 h 50"/>
                <a:gd name="T10" fmla="*/ 48 w 53"/>
                <a:gd name="T11" fmla="*/ 26 h 50"/>
                <a:gd name="T12" fmla="*/ 51 w 53"/>
                <a:gd name="T13" fmla="*/ 32 h 50"/>
                <a:gd name="T14" fmla="*/ 44 w 53"/>
                <a:gd name="T15" fmla="*/ 43 h 50"/>
                <a:gd name="T16" fmla="*/ 40 w 53"/>
                <a:gd name="T17" fmla="*/ 39 h 50"/>
                <a:gd name="T18" fmla="*/ 28 w 53"/>
                <a:gd name="T19" fmla="*/ 42 h 50"/>
                <a:gd name="T20" fmla="*/ 26 w 53"/>
                <a:gd name="T21" fmla="*/ 50 h 50"/>
                <a:gd name="T22" fmla="*/ 18 w 53"/>
                <a:gd name="T23" fmla="*/ 48 h 50"/>
                <a:gd name="T24" fmla="*/ 11 w 53"/>
                <a:gd name="T25" fmla="*/ 31 h 50"/>
                <a:gd name="T26" fmla="*/ 0 w 53"/>
                <a:gd name="T27" fmla="*/ 24 h 50"/>
                <a:gd name="T28" fmla="*/ 2 w 53"/>
                <a:gd name="T29" fmla="*/ 15 h 50"/>
                <a:gd name="T30" fmla="*/ 11 w 53"/>
                <a:gd name="T31" fmla="*/ 11 h 50"/>
                <a:gd name="T32" fmla="*/ 14 w 53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14" y="0"/>
                  </a:moveTo>
                  <a:lnTo>
                    <a:pt x="28" y="4"/>
                  </a:lnTo>
                  <a:lnTo>
                    <a:pt x="40" y="0"/>
                  </a:lnTo>
                  <a:lnTo>
                    <a:pt x="53" y="4"/>
                  </a:lnTo>
                  <a:lnTo>
                    <a:pt x="46" y="11"/>
                  </a:lnTo>
                  <a:lnTo>
                    <a:pt x="48" y="26"/>
                  </a:lnTo>
                  <a:lnTo>
                    <a:pt x="51" y="32"/>
                  </a:lnTo>
                  <a:lnTo>
                    <a:pt x="44" y="43"/>
                  </a:lnTo>
                  <a:lnTo>
                    <a:pt x="40" y="39"/>
                  </a:lnTo>
                  <a:lnTo>
                    <a:pt x="28" y="42"/>
                  </a:lnTo>
                  <a:lnTo>
                    <a:pt x="26" y="50"/>
                  </a:lnTo>
                  <a:lnTo>
                    <a:pt x="18" y="48"/>
                  </a:lnTo>
                  <a:lnTo>
                    <a:pt x="11" y="31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11" y="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40" name="Freeform 789"/>
            <p:cNvSpPr>
              <a:spLocks/>
            </p:cNvSpPr>
            <p:nvPr/>
          </p:nvSpPr>
          <p:spPr bwMode="auto">
            <a:xfrm>
              <a:off x="1670" y="2251"/>
              <a:ext cx="53" cy="50"/>
            </a:xfrm>
            <a:custGeom>
              <a:avLst/>
              <a:gdLst>
                <a:gd name="T0" fmla="*/ 14 w 53"/>
                <a:gd name="T1" fmla="*/ 0 h 50"/>
                <a:gd name="T2" fmla="*/ 28 w 53"/>
                <a:gd name="T3" fmla="*/ 4 h 50"/>
                <a:gd name="T4" fmla="*/ 40 w 53"/>
                <a:gd name="T5" fmla="*/ 0 h 50"/>
                <a:gd name="T6" fmla="*/ 53 w 53"/>
                <a:gd name="T7" fmla="*/ 4 h 50"/>
                <a:gd name="T8" fmla="*/ 46 w 53"/>
                <a:gd name="T9" fmla="*/ 11 h 50"/>
                <a:gd name="T10" fmla="*/ 48 w 53"/>
                <a:gd name="T11" fmla="*/ 26 h 50"/>
                <a:gd name="T12" fmla="*/ 51 w 53"/>
                <a:gd name="T13" fmla="*/ 32 h 50"/>
                <a:gd name="T14" fmla="*/ 44 w 53"/>
                <a:gd name="T15" fmla="*/ 43 h 50"/>
                <a:gd name="T16" fmla="*/ 40 w 53"/>
                <a:gd name="T17" fmla="*/ 39 h 50"/>
                <a:gd name="T18" fmla="*/ 28 w 53"/>
                <a:gd name="T19" fmla="*/ 42 h 50"/>
                <a:gd name="T20" fmla="*/ 26 w 53"/>
                <a:gd name="T21" fmla="*/ 50 h 50"/>
                <a:gd name="T22" fmla="*/ 18 w 53"/>
                <a:gd name="T23" fmla="*/ 48 h 50"/>
                <a:gd name="T24" fmla="*/ 11 w 53"/>
                <a:gd name="T25" fmla="*/ 31 h 50"/>
                <a:gd name="T26" fmla="*/ 0 w 53"/>
                <a:gd name="T27" fmla="*/ 24 h 50"/>
                <a:gd name="T28" fmla="*/ 2 w 53"/>
                <a:gd name="T29" fmla="*/ 15 h 50"/>
                <a:gd name="T30" fmla="*/ 11 w 53"/>
                <a:gd name="T31" fmla="*/ 11 h 50"/>
                <a:gd name="T32" fmla="*/ 14 w 53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14" y="0"/>
                  </a:moveTo>
                  <a:lnTo>
                    <a:pt x="28" y="4"/>
                  </a:lnTo>
                  <a:lnTo>
                    <a:pt x="40" y="0"/>
                  </a:lnTo>
                  <a:lnTo>
                    <a:pt x="53" y="4"/>
                  </a:lnTo>
                  <a:lnTo>
                    <a:pt x="46" y="11"/>
                  </a:lnTo>
                  <a:lnTo>
                    <a:pt x="48" y="26"/>
                  </a:lnTo>
                  <a:lnTo>
                    <a:pt x="51" y="32"/>
                  </a:lnTo>
                  <a:lnTo>
                    <a:pt x="44" y="43"/>
                  </a:lnTo>
                  <a:lnTo>
                    <a:pt x="40" y="39"/>
                  </a:lnTo>
                  <a:lnTo>
                    <a:pt x="28" y="42"/>
                  </a:lnTo>
                  <a:lnTo>
                    <a:pt x="26" y="50"/>
                  </a:lnTo>
                  <a:lnTo>
                    <a:pt x="18" y="48"/>
                  </a:lnTo>
                  <a:lnTo>
                    <a:pt x="11" y="31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11" y="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5" name="Group 793"/>
          <p:cNvGrpSpPr>
            <a:grpSpLocks/>
          </p:cNvGrpSpPr>
          <p:nvPr/>
        </p:nvGrpSpPr>
        <p:grpSpPr bwMode="auto">
          <a:xfrm>
            <a:off x="3406422" y="3222978"/>
            <a:ext cx="84667" cy="90311"/>
            <a:chOff x="1691" y="2681"/>
            <a:chExt cx="60" cy="64"/>
          </a:xfrm>
        </p:grpSpPr>
        <p:sp>
          <p:nvSpPr>
            <p:cNvPr id="142137" name="Freeform 791"/>
            <p:cNvSpPr>
              <a:spLocks/>
            </p:cNvSpPr>
            <p:nvPr/>
          </p:nvSpPr>
          <p:spPr bwMode="auto">
            <a:xfrm>
              <a:off x="1691" y="2681"/>
              <a:ext cx="60" cy="64"/>
            </a:xfrm>
            <a:custGeom>
              <a:avLst/>
              <a:gdLst>
                <a:gd name="T0" fmla="*/ 7 w 60"/>
                <a:gd name="T1" fmla="*/ 0 h 64"/>
                <a:gd name="T2" fmla="*/ 12 w 60"/>
                <a:gd name="T3" fmla="*/ 0 h 64"/>
                <a:gd name="T4" fmla="*/ 27 w 60"/>
                <a:gd name="T5" fmla="*/ 11 h 64"/>
                <a:gd name="T6" fmla="*/ 34 w 60"/>
                <a:gd name="T7" fmla="*/ 11 h 64"/>
                <a:gd name="T8" fmla="*/ 45 w 60"/>
                <a:gd name="T9" fmla="*/ 19 h 64"/>
                <a:gd name="T10" fmla="*/ 60 w 60"/>
                <a:gd name="T11" fmla="*/ 29 h 64"/>
                <a:gd name="T12" fmla="*/ 57 w 60"/>
                <a:gd name="T13" fmla="*/ 36 h 64"/>
                <a:gd name="T14" fmla="*/ 60 w 60"/>
                <a:gd name="T15" fmla="*/ 45 h 64"/>
                <a:gd name="T16" fmla="*/ 53 w 60"/>
                <a:gd name="T17" fmla="*/ 56 h 64"/>
                <a:gd name="T18" fmla="*/ 45 w 60"/>
                <a:gd name="T19" fmla="*/ 62 h 64"/>
                <a:gd name="T20" fmla="*/ 30 w 60"/>
                <a:gd name="T21" fmla="*/ 64 h 64"/>
                <a:gd name="T22" fmla="*/ 19 w 60"/>
                <a:gd name="T23" fmla="*/ 57 h 64"/>
                <a:gd name="T24" fmla="*/ 9 w 60"/>
                <a:gd name="T25" fmla="*/ 56 h 64"/>
                <a:gd name="T26" fmla="*/ 0 w 60"/>
                <a:gd name="T27" fmla="*/ 52 h 64"/>
                <a:gd name="T28" fmla="*/ 0 w 60"/>
                <a:gd name="T29" fmla="*/ 40 h 64"/>
                <a:gd name="T30" fmla="*/ 0 w 60"/>
                <a:gd name="T31" fmla="*/ 39 h 64"/>
                <a:gd name="T32" fmla="*/ 0 w 60"/>
                <a:gd name="T33" fmla="*/ 32 h 64"/>
                <a:gd name="T34" fmla="*/ 0 w 60"/>
                <a:gd name="T35" fmla="*/ 22 h 64"/>
                <a:gd name="T36" fmla="*/ 1 w 60"/>
                <a:gd name="T37" fmla="*/ 11 h 64"/>
                <a:gd name="T38" fmla="*/ 1 w 60"/>
                <a:gd name="T39" fmla="*/ 2 h 64"/>
                <a:gd name="T40" fmla="*/ 7 w 60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64"/>
                <a:gd name="T65" fmla="*/ 60 w 60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64">
                  <a:moveTo>
                    <a:pt x="7" y="0"/>
                  </a:moveTo>
                  <a:lnTo>
                    <a:pt x="12" y="0"/>
                  </a:lnTo>
                  <a:lnTo>
                    <a:pt x="27" y="11"/>
                  </a:lnTo>
                  <a:lnTo>
                    <a:pt x="34" y="11"/>
                  </a:lnTo>
                  <a:lnTo>
                    <a:pt x="45" y="19"/>
                  </a:lnTo>
                  <a:lnTo>
                    <a:pt x="60" y="29"/>
                  </a:lnTo>
                  <a:lnTo>
                    <a:pt x="57" y="36"/>
                  </a:lnTo>
                  <a:lnTo>
                    <a:pt x="60" y="45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0" y="64"/>
                  </a:lnTo>
                  <a:lnTo>
                    <a:pt x="19" y="57"/>
                  </a:lnTo>
                  <a:lnTo>
                    <a:pt x="9" y="56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38" name="Freeform 792"/>
            <p:cNvSpPr>
              <a:spLocks/>
            </p:cNvSpPr>
            <p:nvPr/>
          </p:nvSpPr>
          <p:spPr bwMode="auto">
            <a:xfrm>
              <a:off x="1691" y="2681"/>
              <a:ext cx="60" cy="64"/>
            </a:xfrm>
            <a:custGeom>
              <a:avLst/>
              <a:gdLst>
                <a:gd name="T0" fmla="*/ 7 w 60"/>
                <a:gd name="T1" fmla="*/ 0 h 64"/>
                <a:gd name="T2" fmla="*/ 12 w 60"/>
                <a:gd name="T3" fmla="*/ 0 h 64"/>
                <a:gd name="T4" fmla="*/ 27 w 60"/>
                <a:gd name="T5" fmla="*/ 11 h 64"/>
                <a:gd name="T6" fmla="*/ 34 w 60"/>
                <a:gd name="T7" fmla="*/ 11 h 64"/>
                <a:gd name="T8" fmla="*/ 45 w 60"/>
                <a:gd name="T9" fmla="*/ 19 h 64"/>
                <a:gd name="T10" fmla="*/ 60 w 60"/>
                <a:gd name="T11" fmla="*/ 29 h 64"/>
                <a:gd name="T12" fmla="*/ 57 w 60"/>
                <a:gd name="T13" fmla="*/ 36 h 64"/>
                <a:gd name="T14" fmla="*/ 60 w 60"/>
                <a:gd name="T15" fmla="*/ 45 h 64"/>
                <a:gd name="T16" fmla="*/ 53 w 60"/>
                <a:gd name="T17" fmla="*/ 56 h 64"/>
                <a:gd name="T18" fmla="*/ 45 w 60"/>
                <a:gd name="T19" fmla="*/ 62 h 64"/>
                <a:gd name="T20" fmla="*/ 30 w 60"/>
                <a:gd name="T21" fmla="*/ 64 h 64"/>
                <a:gd name="T22" fmla="*/ 19 w 60"/>
                <a:gd name="T23" fmla="*/ 57 h 64"/>
                <a:gd name="T24" fmla="*/ 9 w 60"/>
                <a:gd name="T25" fmla="*/ 56 h 64"/>
                <a:gd name="T26" fmla="*/ 0 w 60"/>
                <a:gd name="T27" fmla="*/ 52 h 64"/>
                <a:gd name="T28" fmla="*/ 0 w 60"/>
                <a:gd name="T29" fmla="*/ 40 h 64"/>
                <a:gd name="T30" fmla="*/ 0 w 60"/>
                <a:gd name="T31" fmla="*/ 39 h 64"/>
                <a:gd name="T32" fmla="*/ 0 w 60"/>
                <a:gd name="T33" fmla="*/ 32 h 64"/>
                <a:gd name="T34" fmla="*/ 0 w 60"/>
                <a:gd name="T35" fmla="*/ 22 h 64"/>
                <a:gd name="T36" fmla="*/ 1 w 60"/>
                <a:gd name="T37" fmla="*/ 11 h 64"/>
                <a:gd name="T38" fmla="*/ 1 w 60"/>
                <a:gd name="T39" fmla="*/ 2 h 64"/>
                <a:gd name="T40" fmla="*/ 7 w 60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64"/>
                <a:gd name="T65" fmla="*/ 60 w 60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64">
                  <a:moveTo>
                    <a:pt x="7" y="0"/>
                  </a:moveTo>
                  <a:lnTo>
                    <a:pt x="12" y="0"/>
                  </a:lnTo>
                  <a:lnTo>
                    <a:pt x="27" y="11"/>
                  </a:lnTo>
                  <a:lnTo>
                    <a:pt x="34" y="11"/>
                  </a:lnTo>
                  <a:lnTo>
                    <a:pt x="45" y="19"/>
                  </a:lnTo>
                  <a:lnTo>
                    <a:pt x="60" y="29"/>
                  </a:lnTo>
                  <a:lnTo>
                    <a:pt x="57" y="36"/>
                  </a:lnTo>
                  <a:lnTo>
                    <a:pt x="60" y="45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0" y="64"/>
                  </a:lnTo>
                  <a:lnTo>
                    <a:pt x="19" y="57"/>
                  </a:lnTo>
                  <a:lnTo>
                    <a:pt x="9" y="56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6" name="Group 796"/>
          <p:cNvGrpSpPr>
            <a:grpSpLocks/>
          </p:cNvGrpSpPr>
          <p:nvPr/>
        </p:nvGrpSpPr>
        <p:grpSpPr bwMode="auto">
          <a:xfrm>
            <a:off x="3121378" y="2513190"/>
            <a:ext cx="230012" cy="187677"/>
            <a:chOff x="1489" y="2178"/>
            <a:chExt cx="163" cy="133"/>
          </a:xfrm>
        </p:grpSpPr>
        <p:sp>
          <p:nvSpPr>
            <p:cNvPr id="142135" name="Freeform 794"/>
            <p:cNvSpPr>
              <a:spLocks/>
            </p:cNvSpPr>
            <p:nvPr/>
          </p:nvSpPr>
          <p:spPr bwMode="auto">
            <a:xfrm>
              <a:off x="1489" y="2178"/>
              <a:ext cx="163" cy="133"/>
            </a:xfrm>
            <a:custGeom>
              <a:avLst/>
              <a:gdLst>
                <a:gd name="T0" fmla="*/ 17 w 163"/>
                <a:gd name="T1" fmla="*/ 10 h 133"/>
                <a:gd name="T2" fmla="*/ 17 w 163"/>
                <a:gd name="T3" fmla="*/ 22 h 133"/>
                <a:gd name="T4" fmla="*/ 17 w 163"/>
                <a:gd name="T5" fmla="*/ 37 h 133"/>
                <a:gd name="T6" fmla="*/ 25 w 163"/>
                <a:gd name="T7" fmla="*/ 28 h 133"/>
                <a:gd name="T8" fmla="*/ 29 w 163"/>
                <a:gd name="T9" fmla="*/ 14 h 133"/>
                <a:gd name="T10" fmla="*/ 37 w 163"/>
                <a:gd name="T11" fmla="*/ 7 h 133"/>
                <a:gd name="T12" fmla="*/ 43 w 163"/>
                <a:gd name="T13" fmla="*/ 10 h 133"/>
                <a:gd name="T14" fmla="*/ 58 w 163"/>
                <a:gd name="T15" fmla="*/ 14 h 133"/>
                <a:gd name="T16" fmla="*/ 74 w 163"/>
                <a:gd name="T17" fmla="*/ 20 h 133"/>
                <a:gd name="T18" fmla="*/ 89 w 163"/>
                <a:gd name="T19" fmla="*/ 24 h 133"/>
                <a:gd name="T20" fmla="*/ 115 w 163"/>
                <a:gd name="T21" fmla="*/ 22 h 133"/>
                <a:gd name="T22" fmla="*/ 137 w 163"/>
                <a:gd name="T23" fmla="*/ 20 h 133"/>
                <a:gd name="T24" fmla="*/ 131 w 163"/>
                <a:gd name="T25" fmla="*/ 28 h 133"/>
                <a:gd name="T26" fmla="*/ 150 w 163"/>
                <a:gd name="T27" fmla="*/ 35 h 133"/>
                <a:gd name="T28" fmla="*/ 155 w 163"/>
                <a:gd name="T29" fmla="*/ 43 h 133"/>
                <a:gd name="T30" fmla="*/ 151 w 163"/>
                <a:gd name="T31" fmla="*/ 56 h 133"/>
                <a:gd name="T32" fmla="*/ 147 w 163"/>
                <a:gd name="T33" fmla="*/ 65 h 133"/>
                <a:gd name="T34" fmla="*/ 143 w 163"/>
                <a:gd name="T35" fmla="*/ 76 h 133"/>
                <a:gd name="T36" fmla="*/ 143 w 163"/>
                <a:gd name="T37" fmla="*/ 91 h 133"/>
                <a:gd name="T38" fmla="*/ 124 w 163"/>
                <a:gd name="T39" fmla="*/ 98 h 133"/>
                <a:gd name="T40" fmla="*/ 99 w 163"/>
                <a:gd name="T41" fmla="*/ 95 h 133"/>
                <a:gd name="T42" fmla="*/ 106 w 163"/>
                <a:gd name="T43" fmla="*/ 112 h 133"/>
                <a:gd name="T44" fmla="*/ 119 w 163"/>
                <a:gd name="T45" fmla="*/ 118 h 133"/>
                <a:gd name="T46" fmla="*/ 89 w 163"/>
                <a:gd name="T47" fmla="*/ 132 h 133"/>
                <a:gd name="T48" fmla="*/ 74 w 163"/>
                <a:gd name="T49" fmla="*/ 129 h 133"/>
                <a:gd name="T50" fmla="*/ 66 w 163"/>
                <a:gd name="T51" fmla="*/ 107 h 133"/>
                <a:gd name="T52" fmla="*/ 65 w 163"/>
                <a:gd name="T53" fmla="*/ 95 h 133"/>
                <a:gd name="T54" fmla="*/ 69 w 163"/>
                <a:gd name="T55" fmla="*/ 70 h 133"/>
                <a:gd name="T56" fmla="*/ 37 w 163"/>
                <a:gd name="T57" fmla="*/ 63 h 133"/>
                <a:gd name="T58" fmla="*/ 10 w 163"/>
                <a:gd name="T59" fmla="*/ 56 h 133"/>
                <a:gd name="T60" fmla="*/ 3 w 163"/>
                <a:gd name="T61" fmla="*/ 35 h 133"/>
                <a:gd name="T62" fmla="*/ 0 w 163"/>
                <a:gd name="T63" fmla="*/ 28 h 133"/>
                <a:gd name="T64" fmla="*/ 6 w 163"/>
                <a:gd name="T65" fmla="*/ 18 h 133"/>
                <a:gd name="T66" fmla="*/ 14 w 163"/>
                <a:gd name="T67" fmla="*/ 4 h 133"/>
                <a:gd name="T68" fmla="*/ 25 w 163"/>
                <a:gd name="T69" fmla="*/ 0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133"/>
                <a:gd name="T107" fmla="*/ 163 w 163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133">
                  <a:moveTo>
                    <a:pt x="25" y="0"/>
                  </a:moveTo>
                  <a:lnTo>
                    <a:pt x="17" y="10"/>
                  </a:lnTo>
                  <a:lnTo>
                    <a:pt x="17" y="14"/>
                  </a:lnTo>
                  <a:lnTo>
                    <a:pt x="17" y="22"/>
                  </a:lnTo>
                  <a:lnTo>
                    <a:pt x="13" y="28"/>
                  </a:lnTo>
                  <a:lnTo>
                    <a:pt x="17" y="37"/>
                  </a:lnTo>
                  <a:lnTo>
                    <a:pt x="24" y="37"/>
                  </a:lnTo>
                  <a:lnTo>
                    <a:pt x="25" y="28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9" y="11"/>
                  </a:lnTo>
                  <a:lnTo>
                    <a:pt x="37" y="7"/>
                  </a:lnTo>
                  <a:lnTo>
                    <a:pt x="39" y="0"/>
                  </a:lnTo>
                  <a:lnTo>
                    <a:pt x="43" y="10"/>
                  </a:lnTo>
                  <a:lnTo>
                    <a:pt x="48" y="10"/>
                  </a:lnTo>
                  <a:lnTo>
                    <a:pt x="58" y="14"/>
                  </a:lnTo>
                  <a:lnTo>
                    <a:pt x="59" y="20"/>
                  </a:lnTo>
                  <a:lnTo>
                    <a:pt x="74" y="20"/>
                  </a:lnTo>
                  <a:lnTo>
                    <a:pt x="85" y="20"/>
                  </a:lnTo>
                  <a:lnTo>
                    <a:pt x="89" y="24"/>
                  </a:lnTo>
                  <a:lnTo>
                    <a:pt x="103" y="25"/>
                  </a:lnTo>
                  <a:lnTo>
                    <a:pt x="115" y="22"/>
                  </a:lnTo>
                  <a:lnTo>
                    <a:pt x="107" y="20"/>
                  </a:lnTo>
                  <a:lnTo>
                    <a:pt x="137" y="20"/>
                  </a:lnTo>
                  <a:lnTo>
                    <a:pt x="126" y="22"/>
                  </a:lnTo>
                  <a:lnTo>
                    <a:pt x="131" y="28"/>
                  </a:lnTo>
                  <a:lnTo>
                    <a:pt x="143" y="28"/>
                  </a:lnTo>
                  <a:lnTo>
                    <a:pt x="150" y="35"/>
                  </a:lnTo>
                  <a:lnTo>
                    <a:pt x="151" y="43"/>
                  </a:lnTo>
                  <a:lnTo>
                    <a:pt x="155" y="43"/>
                  </a:lnTo>
                  <a:lnTo>
                    <a:pt x="163" y="48"/>
                  </a:lnTo>
                  <a:lnTo>
                    <a:pt x="151" y="56"/>
                  </a:lnTo>
                  <a:lnTo>
                    <a:pt x="155" y="63"/>
                  </a:lnTo>
                  <a:lnTo>
                    <a:pt x="147" y="65"/>
                  </a:lnTo>
                  <a:lnTo>
                    <a:pt x="147" y="69"/>
                  </a:lnTo>
                  <a:lnTo>
                    <a:pt x="143" y="76"/>
                  </a:lnTo>
                  <a:lnTo>
                    <a:pt x="151" y="84"/>
                  </a:lnTo>
                  <a:lnTo>
                    <a:pt x="143" y="91"/>
                  </a:lnTo>
                  <a:lnTo>
                    <a:pt x="129" y="95"/>
                  </a:lnTo>
                  <a:lnTo>
                    <a:pt x="124" y="98"/>
                  </a:lnTo>
                  <a:lnTo>
                    <a:pt x="110" y="95"/>
                  </a:lnTo>
                  <a:lnTo>
                    <a:pt x="99" y="95"/>
                  </a:lnTo>
                  <a:lnTo>
                    <a:pt x="107" y="101"/>
                  </a:lnTo>
                  <a:lnTo>
                    <a:pt x="106" y="112"/>
                  </a:lnTo>
                  <a:lnTo>
                    <a:pt x="117" y="114"/>
                  </a:lnTo>
                  <a:lnTo>
                    <a:pt x="119" y="118"/>
                  </a:lnTo>
                  <a:lnTo>
                    <a:pt x="107" y="125"/>
                  </a:lnTo>
                  <a:lnTo>
                    <a:pt x="89" y="132"/>
                  </a:lnTo>
                  <a:lnTo>
                    <a:pt x="80" y="133"/>
                  </a:lnTo>
                  <a:lnTo>
                    <a:pt x="74" y="129"/>
                  </a:lnTo>
                  <a:lnTo>
                    <a:pt x="69" y="116"/>
                  </a:lnTo>
                  <a:lnTo>
                    <a:pt x="66" y="107"/>
                  </a:lnTo>
                  <a:lnTo>
                    <a:pt x="69" y="101"/>
                  </a:lnTo>
                  <a:lnTo>
                    <a:pt x="65" y="95"/>
                  </a:lnTo>
                  <a:lnTo>
                    <a:pt x="62" y="81"/>
                  </a:lnTo>
                  <a:lnTo>
                    <a:pt x="69" y="70"/>
                  </a:lnTo>
                  <a:lnTo>
                    <a:pt x="43" y="70"/>
                  </a:lnTo>
                  <a:lnTo>
                    <a:pt x="37" y="63"/>
                  </a:lnTo>
                  <a:lnTo>
                    <a:pt x="18" y="63"/>
                  </a:lnTo>
                  <a:lnTo>
                    <a:pt x="10" y="56"/>
                  </a:lnTo>
                  <a:lnTo>
                    <a:pt x="10" y="4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3" y="11"/>
                  </a:lnTo>
                  <a:lnTo>
                    <a:pt x="14" y="4"/>
                  </a:lnTo>
                  <a:lnTo>
                    <a:pt x="21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36" name="Freeform 795"/>
            <p:cNvSpPr>
              <a:spLocks/>
            </p:cNvSpPr>
            <p:nvPr/>
          </p:nvSpPr>
          <p:spPr bwMode="auto">
            <a:xfrm>
              <a:off x="1489" y="2178"/>
              <a:ext cx="163" cy="133"/>
            </a:xfrm>
            <a:custGeom>
              <a:avLst/>
              <a:gdLst>
                <a:gd name="T0" fmla="*/ 17 w 163"/>
                <a:gd name="T1" fmla="*/ 10 h 133"/>
                <a:gd name="T2" fmla="*/ 17 w 163"/>
                <a:gd name="T3" fmla="*/ 22 h 133"/>
                <a:gd name="T4" fmla="*/ 17 w 163"/>
                <a:gd name="T5" fmla="*/ 37 h 133"/>
                <a:gd name="T6" fmla="*/ 25 w 163"/>
                <a:gd name="T7" fmla="*/ 28 h 133"/>
                <a:gd name="T8" fmla="*/ 29 w 163"/>
                <a:gd name="T9" fmla="*/ 14 h 133"/>
                <a:gd name="T10" fmla="*/ 37 w 163"/>
                <a:gd name="T11" fmla="*/ 7 h 133"/>
                <a:gd name="T12" fmla="*/ 43 w 163"/>
                <a:gd name="T13" fmla="*/ 10 h 133"/>
                <a:gd name="T14" fmla="*/ 58 w 163"/>
                <a:gd name="T15" fmla="*/ 14 h 133"/>
                <a:gd name="T16" fmla="*/ 74 w 163"/>
                <a:gd name="T17" fmla="*/ 20 h 133"/>
                <a:gd name="T18" fmla="*/ 89 w 163"/>
                <a:gd name="T19" fmla="*/ 24 h 133"/>
                <a:gd name="T20" fmla="*/ 115 w 163"/>
                <a:gd name="T21" fmla="*/ 22 h 133"/>
                <a:gd name="T22" fmla="*/ 137 w 163"/>
                <a:gd name="T23" fmla="*/ 20 h 133"/>
                <a:gd name="T24" fmla="*/ 131 w 163"/>
                <a:gd name="T25" fmla="*/ 28 h 133"/>
                <a:gd name="T26" fmla="*/ 150 w 163"/>
                <a:gd name="T27" fmla="*/ 35 h 133"/>
                <a:gd name="T28" fmla="*/ 155 w 163"/>
                <a:gd name="T29" fmla="*/ 43 h 133"/>
                <a:gd name="T30" fmla="*/ 151 w 163"/>
                <a:gd name="T31" fmla="*/ 56 h 133"/>
                <a:gd name="T32" fmla="*/ 147 w 163"/>
                <a:gd name="T33" fmla="*/ 65 h 133"/>
                <a:gd name="T34" fmla="*/ 143 w 163"/>
                <a:gd name="T35" fmla="*/ 76 h 133"/>
                <a:gd name="T36" fmla="*/ 143 w 163"/>
                <a:gd name="T37" fmla="*/ 91 h 133"/>
                <a:gd name="T38" fmla="*/ 124 w 163"/>
                <a:gd name="T39" fmla="*/ 98 h 133"/>
                <a:gd name="T40" fmla="*/ 99 w 163"/>
                <a:gd name="T41" fmla="*/ 95 h 133"/>
                <a:gd name="T42" fmla="*/ 106 w 163"/>
                <a:gd name="T43" fmla="*/ 112 h 133"/>
                <a:gd name="T44" fmla="*/ 119 w 163"/>
                <a:gd name="T45" fmla="*/ 118 h 133"/>
                <a:gd name="T46" fmla="*/ 89 w 163"/>
                <a:gd name="T47" fmla="*/ 132 h 133"/>
                <a:gd name="T48" fmla="*/ 74 w 163"/>
                <a:gd name="T49" fmla="*/ 129 h 133"/>
                <a:gd name="T50" fmla="*/ 66 w 163"/>
                <a:gd name="T51" fmla="*/ 107 h 133"/>
                <a:gd name="T52" fmla="*/ 65 w 163"/>
                <a:gd name="T53" fmla="*/ 95 h 133"/>
                <a:gd name="T54" fmla="*/ 69 w 163"/>
                <a:gd name="T55" fmla="*/ 70 h 133"/>
                <a:gd name="T56" fmla="*/ 37 w 163"/>
                <a:gd name="T57" fmla="*/ 63 h 133"/>
                <a:gd name="T58" fmla="*/ 10 w 163"/>
                <a:gd name="T59" fmla="*/ 56 h 133"/>
                <a:gd name="T60" fmla="*/ 3 w 163"/>
                <a:gd name="T61" fmla="*/ 35 h 133"/>
                <a:gd name="T62" fmla="*/ 0 w 163"/>
                <a:gd name="T63" fmla="*/ 28 h 133"/>
                <a:gd name="T64" fmla="*/ 6 w 163"/>
                <a:gd name="T65" fmla="*/ 18 h 133"/>
                <a:gd name="T66" fmla="*/ 14 w 163"/>
                <a:gd name="T67" fmla="*/ 4 h 133"/>
                <a:gd name="T68" fmla="*/ 25 w 163"/>
                <a:gd name="T69" fmla="*/ 0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133"/>
                <a:gd name="T107" fmla="*/ 163 w 163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133">
                  <a:moveTo>
                    <a:pt x="25" y="0"/>
                  </a:moveTo>
                  <a:lnTo>
                    <a:pt x="17" y="10"/>
                  </a:lnTo>
                  <a:lnTo>
                    <a:pt x="17" y="14"/>
                  </a:lnTo>
                  <a:lnTo>
                    <a:pt x="17" y="22"/>
                  </a:lnTo>
                  <a:lnTo>
                    <a:pt x="13" y="28"/>
                  </a:lnTo>
                  <a:lnTo>
                    <a:pt x="17" y="37"/>
                  </a:lnTo>
                  <a:lnTo>
                    <a:pt x="24" y="37"/>
                  </a:lnTo>
                  <a:lnTo>
                    <a:pt x="25" y="28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9" y="11"/>
                  </a:lnTo>
                  <a:lnTo>
                    <a:pt x="37" y="7"/>
                  </a:lnTo>
                  <a:lnTo>
                    <a:pt x="39" y="0"/>
                  </a:lnTo>
                  <a:lnTo>
                    <a:pt x="43" y="10"/>
                  </a:lnTo>
                  <a:lnTo>
                    <a:pt x="48" y="10"/>
                  </a:lnTo>
                  <a:lnTo>
                    <a:pt x="58" y="14"/>
                  </a:lnTo>
                  <a:lnTo>
                    <a:pt x="59" y="20"/>
                  </a:lnTo>
                  <a:lnTo>
                    <a:pt x="74" y="20"/>
                  </a:lnTo>
                  <a:lnTo>
                    <a:pt x="85" y="20"/>
                  </a:lnTo>
                  <a:lnTo>
                    <a:pt x="89" y="24"/>
                  </a:lnTo>
                  <a:lnTo>
                    <a:pt x="103" y="25"/>
                  </a:lnTo>
                  <a:lnTo>
                    <a:pt x="115" y="22"/>
                  </a:lnTo>
                  <a:lnTo>
                    <a:pt x="107" y="20"/>
                  </a:lnTo>
                  <a:lnTo>
                    <a:pt x="137" y="20"/>
                  </a:lnTo>
                  <a:lnTo>
                    <a:pt x="126" y="22"/>
                  </a:lnTo>
                  <a:lnTo>
                    <a:pt x="131" y="28"/>
                  </a:lnTo>
                  <a:lnTo>
                    <a:pt x="143" y="28"/>
                  </a:lnTo>
                  <a:lnTo>
                    <a:pt x="150" y="35"/>
                  </a:lnTo>
                  <a:lnTo>
                    <a:pt x="151" y="43"/>
                  </a:lnTo>
                  <a:lnTo>
                    <a:pt x="155" y="43"/>
                  </a:lnTo>
                  <a:lnTo>
                    <a:pt x="163" y="48"/>
                  </a:lnTo>
                  <a:lnTo>
                    <a:pt x="151" y="56"/>
                  </a:lnTo>
                  <a:lnTo>
                    <a:pt x="155" y="63"/>
                  </a:lnTo>
                  <a:lnTo>
                    <a:pt x="147" y="65"/>
                  </a:lnTo>
                  <a:lnTo>
                    <a:pt x="147" y="69"/>
                  </a:lnTo>
                  <a:lnTo>
                    <a:pt x="143" y="76"/>
                  </a:lnTo>
                  <a:lnTo>
                    <a:pt x="151" y="84"/>
                  </a:lnTo>
                  <a:lnTo>
                    <a:pt x="143" y="91"/>
                  </a:lnTo>
                  <a:lnTo>
                    <a:pt x="129" y="95"/>
                  </a:lnTo>
                  <a:lnTo>
                    <a:pt x="124" y="98"/>
                  </a:lnTo>
                  <a:lnTo>
                    <a:pt x="110" y="95"/>
                  </a:lnTo>
                  <a:lnTo>
                    <a:pt x="99" y="95"/>
                  </a:lnTo>
                  <a:lnTo>
                    <a:pt x="107" y="101"/>
                  </a:lnTo>
                  <a:lnTo>
                    <a:pt x="106" y="112"/>
                  </a:lnTo>
                  <a:lnTo>
                    <a:pt x="117" y="114"/>
                  </a:lnTo>
                  <a:lnTo>
                    <a:pt x="119" y="118"/>
                  </a:lnTo>
                  <a:lnTo>
                    <a:pt x="107" y="125"/>
                  </a:lnTo>
                  <a:lnTo>
                    <a:pt x="89" y="132"/>
                  </a:lnTo>
                  <a:lnTo>
                    <a:pt x="80" y="133"/>
                  </a:lnTo>
                  <a:lnTo>
                    <a:pt x="74" y="129"/>
                  </a:lnTo>
                  <a:lnTo>
                    <a:pt x="69" y="116"/>
                  </a:lnTo>
                  <a:lnTo>
                    <a:pt x="66" y="107"/>
                  </a:lnTo>
                  <a:lnTo>
                    <a:pt x="69" y="101"/>
                  </a:lnTo>
                  <a:lnTo>
                    <a:pt x="65" y="95"/>
                  </a:lnTo>
                  <a:lnTo>
                    <a:pt x="62" y="81"/>
                  </a:lnTo>
                  <a:lnTo>
                    <a:pt x="69" y="70"/>
                  </a:lnTo>
                  <a:lnTo>
                    <a:pt x="43" y="70"/>
                  </a:lnTo>
                  <a:lnTo>
                    <a:pt x="37" y="63"/>
                  </a:lnTo>
                  <a:lnTo>
                    <a:pt x="18" y="63"/>
                  </a:lnTo>
                  <a:lnTo>
                    <a:pt x="10" y="56"/>
                  </a:lnTo>
                  <a:lnTo>
                    <a:pt x="10" y="4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3" y="11"/>
                  </a:lnTo>
                  <a:lnTo>
                    <a:pt x="14" y="4"/>
                  </a:lnTo>
                  <a:lnTo>
                    <a:pt x="21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7" name="Group 799"/>
          <p:cNvGrpSpPr>
            <a:grpSpLocks/>
          </p:cNvGrpSpPr>
          <p:nvPr/>
        </p:nvGrpSpPr>
        <p:grpSpPr bwMode="auto">
          <a:xfrm>
            <a:off x="2338212" y="1746956"/>
            <a:ext cx="965200" cy="539044"/>
            <a:chOff x="934" y="1635"/>
            <a:chExt cx="684" cy="382"/>
          </a:xfrm>
        </p:grpSpPr>
        <p:sp>
          <p:nvSpPr>
            <p:cNvPr id="142133" name="Freeform 797"/>
            <p:cNvSpPr>
              <a:spLocks/>
            </p:cNvSpPr>
            <p:nvPr/>
          </p:nvSpPr>
          <p:spPr bwMode="auto">
            <a:xfrm>
              <a:off x="934" y="1635"/>
              <a:ext cx="684" cy="382"/>
            </a:xfrm>
            <a:custGeom>
              <a:avLst/>
              <a:gdLst>
                <a:gd name="T0" fmla="*/ 393 w 684"/>
                <a:gd name="T1" fmla="*/ 23 h 382"/>
                <a:gd name="T2" fmla="*/ 400 w 684"/>
                <a:gd name="T3" fmla="*/ 40 h 382"/>
                <a:gd name="T4" fmla="*/ 413 w 684"/>
                <a:gd name="T5" fmla="*/ 50 h 382"/>
                <a:gd name="T6" fmla="*/ 427 w 684"/>
                <a:gd name="T7" fmla="*/ 57 h 382"/>
                <a:gd name="T8" fmla="*/ 409 w 684"/>
                <a:gd name="T9" fmla="*/ 73 h 382"/>
                <a:gd name="T10" fmla="*/ 439 w 684"/>
                <a:gd name="T11" fmla="*/ 73 h 382"/>
                <a:gd name="T12" fmla="*/ 450 w 684"/>
                <a:gd name="T13" fmla="*/ 68 h 382"/>
                <a:gd name="T14" fmla="*/ 457 w 684"/>
                <a:gd name="T15" fmla="*/ 78 h 382"/>
                <a:gd name="T16" fmla="*/ 484 w 684"/>
                <a:gd name="T17" fmla="*/ 77 h 382"/>
                <a:gd name="T18" fmla="*/ 494 w 684"/>
                <a:gd name="T19" fmla="*/ 90 h 382"/>
                <a:gd name="T20" fmla="*/ 461 w 684"/>
                <a:gd name="T21" fmla="*/ 91 h 382"/>
                <a:gd name="T22" fmla="*/ 446 w 684"/>
                <a:gd name="T23" fmla="*/ 118 h 382"/>
                <a:gd name="T24" fmla="*/ 439 w 684"/>
                <a:gd name="T25" fmla="*/ 154 h 382"/>
                <a:gd name="T26" fmla="*/ 454 w 684"/>
                <a:gd name="T27" fmla="*/ 132 h 382"/>
                <a:gd name="T28" fmla="*/ 471 w 684"/>
                <a:gd name="T29" fmla="*/ 105 h 382"/>
                <a:gd name="T30" fmla="*/ 484 w 684"/>
                <a:gd name="T31" fmla="*/ 94 h 382"/>
                <a:gd name="T32" fmla="*/ 491 w 684"/>
                <a:gd name="T33" fmla="*/ 119 h 382"/>
                <a:gd name="T34" fmla="*/ 501 w 684"/>
                <a:gd name="T35" fmla="*/ 122 h 382"/>
                <a:gd name="T36" fmla="*/ 494 w 684"/>
                <a:gd name="T37" fmla="*/ 146 h 382"/>
                <a:gd name="T38" fmla="*/ 521 w 684"/>
                <a:gd name="T39" fmla="*/ 160 h 382"/>
                <a:gd name="T40" fmla="*/ 542 w 684"/>
                <a:gd name="T41" fmla="*/ 140 h 382"/>
                <a:gd name="T42" fmla="*/ 569 w 684"/>
                <a:gd name="T43" fmla="*/ 134 h 382"/>
                <a:gd name="T44" fmla="*/ 633 w 684"/>
                <a:gd name="T45" fmla="*/ 113 h 382"/>
                <a:gd name="T46" fmla="*/ 670 w 684"/>
                <a:gd name="T47" fmla="*/ 84 h 382"/>
                <a:gd name="T48" fmla="*/ 677 w 684"/>
                <a:gd name="T49" fmla="*/ 105 h 382"/>
                <a:gd name="T50" fmla="*/ 666 w 684"/>
                <a:gd name="T51" fmla="*/ 124 h 382"/>
                <a:gd name="T52" fmla="*/ 633 w 684"/>
                <a:gd name="T53" fmla="*/ 154 h 382"/>
                <a:gd name="T54" fmla="*/ 643 w 684"/>
                <a:gd name="T55" fmla="*/ 164 h 382"/>
                <a:gd name="T56" fmla="*/ 597 w 684"/>
                <a:gd name="T57" fmla="*/ 173 h 382"/>
                <a:gd name="T58" fmla="*/ 590 w 684"/>
                <a:gd name="T59" fmla="*/ 179 h 382"/>
                <a:gd name="T60" fmla="*/ 579 w 684"/>
                <a:gd name="T61" fmla="*/ 201 h 382"/>
                <a:gd name="T62" fmla="*/ 573 w 684"/>
                <a:gd name="T63" fmla="*/ 205 h 382"/>
                <a:gd name="T64" fmla="*/ 561 w 684"/>
                <a:gd name="T65" fmla="*/ 201 h 382"/>
                <a:gd name="T66" fmla="*/ 555 w 684"/>
                <a:gd name="T67" fmla="*/ 209 h 382"/>
                <a:gd name="T68" fmla="*/ 555 w 684"/>
                <a:gd name="T69" fmla="*/ 220 h 382"/>
                <a:gd name="T70" fmla="*/ 561 w 684"/>
                <a:gd name="T71" fmla="*/ 241 h 382"/>
                <a:gd name="T72" fmla="*/ 549 w 684"/>
                <a:gd name="T73" fmla="*/ 241 h 382"/>
                <a:gd name="T74" fmla="*/ 546 w 684"/>
                <a:gd name="T75" fmla="*/ 250 h 382"/>
                <a:gd name="T76" fmla="*/ 512 w 684"/>
                <a:gd name="T77" fmla="*/ 278 h 382"/>
                <a:gd name="T78" fmla="*/ 484 w 684"/>
                <a:gd name="T79" fmla="*/ 327 h 382"/>
                <a:gd name="T80" fmla="*/ 484 w 684"/>
                <a:gd name="T81" fmla="*/ 382 h 382"/>
                <a:gd name="T82" fmla="*/ 464 w 684"/>
                <a:gd name="T83" fmla="*/ 358 h 382"/>
                <a:gd name="T84" fmla="*/ 461 w 684"/>
                <a:gd name="T85" fmla="*/ 337 h 382"/>
                <a:gd name="T86" fmla="*/ 434 w 684"/>
                <a:gd name="T87" fmla="*/ 324 h 382"/>
                <a:gd name="T88" fmla="*/ 402 w 684"/>
                <a:gd name="T89" fmla="*/ 312 h 382"/>
                <a:gd name="T90" fmla="*/ 383 w 684"/>
                <a:gd name="T91" fmla="*/ 320 h 382"/>
                <a:gd name="T92" fmla="*/ 358 w 684"/>
                <a:gd name="T93" fmla="*/ 323 h 382"/>
                <a:gd name="T94" fmla="*/ 311 w 684"/>
                <a:gd name="T95" fmla="*/ 328 h 382"/>
                <a:gd name="T96" fmla="*/ 283 w 684"/>
                <a:gd name="T97" fmla="*/ 365 h 382"/>
                <a:gd name="T98" fmla="*/ 257 w 684"/>
                <a:gd name="T99" fmla="*/ 346 h 382"/>
                <a:gd name="T100" fmla="*/ 230 w 684"/>
                <a:gd name="T101" fmla="*/ 313 h 382"/>
                <a:gd name="T102" fmla="*/ 200 w 684"/>
                <a:gd name="T103" fmla="*/ 303 h 382"/>
                <a:gd name="T104" fmla="*/ 164 w 684"/>
                <a:gd name="T105" fmla="*/ 290 h 382"/>
                <a:gd name="T106" fmla="*/ 86 w 684"/>
                <a:gd name="T107" fmla="*/ 268 h 382"/>
                <a:gd name="T108" fmla="*/ 47 w 684"/>
                <a:gd name="T109" fmla="*/ 248 h 382"/>
                <a:gd name="T110" fmla="*/ 25 w 684"/>
                <a:gd name="T111" fmla="*/ 226 h 382"/>
                <a:gd name="T112" fmla="*/ 12 w 684"/>
                <a:gd name="T113" fmla="*/ 198 h 382"/>
                <a:gd name="T114" fmla="*/ 15 w 684"/>
                <a:gd name="T115" fmla="*/ 182 h 382"/>
                <a:gd name="T116" fmla="*/ 3 w 684"/>
                <a:gd name="T117" fmla="*/ 154 h 382"/>
                <a:gd name="T118" fmla="*/ 10 w 684"/>
                <a:gd name="T119" fmla="*/ 105 h 382"/>
                <a:gd name="T120" fmla="*/ 38 w 684"/>
                <a:gd name="T121" fmla="*/ 39 h 382"/>
                <a:gd name="T122" fmla="*/ 56 w 684"/>
                <a:gd name="T123" fmla="*/ 25 h 382"/>
                <a:gd name="T124" fmla="*/ 65 w 684"/>
                <a:gd name="T125" fmla="*/ 8 h 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382"/>
                <a:gd name="T191" fmla="*/ 684 w 684"/>
                <a:gd name="T192" fmla="*/ 382 h 3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382">
                  <a:moveTo>
                    <a:pt x="376" y="30"/>
                  </a:moveTo>
                  <a:lnTo>
                    <a:pt x="386" y="19"/>
                  </a:lnTo>
                  <a:lnTo>
                    <a:pt x="393" y="23"/>
                  </a:lnTo>
                  <a:lnTo>
                    <a:pt x="393" y="35"/>
                  </a:lnTo>
                  <a:lnTo>
                    <a:pt x="383" y="35"/>
                  </a:lnTo>
                  <a:lnTo>
                    <a:pt x="400" y="40"/>
                  </a:lnTo>
                  <a:lnTo>
                    <a:pt x="400" y="35"/>
                  </a:lnTo>
                  <a:lnTo>
                    <a:pt x="409" y="45"/>
                  </a:lnTo>
                  <a:lnTo>
                    <a:pt x="413" y="50"/>
                  </a:lnTo>
                  <a:lnTo>
                    <a:pt x="430" y="50"/>
                  </a:lnTo>
                  <a:lnTo>
                    <a:pt x="443" y="53"/>
                  </a:lnTo>
                  <a:lnTo>
                    <a:pt x="427" y="57"/>
                  </a:lnTo>
                  <a:lnTo>
                    <a:pt x="416" y="64"/>
                  </a:lnTo>
                  <a:lnTo>
                    <a:pt x="405" y="73"/>
                  </a:lnTo>
                  <a:lnTo>
                    <a:pt x="409" y="73"/>
                  </a:lnTo>
                  <a:lnTo>
                    <a:pt x="418" y="70"/>
                  </a:lnTo>
                  <a:lnTo>
                    <a:pt x="416" y="74"/>
                  </a:lnTo>
                  <a:lnTo>
                    <a:pt x="439" y="73"/>
                  </a:lnTo>
                  <a:lnTo>
                    <a:pt x="453" y="64"/>
                  </a:lnTo>
                  <a:lnTo>
                    <a:pt x="457" y="64"/>
                  </a:lnTo>
                  <a:lnTo>
                    <a:pt x="450" y="68"/>
                  </a:lnTo>
                  <a:lnTo>
                    <a:pt x="446" y="74"/>
                  </a:lnTo>
                  <a:lnTo>
                    <a:pt x="454" y="74"/>
                  </a:lnTo>
                  <a:lnTo>
                    <a:pt x="457" y="78"/>
                  </a:lnTo>
                  <a:lnTo>
                    <a:pt x="464" y="81"/>
                  </a:lnTo>
                  <a:lnTo>
                    <a:pt x="471" y="78"/>
                  </a:lnTo>
                  <a:lnTo>
                    <a:pt x="484" y="77"/>
                  </a:lnTo>
                  <a:lnTo>
                    <a:pt x="484" y="84"/>
                  </a:lnTo>
                  <a:lnTo>
                    <a:pt x="491" y="85"/>
                  </a:lnTo>
                  <a:lnTo>
                    <a:pt x="494" y="90"/>
                  </a:lnTo>
                  <a:lnTo>
                    <a:pt x="487" y="90"/>
                  </a:lnTo>
                  <a:lnTo>
                    <a:pt x="475" y="87"/>
                  </a:lnTo>
                  <a:lnTo>
                    <a:pt x="461" y="91"/>
                  </a:lnTo>
                  <a:lnTo>
                    <a:pt x="443" y="109"/>
                  </a:lnTo>
                  <a:lnTo>
                    <a:pt x="457" y="98"/>
                  </a:lnTo>
                  <a:lnTo>
                    <a:pt x="446" y="118"/>
                  </a:lnTo>
                  <a:lnTo>
                    <a:pt x="442" y="130"/>
                  </a:lnTo>
                  <a:lnTo>
                    <a:pt x="439" y="143"/>
                  </a:lnTo>
                  <a:lnTo>
                    <a:pt x="439" y="154"/>
                  </a:lnTo>
                  <a:lnTo>
                    <a:pt x="449" y="154"/>
                  </a:lnTo>
                  <a:lnTo>
                    <a:pt x="454" y="146"/>
                  </a:lnTo>
                  <a:lnTo>
                    <a:pt x="454" y="132"/>
                  </a:lnTo>
                  <a:lnTo>
                    <a:pt x="457" y="122"/>
                  </a:lnTo>
                  <a:lnTo>
                    <a:pt x="461" y="111"/>
                  </a:lnTo>
                  <a:lnTo>
                    <a:pt x="471" y="105"/>
                  </a:lnTo>
                  <a:lnTo>
                    <a:pt x="475" y="102"/>
                  </a:lnTo>
                  <a:lnTo>
                    <a:pt x="480" y="95"/>
                  </a:lnTo>
                  <a:lnTo>
                    <a:pt x="484" y="94"/>
                  </a:lnTo>
                  <a:lnTo>
                    <a:pt x="498" y="102"/>
                  </a:lnTo>
                  <a:lnTo>
                    <a:pt x="498" y="111"/>
                  </a:lnTo>
                  <a:lnTo>
                    <a:pt x="491" y="119"/>
                  </a:lnTo>
                  <a:lnTo>
                    <a:pt x="487" y="128"/>
                  </a:lnTo>
                  <a:lnTo>
                    <a:pt x="491" y="124"/>
                  </a:lnTo>
                  <a:lnTo>
                    <a:pt x="501" y="122"/>
                  </a:lnTo>
                  <a:lnTo>
                    <a:pt x="501" y="128"/>
                  </a:lnTo>
                  <a:lnTo>
                    <a:pt x="501" y="136"/>
                  </a:lnTo>
                  <a:lnTo>
                    <a:pt x="494" y="146"/>
                  </a:lnTo>
                  <a:lnTo>
                    <a:pt x="484" y="156"/>
                  </a:lnTo>
                  <a:lnTo>
                    <a:pt x="501" y="160"/>
                  </a:lnTo>
                  <a:lnTo>
                    <a:pt x="521" y="160"/>
                  </a:lnTo>
                  <a:lnTo>
                    <a:pt x="535" y="154"/>
                  </a:lnTo>
                  <a:lnTo>
                    <a:pt x="543" y="147"/>
                  </a:lnTo>
                  <a:lnTo>
                    <a:pt x="542" y="140"/>
                  </a:lnTo>
                  <a:lnTo>
                    <a:pt x="539" y="136"/>
                  </a:lnTo>
                  <a:lnTo>
                    <a:pt x="561" y="136"/>
                  </a:lnTo>
                  <a:lnTo>
                    <a:pt x="569" y="134"/>
                  </a:lnTo>
                  <a:lnTo>
                    <a:pt x="587" y="126"/>
                  </a:lnTo>
                  <a:lnTo>
                    <a:pt x="594" y="113"/>
                  </a:lnTo>
                  <a:lnTo>
                    <a:pt x="633" y="113"/>
                  </a:lnTo>
                  <a:lnTo>
                    <a:pt x="640" y="111"/>
                  </a:lnTo>
                  <a:lnTo>
                    <a:pt x="668" y="78"/>
                  </a:lnTo>
                  <a:lnTo>
                    <a:pt x="670" y="84"/>
                  </a:lnTo>
                  <a:lnTo>
                    <a:pt x="679" y="81"/>
                  </a:lnTo>
                  <a:lnTo>
                    <a:pt x="684" y="85"/>
                  </a:lnTo>
                  <a:lnTo>
                    <a:pt x="677" y="105"/>
                  </a:lnTo>
                  <a:lnTo>
                    <a:pt x="684" y="115"/>
                  </a:lnTo>
                  <a:lnTo>
                    <a:pt x="681" y="124"/>
                  </a:lnTo>
                  <a:lnTo>
                    <a:pt x="666" y="124"/>
                  </a:lnTo>
                  <a:lnTo>
                    <a:pt x="657" y="132"/>
                  </a:lnTo>
                  <a:lnTo>
                    <a:pt x="643" y="140"/>
                  </a:lnTo>
                  <a:lnTo>
                    <a:pt x="633" y="154"/>
                  </a:lnTo>
                  <a:lnTo>
                    <a:pt x="636" y="160"/>
                  </a:lnTo>
                  <a:lnTo>
                    <a:pt x="643" y="160"/>
                  </a:lnTo>
                  <a:lnTo>
                    <a:pt x="643" y="164"/>
                  </a:lnTo>
                  <a:lnTo>
                    <a:pt x="627" y="167"/>
                  </a:lnTo>
                  <a:lnTo>
                    <a:pt x="614" y="168"/>
                  </a:lnTo>
                  <a:lnTo>
                    <a:pt x="597" y="173"/>
                  </a:lnTo>
                  <a:lnTo>
                    <a:pt x="613" y="173"/>
                  </a:lnTo>
                  <a:lnTo>
                    <a:pt x="597" y="177"/>
                  </a:lnTo>
                  <a:lnTo>
                    <a:pt x="590" y="179"/>
                  </a:lnTo>
                  <a:lnTo>
                    <a:pt x="592" y="182"/>
                  </a:lnTo>
                  <a:lnTo>
                    <a:pt x="587" y="189"/>
                  </a:lnTo>
                  <a:lnTo>
                    <a:pt x="579" y="201"/>
                  </a:lnTo>
                  <a:lnTo>
                    <a:pt x="572" y="195"/>
                  </a:lnTo>
                  <a:lnTo>
                    <a:pt x="572" y="198"/>
                  </a:lnTo>
                  <a:lnTo>
                    <a:pt x="573" y="205"/>
                  </a:lnTo>
                  <a:lnTo>
                    <a:pt x="565" y="217"/>
                  </a:lnTo>
                  <a:lnTo>
                    <a:pt x="562" y="206"/>
                  </a:lnTo>
                  <a:lnTo>
                    <a:pt x="561" y="201"/>
                  </a:lnTo>
                  <a:lnTo>
                    <a:pt x="565" y="192"/>
                  </a:lnTo>
                  <a:lnTo>
                    <a:pt x="558" y="195"/>
                  </a:lnTo>
                  <a:lnTo>
                    <a:pt x="555" y="209"/>
                  </a:lnTo>
                  <a:lnTo>
                    <a:pt x="546" y="206"/>
                  </a:lnTo>
                  <a:lnTo>
                    <a:pt x="558" y="216"/>
                  </a:lnTo>
                  <a:lnTo>
                    <a:pt x="555" y="220"/>
                  </a:lnTo>
                  <a:lnTo>
                    <a:pt x="554" y="229"/>
                  </a:lnTo>
                  <a:lnTo>
                    <a:pt x="561" y="231"/>
                  </a:lnTo>
                  <a:lnTo>
                    <a:pt x="561" y="241"/>
                  </a:lnTo>
                  <a:lnTo>
                    <a:pt x="558" y="234"/>
                  </a:lnTo>
                  <a:lnTo>
                    <a:pt x="555" y="240"/>
                  </a:lnTo>
                  <a:lnTo>
                    <a:pt x="549" y="241"/>
                  </a:lnTo>
                  <a:lnTo>
                    <a:pt x="561" y="244"/>
                  </a:lnTo>
                  <a:lnTo>
                    <a:pt x="555" y="251"/>
                  </a:lnTo>
                  <a:lnTo>
                    <a:pt x="546" y="250"/>
                  </a:lnTo>
                  <a:lnTo>
                    <a:pt x="551" y="257"/>
                  </a:lnTo>
                  <a:lnTo>
                    <a:pt x="528" y="269"/>
                  </a:lnTo>
                  <a:lnTo>
                    <a:pt x="512" y="278"/>
                  </a:lnTo>
                  <a:lnTo>
                    <a:pt x="495" y="289"/>
                  </a:lnTo>
                  <a:lnTo>
                    <a:pt x="482" y="306"/>
                  </a:lnTo>
                  <a:lnTo>
                    <a:pt x="484" y="327"/>
                  </a:lnTo>
                  <a:lnTo>
                    <a:pt x="487" y="346"/>
                  </a:lnTo>
                  <a:lnTo>
                    <a:pt x="491" y="361"/>
                  </a:lnTo>
                  <a:lnTo>
                    <a:pt x="484" y="382"/>
                  </a:lnTo>
                  <a:lnTo>
                    <a:pt x="475" y="382"/>
                  </a:lnTo>
                  <a:lnTo>
                    <a:pt x="469" y="373"/>
                  </a:lnTo>
                  <a:lnTo>
                    <a:pt x="464" y="358"/>
                  </a:lnTo>
                  <a:lnTo>
                    <a:pt x="464" y="348"/>
                  </a:lnTo>
                  <a:lnTo>
                    <a:pt x="460" y="346"/>
                  </a:lnTo>
                  <a:lnTo>
                    <a:pt x="461" y="337"/>
                  </a:lnTo>
                  <a:lnTo>
                    <a:pt x="457" y="327"/>
                  </a:lnTo>
                  <a:lnTo>
                    <a:pt x="449" y="318"/>
                  </a:lnTo>
                  <a:lnTo>
                    <a:pt x="434" y="324"/>
                  </a:lnTo>
                  <a:lnTo>
                    <a:pt x="425" y="313"/>
                  </a:lnTo>
                  <a:lnTo>
                    <a:pt x="406" y="313"/>
                  </a:lnTo>
                  <a:lnTo>
                    <a:pt x="402" y="312"/>
                  </a:lnTo>
                  <a:lnTo>
                    <a:pt x="386" y="313"/>
                  </a:lnTo>
                  <a:lnTo>
                    <a:pt x="372" y="313"/>
                  </a:lnTo>
                  <a:lnTo>
                    <a:pt x="383" y="320"/>
                  </a:lnTo>
                  <a:lnTo>
                    <a:pt x="386" y="327"/>
                  </a:lnTo>
                  <a:lnTo>
                    <a:pt x="375" y="328"/>
                  </a:lnTo>
                  <a:lnTo>
                    <a:pt x="358" y="323"/>
                  </a:lnTo>
                  <a:lnTo>
                    <a:pt x="341" y="320"/>
                  </a:lnTo>
                  <a:lnTo>
                    <a:pt x="324" y="320"/>
                  </a:lnTo>
                  <a:lnTo>
                    <a:pt x="311" y="328"/>
                  </a:lnTo>
                  <a:lnTo>
                    <a:pt x="294" y="335"/>
                  </a:lnTo>
                  <a:lnTo>
                    <a:pt x="282" y="348"/>
                  </a:lnTo>
                  <a:lnTo>
                    <a:pt x="283" y="365"/>
                  </a:lnTo>
                  <a:lnTo>
                    <a:pt x="278" y="367"/>
                  </a:lnTo>
                  <a:lnTo>
                    <a:pt x="260" y="358"/>
                  </a:lnTo>
                  <a:lnTo>
                    <a:pt x="257" y="346"/>
                  </a:lnTo>
                  <a:lnTo>
                    <a:pt x="252" y="337"/>
                  </a:lnTo>
                  <a:lnTo>
                    <a:pt x="242" y="318"/>
                  </a:lnTo>
                  <a:lnTo>
                    <a:pt x="230" y="313"/>
                  </a:lnTo>
                  <a:lnTo>
                    <a:pt x="219" y="324"/>
                  </a:lnTo>
                  <a:lnTo>
                    <a:pt x="203" y="316"/>
                  </a:lnTo>
                  <a:lnTo>
                    <a:pt x="200" y="303"/>
                  </a:lnTo>
                  <a:lnTo>
                    <a:pt x="185" y="284"/>
                  </a:lnTo>
                  <a:lnTo>
                    <a:pt x="164" y="284"/>
                  </a:lnTo>
                  <a:lnTo>
                    <a:pt x="164" y="290"/>
                  </a:lnTo>
                  <a:lnTo>
                    <a:pt x="130" y="289"/>
                  </a:lnTo>
                  <a:lnTo>
                    <a:pt x="86" y="271"/>
                  </a:lnTo>
                  <a:lnTo>
                    <a:pt x="86" y="268"/>
                  </a:lnTo>
                  <a:lnTo>
                    <a:pt x="59" y="269"/>
                  </a:lnTo>
                  <a:lnTo>
                    <a:pt x="56" y="257"/>
                  </a:lnTo>
                  <a:lnTo>
                    <a:pt x="47" y="248"/>
                  </a:lnTo>
                  <a:lnTo>
                    <a:pt x="38" y="241"/>
                  </a:lnTo>
                  <a:lnTo>
                    <a:pt x="25" y="240"/>
                  </a:lnTo>
                  <a:lnTo>
                    <a:pt x="25" y="226"/>
                  </a:lnTo>
                  <a:lnTo>
                    <a:pt x="15" y="209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12" y="189"/>
                  </a:lnTo>
                  <a:lnTo>
                    <a:pt x="18" y="192"/>
                  </a:lnTo>
                  <a:lnTo>
                    <a:pt x="15" y="182"/>
                  </a:lnTo>
                  <a:lnTo>
                    <a:pt x="8" y="184"/>
                  </a:lnTo>
                  <a:lnTo>
                    <a:pt x="3" y="168"/>
                  </a:lnTo>
                  <a:lnTo>
                    <a:pt x="3" y="154"/>
                  </a:lnTo>
                  <a:lnTo>
                    <a:pt x="0" y="147"/>
                  </a:lnTo>
                  <a:lnTo>
                    <a:pt x="8" y="128"/>
                  </a:lnTo>
                  <a:lnTo>
                    <a:pt x="10" y="105"/>
                  </a:lnTo>
                  <a:lnTo>
                    <a:pt x="25" y="78"/>
                  </a:lnTo>
                  <a:lnTo>
                    <a:pt x="33" y="56"/>
                  </a:lnTo>
                  <a:lnTo>
                    <a:pt x="38" y="39"/>
                  </a:lnTo>
                  <a:lnTo>
                    <a:pt x="40" y="11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54" y="35"/>
                  </a:lnTo>
                  <a:lnTo>
                    <a:pt x="63" y="28"/>
                  </a:lnTo>
                  <a:lnTo>
                    <a:pt x="65" y="8"/>
                  </a:lnTo>
                  <a:lnTo>
                    <a:pt x="63" y="0"/>
                  </a:lnTo>
                  <a:lnTo>
                    <a:pt x="376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34" name="Freeform 798"/>
            <p:cNvSpPr>
              <a:spLocks/>
            </p:cNvSpPr>
            <p:nvPr/>
          </p:nvSpPr>
          <p:spPr bwMode="auto">
            <a:xfrm>
              <a:off x="934" y="1635"/>
              <a:ext cx="684" cy="382"/>
            </a:xfrm>
            <a:custGeom>
              <a:avLst/>
              <a:gdLst>
                <a:gd name="T0" fmla="*/ 393 w 684"/>
                <a:gd name="T1" fmla="*/ 23 h 382"/>
                <a:gd name="T2" fmla="*/ 400 w 684"/>
                <a:gd name="T3" fmla="*/ 40 h 382"/>
                <a:gd name="T4" fmla="*/ 413 w 684"/>
                <a:gd name="T5" fmla="*/ 50 h 382"/>
                <a:gd name="T6" fmla="*/ 427 w 684"/>
                <a:gd name="T7" fmla="*/ 57 h 382"/>
                <a:gd name="T8" fmla="*/ 409 w 684"/>
                <a:gd name="T9" fmla="*/ 73 h 382"/>
                <a:gd name="T10" fmla="*/ 439 w 684"/>
                <a:gd name="T11" fmla="*/ 73 h 382"/>
                <a:gd name="T12" fmla="*/ 450 w 684"/>
                <a:gd name="T13" fmla="*/ 68 h 382"/>
                <a:gd name="T14" fmla="*/ 457 w 684"/>
                <a:gd name="T15" fmla="*/ 78 h 382"/>
                <a:gd name="T16" fmla="*/ 484 w 684"/>
                <a:gd name="T17" fmla="*/ 77 h 382"/>
                <a:gd name="T18" fmla="*/ 494 w 684"/>
                <a:gd name="T19" fmla="*/ 90 h 382"/>
                <a:gd name="T20" fmla="*/ 461 w 684"/>
                <a:gd name="T21" fmla="*/ 91 h 382"/>
                <a:gd name="T22" fmla="*/ 446 w 684"/>
                <a:gd name="T23" fmla="*/ 118 h 382"/>
                <a:gd name="T24" fmla="*/ 439 w 684"/>
                <a:gd name="T25" fmla="*/ 154 h 382"/>
                <a:gd name="T26" fmla="*/ 454 w 684"/>
                <a:gd name="T27" fmla="*/ 132 h 382"/>
                <a:gd name="T28" fmla="*/ 471 w 684"/>
                <a:gd name="T29" fmla="*/ 105 h 382"/>
                <a:gd name="T30" fmla="*/ 484 w 684"/>
                <a:gd name="T31" fmla="*/ 94 h 382"/>
                <a:gd name="T32" fmla="*/ 491 w 684"/>
                <a:gd name="T33" fmla="*/ 119 h 382"/>
                <a:gd name="T34" fmla="*/ 501 w 684"/>
                <a:gd name="T35" fmla="*/ 122 h 382"/>
                <a:gd name="T36" fmla="*/ 494 w 684"/>
                <a:gd name="T37" fmla="*/ 146 h 382"/>
                <a:gd name="T38" fmla="*/ 521 w 684"/>
                <a:gd name="T39" fmla="*/ 160 h 382"/>
                <a:gd name="T40" fmla="*/ 542 w 684"/>
                <a:gd name="T41" fmla="*/ 140 h 382"/>
                <a:gd name="T42" fmla="*/ 569 w 684"/>
                <a:gd name="T43" fmla="*/ 134 h 382"/>
                <a:gd name="T44" fmla="*/ 633 w 684"/>
                <a:gd name="T45" fmla="*/ 113 h 382"/>
                <a:gd name="T46" fmla="*/ 670 w 684"/>
                <a:gd name="T47" fmla="*/ 84 h 382"/>
                <a:gd name="T48" fmla="*/ 677 w 684"/>
                <a:gd name="T49" fmla="*/ 105 h 382"/>
                <a:gd name="T50" fmla="*/ 666 w 684"/>
                <a:gd name="T51" fmla="*/ 124 h 382"/>
                <a:gd name="T52" fmla="*/ 633 w 684"/>
                <a:gd name="T53" fmla="*/ 154 h 382"/>
                <a:gd name="T54" fmla="*/ 643 w 684"/>
                <a:gd name="T55" fmla="*/ 164 h 382"/>
                <a:gd name="T56" fmla="*/ 597 w 684"/>
                <a:gd name="T57" fmla="*/ 173 h 382"/>
                <a:gd name="T58" fmla="*/ 590 w 684"/>
                <a:gd name="T59" fmla="*/ 179 h 382"/>
                <a:gd name="T60" fmla="*/ 579 w 684"/>
                <a:gd name="T61" fmla="*/ 201 h 382"/>
                <a:gd name="T62" fmla="*/ 573 w 684"/>
                <a:gd name="T63" fmla="*/ 205 h 382"/>
                <a:gd name="T64" fmla="*/ 561 w 684"/>
                <a:gd name="T65" fmla="*/ 201 h 382"/>
                <a:gd name="T66" fmla="*/ 555 w 684"/>
                <a:gd name="T67" fmla="*/ 209 h 382"/>
                <a:gd name="T68" fmla="*/ 555 w 684"/>
                <a:gd name="T69" fmla="*/ 220 h 382"/>
                <a:gd name="T70" fmla="*/ 561 w 684"/>
                <a:gd name="T71" fmla="*/ 241 h 382"/>
                <a:gd name="T72" fmla="*/ 549 w 684"/>
                <a:gd name="T73" fmla="*/ 241 h 382"/>
                <a:gd name="T74" fmla="*/ 546 w 684"/>
                <a:gd name="T75" fmla="*/ 250 h 382"/>
                <a:gd name="T76" fmla="*/ 512 w 684"/>
                <a:gd name="T77" fmla="*/ 278 h 382"/>
                <a:gd name="T78" fmla="*/ 484 w 684"/>
                <a:gd name="T79" fmla="*/ 327 h 382"/>
                <a:gd name="T80" fmla="*/ 484 w 684"/>
                <a:gd name="T81" fmla="*/ 382 h 382"/>
                <a:gd name="T82" fmla="*/ 464 w 684"/>
                <a:gd name="T83" fmla="*/ 358 h 382"/>
                <a:gd name="T84" fmla="*/ 461 w 684"/>
                <a:gd name="T85" fmla="*/ 337 h 382"/>
                <a:gd name="T86" fmla="*/ 434 w 684"/>
                <a:gd name="T87" fmla="*/ 324 h 382"/>
                <a:gd name="T88" fmla="*/ 402 w 684"/>
                <a:gd name="T89" fmla="*/ 312 h 382"/>
                <a:gd name="T90" fmla="*/ 383 w 684"/>
                <a:gd name="T91" fmla="*/ 320 h 382"/>
                <a:gd name="T92" fmla="*/ 358 w 684"/>
                <a:gd name="T93" fmla="*/ 323 h 382"/>
                <a:gd name="T94" fmla="*/ 311 w 684"/>
                <a:gd name="T95" fmla="*/ 328 h 382"/>
                <a:gd name="T96" fmla="*/ 283 w 684"/>
                <a:gd name="T97" fmla="*/ 365 h 382"/>
                <a:gd name="T98" fmla="*/ 257 w 684"/>
                <a:gd name="T99" fmla="*/ 346 h 382"/>
                <a:gd name="T100" fmla="*/ 230 w 684"/>
                <a:gd name="T101" fmla="*/ 313 h 382"/>
                <a:gd name="T102" fmla="*/ 200 w 684"/>
                <a:gd name="T103" fmla="*/ 303 h 382"/>
                <a:gd name="T104" fmla="*/ 164 w 684"/>
                <a:gd name="T105" fmla="*/ 290 h 382"/>
                <a:gd name="T106" fmla="*/ 86 w 684"/>
                <a:gd name="T107" fmla="*/ 268 h 382"/>
                <a:gd name="T108" fmla="*/ 47 w 684"/>
                <a:gd name="T109" fmla="*/ 248 h 382"/>
                <a:gd name="T110" fmla="*/ 25 w 684"/>
                <a:gd name="T111" fmla="*/ 226 h 382"/>
                <a:gd name="T112" fmla="*/ 12 w 684"/>
                <a:gd name="T113" fmla="*/ 198 h 382"/>
                <a:gd name="T114" fmla="*/ 15 w 684"/>
                <a:gd name="T115" fmla="*/ 182 h 382"/>
                <a:gd name="T116" fmla="*/ 3 w 684"/>
                <a:gd name="T117" fmla="*/ 154 h 382"/>
                <a:gd name="T118" fmla="*/ 10 w 684"/>
                <a:gd name="T119" fmla="*/ 105 h 382"/>
                <a:gd name="T120" fmla="*/ 38 w 684"/>
                <a:gd name="T121" fmla="*/ 39 h 382"/>
                <a:gd name="T122" fmla="*/ 56 w 684"/>
                <a:gd name="T123" fmla="*/ 25 h 382"/>
                <a:gd name="T124" fmla="*/ 65 w 684"/>
                <a:gd name="T125" fmla="*/ 8 h 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382"/>
                <a:gd name="T191" fmla="*/ 684 w 684"/>
                <a:gd name="T192" fmla="*/ 382 h 3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382">
                  <a:moveTo>
                    <a:pt x="376" y="30"/>
                  </a:moveTo>
                  <a:lnTo>
                    <a:pt x="386" y="19"/>
                  </a:lnTo>
                  <a:lnTo>
                    <a:pt x="393" y="23"/>
                  </a:lnTo>
                  <a:lnTo>
                    <a:pt x="393" y="35"/>
                  </a:lnTo>
                  <a:lnTo>
                    <a:pt x="383" y="35"/>
                  </a:lnTo>
                  <a:lnTo>
                    <a:pt x="400" y="40"/>
                  </a:lnTo>
                  <a:lnTo>
                    <a:pt x="400" y="35"/>
                  </a:lnTo>
                  <a:lnTo>
                    <a:pt x="409" y="45"/>
                  </a:lnTo>
                  <a:lnTo>
                    <a:pt x="413" y="50"/>
                  </a:lnTo>
                  <a:lnTo>
                    <a:pt x="430" y="50"/>
                  </a:lnTo>
                  <a:lnTo>
                    <a:pt x="443" y="53"/>
                  </a:lnTo>
                  <a:lnTo>
                    <a:pt x="427" y="57"/>
                  </a:lnTo>
                  <a:lnTo>
                    <a:pt x="416" y="64"/>
                  </a:lnTo>
                  <a:lnTo>
                    <a:pt x="405" y="73"/>
                  </a:lnTo>
                  <a:lnTo>
                    <a:pt x="409" y="73"/>
                  </a:lnTo>
                  <a:lnTo>
                    <a:pt x="418" y="70"/>
                  </a:lnTo>
                  <a:lnTo>
                    <a:pt x="416" y="74"/>
                  </a:lnTo>
                  <a:lnTo>
                    <a:pt x="439" y="73"/>
                  </a:lnTo>
                  <a:lnTo>
                    <a:pt x="453" y="64"/>
                  </a:lnTo>
                  <a:lnTo>
                    <a:pt x="457" y="64"/>
                  </a:lnTo>
                  <a:lnTo>
                    <a:pt x="450" y="68"/>
                  </a:lnTo>
                  <a:lnTo>
                    <a:pt x="446" y="74"/>
                  </a:lnTo>
                  <a:lnTo>
                    <a:pt x="454" y="74"/>
                  </a:lnTo>
                  <a:lnTo>
                    <a:pt x="457" y="78"/>
                  </a:lnTo>
                  <a:lnTo>
                    <a:pt x="464" y="81"/>
                  </a:lnTo>
                  <a:lnTo>
                    <a:pt x="471" y="78"/>
                  </a:lnTo>
                  <a:lnTo>
                    <a:pt x="484" y="77"/>
                  </a:lnTo>
                  <a:lnTo>
                    <a:pt x="484" y="84"/>
                  </a:lnTo>
                  <a:lnTo>
                    <a:pt x="491" y="85"/>
                  </a:lnTo>
                  <a:lnTo>
                    <a:pt x="494" y="90"/>
                  </a:lnTo>
                  <a:lnTo>
                    <a:pt x="487" y="90"/>
                  </a:lnTo>
                  <a:lnTo>
                    <a:pt x="475" y="87"/>
                  </a:lnTo>
                  <a:lnTo>
                    <a:pt x="461" y="91"/>
                  </a:lnTo>
                  <a:lnTo>
                    <a:pt x="443" y="109"/>
                  </a:lnTo>
                  <a:lnTo>
                    <a:pt x="457" y="98"/>
                  </a:lnTo>
                  <a:lnTo>
                    <a:pt x="446" y="118"/>
                  </a:lnTo>
                  <a:lnTo>
                    <a:pt x="442" y="130"/>
                  </a:lnTo>
                  <a:lnTo>
                    <a:pt x="439" y="143"/>
                  </a:lnTo>
                  <a:lnTo>
                    <a:pt x="439" y="154"/>
                  </a:lnTo>
                  <a:lnTo>
                    <a:pt x="449" y="154"/>
                  </a:lnTo>
                  <a:lnTo>
                    <a:pt x="454" y="146"/>
                  </a:lnTo>
                  <a:lnTo>
                    <a:pt x="454" y="132"/>
                  </a:lnTo>
                  <a:lnTo>
                    <a:pt x="457" y="122"/>
                  </a:lnTo>
                  <a:lnTo>
                    <a:pt x="461" y="111"/>
                  </a:lnTo>
                  <a:lnTo>
                    <a:pt x="471" y="105"/>
                  </a:lnTo>
                  <a:lnTo>
                    <a:pt x="475" y="102"/>
                  </a:lnTo>
                  <a:lnTo>
                    <a:pt x="480" y="95"/>
                  </a:lnTo>
                  <a:lnTo>
                    <a:pt x="484" y="94"/>
                  </a:lnTo>
                  <a:lnTo>
                    <a:pt x="498" y="102"/>
                  </a:lnTo>
                  <a:lnTo>
                    <a:pt x="498" y="111"/>
                  </a:lnTo>
                  <a:lnTo>
                    <a:pt x="491" y="119"/>
                  </a:lnTo>
                  <a:lnTo>
                    <a:pt x="487" y="128"/>
                  </a:lnTo>
                  <a:lnTo>
                    <a:pt x="491" y="124"/>
                  </a:lnTo>
                  <a:lnTo>
                    <a:pt x="501" y="122"/>
                  </a:lnTo>
                  <a:lnTo>
                    <a:pt x="501" y="128"/>
                  </a:lnTo>
                  <a:lnTo>
                    <a:pt x="501" y="136"/>
                  </a:lnTo>
                  <a:lnTo>
                    <a:pt x="494" y="146"/>
                  </a:lnTo>
                  <a:lnTo>
                    <a:pt x="484" y="156"/>
                  </a:lnTo>
                  <a:lnTo>
                    <a:pt x="501" y="160"/>
                  </a:lnTo>
                  <a:lnTo>
                    <a:pt x="521" y="160"/>
                  </a:lnTo>
                  <a:lnTo>
                    <a:pt x="535" y="154"/>
                  </a:lnTo>
                  <a:lnTo>
                    <a:pt x="543" y="147"/>
                  </a:lnTo>
                  <a:lnTo>
                    <a:pt x="542" y="140"/>
                  </a:lnTo>
                  <a:lnTo>
                    <a:pt x="539" y="136"/>
                  </a:lnTo>
                  <a:lnTo>
                    <a:pt x="561" y="136"/>
                  </a:lnTo>
                  <a:lnTo>
                    <a:pt x="569" y="134"/>
                  </a:lnTo>
                  <a:lnTo>
                    <a:pt x="587" y="126"/>
                  </a:lnTo>
                  <a:lnTo>
                    <a:pt x="594" y="113"/>
                  </a:lnTo>
                  <a:lnTo>
                    <a:pt x="633" y="113"/>
                  </a:lnTo>
                  <a:lnTo>
                    <a:pt x="640" y="111"/>
                  </a:lnTo>
                  <a:lnTo>
                    <a:pt x="668" y="78"/>
                  </a:lnTo>
                  <a:lnTo>
                    <a:pt x="670" y="84"/>
                  </a:lnTo>
                  <a:lnTo>
                    <a:pt x="679" y="81"/>
                  </a:lnTo>
                  <a:lnTo>
                    <a:pt x="684" y="85"/>
                  </a:lnTo>
                  <a:lnTo>
                    <a:pt x="677" y="105"/>
                  </a:lnTo>
                  <a:lnTo>
                    <a:pt x="684" y="115"/>
                  </a:lnTo>
                  <a:lnTo>
                    <a:pt x="681" y="124"/>
                  </a:lnTo>
                  <a:lnTo>
                    <a:pt x="666" y="124"/>
                  </a:lnTo>
                  <a:lnTo>
                    <a:pt x="657" y="132"/>
                  </a:lnTo>
                  <a:lnTo>
                    <a:pt x="643" y="140"/>
                  </a:lnTo>
                  <a:lnTo>
                    <a:pt x="633" y="154"/>
                  </a:lnTo>
                  <a:lnTo>
                    <a:pt x="636" y="160"/>
                  </a:lnTo>
                  <a:lnTo>
                    <a:pt x="643" y="160"/>
                  </a:lnTo>
                  <a:lnTo>
                    <a:pt x="643" y="164"/>
                  </a:lnTo>
                  <a:lnTo>
                    <a:pt x="627" y="167"/>
                  </a:lnTo>
                  <a:lnTo>
                    <a:pt x="614" y="168"/>
                  </a:lnTo>
                  <a:lnTo>
                    <a:pt x="597" y="173"/>
                  </a:lnTo>
                  <a:lnTo>
                    <a:pt x="613" y="173"/>
                  </a:lnTo>
                  <a:lnTo>
                    <a:pt x="597" y="177"/>
                  </a:lnTo>
                  <a:lnTo>
                    <a:pt x="590" y="179"/>
                  </a:lnTo>
                  <a:lnTo>
                    <a:pt x="592" y="182"/>
                  </a:lnTo>
                  <a:lnTo>
                    <a:pt x="587" y="189"/>
                  </a:lnTo>
                  <a:lnTo>
                    <a:pt x="579" y="201"/>
                  </a:lnTo>
                  <a:lnTo>
                    <a:pt x="572" y="195"/>
                  </a:lnTo>
                  <a:lnTo>
                    <a:pt x="572" y="198"/>
                  </a:lnTo>
                  <a:lnTo>
                    <a:pt x="573" y="205"/>
                  </a:lnTo>
                  <a:lnTo>
                    <a:pt x="565" y="217"/>
                  </a:lnTo>
                  <a:lnTo>
                    <a:pt x="562" y="206"/>
                  </a:lnTo>
                  <a:lnTo>
                    <a:pt x="561" y="201"/>
                  </a:lnTo>
                  <a:lnTo>
                    <a:pt x="565" y="192"/>
                  </a:lnTo>
                  <a:lnTo>
                    <a:pt x="558" y="195"/>
                  </a:lnTo>
                  <a:lnTo>
                    <a:pt x="555" y="209"/>
                  </a:lnTo>
                  <a:lnTo>
                    <a:pt x="546" y="206"/>
                  </a:lnTo>
                  <a:lnTo>
                    <a:pt x="558" y="216"/>
                  </a:lnTo>
                  <a:lnTo>
                    <a:pt x="555" y="220"/>
                  </a:lnTo>
                  <a:lnTo>
                    <a:pt x="554" y="229"/>
                  </a:lnTo>
                  <a:lnTo>
                    <a:pt x="561" y="231"/>
                  </a:lnTo>
                  <a:lnTo>
                    <a:pt x="561" y="241"/>
                  </a:lnTo>
                  <a:lnTo>
                    <a:pt x="558" y="234"/>
                  </a:lnTo>
                  <a:lnTo>
                    <a:pt x="555" y="240"/>
                  </a:lnTo>
                  <a:lnTo>
                    <a:pt x="549" y="241"/>
                  </a:lnTo>
                  <a:lnTo>
                    <a:pt x="561" y="244"/>
                  </a:lnTo>
                  <a:lnTo>
                    <a:pt x="555" y="251"/>
                  </a:lnTo>
                  <a:lnTo>
                    <a:pt x="546" y="250"/>
                  </a:lnTo>
                  <a:lnTo>
                    <a:pt x="551" y="257"/>
                  </a:lnTo>
                  <a:lnTo>
                    <a:pt x="528" y="269"/>
                  </a:lnTo>
                  <a:lnTo>
                    <a:pt x="512" y="278"/>
                  </a:lnTo>
                  <a:lnTo>
                    <a:pt x="495" y="289"/>
                  </a:lnTo>
                  <a:lnTo>
                    <a:pt x="482" y="306"/>
                  </a:lnTo>
                  <a:lnTo>
                    <a:pt x="484" y="327"/>
                  </a:lnTo>
                  <a:lnTo>
                    <a:pt x="487" y="346"/>
                  </a:lnTo>
                  <a:lnTo>
                    <a:pt x="491" y="361"/>
                  </a:lnTo>
                  <a:lnTo>
                    <a:pt x="484" y="382"/>
                  </a:lnTo>
                  <a:lnTo>
                    <a:pt x="475" y="382"/>
                  </a:lnTo>
                  <a:lnTo>
                    <a:pt x="469" y="373"/>
                  </a:lnTo>
                  <a:lnTo>
                    <a:pt x="464" y="358"/>
                  </a:lnTo>
                  <a:lnTo>
                    <a:pt x="464" y="348"/>
                  </a:lnTo>
                  <a:lnTo>
                    <a:pt x="460" y="346"/>
                  </a:lnTo>
                  <a:lnTo>
                    <a:pt x="461" y="337"/>
                  </a:lnTo>
                  <a:lnTo>
                    <a:pt x="457" y="327"/>
                  </a:lnTo>
                  <a:lnTo>
                    <a:pt x="449" y="318"/>
                  </a:lnTo>
                  <a:lnTo>
                    <a:pt x="434" y="324"/>
                  </a:lnTo>
                  <a:lnTo>
                    <a:pt x="425" y="313"/>
                  </a:lnTo>
                  <a:lnTo>
                    <a:pt x="406" y="313"/>
                  </a:lnTo>
                  <a:lnTo>
                    <a:pt x="402" y="312"/>
                  </a:lnTo>
                  <a:lnTo>
                    <a:pt x="386" y="313"/>
                  </a:lnTo>
                  <a:lnTo>
                    <a:pt x="372" y="313"/>
                  </a:lnTo>
                  <a:lnTo>
                    <a:pt x="383" y="320"/>
                  </a:lnTo>
                  <a:lnTo>
                    <a:pt x="386" y="327"/>
                  </a:lnTo>
                  <a:lnTo>
                    <a:pt x="375" y="328"/>
                  </a:lnTo>
                  <a:lnTo>
                    <a:pt x="358" y="323"/>
                  </a:lnTo>
                  <a:lnTo>
                    <a:pt x="341" y="320"/>
                  </a:lnTo>
                  <a:lnTo>
                    <a:pt x="324" y="320"/>
                  </a:lnTo>
                  <a:lnTo>
                    <a:pt x="311" y="328"/>
                  </a:lnTo>
                  <a:lnTo>
                    <a:pt x="294" y="335"/>
                  </a:lnTo>
                  <a:lnTo>
                    <a:pt x="282" y="348"/>
                  </a:lnTo>
                  <a:lnTo>
                    <a:pt x="283" y="365"/>
                  </a:lnTo>
                  <a:lnTo>
                    <a:pt x="278" y="367"/>
                  </a:lnTo>
                  <a:lnTo>
                    <a:pt x="260" y="358"/>
                  </a:lnTo>
                  <a:lnTo>
                    <a:pt x="257" y="346"/>
                  </a:lnTo>
                  <a:lnTo>
                    <a:pt x="252" y="337"/>
                  </a:lnTo>
                  <a:lnTo>
                    <a:pt x="242" y="318"/>
                  </a:lnTo>
                  <a:lnTo>
                    <a:pt x="230" y="313"/>
                  </a:lnTo>
                  <a:lnTo>
                    <a:pt x="219" y="324"/>
                  </a:lnTo>
                  <a:lnTo>
                    <a:pt x="203" y="316"/>
                  </a:lnTo>
                  <a:lnTo>
                    <a:pt x="200" y="303"/>
                  </a:lnTo>
                  <a:lnTo>
                    <a:pt x="185" y="284"/>
                  </a:lnTo>
                  <a:lnTo>
                    <a:pt x="164" y="284"/>
                  </a:lnTo>
                  <a:lnTo>
                    <a:pt x="164" y="290"/>
                  </a:lnTo>
                  <a:lnTo>
                    <a:pt x="130" y="289"/>
                  </a:lnTo>
                  <a:lnTo>
                    <a:pt x="86" y="271"/>
                  </a:lnTo>
                  <a:lnTo>
                    <a:pt x="86" y="268"/>
                  </a:lnTo>
                  <a:lnTo>
                    <a:pt x="59" y="269"/>
                  </a:lnTo>
                  <a:lnTo>
                    <a:pt x="56" y="257"/>
                  </a:lnTo>
                  <a:lnTo>
                    <a:pt x="47" y="248"/>
                  </a:lnTo>
                  <a:lnTo>
                    <a:pt x="38" y="241"/>
                  </a:lnTo>
                  <a:lnTo>
                    <a:pt x="25" y="240"/>
                  </a:lnTo>
                  <a:lnTo>
                    <a:pt x="25" y="226"/>
                  </a:lnTo>
                  <a:lnTo>
                    <a:pt x="15" y="209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12" y="189"/>
                  </a:lnTo>
                  <a:lnTo>
                    <a:pt x="18" y="192"/>
                  </a:lnTo>
                  <a:lnTo>
                    <a:pt x="15" y="182"/>
                  </a:lnTo>
                  <a:lnTo>
                    <a:pt x="8" y="184"/>
                  </a:lnTo>
                  <a:lnTo>
                    <a:pt x="3" y="168"/>
                  </a:lnTo>
                  <a:lnTo>
                    <a:pt x="3" y="154"/>
                  </a:lnTo>
                  <a:lnTo>
                    <a:pt x="0" y="147"/>
                  </a:lnTo>
                  <a:lnTo>
                    <a:pt x="8" y="128"/>
                  </a:lnTo>
                  <a:lnTo>
                    <a:pt x="10" y="105"/>
                  </a:lnTo>
                  <a:lnTo>
                    <a:pt x="25" y="78"/>
                  </a:lnTo>
                  <a:lnTo>
                    <a:pt x="33" y="56"/>
                  </a:lnTo>
                  <a:lnTo>
                    <a:pt x="38" y="39"/>
                  </a:lnTo>
                  <a:lnTo>
                    <a:pt x="40" y="11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54" y="35"/>
                  </a:lnTo>
                  <a:lnTo>
                    <a:pt x="63" y="28"/>
                  </a:lnTo>
                  <a:lnTo>
                    <a:pt x="65" y="8"/>
                  </a:lnTo>
                  <a:lnTo>
                    <a:pt x="63" y="0"/>
                  </a:lnTo>
                  <a:lnTo>
                    <a:pt x="376" y="3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8" name="Group 802"/>
          <p:cNvGrpSpPr>
            <a:grpSpLocks/>
          </p:cNvGrpSpPr>
          <p:nvPr/>
        </p:nvGrpSpPr>
        <p:grpSpPr bwMode="auto">
          <a:xfrm>
            <a:off x="1883834" y="969434"/>
            <a:ext cx="605366" cy="606778"/>
            <a:chOff x="612" y="1084"/>
            <a:chExt cx="429" cy="430"/>
          </a:xfrm>
        </p:grpSpPr>
        <p:sp>
          <p:nvSpPr>
            <p:cNvPr id="142131" name="Freeform 800"/>
            <p:cNvSpPr>
              <a:spLocks/>
            </p:cNvSpPr>
            <p:nvPr/>
          </p:nvSpPr>
          <p:spPr bwMode="auto">
            <a:xfrm>
              <a:off x="612" y="1084"/>
              <a:ext cx="429" cy="430"/>
            </a:xfrm>
            <a:custGeom>
              <a:avLst/>
              <a:gdLst>
                <a:gd name="T0" fmla="*/ 304 w 429"/>
                <a:gd name="T1" fmla="*/ 295 h 430"/>
                <a:gd name="T2" fmla="*/ 334 w 429"/>
                <a:gd name="T3" fmla="*/ 316 h 430"/>
                <a:gd name="T4" fmla="*/ 351 w 429"/>
                <a:gd name="T5" fmla="*/ 398 h 430"/>
                <a:gd name="T6" fmla="*/ 339 w 429"/>
                <a:gd name="T7" fmla="*/ 430 h 430"/>
                <a:gd name="T8" fmla="*/ 339 w 429"/>
                <a:gd name="T9" fmla="*/ 406 h 430"/>
                <a:gd name="T10" fmla="*/ 339 w 429"/>
                <a:gd name="T11" fmla="*/ 396 h 430"/>
                <a:gd name="T12" fmla="*/ 333 w 429"/>
                <a:gd name="T13" fmla="*/ 376 h 430"/>
                <a:gd name="T14" fmla="*/ 333 w 429"/>
                <a:gd name="T15" fmla="*/ 357 h 430"/>
                <a:gd name="T16" fmla="*/ 333 w 429"/>
                <a:gd name="T17" fmla="*/ 329 h 430"/>
                <a:gd name="T18" fmla="*/ 317 w 429"/>
                <a:gd name="T19" fmla="*/ 337 h 430"/>
                <a:gd name="T20" fmla="*/ 303 w 429"/>
                <a:gd name="T21" fmla="*/ 341 h 430"/>
                <a:gd name="T22" fmla="*/ 288 w 429"/>
                <a:gd name="T23" fmla="*/ 313 h 430"/>
                <a:gd name="T24" fmla="*/ 299 w 429"/>
                <a:gd name="T25" fmla="*/ 306 h 430"/>
                <a:gd name="T26" fmla="*/ 277 w 429"/>
                <a:gd name="T27" fmla="*/ 303 h 430"/>
                <a:gd name="T28" fmla="*/ 250 w 429"/>
                <a:gd name="T29" fmla="*/ 292 h 430"/>
                <a:gd name="T30" fmla="*/ 240 w 429"/>
                <a:gd name="T31" fmla="*/ 282 h 430"/>
                <a:gd name="T32" fmla="*/ 239 w 429"/>
                <a:gd name="T33" fmla="*/ 263 h 430"/>
                <a:gd name="T34" fmla="*/ 215 w 429"/>
                <a:gd name="T35" fmla="*/ 263 h 430"/>
                <a:gd name="T36" fmla="*/ 190 w 429"/>
                <a:gd name="T37" fmla="*/ 282 h 430"/>
                <a:gd name="T38" fmla="*/ 158 w 429"/>
                <a:gd name="T39" fmla="*/ 291 h 430"/>
                <a:gd name="T40" fmla="*/ 169 w 429"/>
                <a:gd name="T41" fmla="*/ 275 h 430"/>
                <a:gd name="T42" fmla="*/ 202 w 429"/>
                <a:gd name="T43" fmla="*/ 257 h 430"/>
                <a:gd name="T44" fmla="*/ 200 w 429"/>
                <a:gd name="T45" fmla="*/ 246 h 430"/>
                <a:gd name="T46" fmla="*/ 158 w 429"/>
                <a:gd name="T47" fmla="*/ 268 h 430"/>
                <a:gd name="T48" fmla="*/ 128 w 429"/>
                <a:gd name="T49" fmla="*/ 292 h 430"/>
                <a:gd name="T50" fmla="*/ 99 w 429"/>
                <a:gd name="T51" fmla="*/ 321 h 430"/>
                <a:gd name="T52" fmla="*/ 42 w 429"/>
                <a:gd name="T53" fmla="*/ 354 h 430"/>
                <a:gd name="T54" fmla="*/ 5 w 429"/>
                <a:gd name="T55" fmla="*/ 363 h 430"/>
                <a:gd name="T56" fmla="*/ 0 w 429"/>
                <a:gd name="T57" fmla="*/ 359 h 430"/>
                <a:gd name="T58" fmla="*/ 16 w 429"/>
                <a:gd name="T59" fmla="*/ 352 h 430"/>
                <a:gd name="T60" fmla="*/ 23 w 429"/>
                <a:gd name="T61" fmla="*/ 348 h 430"/>
                <a:gd name="T62" fmla="*/ 57 w 429"/>
                <a:gd name="T63" fmla="*/ 327 h 430"/>
                <a:gd name="T64" fmla="*/ 80 w 429"/>
                <a:gd name="T65" fmla="*/ 306 h 430"/>
                <a:gd name="T66" fmla="*/ 83 w 429"/>
                <a:gd name="T67" fmla="*/ 282 h 430"/>
                <a:gd name="T68" fmla="*/ 61 w 429"/>
                <a:gd name="T69" fmla="*/ 279 h 430"/>
                <a:gd name="T70" fmla="*/ 46 w 429"/>
                <a:gd name="T71" fmla="*/ 274 h 430"/>
                <a:gd name="T72" fmla="*/ 43 w 429"/>
                <a:gd name="T73" fmla="*/ 254 h 430"/>
                <a:gd name="T74" fmla="*/ 39 w 429"/>
                <a:gd name="T75" fmla="*/ 226 h 430"/>
                <a:gd name="T76" fmla="*/ 57 w 429"/>
                <a:gd name="T77" fmla="*/ 219 h 430"/>
                <a:gd name="T78" fmla="*/ 36 w 429"/>
                <a:gd name="T79" fmla="*/ 211 h 430"/>
                <a:gd name="T80" fmla="*/ 50 w 429"/>
                <a:gd name="T81" fmla="*/ 191 h 430"/>
                <a:gd name="T82" fmla="*/ 77 w 429"/>
                <a:gd name="T83" fmla="*/ 170 h 430"/>
                <a:gd name="T84" fmla="*/ 107 w 429"/>
                <a:gd name="T85" fmla="*/ 166 h 430"/>
                <a:gd name="T86" fmla="*/ 133 w 429"/>
                <a:gd name="T87" fmla="*/ 145 h 430"/>
                <a:gd name="T88" fmla="*/ 120 w 429"/>
                <a:gd name="T89" fmla="*/ 142 h 430"/>
                <a:gd name="T90" fmla="*/ 88 w 429"/>
                <a:gd name="T91" fmla="*/ 125 h 430"/>
                <a:gd name="T92" fmla="*/ 101 w 429"/>
                <a:gd name="T93" fmla="*/ 114 h 430"/>
                <a:gd name="T94" fmla="*/ 88 w 429"/>
                <a:gd name="T95" fmla="*/ 97 h 430"/>
                <a:gd name="T96" fmla="*/ 117 w 429"/>
                <a:gd name="T97" fmla="*/ 86 h 430"/>
                <a:gd name="T98" fmla="*/ 150 w 429"/>
                <a:gd name="T99" fmla="*/ 79 h 430"/>
                <a:gd name="T100" fmla="*/ 166 w 429"/>
                <a:gd name="T101" fmla="*/ 97 h 430"/>
                <a:gd name="T102" fmla="*/ 162 w 429"/>
                <a:gd name="T103" fmla="*/ 93 h 430"/>
                <a:gd name="T104" fmla="*/ 174 w 429"/>
                <a:gd name="T105" fmla="*/ 94 h 430"/>
                <a:gd name="T106" fmla="*/ 172 w 429"/>
                <a:gd name="T107" fmla="*/ 83 h 430"/>
                <a:gd name="T108" fmla="*/ 158 w 429"/>
                <a:gd name="T109" fmla="*/ 33 h 430"/>
                <a:gd name="T110" fmla="*/ 196 w 429"/>
                <a:gd name="T111" fmla="*/ 27 h 430"/>
                <a:gd name="T112" fmla="*/ 270 w 429"/>
                <a:gd name="T113" fmla="*/ 5 h 430"/>
                <a:gd name="T114" fmla="*/ 287 w 429"/>
                <a:gd name="T115" fmla="*/ 0 h 430"/>
                <a:gd name="T116" fmla="*/ 311 w 429"/>
                <a:gd name="T117" fmla="*/ 13 h 430"/>
                <a:gd name="T118" fmla="*/ 341 w 429"/>
                <a:gd name="T119" fmla="*/ 20 h 430"/>
                <a:gd name="T120" fmla="*/ 341 w 429"/>
                <a:gd name="T121" fmla="*/ 33 h 430"/>
                <a:gd name="T122" fmla="*/ 369 w 429"/>
                <a:gd name="T123" fmla="*/ 38 h 430"/>
                <a:gd name="T124" fmla="*/ 389 w 429"/>
                <a:gd name="T125" fmla="*/ 54 h 4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9"/>
                <a:gd name="T190" fmla="*/ 0 h 430"/>
                <a:gd name="T191" fmla="*/ 429 w 429"/>
                <a:gd name="T192" fmla="*/ 430 h 4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9" h="430">
                  <a:moveTo>
                    <a:pt x="429" y="82"/>
                  </a:moveTo>
                  <a:lnTo>
                    <a:pt x="325" y="222"/>
                  </a:lnTo>
                  <a:lnTo>
                    <a:pt x="287" y="292"/>
                  </a:lnTo>
                  <a:lnTo>
                    <a:pt x="304" y="295"/>
                  </a:lnTo>
                  <a:lnTo>
                    <a:pt x="303" y="299"/>
                  </a:lnTo>
                  <a:lnTo>
                    <a:pt x="310" y="329"/>
                  </a:lnTo>
                  <a:lnTo>
                    <a:pt x="325" y="319"/>
                  </a:lnTo>
                  <a:lnTo>
                    <a:pt x="334" y="316"/>
                  </a:lnTo>
                  <a:lnTo>
                    <a:pt x="339" y="321"/>
                  </a:lnTo>
                  <a:lnTo>
                    <a:pt x="339" y="334"/>
                  </a:lnTo>
                  <a:lnTo>
                    <a:pt x="344" y="385"/>
                  </a:lnTo>
                  <a:lnTo>
                    <a:pt x="351" y="398"/>
                  </a:lnTo>
                  <a:lnTo>
                    <a:pt x="358" y="408"/>
                  </a:lnTo>
                  <a:lnTo>
                    <a:pt x="355" y="413"/>
                  </a:lnTo>
                  <a:lnTo>
                    <a:pt x="347" y="425"/>
                  </a:lnTo>
                  <a:lnTo>
                    <a:pt x="339" y="430"/>
                  </a:lnTo>
                  <a:lnTo>
                    <a:pt x="339" y="424"/>
                  </a:lnTo>
                  <a:lnTo>
                    <a:pt x="347" y="414"/>
                  </a:lnTo>
                  <a:lnTo>
                    <a:pt x="344" y="406"/>
                  </a:lnTo>
                  <a:lnTo>
                    <a:pt x="339" y="406"/>
                  </a:lnTo>
                  <a:lnTo>
                    <a:pt x="333" y="410"/>
                  </a:lnTo>
                  <a:lnTo>
                    <a:pt x="330" y="410"/>
                  </a:lnTo>
                  <a:lnTo>
                    <a:pt x="337" y="404"/>
                  </a:lnTo>
                  <a:lnTo>
                    <a:pt x="339" y="396"/>
                  </a:lnTo>
                  <a:lnTo>
                    <a:pt x="341" y="389"/>
                  </a:lnTo>
                  <a:lnTo>
                    <a:pt x="337" y="389"/>
                  </a:lnTo>
                  <a:lnTo>
                    <a:pt x="337" y="385"/>
                  </a:lnTo>
                  <a:lnTo>
                    <a:pt x="333" y="376"/>
                  </a:lnTo>
                  <a:lnTo>
                    <a:pt x="337" y="369"/>
                  </a:lnTo>
                  <a:lnTo>
                    <a:pt x="339" y="372"/>
                  </a:lnTo>
                  <a:lnTo>
                    <a:pt x="337" y="363"/>
                  </a:lnTo>
                  <a:lnTo>
                    <a:pt x="333" y="357"/>
                  </a:lnTo>
                  <a:lnTo>
                    <a:pt x="337" y="351"/>
                  </a:lnTo>
                  <a:lnTo>
                    <a:pt x="334" y="352"/>
                  </a:lnTo>
                  <a:lnTo>
                    <a:pt x="330" y="348"/>
                  </a:lnTo>
                  <a:lnTo>
                    <a:pt x="333" y="329"/>
                  </a:lnTo>
                  <a:lnTo>
                    <a:pt x="323" y="351"/>
                  </a:lnTo>
                  <a:lnTo>
                    <a:pt x="318" y="347"/>
                  </a:lnTo>
                  <a:lnTo>
                    <a:pt x="321" y="333"/>
                  </a:lnTo>
                  <a:lnTo>
                    <a:pt x="317" y="337"/>
                  </a:lnTo>
                  <a:lnTo>
                    <a:pt x="311" y="331"/>
                  </a:lnTo>
                  <a:lnTo>
                    <a:pt x="314" y="347"/>
                  </a:lnTo>
                  <a:lnTo>
                    <a:pt x="307" y="348"/>
                  </a:lnTo>
                  <a:lnTo>
                    <a:pt x="303" y="341"/>
                  </a:lnTo>
                  <a:lnTo>
                    <a:pt x="298" y="327"/>
                  </a:lnTo>
                  <a:lnTo>
                    <a:pt x="299" y="324"/>
                  </a:lnTo>
                  <a:lnTo>
                    <a:pt x="296" y="324"/>
                  </a:lnTo>
                  <a:lnTo>
                    <a:pt x="288" y="313"/>
                  </a:lnTo>
                  <a:lnTo>
                    <a:pt x="292" y="309"/>
                  </a:lnTo>
                  <a:lnTo>
                    <a:pt x="293" y="306"/>
                  </a:lnTo>
                  <a:lnTo>
                    <a:pt x="296" y="312"/>
                  </a:lnTo>
                  <a:lnTo>
                    <a:pt x="299" y="306"/>
                  </a:lnTo>
                  <a:lnTo>
                    <a:pt x="298" y="303"/>
                  </a:lnTo>
                  <a:lnTo>
                    <a:pt x="288" y="306"/>
                  </a:lnTo>
                  <a:lnTo>
                    <a:pt x="281" y="306"/>
                  </a:lnTo>
                  <a:lnTo>
                    <a:pt x="277" y="303"/>
                  </a:lnTo>
                  <a:lnTo>
                    <a:pt x="280" y="299"/>
                  </a:lnTo>
                  <a:lnTo>
                    <a:pt x="273" y="302"/>
                  </a:lnTo>
                  <a:lnTo>
                    <a:pt x="266" y="295"/>
                  </a:lnTo>
                  <a:lnTo>
                    <a:pt x="250" y="292"/>
                  </a:lnTo>
                  <a:lnTo>
                    <a:pt x="243" y="284"/>
                  </a:lnTo>
                  <a:lnTo>
                    <a:pt x="247" y="282"/>
                  </a:lnTo>
                  <a:lnTo>
                    <a:pt x="247" y="278"/>
                  </a:lnTo>
                  <a:lnTo>
                    <a:pt x="240" y="282"/>
                  </a:lnTo>
                  <a:lnTo>
                    <a:pt x="236" y="278"/>
                  </a:lnTo>
                  <a:lnTo>
                    <a:pt x="229" y="271"/>
                  </a:lnTo>
                  <a:lnTo>
                    <a:pt x="232" y="267"/>
                  </a:lnTo>
                  <a:lnTo>
                    <a:pt x="239" y="263"/>
                  </a:lnTo>
                  <a:lnTo>
                    <a:pt x="226" y="264"/>
                  </a:lnTo>
                  <a:lnTo>
                    <a:pt x="221" y="264"/>
                  </a:lnTo>
                  <a:lnTo>
                    <a:pt x="218" y="263"/>
                  </a:lnTo>
                  <a:lnTo>
                    <a:pt x="215" y="263"/>
                  </a:lnTo>
                  <a:lnTo>
                    <a:pt x="211" y="268"/>
                  </a:lnTo>
                  <a:lnTo>
                    <a:pt x="213" y="274"/>
                  </a:lnTo>
                  <a:lnTo>
                    <a:pt x="200" y="284"/>
                  </a:lnTo>
                  <a:lnTo>
                    <a:pt x="190" y="282"/>
                  </a:lnTo>
                  <a:lnTo>
                    <a:pt x="174" y="291"/>
                  </a:lnTo>
                  <a:lnTo>
                    <a:pt x="165" y="295"/>
                  </a:lnTo>
                  <a:lnTo>
                    <a:pt x="155" y="295"/>
                  </a:lnTo>
                  <a:lnTo>
                    <a:pt x="158" y="291"/>
                  </a:lnTo>
                  <a:lnTo>
                    <a:pt x="172" y="284"/>
                  </a:lnTo>
                  <a:lnTo>
                    <a:pt x="162" y="284"/>
                  </a:lnTo>
                  <a:lnTo>
                    <a:pt x="162" y="282"/>
                  </a:lnTo>
                  <a:lnTo>
                    <a:pt x="169" y="275"/>
                  </a:lnTo>
                  <a:lnTo>
                    <a:pt x="181" y="263"/>
                  </a:lnTo>
                  <a:lnTo>
                    <a:pt x="192" y="257"/>
                  </a:lnTo>
                  <a:lnTo>
                    <a:pt x="195" y="260"/>
                  </a:lnTo>
                  <a:lnTo>
                    <a:pt x="202" y="257"/>
                  </a:lnTo>
                  <a:lnTo>
                    <a:pt x="200" y="256"/>
                  </a:lnTo>
                  <a:lnTo>
                    <a:pt x="206" y="251"/>
                  </a:lnTo>
                  <a:lnTo>
                    <a:pt x="196" y="251"/>
                  </a:lnTo>
                  <a:lnTo>
                    <a:pt x="200" y="246"/>
                  </a:lnTo>
                  <a:lnTo>
                    <a:pt x="190" y="251"/>
                  </a:lnTo>
                  <a:lnTo>
                    <a:pt x="176" y="257"/>
                  </a:lnTo>
                  <a:lnTo>
                    <a:pt x="162" y="268"/>
                  </a:lnTo>
                  <a:lnTo>
                    <a:pt x="158" y="268"/>
                  </a:lnTo>
                  <a:lnTo>
                    <a:pt x="161" y="274"/>
                  </a:lnTo>
                  <a:lnTo>
                    <a:pt x="155" y="275"/>
                  </a:lnTo>
                  <a:lnTo>
                    <a:pt x="144" y="282"/>
                  </a:lnTo>
                  <a:lnTo>
                    <a:pt x="128" y="292"/>
                  </a:lnTo>
                  <a:lnTo>
                    <a:pt x="133" y="295"/>
                  </a:lnTo>
                  <a:lnTo>
                    <a:pt x="135" y="299"/>
                  </a:lnTo>
                  <a:lnTo>
                    <a:pt x="117" y="312"/>
                  </a:lnTo>
                  <a:lnTo>
                    <a:pt x="99" y="321"/>
                  </a:lnTo>
                  <a:lnTo>
                    <a:pt x="83" y="329"/>
                  </a:lnTo>
                  <a:lnTo>
                    <a:pt x="61" y="341"/>
                  </a:lnTo>
                  <a:lnTo>
                    <a:pt x="50" y="348"/>
                  </a:lnTo>
                  <a:lnTo>
                    <a:pt x="42" y="354"/>
                  </a:lnTo>
                  <a:lnTo>
                    <a:pt x="27" y="361"/>
                  </a:lnTo>
                  <a:lnTo>
                    <a:pt x="27" y="357"/>
                  </a:lnTo>
                  <a:lnTo>
                    <a:pt x="20" y="359"/>
                  </a:lnTo>
                  <a:lnTo>
                    <a:pt x="5" y="363"/>
                  </a:lnTo>
                  <a:lnTo>
                    <a:pt x="6" y="359"/>
                  </a:lnTo>
                  <a:lnTo>
                    <a:pt x="2" y="361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5" y="351"/>
                  </a:lnTo>
                  <a:lnTo>
                    <a:pt x="17" y="351"/>
                  </a:lnTo>
                  <a:lnTo>
                    <a:pt x="16" y="352"/>
                  </a:lnTo>
                  <a:lnTo>
                    <a:pt x="17" y="354"/>
                  </a:lnTo>
                  <a:lnTo>
                    <a:pt x="20" y="352"/>
                  </a:lnTo>
                  <a:lnTo>
                    <a:pt x="23" y="354"/>
                  </a:lnTo>
                  <a:lnTo>
                    <a:pt x="23" y="348"/>
                  </a:lnTo>
                  <a:lnTo>
                    <a:pt x="30" y="341"/>
                  </a:lnTo>
                  <a:lnTo>
                    <a:pt x="46" y="333"/>
                  </a:lnTo>
                  <a:lnTo>
                    <a:pt x="53" y="334"/>
                  </a:lnTo>
                  <a:lnTo>
                    <a:pt x="57" y="327"/>
                  </a:lnTo>
                  <a:lnTo>
                    <a:pt x="71" y="321"/>
                  </a:lnTo>
                  <a:lnTo>
                    <a:pt x="73" y="321"/>
                  </a:lnTo>
                  <a:lnTo>
                    <a:pt x="73" y="319"/>
                  </a:lnTo>
                  <a:lnTo>
                    <a:pt x="80" y="306"/>
                  </a:lnTo>
                  <a:lnTo>
                    <a:pt x="84" y="302"/>
                  </a:lnTo>
                  <a:lnTo>
                    <a:pt x="99" y="288"/>
                  </a:lnTo>
                  <a:lnTo>
                    <a:pt x="77" y="292"/>
                  </a:lnTo>
                  <a:lnTo>
                    <a:pt x="83" y="282"/>
                  </a:lnTo>
                  <a:lnTo>
                    <a:pt x="69" y="296"/>
                  </a:lnTo>
                  <a:lnTo>
                    <a:pt x="66" y="284"/>
                  </a:lnTo>
                  <a:lnTo>
                    <a:pt x="65" y="286"/>
                  </a:lnTo>
                  <a:lnTo>
                    <a:pt x="61" y="279"/>
                  </a:lnTo>
                  <a:lnTo>
                    <a:pt x="46" y="286"/>
                  </a:lnTo>
                  <a:lnTo>
                    <a:pt x="39" y="284"/>
                  </a:lnTo>
                  <a:lnTo>
                    <a:pt x="43" y="282"/>
                  </a:lnTo>
                  <a:lnTo>
                    <a:pt x="46" y="274"/>
                  </a:lnTo>
                  <a:lnTo>
                    <a:pt x="53" y="267"/>
                  </a:lnTo>
                  <a:lnTo>
                    <a:pt x="60" y="243"/>
                  </a:lnTo>
                  <a:lnTo>
                    <a:pt x="53" y="254"/>
                  </a:lnTo>
                  <a:lnTo>
                    <a:pt x="43" y="254"/>
                  </a:lnTo>
                  <a:lnTo>
                    <a:pt x="35" y="251"/>
                  </a:lnTo>
                  <a:lnTo>
                    <a:pt x="35" y="240"/>
                  </a:lnTo>
                  <a:lnTo>
                    <a:pt x="30" y="232"/>
                  </a:lnTo>
                  <a:lnTo>
                    <a:pt x="39" y="226"/>
                  </a:lnTo>
                  <a:lnTo>
                    <a:pt x="48" y="232"/>
                  </a:lnTo>
                  <a:lnTo>
                    <a:pt x="48" y="236"/>
                  </a:lnTo>
                  <a:lnTo>
                    <a:pt x="54" y="229"/>
                  </a:lnTo>
                  <a:lnTo>
                    <a:pt x="57" y="219"/>
                  </a:lnTo>
                  <a:lnTo>
                    <a:pt x="50" y="223"/>
                  </a:lnTo>
                  <a:lnTo>
                    <a:pt x="46" y="226"/>
                  </a:lnTo>
                  <a:lnTo>
                    <a:pt x="39" y="222"/>
                  </a:lnTo>
                  <a:lnTo>
                    <a:pt x="36" y="211"/>
                  </a:lnTo>
                  <a:lnTo>
                    <a:pt x="39" y="205"/>
                  </a:lnTo>
                  <a:lnTo>
                    <a:pt x="42" y="201"/>
                  </a:lnTo>
                  <a:lnTo>
                    <a:pt x="46" y="201"/>
                  </a:lnTo>
                  <a:lnTo>
                    <a:pt x="50" y="191"/>
                  </a:lnTo>
                  <a:lnTo>
                    <a:pt x="61" y="183"/>
                  </a:lnTo>
                  <a:lnTo>
                    <a:pt x="73" y="179"/>
                  </a:lnTo>
                  <a:lnTo>
                    <a:pt x="69" y="179"/>
                  </a:lnTo>
                  <a:lnTo>
                    <a:pt x="77" y="170"/>
                  </a:lnTo>
                  <a:lnTo>
                    <a:pt x="88" y="167"/>
                  </a:lnTo>
                  <a:lnTo>
                    <a:pt x="84" y="174"/>
                  </a:lnTo>
                  <a:lnTo>
                    <a:pt x="94" y="174"/>
                  </a:lnTo>
                  <a:lnTo>
                    <a:pt x="107" y="166"/>
                  </a:lnTo>
                  <a:lnTo>
                    <a:pt x="112" y="167"/>
                  </a:lnTo>
                  <a:lnTo>
                    <a:pt x="128" y="162"/>
                  </a:lnTo>
                  <a:lnTo>
                    <a:pt x="133" y="151"/>
                  </a:lnTo>
                  <a:lnTo>
                    <a:pt x="133" y="145"/>
                  </a:lnTo>
                  <a:lnTo>
                    <a:pt x="142" y="139"/>
                  </a:lnTo>
                  <a:lnTo>
                    <a:pt x="144" y="134"/>
                  </a:lnTo>
                  <a:lnTo>
                    <a:pt x="137" y="135"/>
                  </a:lnTo>
                  <a:lnTo>
                    <a:pt x="120" y="142"/>
                  </a:lnTo>
                  <a:lnTo>
                    <a:pt x="114" y="138"/>
                  </a:lnTo>
                  <a:lnTo>
                    <a:pt x="110" y="134"/>
                  </a:lnTo>
                  <a:lnTo>
                    <a:pt x="99" y="134"/>
                  </a:lnTo>
                  <a:lnTo>
                    <a:pt x="88" y="125"/>
                  </a:lnTo>
                  <a:lnTo>
                    <a:pt x="91" y="117"/>
                  </a:lnTo>
                  <a:lnTo>
                    <a:pt x="91" y="106"/>
                  </a:lnTo>
                  <a:lnTo>
                    <a:pt x="96" y="110"/>
                  </a:lnTo>
                  <a:lnTo>
                    <a:pt x="101" y="114"/>
                  </a:lnTo>
                  <a:lnTo>
                    <a:pt x="107" y="111"/>
                  </a:lnTo>
                  <a:lnTo>
                    <a:pt x="101" y="110"/>
                  </a:lnTo>
                  <a:lnTo>
                    <a:pt x="91" y="101"/>
                  </a:lnTo>
                  <a:lnTo>
                    <a:pt x="88" y="97"/>
                  </a:lnTo>
                  <a:lnTo>
                    <a:pt x="90" y="90"/>
                  </a:lnTo>
                  <a:lnTo>
                    <a:pt x="91" y="90"/>
                  </a:lnTo>
                  <a:lnTo>
                    <a:pt x="117" y="83"/>
                  </a:lnTo>
                  <a:lnTo>
                    <a:pt x="117" y="86"/>
                  </a:lnTo>
                  <a:lnTo>
                    <a:pt x="124" y="86"/>
                  </a:lnTo>
                  <a:lnTo>
                    <a:pt x="124" y="83"/>
                  </a:lnTo>
                  <a:lnTo>
                    <a:pt x="139" y="78"/>
                  </a:lnTo>
                  <a:lnTo>
                    <a:pt x="150" y="79"/>
                  </a:lnTo>
                  <a:lnTo>
                    <a:pt x="142" y="86"/>
                  </a:lnTo>
                  <a:lnTo>
                    <a:pt x="139" y="93"/>
                  </a:lnTo>
                  <a:lnTo>
                    <a:pt x="158" y="101"/>
                  </a:lnTo>
                  <a:lnTo>
                    <a:pt x="166" y="97"/>
                  </a:lnTo>
                  <a:lnTo>
                    <a:pt x="165" y="104"/>
                  </a:lnTo>
                  <a:lnTo>
                    <a:pt x="169" y="97"/>
                  </a:lnTo>
                  <a:lnTo>
                    <a:pt x="166" y="93"/>
                  </a:lnTo>
                  <a:lnTo>
                    <a:pt x="162" y="93"/>
                  </a:lnTo>
                  <a:lnTo>
                    <a:pt x="166" y="78"/>
                  </a:lnTo>
                  <a:lnTo>
                    <a:pt x="169" y="78"/>
                  </a:lnTo>
                  <a:lnTo>
                    <a:pt x="169" y="89"/>
                  </a:lnTo>
                  <a:lnTo>
                    <a:pt x="174" y="94"/>
                  </a:lnTo>
                  <a:lnTo>
                    <a:pt x="184" y="97"/>
                  </a:lnTo>
                  <a:lnTo>
                    <a:pt x="190" y="90"/>
                  </a:lnTo>
                  <a:lnTo>
                    <a:pt x="174" y="86"/>
                  </a:lnTo>
                  <a:lnTo>
                    <a:pt x="172" y="83"/>
                  </a:lnTo>
                  <a:lnTo>
                    <a:pt x="179" y="78"/>
                  </a:lnTo>
                  <a:lnTo>
                    <a:pt x="161" y="69"/>
                  </a:lnTo>
                  <a:lnTo>
                    <a:pt x="165" y="54"/>
                  </a:lnTo>
                  <a:lnTo>
                    <a:pt x="158" y="33"/>
                  </a:lnTo>
                  <a:lnTo>
                    <a:pt x="165" y="33"/>
                  </a:lnTo>
                  <a:lnTo>
                    <a:pt x="176" y="23"/>
                  </a:lnTo>
                  <a:lnTo>
                    <a:pt x="181" y="27"/>
                  </a:lnTo>
                  <a:lnTo>
                    <a:pt x="196" y="27"/>
                  </a:lnTo>
                  <a:lnTo>
                    <a:pt x="213" y="24"/>
                  </a:lnTo>
                  <a:lnTo>
                    <a:pt x="224" y="16"/>
                  </a:lnTo>
                  <a:lnTo>
                    <a:pt x="247" y="6"/>
                  </a:lnTo>
                  <a:lnTo>
                    <a:pt x="270" y="5"/>
                  </a:lnTo>
                  <a:lnTo>
                    <a:pt x="266" y="13"/>
                  </a:lnTo>
                  <a:lnTo>
                    <a:pt x="274" y="9"/>
                  </a:lnTo>
                  <a:lnTo>
                    <a:pt x="274" y="5"/>
                  </a:lnTo>
                  <a:lnTo>
                    <a:pt x="287" y="0"/>
                  </a:lnTo>
                  <a:lnTo>
                    <a:pt x="299" y="6"/>
                  </a:lnTo>
                  <a:lnTo>
                    <a:pt x="323" y="0"/>
                  </a:lnTo>
                  <a:lnTo>
                    <a:pt x="325" y="6"/>
                  </a:lnTo>
                  <a:lnTo>
                    <a:pt x="311" y="13"/>
                  </a:lnTo>
                  <a:lnTo>
                    <a:pt x="330" y="10"/>
                  </a:lnTo>
                  <a:lnTo>
                    <a:pt x="328" y="20"/>
                  </a:lnTo>
                  <a:lnTo>
                    <a:pt x="334" y="17"/>
                  </a:lnTo>
                  <a:lnTo>
                    <a:pt x="341" y="20"/>
                  </a:lnTo>
                  <a:lnTo>
                    <a:pt x="348" y="27"/>
                  </a:lnTo>
                  <a:lnTo>
                    <a:pt x="341" y="27"/>
                  </a:lnTo>
                  <a:lnTo>
                    <a:pt x="347" y="33"/>
                  </a:lnTo>
                  <a:lnTo>
                    <a:pt x="341" y="33"/>
                  </a:lnTo>
                  <a:lnTo>
                    <a:pt x="351" y="37"/>
                  </a:lnTo>
                  <a:lnTo>
                    <a:pt x="344" y="45"/>
                  </a:lnTo>
                  <a:lnTo>
                    <a:pt x="362" y="37"/>
                  </a:lnTo>
                  <a:lnTo>
                    <a:pt x="369" y="38"/>
                  </a:lnTo>
                  <a:lnTo>
                    <a:pt x="374" y="41"/>
                  </a:lnTo>
                  <a:lnTo>
                    <a:pt x="378" y="50"/>
                  </a:lnTo>
                  <a:lnTo>
                    <a:pt x="378" y="54"/>
                  </a:lnTo>
                  <a:lnTo>
                    <a:pt x="389" y="54"/>
                  </a:lnTo>
                  <a:lnTo>
                    <a:pt x="396" y="62"/>
                  </a:lnTo>
                  <a:lnTo>
                    <a:pt x="411" y="65"/>
                  </a:lnTo>
                  <a:lnTo>
                    <a:pt x="429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32" name="Freeform 801"/>
            <p:cNvSpPr>
              <a:spLocks/>
            </p:cNvSpPr>
            <p:nvPr/>
          </p:nvSpPr>
          <p:spPr bwMode="auto">
            <a:xfrm>
              <a:off x="612" y="1084"/>
              <a:ext cx="429" cy="430"/>
            </a:xfrm>
            <a:custGeom>
              <a:avLst/>
              <a:gdLst>
                <a:gd name="T0" fmla="*/ 304 w 429"/>
                <a:gd name="T1" fmla="*/ 295 h 430"/>
                <a:gd name="T2" fmla="*/ 334 w 429"/>
                <a:gd name="T3" fmla="*/ 316 h 430"/>
                <a:gd name="T4" fmla="*/ 351 w 429"/>
                <a:gd name="T5" fmla="*/ 398 h 430"/>
                <a:gd name="T6" fmla="*/ 339 w 429"/>
                <a:gd name="T7" fmla="*/ 430 h 430"/>
                <a:gd name="T8" fmla="*/ 339 w 429"/>
                <a:gd name="T9" fmla="*/ 406 h 430"/>
                <a:gd name="T10" fmla="*/ 339 w 429"/>
                <a:gd name="T11" fmla="*/ 396 h 430"/>
                <a:gd name="T12" fmla="*/ 333 w 429"/>
                <a:gd name="T13" fmla="*/ 376 h 430"/>
                <a:gd name="T14" fmla="*/ 333 w 429"/>
                <a:gd name="T15" fmla="*/ 357 h 430"/>
                <a:gd name="T16" fmla="*/ 333 w 429"/>
                <a:gd name="T17" fmla="*/ 329 h 430"/>
                <a:gd name="T18" fmla="*/ 317 w 429"/>
                <a:gd name="T19" fmla="*/ 337 h 430"/>
                <a:gd name="T20" fmla="*/ 303 w 429"/>
                <a:gd name="T21" fmla="*/ 341 h 430"/>
                <a:gd name="T22" fmla="*/ 288 w 429"/>
                <a:gd name="T23" fmla="*/ 313 h 430"/>
                <a:gd name="T24" fmla="*/ 299 w 429"/>
                <a:gd name="T25" fmla="*/ 306 h 430"/>
                <a:gd name="T26" fmla="*/ 277 w 429"/>
                <a:gd name="T27" fmla="*/ 303 h 430"/>
                <a:gd name="T28" fmla="*/ 250 w 429"/>
                <a:gd name="T29" fmla="*/ 292 h 430"/>
                <a:gd name="T30" fmla="*/ 240 w 429"/>
                <a:gd name="T31" fmla="*/ 282 h 430"/>
                <a:gd name="T32" fmla="*/ 239 w 429"/>
                <a:gd name="T33" fmla="*/ 263 h 430"/>
                <a:gd name="T34" fmla="*/ 215 w 429"/>
                <a:gd name="T35" fmla="*/ 263 h 430"/>
                <a:gd name="T36" fmla="*/ 190 w 429"/>
                <a:gd name="T37" fmla="*/ 282 h 430"/>
                <a:gd name="T38" fmla="*/ 158 w 429"/>
                <a:gd name="T39" fmla="*/ 291 h 430"/>
                <a:gd name="T40" fmla="*/ 169 w 429"/>
                <a:gd name="T41" fmla="*/ 275 h 430"/>
                <a:gd name="T42" fmla="*/ 202 w 429"/>
                <a:gd name="T43" fmla="*/ 257 h 430"/>
                <a:gd name="T44" fmla="*/ 200 w 429"/>
                <a:gd name="T45" fmla="*/ 246 h 430"/>
                <a:gd name="T46" fmla="*/ 158 w 429"/>
                <a:gd name="T47" fmla="*/ 268 h 430"/>
                <a:gd name="T48" fmla="*/ 128 w 429"/>
                <a:gd name="T49" fmla="*/ 292 h 430"/>
                <a:gd name="T50" fmla="*/ 99 w 429"/>
                <a:gd name="T51" fmla="*/ 321 h 430"/>
                <a:gd name="T52" fmla="*/ 42 w 429"/>
                <a:gd name="T53" fmla="*/ 354 h 430"/>
                <a:gd name="T54" fmla="*/ 5 w 429"/>
                <a:gd name="T55" fmla="*/ 363 h 430"/>
                <a:gd name="T56" fmla="*/ 0 w 429"/>
                <a:gd name="T57" fmla="*/ 359 h 430"/>
                <a:gd name="T58" fmla="*/ 16 w 429"/>
                <a:gd name="T59" fmla="*/ 352 h 430"/>
                <a:gd name="T60" fmla="*/ 23 w 429"/>
                <a:gd name="T61" fmla="*/ 348 h 430"/>
                <a:gd name="T62" fmla="*/ 57 w 429"/>
                <a:gd name="T63" fmla="*/ 327 h 430"/>
                <a:gd name="T64" fmla="*/ 80 w 429"/>
                <a:gd name="T65" fmla="*/ 306 h 430"/>
                <a:gd name="T66" fmla="*/ 83 w 429"/>
                <a:gd name="T67" fmla="*/ 282 h 430"/>
                <a:gd name="T68" fmla="*/ 61 w 429"/>
                <a:gd name="T69" fmla="*/ 279 h 430"/>
                <a:gd name="T70" fmla="*/ 46 w 429"/>
                <a:gd name="T71" fmla="*/ 274 h 430"/>
                <a:gd name="T72" fmla="*/ 43 w 429"/>
                <a:gd name="T73" fmla="*/ 254 h 430"/>
                <a:gd name="T74" fmla="*/ 39 w 429"/>
                <a:gd name="T75" fmla="*/ 226 h 430"/>
                <a:gd name="T76" fmla="*/ 57 w 429"/>
                <a:gd name="T77" fmla="*/ 219 h 430"/>
                <a:gd name="T78" fmla="*/ 36 w 429"/>
                <a:gd name="T79" fmla="*/ 211 h 430"/>
                <a:gd name="T80" fmla="*/ 50 w 429"/>
                <a:gd name="T81" fmla="*/ 191 h 430"/>
                <a:gd name="T82" fmla="*/ 77 w 429"/>
                <a:gd name="T83" fmla="*/ 170 h 430"/>
                <a:gd name="T84" fmla="*/ 107 w 429"/>
                <a:gd name="T85" fmla="*/ 166 h 430"/>
                <a:gd name="T86" fmla="*/ 133 w 429"/>
                <a:gd name="T87" fmla="*/ 145 h 430"/>
                <a:gd name="T88" fmla="*/ 120 w 429"/>
                <a:gd name="T89" fmla="*/ 142 h 430"/>
                <a:gd name="T90" fmla="*/ 88 w 429"/>
                <a:gd name="T91" fmla="*/ 125 h 430"/>
                <a:gd name="T92" fmla="*/ 101 w 429"/>
                <a:gd name="T93" fmla="*/ 114 h 430"/>
                <a:gd name="T94" fmla="*/ 88 w 429"/>
                <a:gd name="T95" fmla="*/ 97 h 430"/>
                <a:gd name="T96" fmla="*/ 117 w 429"/>
                <a:gd name="T97" fmla="*/ 86 h 430"/>
                <a:gd name="T98" fmla="*/ 150 w 429"/>
                <a:gd name="T99" fmla="*/ 79 h 430"/>
                <a:gd name="T100" fmla="*/ 166 w 429"/>
                <a:gd name="T101" fmla="*/ 97 h 430"/>
                <a:gd name="T102" fmla="*/ 162 w 429"/>
                <a:gd name="T103" fmla="*/ 93 h 430"/>
                <a:gd name="T104" fmla="*/ 174 w 429"/>
                <a:gd name="T105" fmla="*/ 94 h 430"/>
                <a:gd name="T106" fmla="*/ 172 w 429"/>
                <a:gd name="T107" fmla="*/ 83 h 430"/>
                <a:gd name="T108" fmla="*/ 158 w 429"/>
                <a:gd name="T109" fmla="*/ 33 h 430"/>
                <a:gd name="T110" fmla="*/ 196 w 429"/>
                <a:gd name="T111" fmla="*/ 27 h 430"/>
                <a:gd name="T112" fmla="*/ 270 w 429"/>
                <a:gd name="T113" fmla="*/ 5 h 430"/>
                <a:gd name="T114" fmla="*/ 287 w 429"/>
                <a:gd name="T115" fmla="*/ 0 h 430"/>
                <a:gd name="T116" fmla="*/ 311 w 429"/>
                <a:gd name="T117" fmla="*/ 13 h 430"/>
                <a:gd name="T118" fmla="*/ 341 w 429"/>
                <a:gd name="T119" fmla="*/ 20 h 430"/>
                <a:gd name="T120" fmla="*/ 341 w 429"/>
                <a:gd name="T121" fmla="*/ 33 h 430"/>
                <a:gd name="T122" fmla="*/ 369 w 429"/>
                <a:gd name="T123" fmla="*/ 38 h 430"/>
                <a:gd name="T124" fmla="*/ 389 w 429"/>
                <a:gd name="T125" fmla="*/ 54 h 4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9"/>
                <a:gd name="T190" fmla="*/ 0 h 430"/>
                <a:gd name="T191" fmla="*/ 429 w 429"/>
                <a:gd name="T192" fmla="*/ 430 h 4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9" h="430">
                  <a:moveTo>
                    <a:pt x="429" y="82"/>
                  </a:moveTo>
                  <a:lnTo>
                    <a:pt x="325" y="222"/>
                  </a:lnTo>
                  <a:lnTo>
                    <a:pt x="287" y="292"/>
                  </a:lnTo>
                  <a:lnTo>
                    <a:pt x="304" y="295"/>
                  </a:lnTo>
                  <a:lnTo>
                    <a:pt x="303" y="299"/>
                  </a:lnTo>
                  <a:lnTo>
                    <a:pt x="310" y="329"/>
                  </a:lnTo>
                  <a:lnTo>
                    <a:pt x="325" y="319"/>
                  </a:lnTo>
                  <a:lnTo>
                    <a:pt x="334" y="316"/>
                  </a:lnTo>
                  <a:lnTo>
                    <a:pt x="339" y="321"/>
                  </a:lnTo>
                  <a:lnTo>
                    <a:pt x="339" y="334"/>
                  </a:lnTo>
                  <a:lnTo>
                    <a:pt x="344" y="385"/>
                  </a:lnTo>
                  <a:lnTo>
                    <a:pt x="351" y="398"/>
                  </a:lnTo>
                  <a:lnTo>
                    <a:pt x="358" y="408"/>
                  </a:lnTo>
                  <a:lnTo>
                    <a:pt x="355" y="413"/>
                  </a:lnTo>
                  <a:lnTo>
                    <a:pt x="347" y="425"/>
                  </a:lnTo>
                  <a:lnTo>
                    <a:pt x="339" y="430"/>
                  </a:lnTo>
                  <a:lnTo>
                    <a:pt x="339" y="424"/>
                  </a:lnTo>
                  <a:lnTo>
                    <a:pt x="347" y="414"/>
                  </a:lnTo>
                  <a:lnTo>
                    <a:pt x="344" y="406"/>
                  </a:lnTo>
                  <a:lnTo>
                    <a:pt x="339" y="406"/>
                  </a:lnTo>
                  <a:lnTo>
                    <a:pt x="333" y="410"/>
                  </a:lnTo>
                  <a:lnTo>
                    <a:pt x="330" y="410"/>
                  </a:lnTo>
                  <a:lnTo>
                    <a:pt x="337" y="404"/>
                  </a:lnTo>
                  <a:lnTo>
                    <a:pt x="339" y="396"/>
                  </a:lnTo>
                  <a:lnTo>
                    <a:pt x="341" y="389"/>
                  </a:lnTo>
                  <a:lnTo>
                    <a:pt x="337" y="389"/>
                  </a:lnTo>
                  <a:lnTo>
                    <a:pt x="337" y="385"/>
                  </a:lnTo>
                  <a:lnTo>
                    <a:pt x="333" y="376"/>
                  </a:lnTo>
                  <a:lnTo>
                    <a:pt x="337" y="369"/>
                  </a:lnTo>
                  <a:lnTo>
                    <a:pt x="339" y="372"/>
                  </a:lnTo>
                  <a:lnTo>
                    <a:pt x="337" y="363"/>
                  </a:lnTo>
                  <a:lnTo>
                    <a:pt x="333" y="357"/>
                  </a:lnTo>
                  <a:lnTo>
                    <a:pt x="337" y="351"/>
                  </a:lnTo>
                  <a:lnTo>
                    <a:pt x="334" y="352"/>
                  </a:lnTo>
                  <a:lnTo>
                    <a:pt x="330" y="348"/>
                  </a:lnTo>
                  <a:lnTo>
                    <a:pt x="333" y="329"/>
                  </a:lnTo>
                  <a:lnTo>
                    <a:pt x="323" y="351"/>
                  </a:lnTo>
                  <a:lnTo>
                    <a:pt x="318" y="347"/>
                  </a:lnTo>
                  <a:lnTo>
                    <a:pt x="321" y="333"/>
                  </a:lnTo>
                  <a:lnTo>
                    <a:pt x="317" y="337"/>
                  </a:lnTo>
                  <a:lnTo>
                    <a:pt x="311" y="331"/>
                  </a:lnTo>
                  <a:lnTo>
                    <a:pt x="314" y="347"/>
                  </a:lnTo>
                  <a:lnTo>
                    <a:pt x="307" y="348"/>
                  </a:lnTo>
                  <a:lnTo>
                    <a:pt x="303" y="341"/>
                  </a:lnTo>
                  <a:lnTo>
                    <a:pt x="298" y="327"/>
                  </a:lnTo>
                  <a:lnTo>
                    <a:pt x="299" y="324"/>
                  </a:lnTo>
                  <a:lnTo>
                    <a:pt x="296" y="324"/>
                  </a:lnTo>
                  <a:lnTo>
                    <a:pt x="288" y="313"/>
                  </a:lnTo>
                  <a:lnTo>
                    <a:pt x="292" y="309"/>
                  </a:lnTo>
                  <a:lnTo>
                    <a:pt x="293" y="306"/>
                  </a:lnTo>
                  <a:lnTo>
                    <a:pt x="296" y="312"/>
                  </a:lnTo>
                  <a:lnTo>
                    <a:pt x="299" y="306"/>
                  </a:lnTo>
                  <a:lnTo>
                    <a:pt x="298" y="303"/>
                  </a:lnTo>
                  <a:lnTo>
                    <a:pt x="288" y="306"/>
                  </a:lnTo>
                  <a:lnTo>
                    <a:pt x="281" y="306"/>
                  </a:lnTo>
                  <a:lnTo>
                    <a:pt x="277" y="303"/>
                  </a:lnTo>
                  <a:lnTo>
                    <a:pt x="280" y="299"/>
                  </a:lnTo>
                  <a:lnTo>
                    <a:pt x="273" y="302"/>
                  </a:lnTo>
                  <a:lnTo>
                    <a:pt x="266" y="295"/>
                  </a:lnTo>
                  <a:lnTo>
                    <a:pt x="250" y="292"/>
                  </a:lnTo>
                  <a:lnTo>
                    <a:pt x="243" y="284"/>
                  </a:lnTo>
                  <a:lnTo>
                    <a:pt x="247" y="282"/>
                  </a:lnTo>
                  <a:lnTo>
                    <a:pt x="247" y="278"/>
                  </a:lnTo>
                  <a:lnTo>
                    <a:pt x="240" y="282"/>
                  </a:lnTo>
                  <a:lnTo>
                    <a:pt x="236" y="278"/>
                  </a:lnTo>
                  <a:lnTo>
                    <a:pt x="229" y="271"/>
                  </a:lnTo>
                  <a:lnTo>
                    <a:pt x="232" y="267"/>
                  </a:lnTo>
                  <a:lnTo>
                    <a:pt x="239" y="263"/>
                  </a:lnTo>
                  <a:lnTo>
                    <a:pt x="226" y="264"/>
                  </a:lnTo>
                  <a:lnTo>
                    <a:pt x="221" y="264"/>
                  </a:lnTo>
                  <a:lnTo>
                    <a:pt x="218" y="263"/>
                  </a:lnTo>
                  <a:lnTo>
                    <a:pt x="215" y="263"/>
                  </a:lnTo>
                  <a:lnTo>
                    <a:pt x="211" y="268"/>
                  </a:lnTo>
                  <a:lnTo>
                    <a:pt x="213" y="274"/>
                  </a:lnTo>
                  <a:lnTo>
                    <a:pt x="200" y="284"/>
                  </a:lnTo>
                  <a:lnTo>
                    <a:pt x="190" y="282"/>
                  </a:lnTo>
                  <a:lnTo>
                    <a:pt x="174" y="291"/>
                  </a:lnTo>
                  <a:lnTo>
                    <a:pt x="165" y="295"/>
                  </a:lnTo>
                  <a:lnTo>
                    <a:pt x="155" y="295"/>
                  </a:lnTo>
                  <a:lnTo>
                    <a:pt x="158" y="291"/>
                  </a:lnTo>
                  <a:lnTo>
                    <a:pt x="172" y="284"/>
                  </a:lnTo>
                  <a:lnTo>
                    <a:pt x="162" y="284"/>
                  </a:lnTo>
                  <a:lnTo>
                    <a:pt x="162" y="282"/>
                  </a:lnTo>
                  <a:lnTo>
                    <a:pt x="169" y="275"/>
                  </a:lnTo>
                  <a:lnTo>
                    <a:pt x="181" y="263"/>
                  </a:lnTo>
                  <a:lnTo>
                    <a:pt x="192" y="257"/>
                  </a:lnTo>
                  <a:lnTo>
                    <a:pt x="195" y="260"/>
                  </a:lnTo>
                  <a:lnTo>
                    <a:pt x="202" y="257"/>
                  </a:lnTo>
                  <a:lnTo>
                    <a:pt x="200" y="256"/>
                  </a:lnTo>
                  <a:lnTo>
                    <a:pt x="206" y="251"/>
                  </a:lnTo>
                  <a:lnTo>
                    <a:pt x="196" y="251"/>
                  </a:lnTo>
                  <a:lnTo>
                    <a:pt x="200" y="246"/>
                  </a:lnTo>
                  <a:lnTo>
                    <a:pt x="190" y="251"/>
                  </a:lnTo>
                  <a:lnTo>
                    <a:pt x="176" y="257"/>
                  </a:lnTo>
                  <a:lnTo>
                    <a:pt x="162" y="268"/>
                  </a:lnTo>
                  <a:lnTo>
                    <a:pt x="158" y="268"/>
                  </a:lnTo>
                  <a:lnTo>
                    <a:pt x="161" y="274"/>
                  </a:lnTo>
                  <a:lnTo>
                    <a:pt x="155" y="275"/>
                  </a:lnTo>
                  <a:lnTo>
                    <a:pt x="144" y="282"/>
                  </a:lnTo>
                  <a:lnTo>
                    <a:pt x="128" y="292"/>
                  </a:lnTo>
                  <a:lnTo>
                    <a:pt x="133" y="295"/>
                  </a:lnTo>
                  <a:lnTo>
                    <a:pt x="135" y="299"/>
                  </a:lnTo>
                  <a:lnTo>
                    <a:pt x="117" y="312"/>
                  </a:lnTo>
                  <a:lnTo>
                    <a:pt x="99" y="321"/>
                  </a:lnTo>
                  <a:lnTo>
                    <a:pt x="83" y="329"/>
                  </a:lnTo>
                  <a:lnTo>
                    <a:pt x="61" y="341"/>
                  </a:lnTo>
                  <a:lnTo>
                    <a:pt x="50" y="348"/>
                  </a:lnTo>
                  <a:lnTo>
                    <a:pt x="42" y="354"/>
                  </a:lnTo>
                  <a:lnTo>
                    <a:pt x="27" y="361"/>
                  </a:lnTo>
                  <a:lnTo>
                    <a:pt x="27" y="357"/>
                  </a:lnTo>
                  <a:lnTo>
                    <a:pt x="20" y="359"/>
                  </a:lnTo>
                  <a:lnTo>
                    <a:pt x="5" y="363"/>
                  </a:lnTo>
                  <a:lnTo>
                    <a:pt x="6" y="359"/>
                  </a:lnTo>
                  <a:lnTo>
                    <a:pt x="2" y="361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5" y="351"/>
                  </a:lnTo>
                  <a:lnTo>
                    <a:pt x="17" y="351"/>
                  </a:lnTo>
                  <a:lnTo>
                    <a:pt x="16" y="352"/>
                  </a:lnTo>
                  <a:lnTo>
                    <a:pt x="17" y="354"/>
                  </a:lnTo>
                  <a:lnTo>
                    <a:pt x="20" y="352"/>
                  </a:lnTo>
                  <a:lnTo>
                    <a:pt x="23" y="354"/>
                  </a:lnTo>
                  <a:lnTo>
                    <a:pt x="23" y="348"/>
                  </a:lnTo>
                  <a:lnTo>
                    <a:pt x="30" y="341"/>
                  </a:lnTo>
                  <a:lnTo>
                    <a:pt x="46" y="333"/>
                  </a:lnTo>
                  <a:lnTo>
                    <a:pt x="53" y="334"/>
                  </a:lnTo>
                  <a:lnTo>
                    <a:pt x="57" y="327"/>
                  </a:lnTo>
                  <a:lnTo>
                    <a:pt x="71" y="321"/>
                  </a:lnTo>
                  <a:lnTo>
                    <a:pt x="73" y="321"/>
                  </a:lnTo>
                  <a:lnTo>
                    <a:pt x="73" y="319"/>
                  </a:lnTo>
                  <a:lnTo>
                    <a:pt x="80" y="306"/>
                  </a:lnTo>
                  <a:lnTo>
                    <a:pt x="84" y="302"/>
                  </a:lnTo>
                  <a:lnTo>
                    <a:pt x="99" y="288"/>
                  </a:lnTo>
                  <a:lnTo>
                    <a:pt x="77" y="292"/>
                  </a:lnTo>
                  <a:lnTo>
                    <a:pt x="83" y="282"/>
                  </a:lnTo>
                  <a:lnTo>
                    <a:pt x="69" y="296"/>
                  </a:lnTo>
                  <a:lnTo>
                    <a:pt x="66" y="284"/>
                  </a:lnTo>
                  <a:lnTo>
                    <a:pt x="65" y="286"/>
                  </a:lnTo>
                  <a:lnTo>
                    <a:pt x="61" y="279"/>
                  </a:lnTo>
                  <a:lnTo>
                    <a:pt x="46" y="286"/>
                  </a:lnTo>
                  <a:lnTo>
                    <a:pt x="39" y="284"/>
                  </a:lnTo>
                  <a:lnTo>
                    <a:pt x="43" y="282"/>
                  </a:lnTo>
                  <a:lnTo>
                    <a:pt x="46" y="274"/>
                  </a:lnTo>
                  <a:lnTo>
                    <a:pt x="53" y="267"/>
                  </a:lnTo>
                  <a:lnTo>
                    <a:pt x="60" y="243"/>
                  </a:lnTo>
                  <a:lnTo>
                    <a:pt x="53" y="254"/>
                  </a:lnTo>
                  <a:lnTo>
                    <a:pt x="43" y="254"/>
                  </a:lnTo>
                  <a:lnTo>
                    <a:pt x="35" y="251"/>
                  </a:lnTo>
                  <a:lnTo>
                    <a:pt x="35" y="240"/>
                  </a:lnTo>
                  <a:lnTo>
                    <a:pt x="30" y="232"/>
                  </a:lnTo>
                  <a:lnTo>
                    <a:pt x="39" y="226"/>
                  </a:lnTo>
                  <a:lnTo>
                    <a:pt x="48" y="232"/>
                  </a:lnTo>
                  <a:lnTo>
                    <a:pt x="48" y="236"/>
                  </a:lnTo>
                  <a:lnTo>
                    <a:pt x="54" y="229"/>
                  </a:lnTo>
                  <a:lnTo>
                    <a:pt x="57" y="219"/>
                  </a:lnTo>
                  <a:lnTo>
                    <a:pt x="50" y="223"/>
                  </a:lnTo>
                  <a:lnTo>
                    <a:pt x="46" y="226"/>
                  </a:lnTo>
                  <a:lnTo>
                    <a:pt x="39" y="222"/>
                  </a:lnTo>
                  <a:lnTo>
                    <a:pt x="36" y="211"/>
                  </a:lnTo>
                  <a:lnTo>
                    <a:pt x="39" y="205"/>
                  </a:lnTo>
                  <a:lnTo>
                    <a:pt x="42" y="201"/>
                  </a:lnTo>
                  <a:lnTo>
                    <a:pt x="46" y="201"/>
                  </a:lnTo>
                  <a:lnTo>
                    <a:pt x="50" y="191"/>
                  </a:lnTo>
                  <a:lnTo>
                    <a:pt x="61" y="183"/>
                  </a:lnTo>
                  <a:lnTo>
                    <a:pt x="73" y="179"/>
                  </a:lnTo>
                  <a:lnTo>
                    <a:pt x="69" y="179"/>
                  </a:lnTo>
                  <a:lnTo>
                    <a:pt x="77" y="170"/>
                  </a:lnTo>
                  <a:lnTo>
                    <a:pt x="88" y="167"/>
                  </a:lnTo>
                  <a:lnTo>
                    <a:pt x="84" y="174"/>
                  </a:lnTo>
                  <a:lnTo>
                    <a:pt x="94" y="174"/>
                  </a:lnTo>
                  <a:lnTo>
                    <a:pt x="107" y="166"/>
                  </a:lnTo>
                  <a:lnTo>
                    <a:pt x="112" y="167"/>
                  </a:lnTo>
                  <a:lnTo>
                    <a:pt x="128" y="162"/>
                  </a:lnTo>
                  <a:lnTo>
                    <a:pt x="133" y="151"/>
                  </a:lnTo>
                  <a:lnTo>
                    <a:pt x="133" y="145"/>
                  </a:lnTo>
                  <a:lnTo>
                    <a:pt x="142" y="139"/>
                  </a:lnTo>
                  <a:lnTo>
                    <a:pt x="144" y="134"/>
                  </a:lnTo>
                  <a:lnTo>
                    <a:pt x="137" y="135"/>
                  </a:lnTo>
                  <a:lnTo>
                    <a:pt x="120" y="142"/>
                  </a:lnTo>
                  <a:lnTo>
                    <a:pt x="114" y="138"/>
                  </a:lnTo>
                  <a:lnTo>
                    <a:pt x="110" y="134"/>
                  </a:lnTo>
                  <a:lnTo>
                    <a:pt x="99" y="134"/>
                  </a:lnTo>
                  <a:lnTo>
                    <a:pt x="88" y="125"/>
                  </a:lnTo>
                  <a:lnTo>
                    <a:pt x="91" y="117"/>
                  </a:lnTo>
                  <a:lnTo>
                    <a:pt x="91" y="106"/>
                  </a:lnTo>
                  <a:lnTo>
                    <a:pt x="96" y="110"/>
                  </a:lnTo>
                  <a:lnTo>
                    <a:pt x="101" y="114"/>
                  </a:lnTo>
                  <a:lnTo>
                    <a:pt x="107" y="111"/>
                  </a:lnTo>
                  <a:lnTo>
                    <a:pt x="101" y="110"/>
                  </a:lnTo>
                  <a:lnTo>
                    <a:pt x="91" y="101"/>
                  </a:lnTo>
                  <a:lnTo>
                    <a:pt x="88" y="97"/>
                  </a:lnTo>
                  <a:lnTo>
                    <a:pt x="90" y="90"/>
                  </a:lnTo>
                  <a:lnTo>
                    <a:pt x="91" y="90"/>
                  </a:lnTo>
                  <a:lnTo>
                    <a:pt x="117" y="83"/>
                  </a:lnTo>
                  <a:lnTo>
                    <a:pt x="117" y="86"/>
                  </a:lnTo>
                  <a:lnTo>
                    <a:pt x="124" y="86"/>
                  </a:lnTo>
                  <a:lnTo>
                    <a:pt x="124" y="83"/>
                  </a:lnTo>
                  <a:lnTo>
                    <a:pt x="139" y="78"/>
                  </a:lnTo>
                  <a:lnTo>
                    <a:pt x="150" y="79"/>
                  </a:lnTo>
                  <a:lnTo>
                    <a:pt x="142" y="86"/>
                  </a:lnTo>
                  <a:lnTo>
                    <a:pt x="139" y="93"/>
                  </a:lnTo>
                  <a:lnTo>
                    <a:pt x="158" y="101"/>
                  </a:lnTo>
                  <a:lnTo>
                    <a:pt x="166" y="97"/>
                  </a:lnTo>
                  <a:lnTo>
                    <a:pt x="165" y="104"/>
                  </a:lnTo>
                  <a:lnTo>
                    <a:pt x="169" y="97"/>
                  </a:lnTo>
                  <a:lnTo>
                    <a:pt x="166" y="93"/>
                  </a:lnTo>
                  <a:lnTo>
                    <a:pt x="162" y="93"/>
                  </a:lnTo>
                  <a:lnTo>
                    <a:pt x="166" y="78"/>
                  </a:lnTo>
                  <a:lnTo>
                    <a:pt x="169" y="78"/>
                  </a:lnTo>
                  <a:lnTo>
                    <a:pt x="169" y="89"/>
                  </a:lnTo>
                  <a:lnTo>
                    <a:pt x="174" y="94"/>
                  </a:lnTo>
                  <a:lnTo>
                    <a:pt x="184" y="97"/>
                  </a:lnTo>
                  <a:lnTo>
                    <a:pt x="190" y="90"/>
                  </a:lnTo>
                  <a:lnTo>
                    <a:pt x="174" y="86"/>
                  </a:lnTo>
                  <a:lnTo>
                    <a:pt x="172" y="83"/>
                  </a:lnTo>
                  <a:lnTo>
                    <a:pt x="179" y="78"/>
                  </a:lnTo>
                  <a:lnTo>
                    <a:pt x="161" y="69"/>
                  </a:lnTo>
                  <a:lnTo>
                    <a:pt x="165" y="54"/>
                  </a:lnTo>
                  <a:lnTo>
                    <a:pt x="158" y="33"/>
                  </a:lnTo>
                  <a:lnTo>
                    <a:pt x="165" y="33"/>
                  </a:lnTo>
                  <a:lnTo>
                    <a:pt x="176" y="23"/>
                  </a:lnTo>
                  <a:lnTo>
                    <a:pt x="181" y="27"/>
                  </a:lnTo>
                  <a:lnTo>
                    <a:pt x="196" y="27"/>
                  </a:lnTo>
                  <a:lnTo>
                    <a:pt x="213" y="24"/>
                  </a:lnTo>
                  <a:lnTo>
                    <a:pt x="224" y="16"/>
                  </a:lnTo>
                  <a:lnTo>
                    <a:pt x="247" y="6"/>
                  </a:lnTo>
                  <a:lnTo>
                    <a:pt x="270" y="5"/>
                  </a:lnTo>
                  <a:lnTo>
                    <a:pt x="266" y="13"/>
                  </a:lnTo>
                  <a:lnTo>
                    <a:pt x="274" y="9"/>
                  </a:lnTo>
                  <a:lnTo>
                    <a:pt x="274" y="5"/>
                  </a:lnTo>
                  <a:lnTo>
                    <a:pt x="287" y="0"/>
                  </a:lnTo>
                  <a:lnTo>
                    <a:pt x="299" y="6"/>
                  </a:lnTo>
                  <a:lnTo>
                    <a:pt x="323" y="0"/>
                  </a:lnTo>
                  <a:lnTo>
                    <a:pt x="325" y="6"/>
                  </a:lnTo>
                  <a:lnTo>
                    <a:pt x="311" y="13"/>
                  </a:lnTo>
                  <a:lnTo>
                    <a:pt x="330" y="10"/>
                  </a:lnTo>
                  <a:lnTo>
                    <a:pt x="328" y="20"/>
                  </a:lnTo>
                  <a:lnTo>
                    <a:pt x="334" y="17"/>
                  </a:lnTo>
                  <a:lnTo>
                    <a:pt x="341" y="20"/>
                  </a:lnTo>
                  <a:lnTo>
                    <a:pt x="348" y="27"/>
                  </a:lnTo>
                  <a:lnTo>
                    <a:pt x="341" y="27"/>
                  </a:lnTo>
                  <a:lnTo>
                    <a:pt x="347" y="33"/>
                  </a:lnTo>
                  <a:lnTo>
                    <a:pt x="341" y="33"/>
                  </a:lnTo>
                  <a:lnTo>
                    <a:pt x="351" y="37"/>
                  </a:lnTo>
                  <a:lnTo>
                    <a:pt x="344" y="45"/>
                  </a:lnTo>
                  <a:lnTo>
                    <a:pt x="362" y="37"/>
                  </a:lnTo>
                  <a:lnTo>
                    <a:pt x="369" y="38"/>
                  </a:lnTo>
                  <a:lnTo>
                    <a:pt x="374" y="41"/>
                  </a:lnTo>
                  <a:lnTo>
                    <a:pt x="378" y="50"/>
                  </a:lnTo>
                  <a:lnTo>
                    <a:pt x="378" y="54"/>
                  </a:lnTo>
                  <a:lnTo>
                    <a:pt x="389" y="54"/>
                  </a:lnTo>
                  <a:lnTo>
                    <a:pt x="396" y="62"/>
                  </a:lnTo>
                  <a:lnTo>
                    <a:pt x="411" y="65"/>
                  </a:lnTo>
                  <a:lnTo>
                    <a:pt x="429" y="82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69" name="Group 805"/>
          <p:cNvGrpSpPr>
            <a:grpSpLocks/>
          </p:cNvGrpSpPr>
          <p:nvPr/>
        </p:nvGrpSpPr>
        <p:grpSpPr bwMode="auto">
          <a:xfrm>
            <a:off x="3448756" y="3649134"/>
            <a:ext cx="28222" cy="25400"/>
            <a:chOff x="1721" y="2983"/>
            <a:chExt cx="20" cy="18"/>
          </a:xfrm>
        </p:grpSpPr>
        <p:sp>
          <p:nvSpPr>
            <p:cNvPr id="142129" name="Freeform 803"/>
            <p:cNvSpPr>
              <a:spLocks/>
            </p:cNvSpPr>
            <p:nvPr/>
          </p:nvSpPr>
          <p:spPr bwMode="auto">
            <a:xfrm>
              <a:off x="1721" y="2983"/>
              <a:ext cx="20" cy="18"/>
            </a:xfrm>
            <a:custGeom>
              <a:avLst/>
              <a:gdLst>
                <a:gd name="T0" fmla="*/ 5 w 20"/>
                <a:gd name="T1" fmla="*/ 18 h 18"/>
                <a:gd name="T2" fmla="*/ 0 w 20"/>
                <a:gd name="T3" fmla="*/ 12 h 18"/>
                <a:gd name="T4" fmla="*/ 5 w 20"/>
                <a:gd name="T5" fmla="*/ 6 h 18"/>
                <a:gd name="T6" fmla="*/ 7 w 20"/>
                <a:gd name="T7" fmla="*/ 0 h 18"/>
                <a:gd name="T8" fmla="*/ 12 w 20"/>
                <a:gd name="T9" fmla="*/ 0 h 18"/>
                <a:gd name="T10" fmla="*/ 16 w 20"/>
                <a:gd name="T11" fmla="*/ 0 h 18"/>
                <a:gd name="T12" fmla="*/ 19 w 20"/>
                <a:gd name="T13" fmla="*/ 4 h 18"/>
                <a:gd name="T14" fmla="*/ 20 w 20"/>
                <a:gd name="T15" fmla="*/ 6 h 18"/>
                <a:gd name="T16" fmla="*/ 12 w 20"/>
                <a:gd name="T17" fmla="*/ 11 h 18"/>
                <a:gd name="T18" fmla="*/ 5 w 20"/>
                <a:gd name="T19" fmla="*/ 18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8"/>
                <a:gd name="T32" fmla="*/ 20 w 20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8">
                  <a:moveTo>
                    <a:pt x="5" y="18"/>
                  </a:moveTo>
                  <a:lnTo>
                    <a:pt x="0" y="12"/>
                  </a:lnTo>
                  <a:lnTo>
                    <a:pt x="5" y="6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0" y="6"/>
                  </a:lnTo>
                  <a:lnTo>
                    <a:pt x="12" y="11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30" name="Freeform 804"/>
            <p:cNvSpPr>
              <a:spLocks/>
            </p:cNvSpPr>
            <p:nvPr/>
          </p:nvSpPr>
          <p:spPr bwMode="auto">
            <a:xfrm>
              <a:off x="1721" y="2983"/>
              <a:ext cx="20" cy="18"/>
            </a:xfrm>
            <a:custGeom>
              <a:avLst/>
              <a:gdLst>
                <a:gd name="T0" fmla="*/ 5 w 20"/>
                <a:gd name="T1" fmla="*/ 18 h 18"/>
                <a:gd name="T2" fmla="*/ 0 w 20"/>
                <a:gd name="T3" fmla="*/ 12 h 18"/>
                <a:gd name="T4" fmla="*/ 5 w 20"/>
                <a:gd name="T5" fmla="*/ 6 h 18"/>
                <a:gd name="T6" fmla="*/ 7 w 20"/>
                <a:gd name="T7" fmla="*/ 0 h 18"/>
                <a:gd name="T8" fmla="*/ 12 w 20"/>
                <a:gd name="T9" fmla="*/ 0 h 18"/>
                <a:gd name="T10" fmla="*/ 16 w 20"/>
                <a:gd name="T11" fmla="*/ 0 h 18"/>
                <a:gd name="T12" fmla="*/ 19 w 20"/>
                <a:gd name="T13" fmla="*/ 4 h 18"/>
                <a:gd name="T14" fmla="*/ 20 w 20"/>
                <a:gd name="T15" fmla="*/ 6 h 18"/>
                <a:gd name="T16" fmla="*/ 12 w 20"/>
                <a:gd name="T17" fmla="*/ 11 h 18"/>
                <a:gd name="T18" fmla="*/ 5 w 20"/>
                <a:gd name="T19" fmla="*/ 18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8"/>
                <a:gd name="T32" fmla="*/ 20 w 20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8">
                  <a:moveTo>
                    <a:pt x="5" y="18"/>
                  </a:moveTo>
                  <a:lnTo>
                    <a:pt x="0" y="12"/>
                  </a:lnTo>
                  <a:lnTo>
                    <a:pt x="5" y="6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0" y="6"/>
                  </a:lnTo>
                  <a:lnTo>
                    <a:pt x="12" y="11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0" name="Group 808"/>
          <p:cNvGrpSpPr>
            <a:grpSpLocks/>
          </p:cNvGrpSpPr>
          <p:nvPr/>
        </p:nvGrpSpPr>
        <p:grpSpPr bwMode="auto">
          <a:xfrm>
            <a:off x="3429000" y="3651956"/>
            <a:ext cx="22578" cy="19756"/>
            <a:chOff x="1707" y="2985"/>
            <a:chExt cx="16" cy="14"/>
          </a:xfrm>
        </p:grpSpPr>
        <p:sp>
          <p:nvSpPr>
            <p:cNvPr id="142127" name="Freeform 806"/>
            <p:cNvSpPr>
              <a:spLocks/>
            </p:cNvSpPr>
            <p:nvPr/>
          </p:nvSpPr>
          <p:spPr bwMode="auto">
            <a:xfrm>
              <a:off x="1707" y="2985"/>
              <a:ext cx="16" cy="14"/>
            </a:xfrm>
            <a:custGeom>
              <a:avLst/>
              <a:gdLst>
                <a:gd name="T0" fmla="*/ 4 w 16"/>
                <a:gd name="T1" fmla="*/ 14 h 14"/>
                <a:gd name="T2" fmla="*/ 0 w 16"/>
                <a:gd name="T3" fmla="*/ 11 h 14"/>
                <a:gd name="T4" fmla="*/ 2 w 16"/>
                <a:gd name="T5" fmla="*/ 0 h 14"/>
                <a:gd name="T6" fmla="*/ 16 w 16"/>
                <a:gd name="T7" fmla="*/ 0 h 14"/>
                <a:gd name="T8" fmla="*/ 11 w 16"/>
                <a:gd name="T9" fmla="*/ 10 h 14"/>
                <a:gd name="T10" fmla="*/ 4 w 16"/>
                <a:gd name="T11" fmla="*/ 1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4"/>
                <a:gd name="T20" fmla="*/ 16 w 1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4">
                  <a:moveTo>
                    <a:pt x="4" y="14"/>
                  </a:moveTo>
                  <a:lnTo>
                    <a:pt x="0" y="11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1" y="1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28" name="Freeform 807"/>
            <p:cNvSpPr>
              <a:spLocks/>
            </p:cNvSpPr>
            <p:nvPr/>
          </p:nvSpPr>
          <p:spPr bwMode="auto">
            <a:xfrm>
              <a:off x="1707" y="2985"/>
              <a:ext cx="16" cy="14"/>
            </a:xfrm>
            <a:custGeom>
              <a:avLst/>
              <a:gdLst>
                <a:gd name="T0" fmla="*/ 4 w 16"/>
                <a:gd name="T1" fmla="*/ 14 h 14"/>
                <a:gd name="T2" fmla="*/ 0 w 16"/>
                <a:gd name="T3" fmla="*/ 11 h 14"/>
                <a:gd name="T4" fmla="*/ 2 w 16"/>
                <a:gd name="T5" fmla="*/ 0 h 14"/>
                <a:gd name="T6" fmla="*/ 16 w 16"/>
                <a:gd name="T7" fmla="*/ 0 h 14"/>
                <a:gd name="T8" fmla="*/ 11 w 16"/>
                <a:gd name="T9" fmla="*/ 10 h 14"/>
                <a:gd name="T10" fmla="*/ 4 w 16"/>
                <a:gd name="T11" fmla="*/ 1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4"/>
                <a:gd name="T20" fmla="*/ 16 w 1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4">
                  <a:moveTo>
                    <a:pt x="4" y="14"/>
                  </a:moveTo>
                  <a:lnTo>
                    <a:pt x="0" y="11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1" y="1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1" name="Group 811"/>
          <p:cNvGrpSpPr>
            <a:grpSpLocks/>
          </p:cNvGrpSpPr>
          <p:nvPr/>
        </p:nvGrpSpPr>
        <p:grpSpPr bwMode="auto">
          <a:xfrm>
            <a:off x="3438879" y="2620434"/>
            <a:ext cx="47978" cy="62089"/>
            <a:chOff x="1714" y="2254"/>
            <a:chExt cx="34" cy="44"/>
          </a:xfrm>
        </p:grpSpPr>
        <p:sp>
          <p:nvSpPr>
            <p:cNvPr id="142125" name="Freeform 809"/>
            <p:cNvSpPr>
              <a:spLocks/>
            </p:cNvSpPr>
            <p:nvPr/>
          </p:nvSpPr>
          <p:spPr bwMode="auto">
            <a:xfrm>
              <a:off x="1714" y="2254"/>
              <a:ext cx="34" cy="44"/>
            </a:xfrm>
            <a:custGeom>
              <a:avLst/>
              <a:gdLst>
                <a:gd name="T0" fmla="*/ 9 w 34"/>
                <a:gd name="T1" fmla="*/ 0 h 44"/>
                <a:gd name="T2" fmla="*/ 20 w 34"/>
                <a:gd name="T3" fmla="*/ 5 h 44"/>
                <a:gd name="T4" fmla="*/ 31 w 34"/>
                <a:gd name="T5" fmla="*/ 14 h 44"/>
                <a:gd name="T6" fmla="*/ 34 w 34"/>
                <a:gd name="T7" fmla="*/ 20 h 44"/>
                <a:gd name="T8" fmla="*/ 30 w 34"/>
                <a:gd name="T9" fmla="*/ 30 h 44"/>
                <a:gd name="T10" fmla="*/ 23 w 34"/>
                <a:gd name="T11" fmla="*/ 41 h 44"/>
                <a:gd name="T12" fmla="*/ 9 w 34"/>
                <a:gd name="T13" fmla="*/ 44 h 44"/>
                <a:gd name="T14" fmla="*/ 0 w 34"/>
                <a:gd name="T15" fmla="*/ 39 h 44"/>
                <a:gd name="T16" fmla="*/ 7 w 34"/>
                <a:gd name="T17" fmla="*/ 28 h 44"/>
                <a:gd name="T18" fmla="*/ 4 w 34"/>
                <a:gd name="T19" fmla="*/ 22 h 44"/>
                <a:gd name="T20" fmla="*/ 2 w 34"/>
                <a:gd name="T21" fmla="*/ 7 h 44"/>
                <a:gd name="T22" fmla="*/ 9 w 34"/>
                <a:gd name="T23" fmla="*/ 0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44"/>
                <a:gd name="T38" fmla="*/ 34 w 34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44">
                  <a:moveTo>
                    <a:pt x="9" y="0"/>
                  </a:moveTo>
                  <a:lnTo>
                    <a:pt x="20" y="5"/>
                  </a:lnTo>
                  <a:lnTo>
                    <a:pt x="31" y="14"/>
                  </a:lnTo>
                  <a:lnTo>
                    <a:pt x="34" y="20"/>
                  </a:lnTo>
                  <a:lnTo>
                    <a:pt x="30" y="30"/>
                  </a:lnTo>
                  <a:lnTo>
                    <a:pt x="23" y="41"/>
                  </a:lnTo>
                  <a:lnTo>
                    <a:pt x="9" y="44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4" y="22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26" name="Freeform 810"/>
            <p:cNvSpPr>
              <a:spLocks/>
            </p:cNvSpPr>
            <p:nvPr/>
          </p:nvSpPr>
          <p:spPr bwMode="auto">
            <a:xfrm>
              <a:off x="1714" y="2254"/>
              <a:ext cx="34" cy="44"/>
            </a:xfrm>
            <a:custGeom>
              <a:avLst/>
              <a:gdLst>
                <a:gd name="T0" fmla="*/ 9 w 34"/>
                <a:gd name="T1" fmla="*/ 0 h 44"/>
                <a:gd name="T2" fmla="*/ 20 w 34"/>
                <a:gd name="T3" fmla="*/ 5 h 44"/>
                <a:gd name="T4" fmla="*/ 31 w 34"/>
                <a:gd name="T5" fmla="*/ 14 h 44"/>
                <a:gd name="T6" fmla="*/ 34 w 34"/>
                <a:gd name="T7" fmla="*/ 20 h 44"/>
                <a:gd name="T8" fmla="*/ 30 w 34"/>
                <a:gd name="T9" fmla="*/ 30 h 44"/>
                <a:gd name="T10" fmla="*/ 23 w 34"/>
                <a:gd name="T11" fmla="*/ 41 h 44"/>
                <a:gd name="T12" fmla="*/ 9 w 34"/>
                <a:gd name="T13" fmla="*/ 44 h 44"/>
                <a:gd name="T14" fmla="*/ 0 w 34"/>
                <a:gd name="T15" fmla="*/ 39 h 44"/>
                <a:gd name="T16" fmla="*/ 7 w 34"/>
                <a:gd name="T17" fmla="*/ 28 h 44"/>
                <a:gd name="T18" fmla="*/ 4 w 34"/>
                <a:gd name="T19" fmla="*/ 22 h 44"/>
                <a:gd name="T20" fmla="*/ 2 w 34"/>
                <a:gd name="T21" fmla="*/ 7 h 44"/>
                <a:gd name="T22" fmla="*/ 9 w 34"/>
                <a:gd name="T23" fmla="*/ 0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44"/>
                <a:gd name="T38" fmla="*/ 34 w 34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44">
                  <a:moveTo>
                    <a:pt x="9" y="0"/>
                  </a:moveTo>
                  <a:lnTo>
                    <a:pt x="20" y="5"/>
                  </a:lnTo>
                  <a:lnTo>
                    <a:pt x="31" y="14"/>
                  </a:lnTo>
                  <a:lnTo>
                    <a:pt x="34" y="20"/>
                  </a:lnTo>
                  <a:lnTo>
                    <a:pt x="30" y="30"/>
                  </a:lnTo>
                  <a:lnTo>
                    <a:pt x="23" y="41"/>
                  </a:lnTo>
                  <a:lnTo>
                    <a:pt x="9" y="44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4" y="22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2" name="Group 814"/>
          <p:cNvGrpSpPr>
            <a:grpSpLocks/>
          </p:cNvGrpSpPr>
          <p:nvPr/>
        </p:nvGrpSpPr>
        <p:grpSpPr bwMode="auto">
          <a:xfrm>
            <a:off x="3231444" y="2408767"/>
            <a:ext cx="29634" cy="11289"/>
            <a:chOff x="1567" y="2104"/>
            <a:chExt cx="21" cy="8"/>
          </a:xfrm>
        </p:grpSpPr>
        <p:sp>
          <p:nvSpPr>
            <p:cNvPr id="142123" name="Freeform 812"/>
            <p:cNvSpPr>
              <a:spLocks/>
            </p:cNvSpPr>
            <p:nvPr/>
          </p:nvSpPr>
          <p:spPr bwMode="auto">
            <a:xfrm>
              <a:off x="1567" y="2104"/>
              <a:ext cx="21" cy="8"/>
            </a:xfrm>
            <a:custGeom>
              <a:avLst/>
              <a:gdLst>
                <a:gd name="T0" fmla="*/ 17 w 21"/>
                <a:gd name="T1" fmla="*/ 8 h 8"/>
                <a:gd name="T2" fmla="*/ 0 w 21"/>
                <a:gd name="T3" fmla="*/ 5 h 8"/>
                <a:gd name="T4" fmla="*/ 3 w 21"/>
                <a:gd name="T5" fmla="*/ 0 h 8"/>
                <a:gd name="T6" fmla="*/ 14 w 21"/>
                <a:gd name="T7" fmla="*/ 2 h 8"/>
                <a:gd name="T8" fmla="*/ 21 w 21"/>
                <a:gd name="T9" fmla="*/ 4 h 8"/>
                <a:gd name="T10" fmla="*/ 17 w 21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8"/>
                <a:gd name="T20" fmla="*/ 21 w 2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8">
                  <a:moveTo>
                    <a:pt x="17" y="8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14" y="2"/>
                  </a:lnTo>
                  <a:lnTo>
                    <a:pt x="21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24" name="Freeform 813"/>
            <p:cNvSpPr>
              <a:spLocks/>
            </p:cNvSpPr>
            <p:nvPr/>
          </p:nvSpPr>
          <p:spPr bwMode="auto">
            <a:xfrm>
              <a:off x="1567" y="2104"/>
              <a:ext cx="21" cy="8"/>
            </a:xfrm>
            <a:custGeom>
              <a:avLst/>
              <a:gdLst>
                <a:gd name="T0" fmla="*/ 17 w 21"/>
                <a:gd name="T1" fmla="*/ 8 h 8"/>
                <a:gd name="T2" fmla="*/ 0 w 21"/>
                <a:gd name="T3" fmla="*/ 5 h 8"/>
                <a:gd name="T4" fmla="*/ 3 w 21"/>
                <a:gd name="T5" fmla="*/ 0 h 8"/>
                <a:gd name="T6" fmla="*/ 14 w 21"/>
                <a:gd name="T7" fmla="*/ 2 h 8"/>
                <a:gd name="T8" fmla="*/ 21 w 21"/>
                <a:gd name="T9" fmla="*/ 4 h 8"/>
                <a:gd name="T10" fmla="*/ 17 w 21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8"/>
                <a:gd name="T20" fmla="*/ 21 w 2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8">
                  <a:moveTo>
                    <a:pt x="17" y="8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14" y="2"/>
                  </a:lnTo>
                  <a:lnTo>
                    <a:pt x="21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3" name="Group 850"/>
          <p:cNvGrpSpPr>
            <a:grpSpLocks/>
          </p:cNvGrpSpPr>
          <p:nvPr/>
        </p:nvGrpSpPr>
        <p:grpSpPr bwMode="auto">
          <a:xfrm>
            <a:off x="3554590" y="870657"/>
            <a:ext cx="702733" cy="725311"/>
            <a:chOff x="1796" y="1014"/>
            <a:chExt cx="498" cy="514"/>
          </a:xfrm>
        </p:grpSpPr>
        <p:sp>
          <p:nvSpPr>
            <p:cNvPr id="142121" name="Freeform 848"/>
            <p:cNvSpPr>
              <a:spLocks/>
            </p:cNvSpPr>
            <p:nvPr/>
          </p:nvSpPr>
          <p:spPr bwMode="auto">
            <a:xfrm>
              <a:off x="1796" y="1014"/>
              <a:ext cx="498" cy="514"/>
            </a:xfrm>
            <a:custGeom>
              <a:avLst/>
              <a:gdLst>
                <a:gd name="T0" fmla="*/ 92 w 498"/>
                <a:gd name="T1" fmla="*/ 495 h 514"/>
                <a:gd name="T2" fmla="*/ 60 w 498"/>
                <a:gd name="T3" fmla="*/ 371 h 514"/>
                <a:gd name="T4" fmla="*/ 101 w 498"/>
                <a:gd name="T5" fmla="*/ 320 h 514"/>
                <a:gd name="T6" fmla="*/ 75 w 498"/>
                <a:gd name="T7" fmla="*/ 288 h 514"/>
                <a:gd name="T8" fmla="*/ 83 w 498"/>
                <a:gd name="T9" fmla="*/ 191 h 514"/>
                <a:gd name="T10" fmla="*/ 30 w 498"/>
                <a:gd name="T11" fmla="*/ 171 h 514"/>
                <a:gd name="T12" fmla="*/ 3 w 498"/>
                <a:gd name="T13" fmla="*/ 163 h 514"/>
                <a:gd name="T14" fmla="*/ 4 w 498"/>
                <a:gd name="T15" fmla="*/ 154 h 514"/>
                <a:gd name="T16" fmla="*/ 3 w 498"/>
                <a:gd name="T17" fmla="*/ 142 h 514"/>
                <a:gd name="T18" fmla="*/ 38 w 498"/>
                <a:gd name="T19" fmla="*/ 140 h 514"/>
                <a:gd name="T20" fmla="*/ 14 w 498"/>
                <a:gd name="T21" fmla="*/ 131 h 514"/>
                <a:gd name="T22" fmla="*/ 19 w 498"/>
                <a:gd name="T23" fmla="*/ 105 h 514"/>
                <a:gd name="T24" fmla="*/ 57 w 498"/>
                <a:gd name="T25" fmla="*/ 98 h 514"/>
                <a:gd name="T26" fmla="*/ 90 w 498"/>
                <a:gd name="T27" fmla="*/ 86 h 514"/>
                <a:gd name="T28" fmla="*/ 104 w 498"/>
                <a:gd name="T29" fmla="*/ 75 h 514"/>
                <a:gd name="T30" fmla="*/ 75 w 498"/>
                <a:gd name="T31" fmla="*/ 75 h 514"/>
                <a:gd name="T32" fmla="*/ 111 w 498"/>
                <a:gd name="T33" fmla="*/ 52 h 514"/>
                <a:gd name="T34" fmla="*/ 126 w 498"/>
                <a:gd name="T35" fmla="*/ 45 h 514"/>
                <a:gd name="T36" fmla="*/ 156 w 498"/>
                <a:gd name="T37" fmla="*/ 30 h 514"/>
                <a:gd name="T38" fmla="*/ 179 w 498"/>
                <a:gd name="T39" fmla="*/ 53 h 514"/>
                <a:gd name="T40" fmla="*/ 231 w 498"/>
                <a:gd name="T41" fmla="*/ 45 h 514"/>
                <a:gd name="T42" fmla="*/ 254 w 498"/>
                <a:gd name="T43" fmla="*/ 38 h 514"/>
                <a:gd name="T44" fmla="*/ 280 w 498"/>
                <a:gd name="T45" fmla="*/ 37 h 514"/>
                <a:gd name="T46" fmla="*/ 298 w 498"/>
                <a:gd name="T47" fmla="*/ 25 h 514"/>
                <a:gd name="T48" fmla="*/ 284 w 498"/>
                <a:gd name="T49" fmla="*/ 15 h 514"/>
                <a:gd name="T50" fmla="*/ 360 w 498"/>
                <a:gd name="T51" fmla="*/ 0 h 514"/>
                <a:gd name="T52" fmla="*/ 387 w 498"/>
                <a:gd name="T53" fmla="*/ 20 h 514"/>
                <a:gd name="T54" fmla="*/ 362 w 498"/>
                <a:gd name="T55" fmla="*/ 25 h 514"/>
                <a:gd name="T56" fmla="*/ 424 w 498"/>
                <a:gd name="T57" fmla="*/ 37 h 514"/>
                <a:gd name="T58" fmla="*/ 417 w 498"/>
                <a:gd name="T59" fmla="*/ 52 h 514"/>
                <a:gd name="T60" fmla="*/ 339 w 498"/>
                <a:gd name="T61" fmla="*/ 65 h 514"/>
                <a:gd name="T62" fmla="*/ 406 w 498"/>
                <a:gd name="T63" fmla="*/ 67 h 514"/>
                <a:gd name="T64" fmla="*/ 413 w 498"/>
                <a:gd name="T65" fmla="*/ 62 h 514"/>
                <a:gd name="T66" fmla="*/ 403 w 498"/>
                <a:gd name="T67" fmla="*/ 105 h 514"/>
                <a:gd name="T68" fmla="*/ 443 w 498"/>
                <a:gd name="T69" fmla="*/ 73 h 514"/>
                <a:gd name="T70" fmla="*/ 481 w 498"/>
                <a:gd name="T71" fmla="*/ 69 h 514"/>
                <a:gd name="T72" fmla="*/ 481 w 498"/>
                <a:gd name="T73" fmla="*/ 98 h 514"/>
                <a:gd name="T74" fmla="*/ 457 w 498"/>
                <a:gd name="T75" fmla="*/ 107 h 514"/>
                <a:gd name="T76" fmla="*/ 431 w 498"/>
                <a:gd name="T77" fmla="*/ 126 h 514"/>
                <a:gd name="T78" fmla="*/ 439 w 498"/>
                <a:gd name="T79" fmla="*/ 142 h 514"/>
                <a:gd name="T80" fmla="*/ 424 w 498"/>
                <a:gd name="T81" fmla="*/ 187 h 514"/>
                <a:gd name="T82" fmla="*/ 408 w 498"/>
                <a:gd name="T83" fmla="*/ 208 h 514"/>
                <a:gd name="T84" fmla="*/ 408 w 498"/>
                <a:gd name="T85" fmla="*/ 275 h 514"/>
                <a:gd name="T86" fmla="*/ 365 w 498"/>
                <a:gd name="T87" fmla="*/ 288 h 514"/>
                <a:gd name="T88" fmla="*/ 373 w 498"/>
                <a:gd name="T89" fmla="*/ 333 h 514"/>
                <a:gd name="T90" fmla="*/ 355 w 498"/>
                <a:gd name="T91" fmla="*/ 316 h 514"/>
                <a:gd name="T92" fmla="*/ 339 w 498"/>
                <a:gd name="T93" fmla="*/ 310 h 514"/>
                <a:gd name="T94" fmla="*/ 321 w 498"/>
                <a:gd name="T95" fmla="*/ 330 h 514"/>
                <a:gd name="T96" fmla="*/ 379 w 498"/>
                <a:gd name="T97" fmla="*/ 338 h 514"/>
                <a:gd name="T98" fmla="*/ 284 w 498"/>
                <a:gd name="T99" fmla="*/ 369 h 514"/>
                <a:gd name="T100" fmla="*/ 250 w 498"/>
                <a:gd name="T101" fmla="*/ 390 h 514"/>
                <a:gd name="T102" fmla="*/ 213 w 498"/>
                <a:gd name="T103" fmla="*/ 394 h 514"/>
                <a:gd name="T104" fmla="*/ 182 w 498"/>
                <a:gd name="T105" fmla="*/ 427 h 514"/>
                <a:gd name="T106" fmla="*/ 131 w 498"/>
                <a:gd name="T107" fmla="*/ 514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8"/>
                <a:gd name="T163" fmla="*/ 0 h 514"/>
                <a:gd name="T164" fmla="*/ 498 w 498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8" h="514">
                  <a:moveTo>
                    <a:pt x="131" y="514"/>
                  </a:moveTo>
                  <a:lnTo>
                    <a:pt x="122" y="512"/>
                  </a:lnTo>
                  <a:lnTo>
                    <a:pt x="108" y="495"/>
                  </a:lnTo>
                  <a:lnTo>
                    <a:pt x="92" y="495"/>
                  </a:lnTo>
                  <a:lnTo>
                    <a:pt x="81" y="480"/>
                  </a:lnTo>
                  <a:lnTo>
                    <a:pt x="67" y="444"/>
                  </a:lnTo>
                  <a:lnTo>
                    <a:pt x="63" y="403"/>
                  </a:lnTo>
                  <a:lnTo>
                    <a:pt x="60" y="371"/>
                  </a:lnTo>
                  <a:lnTo>
                    <a:pt x="71" y="347"/>
                  </a:lnTo>
                  <a:lnTo>
                    <a:pt x="87" y="345"/>
                  </a:lnTo>
                  <a:lnTo>
                    <a:pt x="99" y="338"/>
                  </a:lnTo>
                  <a:lnTo>
                    <a:pt x="101" y="320"/>
                  </a:lnTo>
                  <a:lnTo>
                    <a:pt x="81" y="302"/>
                  </a:lnTo>
                  <a:lnTo>
                    <a:pt x="108" y="313"/>
                  </a:lnTo>
                  <a:lnTo>
                    <a:pt x="94" y="291"/>
                  </a:lnTo>
                  <a:lnTo>
                    <a:pt x="75" y="288"/>
                  </a:lnTo>
                  <a:lnTo>
                    <a:pt x="81" y="275"/>
                  </a:lnTo>
                  <a:lnTo>
                    <a:pt x="94" y="265"/>
                  </a:lnTo>
                  <a:lnTo>
                    <a:pt x="90" y="209"/>
                  </a:lnTo>
                  <a:lnTo>
                    <a:pt x="83" y="191"/>
                  </a:lnTo>
                  <a:lnTo>
                    <a:pt x="64" y="180"/>
                  </a:lnTo>
                  <a:lnTo>
                    <a:pt x="48" y="174"/>
                  </a:lnTo>
                  <a:lnTo>
                    <a:pt x="34" y="178"/>
                  </a:lnTo>
                  <a:lnTo>
                    <a:pt x="30" y="171"/>
                  </a:lnTo>
                  <a:lnTo>
                    <a:pt x="22" y="170"/>
                  </a:lnTo>
                  <a:lnTo>
                    <a:pt x="23" y="180"/>
                  </a:lnTo>
                  <a:lnTo>
                    <a:pt x="9" y="174"/>
                  </a:lnTo>
                  <a:lnTo>
                    <a:pt x="3" y="163"/>
                  </a:lnTo>
                  <a:lnTo>
                    <a:pt x="12" y="160"/>
                  </a:lnTo>
                  <a:lnTo>
                    <a:pt x="22" y="157"/>
                  </a:lnTo>
                  <a:lnTo>
                    <a:pt x="14" y="157"/>
                  </a:lnTo>
                  <a:lnTo>
                    <a:pt x="4" y="154"/>
                  </a:lnTo>
                  <a:lnTo>
                    <a:pt x="14" y="148"/>
                  </a:lnTo>
                  <a:lnTo>
                    <a:pt x="12" y="146"/>
                  </a:lnTo>
                  <a:lnTo>
                    <a:pt x="0" y="150"/>
                  </a:lnTo>
                  <a:lnTo>
                    <a:pt x="3" y="142"/>
                  </a:lnTo>
                  <a:lnTo>
                    <a:pt x="22" y="142"/>
                  </a:lnTo>
                  <a:lnTo>
                    <a:pt x="41" y="148"/>
                  </a:lnTo>
                  <a:lnTo>
                    <a:pt x="48" y="137"/>
                  </a:lnTo>
                  <a:lnTo>
                    <a:pt x="38" y="140"/>
                  </a:lnTo>
                  <a:lnTo>
                    <a:pt x="27" y="140"/>
                  </a:lnTo>
                  <a:lnTo>
                    <a:pt x="16" y="135"/>
                  </a:lnTo>
                  <a:lnTo>
                    <a:pt x="23" y="133"/>
                  </a:lnTo>
                  <a:lnTo>
                    <a:pt x="14" y="131"/>
                  </a:lnTo>
                  <a:lnTo>
                    <a:pt x="4" y="125"/>
                  </a:lnTo>
                  <a:lnTo>
                    <a:pt x="0" y="118"/>
                  </a:lnTo>
                  <a:lnTo>
                    <a:pt x="4" y="107"/>
                  </a:lnTo>
                  <a:lnTo>
                    <a:pt x="19" y="105"/>
                  </a:lnTo>
                  <a:lnTo>
                    <a:pt x="30" y="105"/>
                  </a:lnTo>
                  <a:lnTo>
                    <a:pt x="44" y="104"/>
                  </a:lnTo>
                  <a:lnTo>
                    <a:pt x="44" y="101"/>
                  </a:lnTo>
                  <a:lnTo>
                    <a:pt x="57" y="98"/>
                  </a:lnTo>
                  <a:lnTo>
                    <a:pt x="67" y="98"/>
                  </a:lnTo>
                  <a:lnTo>
                    <a:pt x="71" y="101"/>
                  </a:lnTo>
                  <a:lnTo>
                    <a:pt x="87" y="93"/>
                  </a:lnTo>
                  <a:lnTo>
                    <a:pt x="90" y="86"/>
                  </a:lnTo>
                  <a:lnTo>
                    <a:pt x="99" y="84"/>
                  </a:lnTo>
                  <a:lnTo>
                    <a:pt x="92" y="79"/>
                  </a:lnTo>
                  <a:lnTo>
                    <a:pt x="104" y="77"/>
                  </a:lnTo>
                  <a:lnTo>
                    <a:pt x="104" y="75"/>
                  </a:lnTo>
                  <a:lnTo>
                    <a:pt x="99" y="77"/>
                  </a:lnTo>
                  <a:lnTo>
                    <a:pt x="85" y="79"/>
                  </a:lnTo>
                  <a:lnTo>
                    <a:pt x="83" y="75"/>
                  </a:lnTo>
                  <a:lnTo>
                    <a:pt x="75" y="75"/>
                  </a:lnTo>
                  <a:lnTo>
                    <a:pt x="78" y="71"/>
                  </a:lnTo>
                  <a:lnTo>
                    <a:pt x="85" y="67"/>
                  </a:lnTo>
                  <a:lnTo>
                    <a:pt x="101" y="58"/>
                  </a:lnTo>
                  <a:lnTo>
                    <a:pt x="111" y="52"/>
                  </a:lnTo>
                  <a:lnTo>
                    <a:pt x="122" y="49"/>
                  </a:lnTo>
                  <a:lnTo>
                    <a:pt x="124" y="58"/>
                  </a:lnTo>
                  <a:lnTo>
                    <a:pt x="126" y="58"/>
                  </a:lnTo>
                  <a:lnTo>
                    <a:pt x="126" y="45"/>
                  </a:lnTo>
                  <a:lnTo>
                    <a:pt x="134" y="45"/>
                  </a:lnTo>
                  <a:lnTo>
                    <a:pt x="138" y="52"/>
                  </a:lnTo>
                  <a:lnTo>
                    <a:pt x="145" y="49"/>
                  </a:lnTo>
                  <a:lnTo>
                    <a:pt x="156" y="30"/>
                  </a:lnTo>
                  <a:lnTo>
                    <a:pt x="165" y="32"/>
                  </a:lnTo>
                  <a:lnTo>
                    <a:pt x="165" y="41"/>
                  </a:lnTo>
                  <a:lnTo>
                    <a:pt x="176" y="53"/>
                  </a:lnTo>
                  <a:lnTo>
                    <a:pt x="179" y="53"/>
                  </a:lnTo>
                  <a:lnTo>
                    <a:pt x="170" y="28"/>
                  </a:lnTo>
                  <a:lnTo>
                    <a:pt x="211" y="24"/>
                  </a:lnTo>
                  <a:lnTo>
                    <a:pt x="213" y="38"/>
                  </a:lnTo>
                  <a:lnTo>
                    <a:pt x="231" y="45"/>
                  </a:lnTo>
                  <a:lnTo>
                    <a:pt x="234" y="43"/>
                  </a:lnTo>
                  <a:lnTo>
                    <a:pt x="231" y="32"/>
                  </a:lnTo>
                  <a:lnTo>
                    <a:pt x="236" y="24"/>
                  </a:lnTo>
                  <a:lnTo>
                    <a:pt x="254" y="38"/>
                  </a:lnTo>
                  <a:lnTo>
                    <a:pt x="266" y="56"/>
                  </a:lnTo>
                  <a:lnTo>
                    <a:pt x="271" y="52"/>
                  </a:lnTo>
                  <a:lnTo>
                    <a:pt x="268" y="43"/>
                  </a:lnTo>
                  <a:lnTo>
                    <a:pt x="280" y="37"/>
                  </a:lnTo>
                  <a:lnTo>
                    <a:pt x="287" y="41"/>
                  </a:lnTo>
                  <a:lnTo>
                    <a:pt x="290" y="41"/>
                  </a:lnTo>
                  <a:lnTo>
                    <a:pt x="275" y="20"/>
                  </a:lnTo>
                  <a:lnTo>
                    <a:pt x="298" y="25"/>
                  </a:lnTo>
                  <a:lnTo>
                    <a:pt x="310" y="37"/>
                  </a:lnTo>
                  <a:lnTo>
                    <a:pt x="310" y="28"/>
                  </a:lnTo>
                  <a:lnTo>
                    <a:pt x="302" y="20"/>
                  </a:lnTo>
                  <a:lnTo>
                    <a:pt x="284" y="15"/>
                  </a:lnTo>
                  <a:lnTo>
                    <a:pt x="280" y="4"/>
                  </a:lnTo>
                  <a:lnTo>
                    <a:pt x="287" y="4"/>
                  </a:lnTo>
                  <a:lnTo>
                    <a:pt x="328" y="4"/>
                  </a:lnTo>
                  <a:lnTo>
                    <a:pt x="360" y="0"/>
                  </a:lnTo>
                  <a:lnTo>
                    <a:pt x="395" y="7"/>
                  </a:lnTo>
                  <a:lnTo>
                    <a:pt x="413" y="15"/>
                  </a:lnTo>
                  <a:lnTo>
                    <a:pt x="406" y="20"/>
                  </a:lnTo>
                  <a:lnTo>
                    <a:pt x="387" y="20"/>
                  </a:lnTo>
                  <a:lnTo>
                    <a:pt x="365" y="21"/>
                  </a:lnTo>
                  <a:lnTo>
                    <a:pt x="349" y="24"/>
                  </a:lnTo>
                  <a:lnTo>
                    <a:pt x="339" y="30"/>
                  </a:lnTo>
                  <a:lnTo>
                    <a:pt x="362" y="25"/>
                  </a:lnTo>
                  <a:lnTo>
                    <a:pt x="392" y="25"/>
                  </a:lnTo>
                  <a:lnTo>
                    <a:pt x="417" y="24"/>
                  </a:lnTo>
                  <a:lnTo>
                    <a:pt x="417" y="34"/>
                  </a:lnTo>
                  <a:lnTo>
                    <a:pt x="424" y="37"/>
                  </a:lnTo>
                  <a:lnTo>
                    <a:pt x="443" y="43"/>
                  </a:lnTo>
                  <a:lnTo>
                    <a:pt x="431" y="49"/>
                  </a:lnTo>
                  <a:lnTo>
                    <a:pt x="427" y="52"/>
                  </a:lnTo>
                  <a:lnTo>
                    <a:pt x="417" y="52"/>
                  </a:lnTo>
                  <a:lnTo>
                    <a:pt x="410" y="56"/>
                  </a:lnTo>
                  <a:lnTo>
                    <a:pt x="397" y="53"/>
                  </a:lnTo>
                  <a:lnTo>
                    <a:pt x="373" y="53"/>
                  </a:lnTo>
                  <a:lnTo>
                    <a:pt x="339" y="65"/>
                  </a:lnTo>
                  <a:lnTo>
                    <a:pt x="342" y="67"/>
                  </a:lnTo>
                  <a:lnTo>
                    <a:pt x="373" y="60"/>
                  </a:lnTo>
                  <a:lnTo>
                    <a:pt x="403" y="60"/>
                  </a:lnTo>
                  <a:lnTo>
                    <a:pt x="406" y="67"/>
                  </a:lnTo>
                  <a:lnTo>
                    <a:pt x="387" y="75"/>
                  </a:lnTo>
                  <a:lnTo>
                    <a:pt x="392" y="79"/>
                  </a:lnTo>
                  <a:lnTo>
                    <a:pt x="410" y="73"/>
                  </a:lnTo>
                  <a:lnTo>
                    <a:pt x="413" y="62"/>
                  </a:lnTo>
                  <a:lnTo>
                    <a:pt x="429" y="60"/>
                  </a:lnTo>
                  <a:lnTo>
                    <a:pt x="429" y="67"/>
                  </a:lnTo>
                  <a:lnTo>
                    <a:pt x="421" y="86"/>
                  </a:lnTo>
                  <a:lnTo>
                    <a:pt x="403" y="105"/>
                  </a:lnTo>
                  <a:lnTo>
                    <a:pt x="416" y="97"/>
                  </a:lnTo>
                  <a:lnTo>
                    <a:pt x="431" y="86"/>
                  </a:lnTo>
                  <a:lnTo>
                    <a:pt x="439" y="75"/>
                  </a:lnTo>
                  <a:lnTo>
                    <a:pt x="443" y="73"/>
                  </a:lnTo>
                  <a:lnTo>
                    <a:pt x="443" y="81"/>
                  </a:lnTo>
                  <a:lnTo>
                    <a:pt x="457" y="81"/>
                  </a:lnTo>
                  <a:lnTo>
                    <a:pt x="463" y="73"/>
                  </a:lnTo>
                  <a:lnTo>
                    <a:pt x="481" y="69"/>
                  </a:lnTo>
                  <a:lnTo>
                    <a:pt x="498" y="77"/>
                  </a:lnTo>
                  <a:lnTo>
                    <a:pt x="495" y="86"/>
                  </a:lnTo>
                  <a:lnTo>
                    <a:pt x="480" y="94"/>
                  </a:lnTo>
                  <a:lnTo>
                    <a:pt x="481" y="98"/>
                  </a:lnTo>
                  <a:lnTo>
                    <a:pt x="469" y="104"/>
                  </a:lnTo>
                  <a:lnTo>
                    <a:pt x="451" y="105"/>
                  </a:lnTo>
                  <a:lnTo>
                    <a:pt x="439" y="105"/>
                  </a:lnTo>
                  <a:lnTo>
                    <a:pt x="457" y="107"/>
                  </a:lnTo>
                  <a:lnTo>
                    <a:pt x="469" y="107"/>
                  </a:lnTo>
                  <a:lnTo>
                    <a:pt x="461" y="118"/>
                  </a:lnTo>
                  <a:lnTo>
                    <a:pt x="439" y="114"/>
                  </a:lnTo>
                  <a:lnTo>
                    <a:pt x="431" y="126"/>
                  </a:lnTo>
                  <a:lnTo>
                    <a:pt x="431" y="129"/>
                  </a:lnTo>
                  <a:lnTo>
                    <a:pt x="440" y="122"/>
                  </a:lnTo>
                  <a:lnTo>
                    <a:pt x="457" y="122"/>
                  </a:lnTo>
                  <a:lnTo>
                    <a:pt x="439" y="142"/>
                  </a:lnTo>
                  <a:lnTo>
                    <a:pt x="421" y="157"/>
                  </a:lnTo>
                  <a:lnTo>
                    <a:pt x="420" y="174"/>
                  </a:lnTo>
                  <a:lnTo>
                    <a:pt x="431" y="184"/>
                  </a:lnTo>
                  <a:lnTo>
                    <a:pt x="424" y="187"/>
                  </a:lnTo>
                  <a:lnTo>
                    <a:pt x="433" y="189"/>
                  </a:lnTo>
                  <a:lnTo>
                    <a:pt x="436" y="204"/>
                  </a:lnTo>
                  <a:lnTo>
                    <a:pt x="416" y="199"/>
                  </a:lnTo>
                  <a:lnTo>
                    <a:pt x="408" y="208"/>
                  </a:lnTo>
                  <a:lnTo>
                    <a:pt x="420" y="212"/>
                  </a:lnTo>
                  <a:lnTo>
                    <a:pt x="421" y="236"/>
                  </a:lnTo>
                  <a:lnTo>
                    <a:pt x="420" y="257"/>
                  </a:lnTo>
                  <a:lnTo>
                    <a:pt x="408" y="275"/>
                  </a:lnTo>
                  <a:lnTo>
                    <a:pt x="390" y="279"/>
                  </a:lnTo>
                  <a:lnTo>
                    <a:pt x="376" y="272"/>
                  </a:lnTo>
                  <a:lnTo>
                    <a:pt x="360" y="277"/>
                  </a:lnTo>
                  <a:lnTo>
                    <a:pt x="365" y="288"/>
                  </a:lnTo>
                  <a:lnTo>
                    <a:pt x="379" y="305"/>
                  </a:lnTo>
                  <a:lnTo>
                    <a:pt x="386" y="313"/>
                  </a:lnTo>
                  <a:lnTo>
                    <a:pt x="386" y="330"/>
                  </a:lnTo>
                  <a:lnTo>
                    <a:pt x="373" y="333"/>
                  </a:lnTo>
                  <a:lnTo>
                    <a:pt x="372" y="333"/>
                  </a:lnTo>
                  <a:lnTo>
                    <a:pt x="362" y="327"/>
                  </a:lnTo>
                  <a:lnTo>
                    <a:pt x="362" y="321"/>
                  </a:lnTo>
                  <a:lnTo>
                    <a:pt x="355" y="316"/>
                  </a:lnTo>
                  <a:lnTo>
                    <a:pt x="344" y="309"/>
                  </a:lnTo>
                  <a:lnTo>
                    <a:pt x="328" y="298"/>
                  </a:lnTo>
                  <a:lnTo>
                    <a:pt x="325" y="302"/>
                  </a:lnTo>
                  <a:lnTo>
                    <a:pt x="339" y="310"/>
                  </a:lnTo>
                  <a:lnTo>
                    <a:pt x="351" y="317"/>
                  </a:lnTo>
                  <a:lnTo>
                    <a:pt x="331" y="320"/>
                  </a:lnTo>
                  <a:lnTo>
                    <a:pt x="324" y="326"/>
                  </a:lnTo>
                  <a:lnTo>
                    <a:pt x="321" y="330"/>
                  </a:lnTo>
                  <a:lnTo>
                    <a:pt x="339" y="330"/>
                  </a:lnTo>
                  <a:lnTo>
                    <a:pt x="316" y="334"/>
                  </a:lnTo>
                  <a:lnTo>
                    <a:pt x="349" y="333"/>
                  </a:lnTo>
                  <a:lnTo>
                    <a:pt x="379" y="338"/>
                  </a:lnTo>
                  <a:lnTo>
                    <a:pt x="368" y="345"/>
                  </a:lnTo>
                  <a:lnTo>
                    <a:pt x="338" y="361"/>
                  </a:lnTo>
                  <a:lnTo>
                    <a:pt x="310" y="365"/>
                  </a:lnTo>
                  <a:lnTo>
                    <a:pt x="284" y="369"/>
                  </a:lnTo>
                  <a:lnTo>
                    <a:pt x="275" y="361"/>
                  </a:lnTo>
                  <a:lnTo>
                    <a:pt x="278" y="371"/>
                  </a:lnTo>
                  <a:lnTo>
                    <a:pt x="268" y="375"/>
                  </a:lnTo>
                  <a:lnTo>
                    <a:pt x="250" y="390"/>
                  </a:lnTo>
                  <a:lnTo>
                    <a:pt x="227" y="404"/>
                  </a:lnTo>
                  <a:lnTo>
                    <a:pt x="216" y="404"/>
                  </a:lnTo>
                  <a:lnTo>
                    <a:pt x="220" y="394"/>
                  </a:lnTo>
                  <a:lnTo>
                    <a:pt x="213" y="394"/>
                  </a:lnTo>
                  <a:lnTo>
                    <a:pt x="211" y="407"/>
                  </a:lnTo>
                  <a:lnTo>
                    <a:pt x="197" y="410"/>
                  </a:lnTo>
                  <a:lnTo>
                    <a:pt x="190" y="413"/>
                  </a:lnTo>
                  <a:lnTo>
                    <a:pt x="182" y="427"/>
                  </a:lnTo>
                  <a:lnTo>
                    <a:pt x="176" y="437"/>
                  </a:lnTo>
                  <a:lnTo>
                    <a:pt x="165" y="455"/>
                  </a:lnTo>
                  <a:lnTo>
                    <a:pt x="156" y="477"/>
                  </a:lnTo>
                  <a:lnTo>
                    <a:pt x="131" y="5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22" name="Freeform 849"/>
            <p:cNvSpPr>
              <a:spLocks/>
            </p:cNvSpPr>
            <p:nvPr/>
          </p:nvSpPr>
          <p:spPr bwMode="auto">
            <a:xfrm>
              <a:off x="1796" y="1014"/>
              <a:ext cx="498" cy="514"/>
            </a:xfrm>
            <a:custGeom>
              <a:avLst/>
              <a:gdLst>
                <a:gd name="T0" fmla="*/ 92 w 498"/>
                <a:gd name="T1" fmla="*/ 495 h 514"/>
                <a:gd name="T2" fmla="*/ 60 w 498"/>
                <a:gd name="T3" fmla="*/ 371 h 514"/>
                <a:gd name="T4" fmla="*/ 101 w 498"/>
                <a:gd name="T5" fmla="*/ 320 h 514"/>
                <a:gd name="T6" fmla="*/ 75 w 498"/>
                <a:gd name="T7" fmla="*/ 288 h 514"/>
                <a:gd name="T8" fmla="*/ 83 w 498"/>
                <a:gd name="T9" fmla="*/ 191 h 514"/>
                <a:gd name="T10" fmla="*/ 30 w 498"/>
                <a:gd name="T11" fmla="*/ 171 h 514"/>
                <a:gd name="T12" fmla="*/ 3 w 498"/>
                <a:gd name="T13" fmla="*/ 163 h 514"/>
                <a:gd name="T14" fmla="*/ 4 w 498"/>
                <a:gd name="T15" fmla="*/ 154 h 514"/>
                <a:gd name="T16" fmla="*/ 3 w 498"/>
                <a:gd name="T17" fmla="*/ 142 h 514"/>
                <a:gd name="T18" fmla="*/ 38 w 498"/>
                <a:gd name="T19" fmla="*/ 140 h 514"/>
                <a:gd name="T20" fmla="*/ 14 w 498"/>
                <a:gd name="T21" fmla="*/ 131 h 514"/>
                <a:gd name="T22" fmla="*/ 19 w 498"/>
                <a:gd name="T23" fmla="*/ 105 h 514"/>
                <a:gd name="T24" fmla="*/ 57 w 498"/>
                <a:gd name="T25" fmla="*/ 98 h 514"/>
                <a:gd name="T26" fmla="*/ 90 w 498"/>
                <a:gd name="T27" fmla="*/ 86 h 514"/>
                <a:gd name="T28" fmla="*/ 104 w 498"/>
                <a:gd name="T29" fmla="*/ 75 h 514"/>
                <a:gd name="T30" fmla="*/ 75 w 498"/>
                <a:gd name="T31" fmla="*/ 75 h 514"/>
                <a:gd name="T32" fmla="*/ 111 w 498"/>
                <a:gd name="T33" fmla="*/ 52 h 514"/>
                <a:gd name="T34" fmla="*/ 126 w 498"/>
                <a:gd name="T35" fmla="*/ 45 h 514"/>
                <a:gd name="T36" fmla="*/ 156 w 498"/>
                <a:gd name="T37" fmla="*/ 30 h 514"/>
                <a:gd name="T38" fmla="*/ 179 w 498"/>
                <a:gd name="T39" fmla="*/ 53 h 514"/>
                <a:gd name="T40" fmla="*/ 231 w 498"/>
                <a:gd name="T41" fmla="*/ 45 h 514"/>
                <a:gd name="T42" fmla="*/ 254 w 498"/>
                <a:gd name="T43" fmla="*/ 38 h 514"/>
                <a:gd name="T44" fmla="*/ 280 w 498"/>
                <a:gd name="T45" fmla="*/ 37 h 514"/>
                <a:gd name="T46" fmla="*/ 298 w 498"/>
                <a:gd name="T47" fmla="*/ 25 h 514"/>
                <a:gd name="T48" fmla="*/ 284 w 498"/>
                <a:gd name="T49" fmla="*/ 15 h 514"/>
                <a:gd name="T50" fmla="*/ 360 w 498"/>
                <a:gd name="T51" fmla="*/ 0 h 514"/>
                <a:gd name="T52" fmla="*/ 387 w 498"/>
                <a:gd name="T53" fmla="*/ 20 h 514"/>
                <a:gd name="T54" fmla="*/ 362 w 498"/>
                <a:gd name="T55" fmla="*/ 25 h 514"/>
                <a:gd name="T56" fmla="*/ 424 w 498"/>
                <a:gd name="T57" fmla="*/ 37 h 514"/>
                <a:gd name="T58" fmla="*/ 417 w 498"/>
                <a:gd name="T59" fmla="*/ 52 h 514"/>
                <a:gd name="T60" fmla="*/ 339 w 498"/>
                <a:gd name="T61" fmla="*/ 65 h 514"/>
                <a:gd name="T62" fmla="*/ 406 w 498"/>
                <a:gd name="T63" fmla="*/ 67 h 514"/>
                <a:gd name="T64" fmla="*/ 413 w 498"/>
                <a:gd name="T65" fmla="*/ 62 h 514"/>
                <a:gd name="T66" fmla="*/ 403 w 498"/>
                <a:gd name="T67" fmla="*/ 105 h 514"/>
                <a:gd name="T68" fmla="*/ 443 w 498"/>
                <a:gd name="T69" fmla="*/ 73 h 514"/>
                <a:gd name="T70" fmla="*/ 481 w 498"/>
                <a:gd name="T71" fmla="*/ 69 h 514"/>
                <a:gd name="T72" fmla="*/ 481 w 498"/>
                <a:gd name="T73" fmla="*/ 98 h 514"/>
                <a:gd name="T74" fmla="*/ 457 w 498"/>
                <a:gd name="T75" fmla="*/ 107 h 514"/>
                <a:gd name="T76" fmla="*/ 431 w 498"/>
                <a:gd name="T77" fmla="*/ 126 h 514"/>
                <a:gd name="T78" fmla="*/ 439 w 498"/>
                <a:gd name="T79" fmla="*/ 142 h 514"/>
                <a:gd name="T80" fmla="*/ 424 w 498"/>
                <a:gd name="T81" fmla="*/ 187 h 514"/>
                <a:gd name="T82" fmla="*/ 408 w 498"/>
                <a:gd name="T83" fmla="*/ 208 h 514"/>
                <a:gd name="T84" fmla="*/ 408 w 498"/>
                <a:gd name="T85" fmla="*/ 275 h 514"/>
                <a:gd name="T86" fmla="*/ 365 w 498"/>
                <a:gd name="T87" fmla="*/ 288 h 514"/>
                <a:gd name="T88" fmla="*/ 373 w 498"/>
                <a:gd name="T89" fmla="*/ 333 h 514"/>
                <a:gd name="T90" fmla="*/ 355 w 498"/>
                <a:gd name="T91" fmla="*/ 316 h 514"/>
                <a:gd name="T92" fmla="*/ 339 w 498"/>
                <a:gd name="T93" fmla="*/ 310 h 514"/>
                <a:gd name="T94" fmla="*/ 321 w 498"/>
                <a:gd name="T95" fmla="*/ 330 h 514"/>
                <a:gd name="T96" fmla="*/ 379 w 498"/>
                <a:gd name="T97" fmla="*/ 338 h 514"/>
                <a:gd name="T98" fmla="*/ 284 w 498"/>
                <a:gd name="T99" fmla="*/ 369 h 514"/>
                <a:gd name="T100" fmla="*/ 250 w 498"/>
                <a:gd name="T101" fmla="*/ 390 h 514"/>
                <a:gd name="T102" fmla="*/ 213 w 498"/>
                <a:gd name="T103" fmla="*/ 394 h 514"/>
                <a:gd name="T104" fmla="*/ 182 w 498"/>
                <a:gd name="T105" fmla="*/ 427 h 514"/>
                <a:gd name="T106" fmla="*/ 131 w 498"/>
                <a:gd name="T107" fmla="*/ 514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8"/>
                <a:gd name="T163" fmla="*/ 0 h 514"/>
                <a:gd name="T164" fmla="*/ 498 w 498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8" h="514">
                  <a:moveTo>
                    <a:pt x="131" y="514"/>
                  </a:moveTo>
                  <a:lnTo>
                    <a:pt x="122" y="512"/>
                  </a:lnTo>
                  <a:lnTo>
                    <a:pt x="108" y="495"/>
                  </a:lnTo>
                  <a:lnTo>
                    <a:pt x="92" y="495"/>
                  </a:lnTo>
                  <a:lnTo>
                    <a:pt x="81" y="480"/>
                  </a:lnTo>
                  <a:lnTo>
                    <a:pt x="67" y="444"/>
                  </a:lnTo>
                  <a:lnTo>
                    <a:pt x="63" y="403"/>
                  </a:lnTo>
                  <a:lnTo>
                    <a:pt x="60" y="371"/>
                  </a:lnTo>
                  <a:lnTo>
                    <a:pt x="71" y="347"/>
                  </a:lnTo>
                  <a:lnTo>
                    <a:pt x="87" y="345"/>
                  </a:lnTo>
                  <a:lnTo>
                    <a:pt x="99" y="338"/>
                  </a:lnTo>
                  <a:lnTo>
                    <a:pt x="101" y="320"/>
                  </a:lnTo>
                  <a:lnTo>
                    <a:pt x="81" y="302"/>
                  </a:lnTo>
                  <a:lnTo>
                    <a:pt x="108" y="313"/>
                  </a:lnTo>
                  <a:lnTo>
                    <a:pt x="94" y="291"/>
                  </a:lnTo>
                  <a:lnTo>
                    <a:pt x="75" y="288"/>
                  </a:lnTo>
                  <a:lnTo>
                    <a:pt x="81" y="275"/>
                  </a:lnTo>
                  <a:lnTo>
                    <a:pt x="94" y="265"/>
                  </a:lnTo>
                  <a:lnTo>
                    <a:pt x="90" y="209"/>
                  </a:lnTo>
                  <a:lnTo>
                    <a:pt x="83" y="191"/>
                  </a:lnTo>
                  <a:lnTo>
                    <a:pt x="64" y="180"/>
                  </a:lnTo>
                  <a:lnTo>
                    <a:pt x="48" y="174"/>
                  </a:lnTo>
                  <a:lnTo>
                    <a:pt x="34" y="178"/>
                  </a:lnTo>
                  <a:lnTo>
                    <a:pt x="30" y="171"/>
                  </a:lnTo>
                  <a:lnTo>
                    <a:pt x="22" y="170"/>
                  </a:lnTo>
                  <a:lnTo>
                    <a:pt x="23" y="180"/>
                  </a:lnTo>
                  <a:lnTo>
                    <a:pt x="9" y="174"/>
                  </a:lnTo>
                  <a:lnTo>
                    <a:pt x="3" y="163"/>
                  </a:lnTo>
                  <a:lnTo>
                    <a:pt x="12" y="160"/>
                  </a:lnTo>
                  <a:lnTo>
                    <a:pt x="22" y="157"/>
                  </a:lnTo>
                  <a:lnTo>
                    <a:pt x="14" y="157"/>
                  </a:lnTo>
                  <a:lnTo>
                    <a:pt x="4" y="154"/>
                  </a:lnTo>
                  <a:lnTo>
                    <a:pt x="14" y="148"/>
                  </a:lnTo>
                  <a:lnTo>
                    <a:pt x="12" y="146"/>
                  </a:lnTo>
                  <a:lnTo>
                    <a:pt x="0" y="150"/>
                  </a:lnTo>
                  <a:lnTo>
                    <a:pt x="3" y="142"/>
                  </a:lnTo>
                  <a:lnTo>
                    <a:pt x="22" y="142"/>
                  </a:lnTo>
                  <a:lnTo>
                    <a:pt x="41" y="148"/>
                  </a:lnTo>
                  <a:lnTo>
                    <a:pt x="48" y="137"/>
                  </a:lnTo>
                  <a:lnTo>
                    <a:pt x="38" y="140"/>
                  </a:lnTo>
                  <a:lnTo>
                    <a:pt x="27" y="140"/>
                  </a:lnTo>
                  <a:lnTo>
                    <a:pt x="16" y="135"/>
                  </a:lnTo>
                  <a:lnTo>
                    <a:pt x="23" y="133"/>
                  </a:lnTo>
                  <a:lnTo>
                    <a:pt x="14" y="131"/>
                  </a:lnTo>
                  <a:lnTo>
                    <a:pt x="4" y="125"/>
                  </a:lnTo>
                  <a:lnTo>
                    <a:pt x="0" y="118"/>
                  </a:lnTo>
                  <a:lnTo>
                    <a:pt x="4" y="107"/>
                  </a:lnTo>
                  <a:lnTo>
                    <a:pt x="19" y="105"/>
                  </a:lnTo>
                  <a:lnTo>
                    <a:pt x="30" y="105"/>
                  </a:lnTo>
                  <a:lnTo>
                    <a:pt x="44" y="104"/>
                  </a:lnTo>
                  <a:lnTo>
                    <a:pt x="44" y="101"/>
                  </a:lnTo>
                  <a:lnTo>
                    <a:pt x="57" y="98"/>
                  </a:lnTo>
                  <a:lnTo>
                    <a:pt x="67" y="98"/>
                  </a:lnTo>
                  <a:lnTo>
                    <a:pt x="71" y="101"/>
                  </a:lnTo>
                  <a:lnTo>
                    <a:pt x="87" y="93"/>
                  </a:lnTo>
                  <a:lnTo>
                    <a:pt x="90" y="86"/>
                  </a:lnTo>
                  <a:lnTo>
                    <a:pt x="99" y="84"/>
                  </a:lnTo>
                  <a:lnTo>
                    <a:pt x="92" y="79"/>
                  </a:lnTo>
                  <a:lnTo>
                    <a:pt x="104" y="77"/>
                  </a:lnTo>
                  <a:lnTo>
                    <a:pt x="104" y="75"/>
                  </a:lnTo>
                  <a:lnTo>
                    <a:pt x="99" y="77"/>
                  </a:lnTo>
                  <a:lnTo>
                    <a:pt x="85" y="79"/>
                  </a:lnTo>
                  <a:lnTo>
                    <a:pt x="83" y="75"/>
                  </a:lnTo>
                  <a:lnTo>
                    <a:pt x="75" y="75"/>
                  </a:lnTo>
                  <a:lnTo>
                    <a:pt x="78" y="71"/>
                  </a:lnTo>
                  <a:lnTo>
                    <a:pt x="85" y="67"/>
                  </a:lnTo>
                  <a:lnTo>
                    <a:pt x="101" y="58"/>
                  </a:lnTo>
                  <a:lnTo>
                    <a:pt x="111" y="52"/>
                  </a:lnTo>
                  <a:lnTo>
                    <a:pt x="122" y="49"/>
                  </a:lnTo>
                  <a:lnTo>
                    <a:pt x="124" y="58"/>
                  </a:lnTo>
                  <a:lnTo>
                    <a:pt x="126" y="58"/>
                  </a:lnTo>
                  <a:lnTo>
                    <a:pt x="126" y="45"/>
                  </a:lnTo>
                  <a:lnTo>
                    <a:pt x="134" y="45"/>
                  </a:lnTo>
                  <a:lnTo>
                    <a:pt x="138" y="52"/>
                  </a:lnTo>
                  <a:lnTo>
                    <a:pt x="145" y="49"/>
                  </a:lnTo>
                  <a:lnTo>
                    <a:pt x="156" y="30"/>
                  </a:lnTo>
                  <a:lnTo>
                    <a:pt x="165" y="32"/>
                  </a:lnTo>
                  <a:lnTo>
                    <a:pt x="165" y="41"/>
                  </a:lnTo>
                  <a:lnTo>
                    <a:pt x="176" y="53"/>
                  </a:lnTo>
                  <a:lnTo>
                    <a:pt x="179" y="53"/>
                  </a:lnTo>
                  <a:lnTo>
                    <a:pt x="170" y="28"/>
                  </a:lnTo>
                  <a:lnTo>
                    <a:pt x="211" y="24"/>
                  </a:lnTo>
                  <a:lnTo>
                    <a:pt x="213" y="38"/>
                  </a:lnTo>
                  <a:lnTo>
                    <a:pt x="231" y="45"/>
                  </a:lnTo>
                  <a:lnTo>
                    <a:pt x="234" y="43"/>
                  </a:lnTo>
                  <a:lnTo>
                    <a:pt x="231" y="32"/>
                  </a:lnTo>
                  <a:lnTo>
                    <a:pt x="236" y="24"/>
                  </a:lnTo>
                  <a:lnTo>
                    <a:pt x="254" y="38"/>
                  </a:lnTo>
                  <a:lnTo>
                    <a:pt x="266" y="56"/>
                  </a:lnTo>
                  <a:lnTo>
                    <a:pt x="271" y="52"/>
                  </a:lnTo>
                  <a:lnTo>
                    <a:pt x="268" y="43"/>
                  </a:lnTo>
                  <a:lnTo>
                    <a:pt x="280" y="37"/>
                  </a:lnTo>
                  <a:lnTo>
                    <a:pt x="287" y="41"/>
                  </a:lnTo>
                  <a:lnTo>
                    <a:pt x="290" y="41"/>
                  </a:lnTo>
                  <a:lnTo>
                    <a:pt x="275" y="20"/>
                  </a:lnTo>
                  <a:lnTo>
                    <a:pt x="298" y="25"/>
                  </a:lnTo>
                  <a:lnTo>
                    <a:pt x="310" y="37"/>
                  </a:lnTo>
                  <a:lnTo>
                    <a:pt x="310" y="28"/>
                  </a:lnTo>
                  <a:lnTo>
                    <a:pt x="302" y="20"/>
                  </a:lnTo>
                  <a:lnTo>
                    <a:pt x="284" y="15"/>
                  </a:lnTo>
                  <a:lnTo>
                    <a:pt x="280" y="4"/>
                  </a:lnTo>
                  <a:lnTo>
                    <a:pt x="287" y="4"/>
                  </a:lnTo>
                  <a:lnTo>
                    <a:pt x="328" y="4"/>
                  </a:lnTo>
                  <a:lnTo>
                    <a:pt x="360" y="0"/>
                  </a:lnTo>
                  <a:lnTo>
                    <a:pt x="395" y="7"/>
                  </a:lnTo>
                  <a:lnTo>
                    <a:pt x="413" y="15"/>
                  </a:lnTo>
                  <a:lnTo>
                    <a:pt x="406" y="20"/>
                  </a:lnTo>
                  <a:lnTo>
                    <a:pt x="387" y="20"/>
                  </a:lnTo>
                  <a:lnTo>
                    <a:pt x="365" y="21"/>
                  </a:lnTo>
                  <a:lnTo>
                    <a:pt x="349" y="24"/>
                  </a:lnTo>
                  <a:lnTo>
                    <a:pt x="339" y="30"/>
                  </a:lnTo>
                  <a:lnTo>
                    <a:pt x="362" y="25"/>
                  </a:lnTo>
                  <a:lnTo>
                    <a:pt x="392" y="25"/>
                  </a:lnTo>
                  <a:lnTo>
                    <a:pt x="417" y="24"/>
                  </a:lnTo>
                  <a:lnTo>
                    <a:pt x="417" y="34"/>
                  </a:lnTo>
                  <a:lnTo>
                    <a:pt x="424" y="37"/>
                  </a:lnTo>
                  <a:lnTo>
                    <a:pt x="443" y="43"/>
                  </a:lnTo>
                  <a:lnTo>
                    <a:pt x="431" y="49"/>
                  </a:lnTo>
                  <a:lnTo>
                    <a:pt x="427" y="52"/>
                  </a:lnTo>
                  <a:lnTo>
                    <a:pt x="417" y="52"/>
                  </a:lnTo>
                  <a:lnTo>
                    <a:pt x="410" y="56"/>
                  </a:lnTo>
                  <a:lnTo>
                    <a:pt x="397" y="53"/>
                  </a:lnTo>
                  <a:lnTo>
                    <a:pt x="373" y="53"/>
                  </a:lnTo>
                  <a:lnTo>
                    <a:pt x="339" y="65"/>
                  </a:lnTo>
                  <a:lnTo>
                    <a:pt x="342" y="67"/>
                  </a:lnTo>
                  <a:lnTo>
                    <a:pt x="373" y="60"/>
                  </a:lnTo>
                  <a:lnTo>
                    <a:pt x="403" y="60"/>
                  </a:lnTo>
                  <a:lnTo>
                    <a:pt x="406" y="67"/>
                  </a:lnTo>
                  <a:lnTo>
                    <a:pt x="387" y="75"/>
                  </a:lnTo>
                  <a:lnTo>
                    <a:pt x="392" y="79"/>
                  </a:lnTo>
                  <a:lnTo>
                    <a:pt x="410" y="73"/>
                  </a:lnTo>
                  <a:lnTo>
                    <a:pt x="413" y="62"/>
                  </a:lnTo>
                  <a:lnTo>
                    <a:pt x="429" y="60"/>
                  </a:lnTo>
                  <a:lnTo>
                    <a:pt x="429" y="67"/>
                  </a:lnTo>
                  <a:lnTo>
                    <a:pt x="421" y="86"/>
                  </a:lnTo>
                  <a:lnTo>
                    <a:pt x="403" y="105"/>
                  </a:lnTo>
                  <a:lnTo>
                    <a:pt x="416" y="97"/>
                  </a:lnTo>
                  <a:lnTo>
                    <a:pt x="431" y="86"/>
                  </a:lnTo>
                  <a:lnTo>
                    <a:pt x="439" y="75"/>
                  </a:lnTo>
                  <a:lnTo>
                    <a:pt x="443" y="73"/>
                  </a:lnTo>
                  <a:lnTo>
                    <a:pt x="443" y="81"/>
                  </a:lnTo>
                  <a:lnTo>
                    <a:pt x="457" y="81"/>
                  </a:lnTo>
                  <a:lnTo>
                    <a:pt x="463" y="73"/>
                  </a:lnTo>
                  <a:lnTo>
                    <a:pt x="481" y="69"/>
                  </a:lnTo>
                  <a:lnTo>
                    <a:pt x="498" y="77"/>
                  </a:lnTo>
                  <a:lnTo>
                    <a:pt x="495" y="86"/>
                  </a:lnTo>
                  <a:lnTo>
                    <a:pt x="480" y="94"/>
                  </a:lnTo>
                  <a:lnTo>
                    <a:pt x="481" y="98"/>
                  </a:lnTo>
                  <a:lnTo>
                    <a:pt x="469" y="104"/>
                  </a:lnTo>
                  <a:lnTo>
                    <a:pt x="451" y="105"/>
                  </a:lnTo>
                  <a:lnTo>
                    <a:pt x="439" y="105"/>
                  </a:lnTo>
                  <a:lnTo>
                    <a:pt x="457" y="107"/>
                  </a:lnTo>
                  <a:lnTo>
                    <a:pt x="469" y="107"/>
                  </a:lnTo>
                  <a:lnTo>
                    <a:pt x="461" y="118"/>
                  </a:lnTo>
                  <a:lnTo>
                    <a:pt x="439" y="114"/>
                  </a:lnTo>
                  <a:lnTo>
                    <a:pt x="431" y="126"/>
                  </a:lnTo>
                  <a:lnTo>
                    <a:pt x="431" y="129"/>
                  </a:lnTo>
                  <a:lnTo>
                    <a:pt x="440" y="122"/>
                  </a:lnTo>
                  <a:lnTo>
                    <a:pt x="457" y="122"/>
                  </a:lnTo>
                  <a:lnTo>
                    <a:pt x="439" y="142"/>
                  </a:lnTo>
                  <a:lnTo>
                    <a:pt x="421" y="157"/>
                  </a:lnTo>
                  <a:lnTo>
                    <a:pt x="420" y="174"/>
                  </a:lnTo>
                  <a:lnTo>
                    <a:pt x="431" y="184"/>
                  </a:lnTo>
                  <a:lnTo>
                    <a:pt x="424" y="187"/>
                  </a:lnTo>
                  <a:lnTo>
                    <a:pt x="433" y="189"/>
                  </a:lnTo>
                  <a:lnTo>
                    <a:pt x="436" y="204"/>
                  </a:lnTo>
                  <a:lnTo>
                    <a:pt x="416" y="199"/>
                  </a:lnTo>
                  <a:lnTo>
                    <a:pt x="408" y="208"/>
                  </a:lnTo>
                  <a:lnTo>
                    <a:pt x="420" y="212"/>
                  </a:lnTo>
                  <a:lnTo>
                    <a:pt x="421" y="236"/>
                  </a:lnTo>
                  <a:lnTo>
                    <a:pt x="420" y="257"/>
                  </a:lnTo>
                  <a:lnTo>
                    <a:pt x="408" y="275"/>
                  </a:lnTo>
                  <a:lnTo>
                    <a:pt x="390" y="279"/>
                  </a:lnTo>
                  <a:lnTo>
                    <a:pt x="376" y="272"/>
                  </a:lnTo>
                  <a:lnTo>
                    <a:pt x="360" y="277"/>
                  </a:lnTo>
                  <a:lnTo>
                    <a:pt x="365" y="288"/>
                  </a:lnTo>
                  <a:lnTo>
                    <a:pt x="379" y="305"/>
                  </a:lnTo>
                  <a:lnTo>
                    <a:pt x="386" y="313"/>
                  </a:lnTo>
                  <a:lnTo>
                    <a:pt x="386" y="330"/>
                  </a:lnTo>
                  <a:lnTo>
                    <a:pt x="373" y="333"/>
                  </a:lnTo>
                  <a:lnTo>
                    <a:pt x="372" y="333"/>
                  </a:lnTo>
                  <a:lnTo>
                    <a:pt x="362" y="327"/>
                  </a:lnTo>
                  <a:lnTo>
                    <a:pt x="362" y="321"/>
                  </a:lnTo>
                  <a:lnTo>
                    <a:pt x="355" y="316"/>
                  </a:lnTo>
                  <a:lnTo>
                    <a:pt x="344" y="309"/>
                  </a:lnTo>
                  <a:lnTo>
                    <a:pt x="328" y="298"/>
                  </a:lnTo>
                  <a:lnTo>
                    <a:pt x="325" y="302"/>
                  </a:lnTo>
                  <a:lnTo>
                    <a:pt x="339" y="310"/>
                  </a:lnTo>
                  <a:lnTo>
                    <a:pt x="351" y="317"/>
                  </a:lnTo>
                  <a:lnTo>
                    <a:pt x="331" y="320"/>
                  </a:lnTo>
                  <a:lnTo>
                    <a:pt x="324" y="326"/>
                  </a:lnTo>
                  <a:lnTo>
                    <a:pt x="321" y="330"/>
                  </a:lnTo>
                  <a:lnTo>
                    <a:pt x="339" y="330"/>
                  </a:lnTo>
                  <a:lnTo>
                    <a:pt x="316" y="334"/>
                  </a:lnTo>
                  <a:lnTo>
                    <a:pt x="349" y="333"/>
                  </a:lnTo>
                  <a:lnTo>
                    <a:pt x="379" y="338"/>
                  </a:lnTo>
                  <a:lnTo>
                    <a:pt x="368" y="345"/>
                  </a:lnTo>
                  <a:lnTo>
                    <a:pt x="338" y="361"/>
                  </a:lnTo>
                  <a:lnTo>
                    <a:pt x="310" y="365"/>
                  </a:lnTo>
                  <a:lnTo>
                    <a:pt x="284" y="369"/>
                  </a:lnTo>
                  <a:lnTo>
                    <a:pt x="275" y="361"/>
                  </a:lnTo>
                  <a:lnTo>
                    <a:pt x="278" y="371"/>
                  </a:lnTo>
                  <a:lnTo>
                    <a:pt x="268" y="375"/>
                  </a:lnTo>
                  <a:lnTo>
                    <a:pt x="250" y="390"/>
                  </a:lnTo>
                  <a:lnTo>
                    <a:pt x="227" y="404"/>
                  </a:lnTo>
                  <a:lnTo>
                    <a:pt x="216" y="404"/>
                  </a:lnTo>
                  <a:lnTo>
                    <a:pt x="220" y="394"/>
                  </a:lnTo>
                  <a:lnTo>
                    <a:pt x="213" y="394"/>
                  </a:lnTo>
                  <a:lnTo>
                    <a:pt x="211" y="407"/>
                  </a:lnTo>
                  <a:lnTo>
                    <a:pt x="197" y="410"/>
                  </a:lnTo>
                  <a:lnTo>
                    <a:pt x="190" y="413"/>
                  </a:lnTo>
                  <a:lnTo>
                    <a:pt x="182" y="427"/>
                  </a:lnTo>
                  <a:lnTo>
                    <a:pt x="176" y="437"/>
                  </a:lnTo>
                  <a:lnTo>
                    <a:pt x="165" y="455"/>
                  </a:lnTo>
                  <a:lnTo>
                    <a:pt x="156" y="477"/>
                  </a:lnTo>
                  <a:lnTo>
                    <a:pt x="131" y="514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4" name="Group 853"/>
          <p:cNvGrpSpPr>
            <a:grpSpLocks/>
          </p:cNvGrpSpPr>
          <p:nvPr/>
        </p:nvGrpSpPr>
        <p:grpSpPr bwMode="auto">
          <a:xfrm>
            <a:off x="3314701" y="2541412"/>
            <a:ext cx="18344" cy="8467"/>
            <a:chOff x="1626" y="2198"/>
            <a:chExt cx="13" cy="6"/>
          </a:xfrm>
        </p:grpSpPr>
        <p:sp>
          <p:nvSpPr>
            <p:cNvPr id="142119" name="Freeform 851"/>
            <p:cNvSpPr>
              <a:spLocks/>
            </p:cNvSpPr>
            <p:nvPr/>
          </p:nvSpPr>
          <p:spPr bwMode="auto">
            <a:xfrm>
              <a:off x="1626" y="2198"/>
              <a:ext cx="13" cy="6"/>
            </a:xfrm>
            <a:custGeom>
              <a:avLst/>
              <a:gdLst>
                <a:gd name="T0" fmla="*/ 10 w 13"/>
                <a:gd name="T1" fmla="*/ 6 h 6"/>
                <a:gd name="T2" fmla="*/ 0 w 13"/>
                <a:gd name="T3" fmla="*/ 6 h 6"/>
                <a:gd name="T4" fmla="*/ 6 w 13"/>
                <a:gd name="T5" fmla="*/ 4 h 6"/>
                <a:gd name="T6" fmla="*/ 6 w 13"/>
                <a:gd name="T7" fmla="*/ 0 h 6"/>
                <a:gd name="T8" fmla="*/ 13 w 13"/>
                <a:gd name="T9" fmla="*/ 0 h 6"/>
                <a:gd name="T10" fmla="*/ 10 w 1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"/>
                <a:gd name="T20" fmla="*/ 13 w 1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">
                  <a:moveTo>
                    <a:pt x="1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20" name="Freeform 852"/>
            <p:cNvSpPr>
              <a:spLocks/>
            </p:cNvSpPr>
            <p:nvPr/>
          </p:nvSpPr>
          <p:spPr bwMode="auto">
            <a:xfrm>
              <a:off x="1626" y="2198"/>
              <a:ext cx="13" cy="6"/>
            </a:xfrm>
            <a:custGeom>
              <a:avLst/>
              <a:gdLst>
                <a:gd name="T0" fmla="*/ 10 w 13"/>
                <a:gd name="T1" fmla="*/ 6 h 6"/>
                <a:gd name="T2" fmla="*/ 0 w 13"/>
                <a:gd name="T3" fmla="*/ 6 h 6"/>
                <a:gd name="T4" fmla="*/ 6 w 13"/>
                <a:gd name="T5" fmla="*/ 4 h 6"/>
                <a:gd name="T6" fmla="*/ 6 w 13"/>
                <a:gd name="T7" fmla="*/ 0 h 6"/>
                <a:gd name="T8" fmla="*/ 13 w 13"/>
                <a:gd name="T9" fmla="*/ 0 h 6"/>
                <a:gd name="T10" fmla="*/ 10 w 1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"/>
                <a:gd name="T20" fmla="*/ 13 w 1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">
                  <a:moveTo>
                    <a:pt x="1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5" name="Group 865"/>
          <p:cNvGrpSpPr>
            <a:grpSpLocks/>
          </p:cNvGrpSpPr>
          <p:nvPr/>
        </p:nvGrpSpPr>
        <p:grpSpPr bwMode="auto">
          <a:xfrm>
            <a:off x="3328812" y="2469444"/>
            <a:ext cx="7055" cy="11289"/>
            <a:chOff x="1636" y="2147"/>
            <a:chExt cx="5" cy="8"/>
          </a:xfrm>
        </p:grpSpPr>
        <p:sp>
          <p:nvSpPr>
            <p:cNvPr id="142117" name="Freeform 863"/>
            <p:cNvSpPr>
              <a:spLocks/>
            </p:cNvSpPr>
            <p:nvPr/>
          </p:nvSpPr>
          <p:spPr bwMode="auto">
            <a:xfrm>
              <a:off x="1636" y="2147"/>
              <a:ext cx="5" cy="8"/>
            </a:xfrm>
            <a:custGeom>
              <a:avLst/>
              <a:gdLst>
                <a:gd name="T0" fmla="*/ 5 w 5"/>
                <a:gd name="T1" fmla="*/ 8 h 8"/>
                <a:gd name="T2" fmla="*/ 3 w 5"/>
                <a:gd name="T3" fmla="*/ 8 h 8"/>
                <a:gd name="T4" fmla="*/ 0 w 5"/>
                <a:gd name="T5" fmla="*/ 0 h 8"/>
                <a:gd name="T6" fmla="*/ 5 w 5"/>
                <a:gd name="T7" fmla="*/ 3 h 8"/>
                <a:gd name="T8" fmla="*/ 5 w 5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8"/>
                  </a:moveTo>
                  <a:lnTo>
                    <a:pt x="3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18" name="Freeform 864"/>
            <p:cNvSpPr>
              <a:spLocks/>
            </p:cNvSpPr>
            <p:nvPr/>
          </p:nvSpPr>
          <p:spPr bwMode="auto">
            <a:xfrm>
              <a:off x="1636" y="2147"/>
              <a:ext cx="5" cy="8"/>
            </a:xfrm>
            <a:custGeom>
              <a:avLst/>
              <a:gdLst>
                <a:gd name="T0" fmla="*/ 5 w 5"/>
                <a:gd name="T1" fmla="*/ 8 h 8"/>
                <a:gd name="T2" fmla="*/ 3 w 5"/>
                <a:gd name="T3" fmla="*/ 8 h 8"/>
                <a:gd name="T4" fmla="*/ 0 w 5"/>
                <a:gd name="T5" fmla="*/ 0 h 8"/>
                <a:gd name="T6" fmla="*/ 5 w 5"/>
                <a:gd name="T7" fmla="*/ 3 h 8"/>
                <a:gd name="T8" fmla="*/ 5 w 5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8"/>
                  </a:moveTo>
                  <a:lnTo>
                    <a:pt x="3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6" name="Group 877"/>
          <p:cNvGrpSpPr>
            <a:grpSpLocks/>
          </p:cNvGrpSpPr>
          <p:nvPr/>
        </p:nvGrpSpPr>
        <p:grpSpPr bwMode="auto">
          <a:xfrm>
            <a:off x="3323167" y="2444045"/>
            <a:ext cx="9877" cy="5644"/>
            <a:chOff x="1632" y="2129"/>
            <a:chExt cx="7" cy="4"/>
          </a:xfrm>
        </p:grpSpPr>
        <p:sp>
          <p:nvSpPr>
            <p:cNvPr id="142115" name="Freeform 875"/>
            <p:cNvSpPr>
              <a:spLocks/>
            </p:cNvSpPr>
            <p:nvPr/>
          </p:nvSpPr>
          <p:spPr bwMode="auto">
            <a:xfrm>
              <a:off x="1632" y="2129"/>
              <a:ext cx="7" cy="4"/>
            </a:xfrm>
            <a:custGeom>
              <a:avLst/>
              <a:gdLst>
                <a:gd name="T0" fmla="*/ 1 w 7"/>
                <a:gd name="T1" fmla="*/ 4 h 4"/>
                <a:gd name="T2" fmla="*/ 0 w 7"/>
                <a:gd name="T3" fmla="*/ 4 h 4"/>
                <a:gd name="T4" fmla="*/ 0 w 7"/>
                <a:gd name="T5" fmla="*/ 3 h 4"/>
                <a:gd name="T6" fmla="*/ 4 w 7"/>
                <a:gd name="T7" fmla="*/ 0 h 4"/>
                <a:gd name="T8" fmla="*/ 7 w 7"/>
                <a:gd name="T9" fmla="*/ 3 h 4"/>
                <a:gd name="T10" fmla="*/ 1 w 7"/>
                <a:gd name="T11" fmla="*/ 3 h 4"/>
                <a:gd name="T12" fmla="*/ 1 w 7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4"/>
                <a:gd name="T23" fmla="*/ 7 w 7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4">
                  <a:moveTo>
                    <a:pt x="1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1" y="3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16" name="Freeform 876"/>
            <p:cNvSpPr>
              <a:spLocks/>
            </p:cNvSpPr>
            <p:nvPr/>
          </p:nvSpPr>
          <p:spPr bwMode="auto">
            <a:xfrm>
              <a:off x="1632" y="2129"/>
              <a:ext cx="7" cy="4"/>
            </a:xfrm>
            <a:custGeom>
              <a:avLst/>
              <a:gdLst>
                <a:gd name="T0" fmla="*/ 1 w 7"/>
                <a:gd name="T1" fmla="*/ 4 h 4"/>
                <a:gd name="T2" fmla="*/ 0 w 7"/>
                <a:gd name="T3" fmla="*/ 4 h 4"/>
                <a:gd name="T4" fmla="*/ 0 w 7"/>
                <a:gd name="T5" fmla="*/ 3 h 4"/>
                <a:gd name="T6" fmla="*/ 4 w 7"/>
                <a:gd name="T7" fmla="*/ 0 h 4"/>
                <a:gd name="T8" fmla="*/ 7 w 7"/>
                <a:gd name="T9" fmla="*/ 3 h 4"/>
                <a:gd name="T10" fmla="*/ 1 w 7"/>
                <a:gd name="T11" fmla="*/ 3 h 4"/>
                <a:gd name="T12" fmla="*/ 1 w 7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4"/>
                <a:gd name="T23" fmla="*/ 7 w 7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4">
                  <a:moveTo>
                    <a:pt x="1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1" y="3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7" name="Group 920"/>
          <p:cNvGrpSpPr>
            <a:grpSpLocks/>
          </p:cNvGrpSpPr>
          <p:nvPr/>
        </p:nvGrpSpPr>
        <p:grpSpPr bwMode="auto">
          <a:xfrm>
            <a:off x="2420056" y="2125133"/>
            <a:ext cx="484011" cy="344311"/>
            <a:chOff x="992" y="1903"/>
            <a:chExt cx="343" cy="244"/>
          </a:xfrm>
        </p:grpSpPr>
        <p:sp>
          <p:nvSpPr>
            <p:cNvPr id="142113" name="Freeform 918"/>
            <p:cNvSpPr>
              <a:spLocks/>
            </p:cNvSpPr>
            <p:nvPr/>
          </p:nvSpPr>
          <p:spPr bwMode="auto">
            <a:xfrm>
              <a:off x="992" y="1903"/>
              <a:ext cx="343" cy="244"/>
            </a:xfrm>
            <a:custGeom>
              <a:avLst/>
              <a:gdLst>
                <a:gd name="T0" fmla="*/ 28 w 343"/>
                <a:gd name="T1" fmla="*/ 0 h 244"/>
                <a:gd name="T2" fmla="*/ 72 w 343"/>
                <a:gd name="T3" fmla="*/ 21 h 244"/>
                <a:gd name="T4" fmla="*/ 106 w 343"/>
                <a:gd name="T5" fmla="*/ 17 h 244"/>
                <a:gd name="T6" fmla="*/ 143 w 343"/>
                <a:gd name="T7" fmla="*/ 36 h 244"/>
                <a:gd name="T8" fmla="*/ 161 w 343"/>
                <a:gd name="T9" fmla="*/ 57 h 244"/>
                <a:gd name="T10" fmla="*/ 184 w 343"/>
                <a:gd name="T11" fmla="*/ 50 h 244"/>
                <a:gd name="T12" fmla="*/ 199 w 343"/>
                <a:gd name="T13" fmla="*/ 78 h 244"/>
                <a:gd name="T14" fmla="*/ 220 w 343"/>
                <a:gd name="T15" fmla="*/ 100 h 244"/>
                <a:gd name="T16" fmla="*/ 223 w 343"/>
                <a:gd name="T17" fmla="*/ 106 h 244"/>
                <a:gd name="T18" fmla="*/ 216 w 343"/>
                <a:gd name="T19" fmla="*/ 119 h 244"/>
                <a:gd name="T20" fmla="*/ 210 w 343"/>
                <a:gd name="T21" fmla="*/ 147 h 244"/>
                <a:gd name="T22" fmla="*/ 210 w 343"/>
                <a:gd name="T23" fmla="*/ 156 h 244"/>
                <a:gd name="T24" fmla="*/ 223 w 343"/>
                <a:gd name="T25" fmla="*/ 178 h 244"/>
                <a:gd name="T26" fmla="*/ 239 w 343"/>
                <a:gd name="T27" fmla="*/ 196 h 244"/>
                <a:gd name="T28" fmla="*/ 265 w 343"/>
                <a:gd name="T29" fmla="*/ 198 h 244"/>
                <a:gd name="T30" fmla="*/ 292 w 343"/>
                <a:gd name="T31" fmla="*/ 188 h 244"/>
                <a:gd name="T32" fmla="*/ 300 w 343"/>
                <a:gd name="T33" fmla="*/ 168 h 244"/>
                <a:gd name="T34" fmla="*/ 319 w 343"/>
                <a:gd name="T35" fmla="*/ 160 h 244"/>
                <a:gd name="T36" fmla="*/ 343 w 343"/>
                <a:gd name="T37" fmla="*/ 160 h 244"/>
                <a:gd name="T38" fmla="*/ 336 w 343"/>
                <a:gd name="T39" fmla="*/ 177 h 244"/>
                <a:gd name="T40" fmla="*/ 333 w 343"/>
                <a:gd name="T41" fmla="*/ 186 h 244"/>
                <a:gd name="T42" fmla="*/ 324 w 343"/>
                <a:gd name="T43" fmla="*/ 194 h 244"/>
                <a:gd name="T44" fmla="*/ 317 w 343"/>
                <a:gd name="T45" fmla="*/ 198 h 244"/>
                <a:gd name="T46" fmla="*/ 289 w 343"/>
                <a:gd name="T47" fmla="*/ 205 h 244"/>
                <a:gd name="T48" fmla="*/ 294 w 343"/>
                <a:gd name="T49" fmla="*/ 222 h 244"/>
                <a:gd name="T50" fmla="*/ 277 w 343"/>
                <a:gd name="T51" fmla="*/ 226 h 244"/>
                <a:gd name="T52" fmla="*/ 273 w 343"/>
                <a:gd name="T53" fmla="*/ 239 h 244"/>
                <a:gd name="T54" fmla="*/ 262 w 343"/>
                <a:gd name="T55" fmla="*/ 234 h 244"/>
                <a:gd name="T56" fmla="*/ 236 w 343"/>
                <a:gd name="T57" fmla="*/ 226 h 244"/>
                <a:gd name="T58" fmla="*/ 194 w 343"/>
                <a:gd name="T59" fmla="*/ 219 h 244"/>
                <a:gd name="T60" fmla="*/ 154 w 343"/>
                <a:gd name="T61" fmla="*/ 202 h 244"/>
                <a:gd name="T62" fmla="*/ 121 w 343"/>
                <a:gd name="T63" fmla="*/ 188 h 244"/>
                <a:gd name="T64" fmla="*/ 117 w 343"/>
                <a:gd name="T65" fmla="*/ 171 h 244"/>
                <a:gd name="T66" fmla="*/ 120 w 343"/>
                <a:gd name="T67" fmla="*/ 160 h 244"/>
                <a:gd name="T68" fmla="*/ 108 w 343"/>
                <a:gd name="T69" fmla="*/ 132 h 244"/>
                <a:gd name="T70" fmla="*/ 75 w 343"/>
                <a:gd name="T71" fmla="*/ 98 h 244"/>
                <a:gd name="T72" fmla="*/ 79 w 343"/>
                <a:gd name="T73" fmla="*/ 85 h 244"/>
                <a:gd name="T74" fmla="*/ 67 w 343"/>
                <a:gd name="T75" fmla="*/ 70 h 244"/>
                <a:gd name="T76" fmla="*/ 56 w 343"/>
                <a:gd name="T77" fmla="*/ 60 h 244"/>
                <a:gd name="T78" fmla="*/ 46 w 343"/>
                <a:gd name="T79" fmla="*/ 25 h 244"/>
                <a:gd name="T80" fmla="*/ 23 w 343"/>
                <a:gd name="T81" fmla="*/ 36 h 244"/>
                <a:gd name="T82" fmla="*/ 39 w 343"/>
                <a:gd name="T83" fmla="*/ 61 h 244"/>
                <a:gd name="T84" fmla="*/ 43 w 343"/>
                <a:gd name="T85" fmla="*/ 73 h 244"/>
                <a:gd name="T86" fmla="*/ 50 w 343"/>
                <a:gd name="T87" fmla="*/ 81 h 244"/>
                <a:gd name="T88" fmla="*/ 64 w 343"/>
                <a:gd name="T89" fmla="*/ 118 h 244"/>
                <a:gd name="T90" fmla="*/ 69 w 343"/>
                <a:gd name="T91" fmla="*/ 134 h 244"/>
                <a:gd name="T92" fmla="*/ 60 w 343"/>
                <a:gd name="T93" fmla="*/ 130 h 244"/>
                <a:gd name="T94" fmla="*/ 42 w 343"/>
                <a:gd name="T95" fmla="*/ 91 h 244"/>
                <a:gd name="T96" fmla="*/ 28 w 343"/>
                <a:gd name="T97" fmla="*/ 83 h 244"/>
                <a:gd name="T98" fmla="*/ 23 w 343"/>
                <a:gd name="T99" fmla="*/ 70 h 244"/>
                <a:gd name="T100" fmla="*/ 16 w 343"/>
                <a:gd name="T101" fmla="*/ 46 h 244"/>
                <a:gd name="T102" fmla="*/ 5 w 343"/>
                <a:gd name="T103" fmla="*/ 17 h 2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4"/>
                <a:gd name="T158" fmla="*/ 343 w 343"/>
                <a:gd name="T159" fmla="*/ 244 h 2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4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3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6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8"/>
                  </a:lnTo>
                  <a:lnTo>
                    <a:pt x="223" y="106"/>
                  </a:lnTo>
                  <a:lnTo>
                    <a:pt x="218" y="109"/>
                  </a:lnTo>
                  <a:lnTo>
                    <a:pt x="216" y="119"/>
                  </a:lnTo>
                  <a:lnTo>
                    <a:pt x="214" y="132"/>
                  </a:lnTo>
                  <a:lnTo>
                    <a:pt x="210" y="147"/>
                  </a:lnTo>
                  <a:lnTo>
                    <a:pt x="216" y="157"/>
                  </a:lnTo>
                  <a:lnTo>
                    <a:pt x="210" y="156"/>
                  </a:lnTo>
                  <a:lnTo>
                    <a:pt x="216" y="167"/>
                  </a:lnTo>
                  <a:lnTo>
                    <a:pt x="223" y="178"/>
                  </a:lnTo>
                  <a:lnTo>
                    <a:pt x="228" y="192"/>
                  </a:lnTo>
                  <a:lnTo>
                    <a:pt x="239" y="196"/>
                  </a:lnTo>
                  <a:lnTo>
                    <a:pt x="246" y="201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8"/>
                  </a:lnTo>
                  <a:lnTo>
                    <a:pt x="296" y="181"/>
                  </a:lnTo>
                  <a:lnTo>
                    <a:pt x="300" y="168"/>
                  </a:lnTo>
                  <a:lnTo>
                    <a:pt x="306" y="164"/>
                  </a:lnTo>
                  <a:lnTo>
                    <a:pt x="319" y="160"/>
                  </a:lnTo>
                  <a:lnTo>
                    <a:pt x="328" y="157"/>
                  </a:lnTo>
                  <a:lnTo>
                    <a:pt x="343" y="160"/>
                  </a:lnTo>
                  <a:lnTo>
                    <a:pt x="343" y="168"/>
                  </a:lnTo>
                  <a:lnTo>
                    <a:pt x="336" y="177"/>
                  </a:lnTo>
                  <a:lnTo>
                    <a:pt x="328" y="184"/>
                  </a:lnTo>
                  <a:lnTo>
                    <a:pt x="333" y="186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5"/>
                  </a:lnTo>
                  <a:lnTo>
                    <a:pt x="289" y="205"/>
                  </a:lnTo>
                  <a:lnTo>
                    <a:pt x="284" y="213"/>
                  </a:lnTo>
                  <a:lnTo>
                    <a:pt x="294" y="222"/>
                  </a:lnTo>
                  <a:lnTo>
                    <a:pt x="292" y="226"/>
                  </a:lnTo>
                  <a:lnTo>
                    <a:pt x="277" y="226"/>
                  </a:lnTo>
                  <a:lnTo>
                    <a:pt x="270" y="234"/>
                  </a:lnTo>
                  <a:lnTo>
                    <a:pt x="273" y="239"/>
                  </a:lnTo>
                  <a:lnTo>
                    <a:pt x="269" y="244"/>
                  </a:lnTo>
                  <a:lnTo>
                    <a:pt x="262" y="234"/>
                  </a:lnTo>
                  <a:lnTo>
                    <a:pt x="246" y="226"/>
                  </a:lnTo>
                  <a:lnTo>
                    <a:pt x="236" y="226"/>
                  </a:lnTo>
                  <a:lnTo>
                    <a:pt x="218" y="233"/>
                  </a:lnTo>
                  <a:lnTo>
                    <a:pt x="194" y="219"/>
                  </a:lnTo>
                  <a:lnTo>
                    <a:pt x="172" y="213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8"/>
                  </a:lnTo>
                  <a:lnTo>
                    <a:pt x="113" y="174"/>
                  </a:lnTo>
                  <a:lnTo>
                    <a:pt x="117" y="171"/>
                  </a:lnTo>
                  <a:lnTo>
                    <a:pt x="117" y="164"/>
                  </a:lnTo>
                  <a:lnTo>
                    <a:pt x="120" y="160"/>
                  </a:lnTo>
                  <a:lnTo>
                    <a:pt x="115" y="147"/>
                  </a:lnTo>
                  <a:lnTo>
                    <a:pt x="108" y="132"/>
                  </a:lnTo>
                  <a:lnTo>
                    <a:pt x="97" y="118"/>
                  </a:lnTo>
                  <a:lnTo>
                    <a:pt x="75" y="98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67" y="77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60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6"/>
                  </a:lnTo>
                  <a:lnTo>
                    <a:pt x="32" y="46"/>
                  </a:lnTo>
                  <a:lnTo>
                    <a:pt x="39" y="61"/>
                  </a:lnTo>
                  <a:lnTo>
                    <a:pt x="39" y="67"/>
                  </a:lnTo>
                  <a:lnTo>
                    <a:pt x="43" y="73"/>
                  </a:lnTo>
                  <a:lnTo>
                    <a:pt x="50" y="87"/>
                  </a:lnTo>
                  <a:lnTo>
                    <a:pt x="50" y="81"/>
                  </a:lnTo>
                  <a:lnTo>
                    <a:pt x="60" y="109"/>
                  </a:lnTo>
                  <a:lnTo>
                    <a:pt x="64" y="118"/>
                  </a:lnTo>
                  <a:lnTo>
                    <a:pt x="67" y="123"/>
                  </a:lnTo>
                  <a:lnTo>
                    <a:pt x="69" y="134"/>
                  </a:lnTo>
                  <a:lnTo>
                    <a:pt x="64" y="139"/>
                  </a:lnTo>
                  <a:lnTo>
                    <a:pt x="60" y="130"/>
                  </a:lnTo>
                  <a:lnTo>
                    <a:pt x="39" y="109"/>
                  </a:lnTo>
                  <a:lnTo>
                    <a:pt x="42" y="91"/>
                  </a:lnTo>
                  <a:lnTo>
                    <a:pt x="32" y="81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60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14" name="Freeform 919"/>
            <p:cNvSpPr>
              <a:spLocks/>
            </p:cNvSpPr>
            <p:nvPr/>
          </p:nvSpPr>
          <p:spPr bwMode="auto">
            <a:xfrm>
              <a:off x="992" y="1903"/>
              <a:ext cx="343" cy="244"/>
            </a:xfrm>
            <a:custGeom>
              <a:avLst/>
              <a:gdLst>
                <a:gd name="T0" fmla="*/ 28 w 343"/>
                <a:gd name="T1" fmla="*/ 0 h 244"/>
                <a:gd name="T2" fmla="*/ 72 w 343"/>
                <a:gd name="T3" fmla="*/ 21 h 244"/>
                <a:gd name="T4" fmla="*/ 106 w 343"/>
                <a:gd name="T5" fmla="*/ 17 h 244"/>
                <a:gd name="T6" fmla="*/ 143 w 343"/>
                <a:gd name="T7" fmla="*/ 36 h 244"/>
                <a:gd name="T8" fmla="*/ 161 w 343"/>
                <a:gd name="T9" fmla="*/ 57 h 244"/>
                <a:gd name="T10" fmla="*/ 184 w 343"/>
                <a:gd name="T11" fmla="*/ 50 h 244"/>
                <a:gd name="T12" fmla="*/ 199 w 343"/>
                <a:gd name="T13" fmla="*/ 78 h 244"/>
                <a:gd name="T14" fmla="*/ 220 w 343"/>
                <a:gd name="T15" fmla="*/ 100 h 244"/>
                <a:gd name="T16" fmla="*/ 223 w 343"/>
                <a:gd name="T17" fmla="*/ 106 h 244"/>
                <a:gd name="T18" fmla="*/ 216 w 343"/>
                <a:gd name="T19" fmla="*/ 119 h 244"/>
                <a:gd name="T20" fmla="*/ 210 w 343"/>
                <a:gd name="T21" fmla="*/ 147 h 244"/>
                <a:gd name="T22" fmla="*/ 210 w 343"/>
                <a:gd name="T23" fmla="*/ 156 h 244"/>
                <a:gd name="T24" fmla="*/ 223 w 343"/>
                <a:gd name="T25" fmla="*/ 178 h 244"/>
                <a:gd name="T26" fmla="*/ 239 w 343"/>
                <a:gd name="T27" fmla="*/ 196 h 244"/>
                <a:gd name="T28" fmla="*/ 265 w 343"/>
                <a:gd name="T29" fmla="*/ 198 h 244"/>
                <a:gd name="T30" fmla="*/ 292 w 343"/>
                <a:gd name="T31" fmla="*/ 188 h 244"/>
                <a:gd name="T32" fmla="*/ 300 w 343"/>
                <a:gd name="T33" fmla="*/ 168 h 244"/>
                <a:gd name="T34" fmla="*/ 319 w 343"/>
                <a:gd name="T35" fmla="*/ 160 h 244"/>
                <a:gd name="T36" fmla="*/ 343 w 343"/>
                <a:gd name="T37" fmla="*/ 160 h 244"/>
                <a:gd name="T38" fmla="*/ 336 w 343"/>
                <a:gd name="T39" fmla="*/ 177 h 244"/>
                <a:gd name="T40" fmla="*/ 333 w 343"/>
                <a:gd name="T41" fmla="*/ 186 h 244"/>
                <a:gd name="T42" fmla="*/ 324 w 343"/>
                <a:gd name="T43" fmla="*/ 194 h 244"/>
                <a:gd name="T44" fmla="*/ 317 w 343"/>
                <a:gd name="T45" fmla="*/ 198 h 244"/>
                <a:gd name="T46" fmla="*/ 289 w 343"/>
                <a:gd name="T47" fmla="*/ 205 h 244"/>
                <a:gd name="T48" fmla="*/ 294 w 343"/>
                <a:gd name="T49" fmla="*/ 222 h 244"/>
                <a:gd name="T50" fmla="*/ 277 w 343"/>
                <a:gd name="T51" fmla="*/ 226 h 244"/>
                <a:gd name="T52" fmla="*/ 273 w 343"/>
                <a:gd name="T53" fmla="*/ 239 h 244"/>
                <a:gd name="T54" fmla="*/ 262 w 343"/>
                <a:gd name="T55" fmla="*/ 234 h 244"/>
                <a:gd name="T56" fmla="*/ 236 w 343"/>
                <a:gd name="T57" fmla="*/ 226 h 244"/>
                <a:gd name="T58" fmla="*/ 194 w 343"/>
                <a:gd name="T59" fmla="*/ 219 h 244"/>
                <a:gd name="T60" fmla="*/ 154 w 343"/>
                <a:gd name="T61" fmla="*/ 202 h 244"/>
                <a:gd name="T62" fmla="*/ 121 w 343"/>
                <a:gd name="T63" fmla="*/ 188 h 244"/>
                <a:gd name="T64" fmla="*/ 117 w 343"/>
                <a:gd name="T65" fmla="*/ 171 h 244"/>
                <a:gd name="T66" fmla="*/ 120 w 343"/>
                <a:gd name="T67" fmla="*/ 160 h 244"/>
                <a:gd name="T68" fmla="*/ 108 w 343"/>
                <a:gd name="T69" fmla="*/ 132 h 244"/>
                <a:gd name="T70" fmla="*/ 75 w 343"/>
                <a:gd name="T71" fmla="*/ 98 h 244"/>
                <a:gd name="T72" fmla="*/ 79 w 343"/>
                <a:gd name="T73" fmla="*/ 85 h 244"/>
                <a:gd name="T74" fmla="*/ 67 w 343"/>
                <a:gd name="T75" fmla="*/ 70 h 244"/>
                <a:gd name="T76" fmla="*/ 56 w 343"/>
                <a:gd name="T77" fmla="*/ 60 h 244"/>
                <a:gd name="T78" fmla="*/ 46 w 343"/>
                <a:gd name="T79" fmla="*/ 25 h 244"/>
                <a:gd name="T80" fmla="*/ 23 w 343"/>
                <a:gd name="T81" fmla="*/ 36 h 244"/>
                <a:gd name="T82" fmla="*/ 39 w 343"/>
                <a:gd name="T83" fmla="*/ 61 h 244"/>
                <a:gd name="T84" fmla="*/ 43 w 343"/>
                <a:gd name="T85" fmla="*/ 73 h 244"/>
                <a:gd name="T86" fmla="*/ 50 w 343"/>
                <a:gd name="T87" fmla="*/ 81 h 244"/>
                <a:gd name="T88" fmla="*/ 64 w 343"/>
                <a:gd name="T89" fmla="*/ 118 h 244"/>
                <a:gd name="T90" fmla="*/ 69 w 343"/>
                <a:gd name="T91" fmla="*/ 134 h 244"/>
                <a:gd name="T92" fmla="*/ 60 w 343"/>
                <a:gd name="T93" fmla="*/ 130 h 244"/>
                <a:gd name="T94" fmla="*/ 42 w 343"/>
                <a:gd name="T95" fmla="*/ 91 h 244"/>
                <a:gd name="T96" fmla="*/ 28 w 343"/>
                <a:gd name="T97" fmla="*/ 83 h 244"/>
                <a:gd name="T98" fmla="*/ 23 w 343"/>
                <a:gd name="T99" fmla="*/ 70 h 244"/>
                <a:gd name="T100" fmla="*/ 16 w 343"/>
                <a:gd name="T101" fmla="*/ 46 h 244"/>
                <a:gd name="T102" fmla="*/ 5 w 343"/>
                <a:gd name="T103" fmla="*/ 17 h 2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4"/>
                <a:gd name="T158" fmla="*/ 343 w 343"/>
                <a:gd name="T159" fmla="*/ 244 h 2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4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3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6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8"/>
                  </a:lnTo>
                  <a:lnTo>
                    <a:pt x="223" y="106"/>
                  </a:lnTo>
                  <a:lnTo>
                    <a:pt x="218" y="109"/>
                  </a:lnTo>
                  <a:lnTo>
                    <a:pt x="216" y="119"/>
                  </a:lnTo>
                  <a:lnTo>
                    <a:pt x="214" y="132"/>
                  </a:lnTo>
                  <a:lnTo>
                    <a:pt x="210" y="147"/>
                  </a:lnTo>
                  <a:lnTo>
                    <a:pt x="216" y="157"/>
                  </a:lnTo>
                  <a:lnTo>
                    <a:pt x="210" y="156"/>
                  </a:lnTo>
                  <a:lnTo>
                    <a:pt x="216" y="167"/>
                  </a:lnTo>
                  <a:lnTo>
                    <a:pt x="223" y="178"/>
                  </a:lnTo>
                  <a:lnTo>
                    <a:pt x="228" y="192"/>
                  </a:lnTo>
                  <a:lnTo>
                    <a:pt x="239" y="196"/>
                  </a:lnTo>
                  <a:lnTo>
                    <a:pt x="246" y="201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8"/>
                  </a:lnTo>
                  <a:lnTo>
                    <a:pt x="296" y="181"/>
                  </a:lnTo>
                  <a:lnTo>
                    <a:pt x="300" y="168"/>
                  </a:lnTo>
                  <a:lnTo>
                    <a:pt x="306" y="164"/>
                  </a:lnTo>
                  <a:lnTo>
                    <a:pt x="319" y="160"/>
                  </a:lnTo>
                  <a:lnTo>
                    <a:pt x="328" y="157"/>
                  </a:lnTo>
                  <a:lnTo>
                    <a:pt x="343" y="160"/>
                  </a:lnTo>
                  <a:lnTo>
                    <a:pt x="343" y="168"/>
                  </a:lnTo>
                  <a:lnTo>
                    <a:pt x="336" y="177"/>
                  </a:lnTo>
                  <a:lnTo>
                    <a:pt x="328" y="184"/>
                  </a:lnTo>
                  <a:lnTo>
                    <a:pt x="333" y="186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5"/>
                  </a:lnTo>
                  <a:lnTo>
                    <a:pt x="289" y="205"/>
                  </a:lnTo>
                  <a:lnTo>
                    <a:pt x="284" y="213"/>
                  </a:lnTo>
                  <a:lnTo>
                    <a:pt x="294" y="222"/>
                  </a:lnTo>
                  <a:lnTo>
                    <a:pt x="292" y="226"/>
                  </a:lnTo>
                  <a:lnTo>
                    <a:pt x="277" y="226"/>
                  </a:lnTo>
                  <a:lnTo>
                    <a:pt x="270" y="234"/>
                  </a:lnTo>
                  <a:lnTo>
                    <a:pt x="273" y="239"/>
                  </a:lnTo>
                  <a:lnTo>
                    <a:pt x="269" y="244"/>
                  </a:lnTo>
                  <a:lnTo>
                    <a:pt x="262" y="234"/>
                  </a:lnTo>
                  <a:lnTo>
                    <a:pt x="246" y="226"/>
                  </a:lnTo>
                  <a:lnTo>
                    <a:pt x="236" y="226"/>
                  </a:lnTo>
                  <a:lnTo>
                    <a:pt x="218" y="233"/>
                  </a:lnTo>
                  <a:lnTo>
                    <a:pt x="194" y="219"/>
                  </a:lnTo>
                  <a:lnTo>
                    <a:pt x="172" y="213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8"/>
                  </a:lnTo>
                  <a:lnTo>
                    <a:pt x="113" y="174"/>
                  </a:lnTo>
                  <a:lnTo>
                    <a:pt x="117" y="171"/>
                  </a:lnTo>
                  <a:lnTo>
                    <a:pt x="117" y="164"/>
                  </a:lnTo>
                  <a:lnTo>
                    <a:pt x="120" y="160"/>
                  </a:lnTo>
                  <a:lnTo>
                    <a:pt x="115" y="147"/>
                  </a:lnTo>
                  <a:lnTo>
                    <a:pt x="108" y="132"/>
                  </a:lnTo>
                  <a:lnTo>
                    <a:pt x="97" y="118"/>
                  </a:lnTo>
                  <a:lnTo>
                    <a:pt x="75" y="98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67" y="77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60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6"/>
                  </a:lnTo>
                  <a:lnTo>
                    <a:pt x="32" y="46"/>
                  </a:lnTo>
                  <a:lnTo>
                    <a:pt x="39" y="61"/>
                  </a:lnTo>
                  <a:lnTo>
                    <a:pt x="39" y="67"/>
                  </a:lnTo>
                  <a:lnTo>
                    <a:pt x="43" y="73"/>
                  </a:lnTo>
                  <a:lnTo>
                    <a:pt x="50" y="87"/>
                  </a:lnTo>
                  <a:lnTo>
                    <a:pt x="50" y="81"/>
                  </a:lnTo>
                  <a:lnTo>
                    <a:pt x="60" y="109"/>
                  </a:lnTo>
                  <a:lnTo>
                    <a:pt x="64" y="118"/>
                  </a:lnTo>
                  <a:lnTo>
                    <a:pt x="67" y="123"/>
                  </a:lnTo>
                  <a:lnTo>
                    <a:pt x="69" y="134"/>
                  </a:lnTo>
                  <a:lnTo>
                    <a:pt x="64" y="139"/>
                  </a:lnTo>
                  <a:lnTo>
                    <a:pt x="60" y="130"/>
                  </a:lnTo>
                  <a:lnTo>
                    <a:pt x="39" y="109"/>
                  </a:lnTo>
                  <a:lnTo>
                    <a:pt x="42" y="91"/>
                  </a:lnTo>
                  <a:lnTo>
                    <a:pt x="32" y="81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60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8" name="Group 923"/>
          <p:cNvGrpSpPr>
            <a:grpSpLocks/>
          </p:cNvGrpSpPr>
          <p:nvPr/>
        </p:nvGrpSpPr>
        <p:grpSpPr bwMode="auto">
          <a:xfrm>
            <a:off x="3198990" y="3076222"/>
            <a:ext cx="272344" cy="605367"/>
            <a:chOff x="1544" y="2577"/>
            <a:chExt cx="193" cy="429"/>
          </a:xfrm>
        </p:grpSpPr>
        <p:sp>
          <p:nvSpPr>
            <p:cNvPr id="142111" name="Freeform 921"/>
            <p:cNvSpPr>
              <a:spLocks/>
            </p:cNvSpPr>
            <p:nvPr/>
          </p:nvSpPr>
          <p:spPr bwMode="auto">
            <a:xfrm>
              <a:off x="1544" y="2577"/>
              <a:ext cx="193" cy="429"/>
            </a:xfrm>
            <a:custGeom>
              <a:avLst/>
              <a:gdLst>
                <a:gd name="T0" fmla="*/ 37 w 193"/>
                <a:gd name="T1" fmla="*/ 1 h 429"/>
                <a:gd name="T2" fmla="*/ 56 w 193"/>
                <a:gd name="T3" fmla="*/ 4 h 429"/>
                <a:gd name="T4" fmla="*/ 78 w 193"/>
                <a:gd name="T5" fmla="*/ 1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9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9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4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5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4 h 429"/>
                <a:gd name="T64" fmla="*/ 22 w 193"/>
                <a:gd name="T65" fmla="*/ 339 h 429"/>
                <a:gd name="T66" fmla="*/ 19 w 193"/>
                <a:gd name="T67" fmla="*/ 314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19 h 429"/>
                <a:gd name="T82" fmla="*/ 10 w 193"/>
                <a:gd name="T83" fmla="*/ 78 h 429"/>
                <a:gd name="T84" fmla="*/ 14 w 193"/>
                <a:gd name="T85" fmla="*/ 57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1"/>
                  </a:lnTo>
                  <a:lnTo>
                    <a:pt x="78" y="1"/>
                  </a:lnTo>
                  <a:lnTo>
                    <a:pt x="92" y="15"/>
                  </a:lnTo>
                  <a:lnTo>
                    <a:pt x="104" y="25"/>
                  </a:lnTo>
                  <a:lnTo>
                    <a:pt x="118" y="28"/>
                  </a:lnTo>
                  <a:lnTo>
                    <a:pt x="129" y="33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49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49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89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5"/>
                  </a:lnTo>
                  <a:lnTo>
                    <a:pt x="115" y="249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9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6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4"/>
                  </a:lnTo>
                  <a:lnTo>
                    <a:pt x="81" y="314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4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5"/>
                  </a:lnTo>
                  <a:lnTo>
                    <a:pt x="52" y="425"/>
                  </a:lnTo>
                  <a:lnTo>
                    <a:pt x="41" y="425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4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9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4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6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19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7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12" name="Freeform 922"/>
            <p:cNvSpPr>
              <a:spLocks/>
            </p:cNvSpPr>
            <p:nvPr/>
          </p:nvSpPr>
          <p:spPr bwMode="auto">
            <a:xfrm>
              <a:off x="1544" y="2577"/>
              <a:ext cx="193" cy="429"/>
            </a:xfrm>
            <a:custGeom>
              <a:avLst/>
              <a:gdLst>
                <a:gd name="T0" fmla="*/ 37 w 193"/>
                <a:gd name="T1" fmla="*/ 1 h 429"/>
                <a:gd name="T2" fmla="*/ 56 w 193"/>
                <a:gd name="T3" fmla="*/ 4 h 429"/>
                <a:gd name="T4" fmla="*/ 78 w 193"/>
                <a:gd name="T5" fmla="*/ 1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9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9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4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5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4 h 429"/>
                <a:gd name="T64" fmla="*/ 22 w 193"/>
                <a:gd name="T65" fmla="*/ 339 h 429"/>
                <a:gd name="T66" fmla="*/ 19 w 193"/>
                <a:gd name="T67" fmla="*/ 314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19 h 429"/>
                <a:gd name="T82" fmla="*/ 10 w 193"/>
                <a:gd name="T83" fmla="*/ 78 h 429"/>
                <a:gd name="T84" fmla="*/ 14 w 193"/>
                <a:gd name="T85" fmla="*/ 57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1"/>
                  </a:lnTo>
                  <a:lnTo>
                    <a:pt x="78" y="1"/>
                  </a:lnTo>
                  <a:lnTo>
                    <a:pt x="92" y="15"/>
                  </a:lnTo>
                  <a:lnTo>
                    <a:pt x="104" y="25"/>
                  </a:lnTo>
                  <a:lnTo>
                    <a:pt x="118" y="28"/>
                  </a:lnTo>
                  <a:lnTo>
                    <a:pt x="129" y="33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49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49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89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5"/>
                  </a:lnTo>
                  <a:lnTo>
                    <a:pt x="115" y="249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9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6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4"/>
                  </a:lnTo>
                  <a:lnTo>
                    <a:pt x="81" y="314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4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5"/>
                  </a:lnTo>
                  <a:lnTo>
                    <a:pt x="52" y="425"/>
                  </a:lnTo>
                  <a:lnTo>
                    <a:pt x="41" y="425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4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9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4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6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19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7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79" name="Group 1382"/>
          <p:cNvGrpSpPr>
            <a:grpSpLocks/>
          </p:cNvGrpSpPr>
          <p:nvPr/>
        </p:nvGrpSpPr>
        <p:grpSpPr bwMode="auto">
          <a:xfrm>
            <a:off x="2836333" y="2469444"/>
            <a:ext cx="40923" cy="22578"/>
            <a:chOff x="1287" y="2147"/>
            <a:chExt cx="29" cy="16"/>
          </a:xfrm>
        </p:grpSpPr>
        <p:sp>
          <p:nvSpPr>
            <p:cNvPr id="142109" name="Freeform 1380"/>
            <p:cNvSpPr>
              <a:spLocks/>
            </p:cNvSpPr>
            <p:nvPr/>
          </p:nvSpPr>
          <p:spPr bwMode="auto">
            <a:xfrm>
              <a:off x="1287" y="2147"/>
              <a:ext cx="29" cy="16"/>
            </a:xfrm>
            <a:custGeom>
              <a:avLst/>
              <a:gdLst>
                <a:gd name="T0" fmla="*/ 0 w 29"/>
                <a:gd name="T1" fmla="*/ 10 h 16"/>
                <a:gd name="T2" fmla="*/ 5 w 29"/>
                <a:gd name="T3" fmla="*/ 6 h 16"/>
                <a:gd name="T4" fmla="*/ 8 w 29"/>
                <a:gd name="T5" fmla="*/ 0 h 16"/>
                <a:gd name="T6" fmla="*/ 17 w 29"/>
                <a:gd name="T7" fmla="*/ 3 h 16"/>
                <a:gd name="T8" fmla="*/ 26 w 29"/>
                <a:gd name="T9" fmla="*/ 7 h 16"/>
                <a:gd name="T10" fmla="*/ 29 w 29"/>
                <a:gd name="T11" fmla="*/ 14 h 16"/>
                <a:gd name="T12" fmla="*/ 23 w 29"/>
                <a:gd name="T13" fmla="*/ 16 h 16"/>
                <a:gd name="T14" fmla="*/ 10 w 29"/>
                <a:gd name="T15" fmla="*/ 14 h 16"/>
                <a:gd name="T16" fmla="*/ 0 w 29"/>
                <a:gd name="T17" fmla="*/ 1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6"/>
                <a:gd name="T29" fmla="*/ 29 w 29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6">
                  <a:moveTo>
                    <a:pt x="0" y="10"/>
                  </a:moveTo>
                  <a:lnTo>
                    <a:pt x="5" y="6"/>
                  </a:lnTo>
                  <a:lnTo>
                    <a:pt x="8" y="0"/>
                  </a:lnTo>
                  <a:lnTo>
                    <a:pt x="17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3" y="16"/>
                  </a:lnTo>
                  <a:lnTo>
                    <a:pt x="1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10" name="Freeform 1381"/>
            <p:cNvSpPr>
              <a:spLocks/>
            </p:cNvSpPr>
            <p:nvPr/>
          </p:nvSpPr>
          <p:spPr bwMode="auto">
            <a:xfrm>
              <a:off x="1287" y="2147"/>
              <a:ext cx="29" cy="16"/>
            </a:xfrm>
            <a:custGeom>
              <a:avLst/>
              <a:gdLst>
                <a:gd name="T0" fmla="*/ 0 w 29"/>
                <a:gd name="T1" fmla="*/ 10 h 16"/>
                <a:gd name="T2" fmla="*/ 5 w 29"/>
                <a:gd name="T3" fmla="*/ 6 h 16"/>
                <a:gd name="T4" fmla="*/ 8 w 29"/>
                <a:gd name="T5" fmla="*/ 0 h 16"/>
                <a:gd name="T6" fmla="*/ 17 w 29"/>
                <a:gd name="T7" fmla="*/ 3 h 16"/>
                <a:gd name="T8" fmla="*/ 26 w 29"/>
                <a:gd name="T9" fmla="*/ 7 h 16"/>
                <a:gd name="T10" fmla="*/ 29 w 29"/>
                <a:gd name="T11" fmla="*/ 14 h 16"/>
                <a:gd name="T12" fmla="*/ 23 w 29"/>
                <a:gd name="T13" fmla="*/ 16 h 16"/>
                <a:gd name="T14" fmla="*/ 10 w 29"/>
                <a:gd name="T15" fmla="*/ 14 h 16"/>
                <a:gd name="T16" fmla="*/ 0 w 29"/>
                <a:gd name="T17" fmla="*/ 1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6"/>
                <a:gd name="T29" fmla="*/ 29 w 29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6">
                  <a:moveTo>
                    <a:pt x="0" y="10"/>
                  </a:moveTo>
                  <a:lnTo>
                    <a:pt x="5" y="6"/>
                  </a:lnTo>
                  <a:lnTo>
                    <a:pt x="8" y="0"/>
                  </a:lnTo>
                  <a:lnTo>
                    <a:pt x="17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3" y="16"/>
                  </a:lnTo>
                  <a:lnTo>
                    <a:pt x="1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0" name="Group 1568"/>
          <p:cNvGrpSpPr>
            <a:grpSpLocks/>
          </p:cNvGrpSpPr>
          <p:nvPr/>
        </p:nvGrpSpPr>
        <p:grpSpPr bwMode="auto">
          <a:xfrm>
            <a:off x="3198990" y="3074812"/>
            <a:ext cx="272344" cy="605366"/>
            <a:chOff x="1544" y="2576"/>
            <a:chExt cx="193" cy="429"/>
          </a:xfrm>
        </p:grpSpPr>
        <p:sp>
          <p:nvSpPr>
            <p:cNvPr id="142107" name="Freeform 1566"/>
            <p:cNvSpPr>
              <a:spLocks/>
            </p:cNvSpPr>
            <p:nvPr/>
          </p:nvSpPr>
          <p:spPr bwMode="auto">
            <a:xfrm>
              <a:off x="1544" y="2576"/>
              <a:ext cx="193" cy="429"/>
            </a:xfrm>
            <a:custGeom>
              <a:avLst/>
              <a:gdLst>
                <a:gd name="T0" fmla="*/ 37 w 193"/>
                <a:gd name="T1" fmla="*/ 2 h 429"/>
                <a:gd name="T2" fmla="*/ 56 w 193"/>
                <a:gd name="T3" fmla="*/ 4 h 429"/>
                <a:gd name="T4" fmla="*/ 78 w 193"/>
                <a:gd name="T5" fmla="*/ 2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8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8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3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4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3 h 429"/>
                <a:gd name="T64" fmla="*/ 22 w 193"/>
                <a:gd name="T65" fmla="*/ 338 h 429"/>
                <a:gd name="T66" fmla="*/ 19 w 193"/>
                <a:gd name="T67" fmla="*/ 313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20 h 429"/>
                <a:gd name="T82" fmla="*/ 10 w 193"/>
                <a:gd name="T83" fmla="*/ 78 h 429"/>
                <a:gd name="T84" fmla="*/ 14 w 193"/>
                <a:gd name="T85" fmla="*/ 58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2"/>
                  </a:lnTo>
                  <a:lnTo>
                    <a:pt x="78" y="2"/>
                  </a:lnTo>
                  <a:lnTo>
                    <a:pt x="92" y="15"/>
                  </a:lnTo>
                  <a:lnTo>
                    <a:pt x="104" y="26"/>
                  </a:lnTo>
                  <a:lnTo>
                    <a:pt x="118" y="28"/>
                  </a:lnTo>
                  <a:lnTo>
                    <a:pt x="129" y="34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50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50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90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4"/>
                  </a:lnTo>
                  <a:lnTo>
                    <a:pt x="115" y="248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8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5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3"/>
                  </a:lnTo>
                  <a:lnTo>
                    <a:pt x="81" y="313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3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4"/>
                  </a:lnTo>
                  <a:lnTo>
                    <a:pt x="52" y="424"/>
                  </a:lnTo>
                  <a:lnTo>
                    <a:pt x="41" y="424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3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8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3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5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20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8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08" name="Freeform 1567"/>
            <p:cNvSpPr>
              <a:spLocks/>
            </p:cNvSpPr>
            <p:nvPr/>
          </p:nvSpPr>
          <p:spPr bwMode="auto">
            <a:xfrm>
              <a:off x="1544" y="2576"/>
              <a:ext cx="193" cy="429"/>
            </a:xfrm>
            <a:custGeom>
              <a:avLst/>
              <a:gdLst>
                <a:gd name="T0" fmla="*/ 37 w 193"/>
                <a:gd name="T1" fmla="*/ 2 h 429"/>
                <a:gd name="T2" fmla="*/ 56 w 193"/>
                <a:gd name="T3" fmla="*/ 4 h 429"/>
                <a:gd name="T4" fmla="*/ 78 w 193"/>
                <a:gd name="T5" fmla="*/ 2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8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8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3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4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3 h 429"/>
                <a:gd name="T64" fmla="*/ 22 w 193"/>
                <a:gd name="T65" fmla="*/ 338 h 429"/>
                <a:gd name="T66" fmla="*/ 19 w 193"/>
                <a:gd name="T67" fmla="*/ 313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20 h 429"/>
                <a:gd name="T82" fmla="*/ 10 w 193"/>
                <a:gd name="T83" fmla="*/ 78 h 429"/>
                <a:gd name="T84" fmla="*/ 14 w 193"/>
                <a:gd name="T85" fmla="*/ 58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2"/>
                  </a:lnTo>
                  <a:lnTo>
                    <a:pt x="78" y="2"/>
                  </a:lnTo>
                  <a:lnTo>
                    <a:pt x="92" y="15"/>
                  </a:lnTo>
                  <a:lnTo>
                    <a:pt x="104" y="26"/>
                  </a:lnTo>
                  <a:lnTo>
                    <a:pt x="118" y="28"/>
                  </a:lnTo>
                  <a:lnTo>
                    <a:pt x="129" y="34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50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50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90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4"/>
                  </a:lnTo>
                  <a:lnTo>
                    <a:pt x="115" y="248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8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5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3"/>
                  </a:lnTo>
                  <a:lnTo>
                    <a:pt x="81" y="313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3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4"/>
                  </a:lnTo>
                  <a:lnTo>
                    <a:pt x="52" y="424"/>
                  </a:lnTo>
                  <a:lnTo>
                    <a:pt x="41" y="424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3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8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3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5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20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8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1" name="Group 1571"/>
          <p:cNvGrpSpPr>
            <a:grpSpLocks/>
          </p:cNvGrpSpPr>
          <p:nvPr/>
        </p:nvGrpSpPr>
        <p:grpSpPr bwMode="auto">
          <a:xfrm>
            <a:off x="3309056" y="3688645"/>
            <a:ext cx="67733" cy="55034"/>
            <a:chOff x="1622" y="3011"/>
            <a:chExt cx="48" cy="39"/>
          </a:xfrm>
        </p:grpSpPr>
        <p:sp>
          <p:nvSpPr>
            <p:cNvPr id="142105" name="Freeform 1569"/>
            <p:cNvSpPr>
              <a:spLocks/>
            </p:cNvSpPr>
            <p:nvPr/>
          </p:nvSpPr>
          <p:spPr bwMode="auto">
            <a:xfrm>
              <a:off x="1622" y="3011"/>
              <a:ext cx="48" cy="39"/>
            </a:xfrm>
            <a:custGeom>
              <a:avLst/>
              <a:gdLst>
                <a:gd name="T0" fmla="*/ 10 w 48"/>
                <a:gd name="T1" fmla="*/ 36 h 39"/>
                <a:gd name="T2" fmla="*/ 4 w 48"/>
                <a:gd name="T3" fmla="*/ 19 h 39"/>
                <a:gd name="T4" fmla="*/ 0 w 48"/>
                <a:gd name="T5" fmla="*/ 0 h 39"/>
                <a:gd name="T6" fmla="*/ 7 w 48"/>
                <a:gd name="T7" fmla="*/ 5 h 39"/>
                <a:gd name="T8" fmla="*/ 10 w 48"/>
                <a:gd name="T9" fmla="*/ 12 h 39"/>
                <a:gd name="T10" fmla="*/ 25 w 48"/>
                <a:gd name="T11" fmla="*/ 21 h 39"/>
                <a:gd name="T12" fmla="*/ 37 w 48"/>
                <a:gd name="T13" fmla="*/ 30 h 39"/>
                <a:gd name="T14" fmla="*/ 48 w 48"/>
                <a:gd name="T15" fmla="*/ 32 h 39"/>
                <a:gd name="T16" fmla="*/ 33 w 48"/>
                <a:gd name="T17" fmla="*/ 39 h 39"/>
                <a:gd name="T18" fmla="*/ 21 w 48"/>
                <a:gd name="T19" fmla="*/ 36 h 39"/>
                <a:gd name="T20" fmla="*/ 10 w 48"/>
                <a:gd name="T21" fmla="*/ 36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9"/>
                <a:gd name="T35" fmla="*/ 48 w 48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9">
                  <a:moveTo>
                    <a:pt x="10" y="36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0" y="12"/>
                  </a:lnTo>
                  <a:lnTo>
                    <a:pt x="25" y="21"/>
                  </a:lnTo>
                  <a:lnTo>
                    <a:pt x="37" y="30"/>
                  </a:lnTo>
                  <a:lnTo>
                    <a:pt x="48" y="32"/>
                  </a:lnTo>
                  <a:lnTo>
                    <a:pt x="33" y="39"/>
                  </a:lnTo>
                  <a:lnTo>
                    <a:pt x="21" y="3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06" name="Freeform 1570"/>
            <p:cNvSpPr>
              <a:spLocks/>
            </p:cNvSpPr>
            <p:nvPr/>
          </p:nvSpPr>
          <p:spPr bwMode="auto">
            <a:xfrm>
              <a:off x="1622" y="3011"/>
              <a:ext cx="48" cy="39"/>
            </a:xfrm>
            <a:custGeom>
              <a:avLst/>
              <a:gdLst>
                <a:gd name="T0" fmla="*/ 10 w 48"/>
                <a:gd name="T1" fmla="*/ 36 h 39"/>
                <a:gd name="T2" fmla="*/ 4 w 48"/>
                <a:gd name="T3" fmla="*/ 19 h 39"/>
                <a:gd name="T4" fmla="*/ 0 w 48"/>
                <a:gd name="T5" fmla="*/ 0 h 39"/>
                <a:gd name="T6" fmla="*/ 7 w 48"/>
                <a:gd name="T7" fmla="*/ 5 h 39"/>
                <a:gd name="T8" fmla="*/ 10 w 48"/>
                <a:gd name="T9" fmla="*/ 12 h 39"/>
                <a:gd name="T10" fmla="*/ 25 w 48"/>
                <a:gd name="T11" fmla="*/ 21 h 39"/>
                <a:gd name="T12" fmla="*/ 37 w 48"/>
                <a:gd name="T13" fmla="*/ 30 h 39"/>
                <a:gd name="T14" fmla="*/ 48 w 48"/>
                <a:gd name="T15" fmla="*/ 32 h 39"/>
                <a:gd name="T16" fmla="*/ 33 w 48"/>
                <a:gd name="T17" fmla="*/ 39 h 39"/>
                <a:gd name="T18" fmla="*/ 21 w 48"/>
                <a:gd name="T19" fmla="*/ 36 h 39"/>
                <a:gd name="T20" fmla="*/ 10 w 48"/>
                <a:gd name="T21" fmla="*/ 36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39"/>
                <a:gd name="T35" fmla="*/ 48 w 48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39">
                  <a:moveTo>
                    <a:pt x="10" y="36"/>
                  </a:moveTo>
                  <a:lnTo>
                    <a:pt x="4" y="1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0" y="12"/>
                  </a:lnTo>
                  <a:lnTo>
                    <a:pt x="25" y="21"/>
                  </a:lnTo>
                  <a:lnTo>
                    <a:pt x="37" y="30"/>
                  </a:lnTo>
                  <a:lnTo>
                    <a:pt x="48" y="32"/>
                  </a:lnTo>
                  <a:lnTo>
                    <a:pt x="33" y="39"/>
                  </a:lnTo>
                  <a:lnTo>
                    <a:pt x="21" y="3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2" name="Group 1574"/>
          <p:cNvGrpSpPr>
            <a:grpSpLocks/>
          </p:cNvGrpSpPr>
          <p:nvPr/>
        </p:nvGrpSpPr>
        <p:grpSpPr bwMode="auto">
          <a:xfrm>
            <a:off x="3067756" y="2254956"/>
            <a:ext cx="11289" cy="23989"/>
            <a:chOff x="1451" y="1995"/>
            <a:chExt cx="8" cy="17"/>
          </a:xfrm>
        </p:grpSpPr>
        <p:sp>
          <p:nvSpPr>
            <p:cNvPr id="142103" name="Freeform 1572"/>
            <p:cNvSpPr>
              <a:spLocks/>
            </p:cNvSpPr>
            <p:nvPr/>
          </p:nvSpPr>
          <p:spPr bwMode="auto">
            <a:xfrm>
              <a:off x="1451" y="1995"/>
              <a:ext cx="8" cy="17"/>
            </a:xfrm>
            <a:custGeom>
              <a:avLst/>
              <a:gdLst>
                <a:gd name="T0" fmla="*/ 6 w 8"/>
                <a:gd name="T1" fmla="*/ 17 h 17"/>
                <a:gd name="T2" fmla="*/ 4 w 8"/>
                <a:gd name="T3" fmla="*/ 13 h 17"/>
                <a:gd name="T4" fmla="*/ 4 w 8"/>
                <a:gd name="T5" fmla="*/ 10 h 17"/>
                <a:gd name="T6" fmla="*/ 4 w 8"/>
                <a:gd name="T7" fmla="*/ 4 h 17"/>
                <a:gd name="T8" fmla="*/ 0 w 8"/>
                <a:gd name="T9" fmla="*/ 2 h 17"/>
                <a:gd name="T10" fmla="*/ 0 w 8"/>
                <a:gd name="T11" fmla="*/ 0 h 17"/>
                <a:gd name="T12" fmla="*/ 4 w 8"/>
                <a:gd name="T13" fmla="*/ 2 h 17"/>
                <a:gd name="T14" fmla="*/ 8 w 8"/>
                <a:gd name="T15" fmla="*/ 10 h 17"/>
                <a:gd name="T16" fmla="*/ 6 w 8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7"/>
                <a:gd name="T29" fmla="*/ 8 w 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7">
                  <a:moveTo>
                    <a:pt x="6" y="17"/>
                  </a:moveTo>
                  <a:lnTo>
                    <a:pt x="4" y="13"/>
                  </a:lnTo>
                  <a:lnTo>
                    <a:pt x="4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10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04" name="Freeform 1573"/>
            <p:cNvSpPr>
              <a:spLocks/>
            </p:cNvSpPr>
            <p:nvPr/>
          </p:nvSpPr>
          <p:spPr bwMode="auto">
            <a:xfrm>
              <a:off x="1451" y="1995"/>
              <a:ext cx="8" cy="17"/>
            </a:xfrm>
            <a:custGeom>
              <a:avLst/>
              <a:gdLst>
                <a:gd name="T0" fmla="*/ 6 w 8"/>
                <a:gd name="T1" fmla="*/ 17 h 17"/>
                <a:gd name="T2" fmla="*/ 4 w 8"/>
                <a:gd name="T3" fmla="*/ 13 h 17"/>
                <a:gd name="T4" fmla="*/ 4 w 8"/>
                <a:gd name="T5" fmla="*/ 10 h 17"/>
                <a:gd name="T6" fmla="*/ 4 w 8"/>
                <a:gd name="T7" fmla="*/ 4 h 17"/>
                <a:gd name="T8" fmla="*/ 0 w 8"/>
                <a:gd name="T9" fmla="*/ 2 h 17"/>
                <a:gd name="T10" fmla="*/ 0 w 8"/>
                <a:gd name="T11" fmla="*/ 0 h 17"/>
                <a:gd name="T12" fmla="*/ 4 w 8"/>
                <a:gd name="T13" fmla="*/ 2 h 17"/>
                <a:gd name="T14" fmla="*/ 8 w 8"/>
                <a:gd name="T15" fmla="*/ 10 h 17"/>
                <a:gd name="T16" fmla="*/ 6 w 8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7"/>
                <a:gd name="T29" fmla="*/ 8 w 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7">
                  <a:moveTo>
                    <a:pt x="6" y="17"/>
                  </a:moveTo>
                  <a:lnTo>
                    <a:pt x="4" y="13"/>
                  </a:lnTo>
                  <a:lnTo>
                    <a:pt x="4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10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3" name="Group 1577"/>
          <p:cNvGrpSpPr>
            <a:grpSpLocks/>
          </p:cNvGrpSpPr>
          <p:nvPr/>
        </p:nvGrpSpPr>
        <p:grpSpPr bwMode="auto">
          <a:xfrm>
            <a:off x="3055056" y="2290234"/>
            <a:ext cx="8467" cy="11289"/>
            <a:chOff x="1442" y="2020"/>
            <a:chExt cx="6" cy="8"/>
          </a:xfrm>
        </p:grpSpPr>
        <p:sp>
          <p:nvSpPr>
            <p:cNvPr id="142101" name="Freeform 1575"/>
            <p:cNvSpPr>
              <a:spLocks/>
            </p:cNvSpPr>
            <p:nvPr/>
          </p:nvSpPr>
          <p:spPr bwMode="auto">
            <a:xfrm>
              <a:off x="1442" y="2020"/>
              <a:ext cx="6" cy="8"/>
            </a:xfrm>
            <a:custGeom>
              <a:avLst/>
              <a:gdLst>
                <a:gd name="T0" fmla="*/ 2 w 6"/>
                <a:gd name="T1" fmla="*/ 8 h 8"/>
                <a:gd name="T2" fmla="*/ 0 w 6"/>
                <a:gd name="T3" fmla="*/ 5 h 8"/>
                <a:gd name="T4" fmla="*/ 2 w 6"/>
                <a:gd name="T5" fmla="*/ 4 h 8"/>
                <a:gd name="T6" fmla="*/ 2 w 6"/>
                <a:gd name="T7" fmla="*/ 0 h 8"/>
                <a:gd name="T8" fmla="*/ 6 w 6"/>
                <a:gd name="T9" fmla="*/ 0 h 8"/>
                <a:gd name="T10" fmla="*/ 6 w 6"/>
                <a:gd name="T11" fmla="*/ 5 h 8"/>
                <a:gd name="T12" fmla="*/ 2 w 6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2" y="8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02" name="Freeform 1576"/>
            <p:cNvSpPr>
              <a:spLocks/>
            </p:cNvSpPr>
            <p:nvPr/>
          </p:nvSpPr>
          <p:spPr bwMode="auto">
            <a:xfrm>
              <a:off x="1442" y="2020"/>
              <a:ext cx="6" cy="8"/>
            </a:xfrm>
            <a:custGeom>
              <a:avLst/>
              <a:gdLst>
                <a:gd name="T0" fmla="*/ 2 w 6"/>
                <a:gd name="T1" fmla="*/ 8 h 8"/>
                <a:gd name="T2" fmla="*/ 0 w 6"/>
                <a:gd name="T3" fmla="*/ 5 h 8"/>
                <a:gd name="T4" fmla="*/ 2 w 6"/>
                <a:gd name="T5" fmla="*/ 4 h 8"/>
                <a:gd name="T6" fmla="*/ 2 w 6"/>
                <a:gd name="T7" fmla="*/ 0 h 8"/>
                <a:gd name="T8" fmla="*/ 6 w 6"/>
                <a:gd name="T9" fmla="*/ 0 h 8"/>
                <a:gd name="T10" fmla="*/ 6 w 6"/>
                <a:gd name="T11" fmla="*/ 5 h 8"/>
                <a:gd name="T12" fmla="*/ 2 w 6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2" y="8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4" name="Group 1580"/>
          <p:cNvGrpSpPr>
            <a:grpSpLocks/>
          </p:cNvGrpSpPr>
          <p:nvPr/>
        </p:nvGrpSpPr>
        <p:grpSpPr bwMode="auto">
          <a:xfrm>
            <a:off x="3079045" y="2283178"/>
            <a:ext cx="14111" cy="15523"/>
            <a:chOff x="1459" y="2015"/>
            <a:chExt cx="10" cy="11"/>
          </a:xfrm>
        </p:grpSpPr>
        <p:sp>
          <p:nvSpPr>
            <p:cNvPr id="142099" name="Freeform 1578"/>
            <p:cNvSpPr>
              <a:spLocks/>
            </p:cNvSpPr>
            <p:nvPr/>
          </p:nvSpPr>
          <p:spPr bwMode="auto">
            <a:xfrm>
              <a:off x="1459" y="2015"/>
              <a:ext cx="10" cy="11"/>
            </a:xfrm>
            <a:custGeom>
              <a:avLst/>
              <a:gdLst>
                <a:gd name="T0" fmla="*/ 10 w 10"/>
                <a:gd name="T1" fmla="*/ 11 h 11"/>
                <a:gd name="T2" fmla="*/ 6 w 10"/>
                <a:gd name="T3" fmla="*/ 9 h 11"/>
                <a:gd name="T4" fmla="*/ 7 w 10"/>
                <a:gd name="T5" fmla="*/ 6 h 11"/>
                <a:gd name="T6" fmla="*/ 0 w 10"/>
                <a:gd name="T7" fmla="*/ 0 h 11"/>
                <a:gd name="T8" fmla="*/ 2 w 10"/>
                <a:gd name="T9" fmla="*/ 0 h 11"/>
                <a:gd name="T10" fmla="*/ 10 w 10"/>
                <a:gd name="T11" fmla="*/ 6 h 11"/>
                <a:gd name="T12" fmla="*/ 10 w 10"/>
                <a:gd name="T13" fmla="*/ 1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1"/>
                <a:gd name="T23" fmla="*/ 10 w 10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1">
                  <a:moveTo>
                    <a:pt x="10" y="11"/>
                  </a:moveTo>
                  <a:lnTo>
                    <a:pt x="6" y="9"/>
                  </a:lnTo>
                  <a:lnTo>
                    <a:pt x="7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100" name="Freeform 1579"/>
            <p:cNvSpPr>
              <a:spLocks/>
            </p:cNvSpPr>
            <p:nvPr/>
          </p:nvSpPr>
          <p:spPr bwMode="auto">
            <a:xfrm>
              <a:off x="1459" y="2015"/>
              <a:ext cx="10" cy="11"/>
            </a:xfrm>
            <a:custGeom>
              <a:avLst/>
              <a:gdLst>
                <a:gd name="T0" fmla="*/ 10 w 10"/>
                <a:gd name="T1" fmla="*/ 11 h 11"/>
                <a:gd name="T2" fmla="*/ 6 w 10"/>
                <a:gd name="T3" fmla="*/ 9 h 11"/>
                <a:gd name="T4" fmla="*/ 7 w 10"/>
                <a:gd name="T5" fmla="*/ 6 h 11"/>
                <a:gd name="T6" fmla="*/ 0 w 10"/>
                <a:gd name="T7" fmla="*/ 0 h 11"/>
                <a:gd name="T8" fmla="*/ 2 w 10"/>
                <a:gd name="T9" fmla="*/ 0 h 11"/>
                <a:gd name="T10" fmla="*/ 10 w 10"/>
                <a:gd name="T11" fmla="*/ 6 h 11"/>
                <a:gd name="T12" fmla="*/ 10 w 10"/>
                <a:gd name="T13" fmla="*/ 1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1"/>
                <a:gd name="T23" fmla="*/ 10 w 10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1">
                  <a:moveTo>
                    <a:pt x="10" y="11"/>
                  </a:moveTo>
                  <a:lnTo>
                    <a:pt x="6" y="9"/>
                  </a:lnTo>
                  <a:lnTo>
                    <a:pt x="7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5" name="Group 1583"/>
          <p:cNvGrpSpPr>
            <a:grpSpLocks/>
          </p:cNvGrpSpPr>
          <p:nvPr/>
        </p:nvGrpSpPr>
        <p:grpSpPr bwMode="auto">
          <a:xfrm>
            <a:off x="3046589" y="2259190"/>
            <a:ext cx="21166" cy="8467"/>
            <a:chOff x="1436" y="1998"/>
            <a:chExt cx="15" cy="6"/>
          </a:xfrm>
        </p:grpSpPr>
        <p:sp>
          <p:nvSpPr>
            <p:cNvPr id="142097" name="Freeform 1581"/>
            <p:cNvSpPr>
              <a:spLocks/>
            </p:cNvSpPr>
            <p:nvPr/>
          </p:nvSpPr>
          <p:spPr bwMode="auto">
            <a:xfrm>
              <a:off x="1436" y="1998"/>
              <a:ext cx="15" cy="6"/>
            </a:xfrm>
            <a:custGeom>
              <a:avLst/>
              <a:gdLst>
                <a:gd name="T0" fmla="*/ 3 w 15"/>
                <a:gd name="T1" fmla="*/ 6 h 6"/>
                <a:gd name="T2" fmla="*/ 0 w 15"/>
                <a:gd name="T3" fmla="*/ 0 h 6"/>
                <a:gd name="T4" fmla="*/ 6 w 15"/>
                <a:gd name="T5" fmla="*/ 0 h 6"/>
                <a:gd name="T6" fmla="*/ 12 w 15"/>
                <a:gd name="T7" fmla="*/ 0 h 6"/>
                <a:gd name="T8" fmla="*/ 15 w 15"/>
                <a:gd name="T9" fmla="*/ 0 h 6"/>
                <a:gd name="T10" fmla="*/ 3 w 1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6"/>
                <a:gd name="T20" fmla="*/ 15 w 1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6">
                  <a:moveTo>
                    <a:pt x="3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98" name="Freeform 1582"/>
            <p:cNvSpPr>
              <a:spLocks/>
            </p:cNvSpPr>
            <p:nvPr/>
          </p:nvSpPr>
          <p:spPr bwMode="auto">
            <a:xfrm>
              <a:off x="1436" y="1998"/>
              <a:ext cx="15" cy="6"/>
            </a:xfrm>
            <a:custGeom>
              <a:avLst/>
              <a:gdLst>
                <a:gd name="T0" fmla="*/ 3 w 15"/>
                <a:gd name="T1" fmla="*/ 6 h 6"/>
                <a:gd name="T2" fmla="*/ 0 w 15"/>
                <a:gd name="T3" fmla="*/ 0 h 6"/>
                <a:gd name="T4" fmla="*/ 6 w 15"/>
                <a:gd name="T5" fmla="*/ 0 h 6"/>
                <a:gd name="T6" fmla="*/ 12 w 15"/>
                <a:gd name="T7" fmla="*/ 0 h 6"/>
                <a:gd name="T8" fmla="*/ 15 w 15"/>
                <a:gd name="T9" fmla="*/ 0 h 6"/>
                <a:gd name="T10" fmla="*/ 3 w 1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6"/>
                <a:gd name="T20" fmla="*/ 15 w 1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6">
                  <a:moveTo>
                    <a:pt x="3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6" name="Group 1586"/>
          <p:cNvGrpSpPr>
            <a:grpSpLocks/>
          </p:cNvGrpSpPr>
          <p:nvPr/>
        </p:nvGrpSpPr>
        <p:grpSpPr bwMode="auto">
          <a:xfrm>
            <a:off x="3125612" y="2360790"/>
            <a:ext cx="12700" cy="5644"/>
            <a:chOff x="1492" y="2070"/>
            <a:chExt cx="9" cy="4"/>
          </a:xfrm>
        </p:grpSpPr>
        <p:sp>
          <p:nvSpPr>
            <p:cNvPr id="142095" name="Freeform 1584"/>
            <p:cNvSpPr>
              <a:spLocks/>
            </p:cNvSpPr>
            <p:nvPr/>
          </p:nvSpPr>
          <p:spPr bwMode="auto">
            <a:xfrm>
              <a:off x="1492" y="2070"/>
              <a:ext cx="9" cy="4"/>
            </a:xfrm>
            <a:custGeom>
              <a:avLst/>
              <a:gdLst>
                <a:gd name="T0" fmla="*/ 3 w 9"/>
                <a:gd name="T1" fmla="*/ 4 h 4"/>
                <a:gd name="T2" fmla="*/ 0 w 9"/>
                <a:gd name="T3" fmla="*/ 1 h 4"/>
                <a:gd name="T4" fmla="*/ 4 w 9"/>
                <a:gd name="T5" fmla="*/ 0 h 4"/>
                <a:gd name="T6" fmla="*/ 9 w 9"/>
                <a:gd name="T7" fmla="*/ 0 h 4"/>
                <a:gd name="T8" fmla="*/ 7 w 9"/>
                <a:gd name="T9" fmla="*/ 4 h 4"/>
                <a:gd name="T10" fmla="*/ 3 w 9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4"/>
                <a:gd name="T20" fmla="*/ 9 w 9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4">
                  <a:moveTo>
                    <a:pt x="3" y="4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96" name="Freeform 1585"/>
            <p:cNvSpPr>
              <a:spLocks/>
            </p:cNvSpPr>
            <p:nvPr/>
          </p:nvSpPr>
          <p:spPr bwMode="auto">
            <a:xfrm>
              <a:off x="1492" y="2070"/>
              <a:ext cx="9" cy="4"/>
            </a:xfrm>
            <a:custGeom>
              <a:avLst/>
              <a:gdLst>
                <a:gd name="T0" fmla="*/ 3 w 9"/>
                <a:gd name="T1" fmla="*/ 4 h 4"/>
                <a:gd name="T2" fmla="*/ 0 w 9"/>
                <a:gd name="T3" fmla="*/ 1 h 4"/>
                <a:gd name="T4" fmla="*/ 4 w 9"/>
                <a:gd name="T5" fmla="*/ 0 h 4"/>
                <a:gd name="T6" fmla="*/ 9 w 9"/>
                <a:gd name="T7" fmla="*/ 0 h 4"/>
                <a:gd name="T8" fmla="*/ 7 w 9"/>
                <a:gd name="T9" fmla="*/ 4 h 4"/>
                <a:gd name="T10" fmla="*/ 3 w 9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4"/>
                <a:gd name="T20" fmla="*/ 9 w 9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4">
                  <a:moveTo>
                    <a:pt x="3" y="4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7" name="Group 1589"/>
          <p:cNvGrpSpPr>
            <a:grpSpLocks/>
          </p:cNvGrpSpPr>
          <p:nvPr/>
        </p:nvGrpSpPr>
        <p:grpSpPr bwMode="auto">
          <a:xfrm>
            <a:off x="3097390" y="2297289"/>
            <a:ext cx="7055" cy="11289"/>
            <a:chOff x="1472" y="2025"/>
            <a:chExt cx="5" cy="8"/>
          </a:xfrm>
        </p:grpSpPr>
        <p:sp>
          <p:nvSpPr>
            <p:cNvPr id="142093" name="Freeform 1587"/>
            <p:cNvSpPr>
              <a:spLocks/>
            </p:cNvSpPr>
            <p:nvPr/>
          </p:nvSpPr>
          <p:spPr bwMode="auto">
            <a:xfrm>
              <a:off x="1472" y="2025"/>
              <a:ext cx="5" cy="8"/>
            </a:xfrm>
            <a:custGeom>
              <a:avLst/>
              <a:gdLst>
                <a:gd name="T0" fmla="*/ 1 w 5"/>
                <a:gd name="T1" fmla="*/ 8 h 8"/>
                <a:gd name="T2" fmla="*/ 1 w 5"/>
                <a:gd name="T3" fmla="*/ 6 h 8"/>
                <a:gd name="T4" fmla="*/ 0 w 5"/>
                <a:gd name="T5" fmla="*/ 1 h 8"/>
                <a:gd name="T6" fmla="*/ 1 w 5"/>
                <a:gd name="T7" fmla="*/ 0 h 8"/>
                <a:gd name="T8" fmla="*/ 5 w 5"/>
                <a:gd name="T9" fmla="*/ 8 h 8"/>
                <a:gd name="T10" fmla="*/ 1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8"/>
                  </a:moveTo>
                  <a:lnTo>
                    <a:pt x="1" y="6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94" name="Freeform 1588"/>
            <p:cNvSpPr>
              <a:spLocks/>
            </p:cNvSpPr>
            <p:nvPr/>
          </p:nvSpPr>
          <p:spPr bwMode="auto">
            <a:xfrm>
              <a:off x="1472" y="2025"/>
              <a:ext cx="5" cy="8"/>
            </a:xfrm>
            <a:custGeom>
              <a:avLst/>
              <a:gdLst>
                <a:gd name="T0" fmla="*/ 1 w 5"/>
                <a:gd name="T1" fmla="*/ 8 h 8"/>
                <a:gd name="T2" fmla="*/ 1 w 5"/>
                <a:gd name="T3" fmla="*/ 6 h 8"/>
                <a:gd name="T4" fmla="*/ 0 w 5"/>
                <a:gd name="T5" fmla="*/ 1 h 8"/>
                <a:gd name="T6" fmla="*/ 1 w 5"/>
                <a:gd name="T7" fmla="*/ 0 h 8"/>
                <a:gd name="T8" fmla="*/ 5 w 5"/>
                <a:gd name="T9" fmla="*/ 8 h 8"/>
                <a:gd name="T10" fmla="*/ 1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8"/>
                  </a:moveTo>
                  <a:lnTo>
                    <a:pt x="1" y="6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8" name="Group 1592"/>
          <p:cNvGrpSpPr>
            <a:grpSpLocks/>
          </p:cNvGrpSpPr>
          <p:nvPr/>
        </p:nvGrpSpPr>
        <p:grpSpPr bwMode="auto">
          <a:xfrm>
            <a:off x="3103034" y="2317045"/>
            <a:ext cx="5644" cy="14111"/>
            <a:chOff x="1476" y="2039"/>
            <a:chExt cx="4" cy="10"/>
          </a:xfrm>
        </p:grpSpPr>
        <p:sp>
          <p:nvSpPr>
            <p:cNvPr id="142091" name="Freeform 1590"/>
            <p:cNvSpPr>
              <a:spLocks/>
            </p:cNvSpPr>
            <p:nvPr/>
          </p:nvSpPr>
          <p:spPr bwMode="auto">
            <a:xfrm>
              <a:off x="1476" y="2039"/>
              <a:ext cx="4" cy="10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0 h 10"/>
                <a:gd name="T4" fmla="*/ 4 w 4"/>
                <a:gd name="T5" fmla="*/ 9 h 10"/>
                <a:gd name="T6" fmla="*/ 4 w 4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0"/>
                <a:gd name="T14" fmla="*/ 4 w 4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0">
                  <a:moveTo>
                    <a:pt x="4" y="10"/>
                  </a:moveTo>
                  <a:lnTo>
                    <a:pt x="0" y="0"/>
                  </a:lnTo>
                  <a:lnTo>
                    <a:pt x="4" y="9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92" name="Freeform 1591"/>
            <p:cNvSpPr>
              <a:spLocks/>
            </p:cNvSpPr>
            <p:nvPr/>
          </p:nvSpPr>
          <p:spPr bwMode="auto">
            <a:xfrm>
              <a:off x="1476" y="2039"/>
              <a:ext cx="4" cy="10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0 h 10"/>
                <a:gd name="T4" fmla="*/ 4 w 4"/>
                <a:gd name="T5" fmla="*/ 9 h 10"/>
                <a:gd name="T6" fmla="*/ 4 w 4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0"/>
                <a:gd name="T14" fmla="*/ 4 w 4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0">
                  <a:moveTo>
                    <a:pt x="4" y="10"/>
                  </a:moveTo>
                  <a:lnTo>
                    <a:pt x="0" y="0"/>
                  </a:lnTo>
                  <a:lnTo>
                    <a:pt x="4" y="9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89" name="Group 1595"/>
          <p:cNvGrpSpPr>
            <a:grpSpLocks/>
          </p:cNvGrpSpPr>
          <p:nvPr/>
        </p:nvGrpSpPr>
        <p:grpSpPr bwMode="auto">
          <a:xfrm>
            <a:off x="3063523" y="2308578"/>
            <a:ext cx="4233" cy="5644"/>
            <a:chOff x="1448" y="2033"/>
            <a:chExt cx="3" cy="4"/>
          </a:xfrm>
        </p:grpSpPr>
        <p:sp>
          <p:nvSpPr>
            <p:cNvPr id="142089" name="Freeform 1593"/>
            <p:cNvSpPr>
              <a:spLocks/>
            </p:cNvSpPr>
            <p:nvPr/>
          </p:nvSpPr>
          <p:spPr bwMode="auto">
            <a:xfrm>
              <a:off x="1448" y="2033"/>
              <a:ext cx="3" cy="4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2 h 4"/>
                <a:gd name="T4" fmla="*/ 3 w 3"/>
                <a:gd name="T5" fmla="*/ 0 h 4"/>
                <a:gd name="T6" fmla="*/ 3 w 3"/>
                <a:gd name="T7" fmla="*/ 4 h 4"/>
                <a:gd name="T8" fmla="*/ 0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90" name="Freeform 1594"/>
            <p:cNvSpPr>
              <a:spLocks/>
            </p:cNvSpPr>
            <p:nvPr/>
          </p:nvSpPr>
          <p:spPr bwMode="auto">
            <a:xfrm>
              <a:off x="1448" y="2033"/>
              <a:ext cx="3" cy="4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2 h 4"/>
                <a:gd name="T4" fmla="*/ 3 w 3"/>
                <a:gd name="T5" fmla="*/ 0 h 4"/>
                <a:gd name="T6" fmla="*/ 3 w 3"/>
                <a:gd name="T7" fmla="*/ 4 h 4"/>
                <a:gd name="T8" fmla="*/ 0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0" name="Group 1598"/>
          <p:cNvGrpSpPr>
            <a:grpSpLocks/>
          </p:cNvGrpSpPr>
          <p:nvPr/>
        </p:nvGrpSpPr>
        <p:grpSpPr bwMode="auto">
          <a:xfrm>
            <a:off x="3138311" y="2338212"/>
            <a:ext cx="7056" cy="2822"/>
            <a:chOff x="1501" y="2054"/>
            <a:chExt cx="5" cy="2"/>
          </a:xfrm>
        </p:grpSpPr>
        <p:sp>
          <p:nvSpPr>
            <p:cNvPr id="142087" name="Freeform 1596"/>
            <p:cNvSpPr>
              <a:spLocks/>
            </p:cNvSpPr>
            <p:nvPr/>
          </p:nvSpPr>
          <p:spPr bwMode="auto">
            <a:xfrm>
              <a:off x="1501" y="2054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0 h 2"/>
                <a:gd name="T6" fmla="*/ 5 w 5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88" name="Freeform 1597"/>
            <p:cNvSpPr>
              <a:spLocks/>
            </p:cNvSpPr>
            <p:nvPr/>
          </p:nvSpPr>
          <p:spPr bwMode="auto">
            <a:xfrm>
              <a:off x="1501" y="2054"/>
              <a:ext cx="5" cy="2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2 h 2"/>
                <a:gd name="T4" fmla="*/ 0 w 5"/>
                <a:gd name="T5" fmla="*/ 0 h 2"/>
                <a:gd name="T6" fmla="*/ 5 w 5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1" name="Group 1601"/>
          <p:cNvGrpSpPr>
            <a:grpSpLocks/>
          </p:cNvGrpSpPr>
          <p:nvPr/>
        </p:nvGrpSpPr>
        <p:grpSpPr bwMode="auto">
          <a:xfrm>
            <a:off x="3355622" y="2497667"/>
            <a:ext cx="5644" cy="9878"/>
            <a:chOff x="1655" y="2167"/>
            <a:chExt cx="4" cy="7"/>
          </a:xfrm>
        </p:grpSpPr>
        <p:sp>
          <p:nvSpPr>
            <p:cNvPr id="142085" name="Freeform 1599"/>
            <p:cNvSpPr>
              <a:spLocks/>
            </p:cNvSpPr>
            <p:nvPr/>
          </p:nvSpPr>
          <p:spPr bwMode="auto">
            <a:xfrm>
              <a:off x="1655" y="2167"/>
              <a:ext cx="4" cy="7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0 h 7"/>
                <a:gd name="T4" fmla="*/ 1 w 4"/>
                <a:gd name="T5" fmla="*/ 0 h 7"/>
                <a:gd name="T6" fmla="*/ 4 w 4"/>
                <a:gd name="T7" fmla="*/ 5 h 7"/>
                <a:gd name="T8" fmla="*/ 1 w 4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1" y="7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86" name="Freeform 1600"/>
            <p:cNvSpPr>
              <a:spLocks/>
            </p:cNvSpPr>
            <p:nvPr/>
          </p:nvSpPr>
          <p:spPr bwMode="auto">
            <a:xfrm>
              <a:off x="1655" y="2167"/>
              <a:ext cx="4" cy="7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0 h 7"/>
                <a:gd name="T4" fmla="*/ 1 w 4"/>
                <a:gd name="T5" fmla="*/ 0 h 7"/>
                <a:gd name="T6" fmla="*/ 4 w 4"/>
                <a:gd name="T7" fmla="*/ 5 h 7"/>
                <a:gd name="T8" fmla="*/ 1 w 4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1" y="7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2" name="Group 1604"/>
          <p:cNvGrpSpPr>
            <a:grpSpLocks/>
          </p:cNvGrpSpPr>
          <p:nvPr/>
        </p:nvGrpSpPr>
        <p:grpSpPr bwMode="auto">
          <a:xfrm>
            <a:off x="2853267" y="2405946"/>
            <a:ext cx="23989" cy="42333"/>
            <a:chOff x="1299" y="2102"/>
            <a:chExt cx="17" cy="30"/>
          </a:xfrm>
        </p:grpSpPr>
        <p:sp>
          <p:nvSpPr>
            <p:cNvPr id="142083" name="Freeform 1602"/>
            <p:cNvSpPr>
              <a:spLocks/>
            </p:cNvSpPr>
            <p:nvPr/>
          </p:nvSpPr>
          <p:spPr bwMode="auto">
            <a:xfrm>
              <a:off x="1299" y="2102"/>
              <a:ext cx="17" cy="30"/>
            </a:xfrm>
            <a:custGeom>
              <a:avLst/>
              <a:gdLst>
                <a:gd name="T0" fmla="*/ 3 w 17"/>
                <a:gd name="T1" fmla="*/ 7 h 30"/>
                <a:gd name="T2" fmla="*/ 10 w 17"/>
                <a:gd name="T3" fmla="*/ 0 h 30"/>
                <a:gd name="T4" fmla="*/ 14 w 17"/>
                <a:gd name="T5" fmla="*/ 0 h 30"/>
                <a:gd name="T6" fmla="*/ 17 w 17"/>
                <a:gd name="T7" fmla="*/ 2 h 30"/>
                <a:gd name="T8" fmla="*/ 14 w 17"/>
                <a:gd name="T9" fmla="*/ 13 h 30"/>
                <a:gd name="T10" fmla="*/ 11 w 17"/>
                <a:gd name="T11" fmla="*/ 21 h 30"/>
                <a:gd name="T12" fmla="*/ 7 w 17"/>
                <a:gd name="T13" fmla="*/ 25 h 30"/>
                <a:gd name="T14" fmla="*/ 3 w 17"/>
                <a:gd name="T15" fmla="*/ 30 h 30"/>
                <a:gd name="T16" fmla="*/ 0 w 17"/>
                <a:gd name="T17" fmla="*/ 27 h 30"/>
                <a:gd name="T18" fmla="*/ 3 w 17"/>
                <a:gd name="T19" fmla="*/ 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30"/>
                <a:gd name="T32" fmla="*/ 17 w 17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30">
                  <a:moveTo>
                    <a:pt x="3" y="7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4" y="13"/>
                  </a:lnTo>
                  <a:lnTo>
                    <a:pt x="11" y="21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84" name="Freeform 1603"/>
            <p:cNvSpPr>
              <a:spLocks/>
            </p:cNvSpPr>
            <p:nvPr/>
          </p:nvSpPr>
          <p:spPr bwMode="auto">
            <a:xfrm>
              <a:off x="1299" y="2102"/>
              <a:ext cx="17" cy="30"/>
            </a:xfrm>
            <a:custGeom>
              <a:avLst/>
              <a:gdLst>
                <a:gd name="T0" fmla="*/ 3 w 17"/>
                <a:gd name="T1" fmla="*/ 7 h 30"/>
                <a:gd name="T2" fmla="*/ 10 w 17"/>
                <a:gd name="T3" fmla="*/ 0 h 30"/>
                <a:gd name="T4" fmla="*/ 14 w 17"/>
                <a:gd name="T5" fmla="*/ 0 h 30"/>
                <a:gd name="T6" fmla="*/ 17 w 17"/>
                <a:gd name="T7" fmla="*/ 2 h 30"/>
                <a:gd name="T8" fmla="*/ 14 w 17"/>
                <a:gd name="T9" fmla="*/ 13 h 30"/>
                <a:gd name="T10" fmla="*/ 11 w 17"/>
                <a:gd name="T11" fmla="*/ 21 h 30"/>
                <a:gd name="T12" fmla="*/ 7 w 17"/>
                <a:gd name="T13" fmla="*/ 25 h 30"/>
                <a:gd name="T14" fmla="*/ 3 w 17"/>
                <a:gd name="T15" fmla="*/ 30 h 30"/>
                <a:gd name="T16" fmla="*/ 0 w 17"/>
                <a:gd name="T17" fmla="*/ 27 h 30"/>
                <a:gd name="T18" fmla="*/ 3 w 17"/>
                <a:gd name="T19" fmla="*/ 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30"/>
                <a:gd name="T32" fmla="*/ 17 w 17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30">
                  <a:moveTo>
                    <a:pt x="3" y="7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4" y="13"/>
                  </a:lnTo>
                  <a:lnTo>
                    <a:pt x="11" y="21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2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3" name="Group 1607"/>
          <p:cNvGrpSpPr>
            <a:grpSpLocks/>
          </p:cNvGrpSpPr>
          <p:nvPr/>
        </p:nvGrpSpPr>
        <p:grpSpPr bwMode="auto">
          <a:xfrm>
            <a:off x="3183467" y="2873022"/>
            <a:ext cx="210256" cy="220133"/>
            <a:chOff x="1533" y="2433"/>
            <a:chExt cx="149" cy="156"/>
          </a:xfrm>
        </p:grpSpPr>
        <p:sp>
          <p:nvSpPr>
            <p:cNvPr id="142081" name="Freeform 1605"/>
            <p:cNvSpPr>
              <a:spLocks/>
            </p:cNvSpPr>
            <p:nvPr/>
          </p:nvSpPr>
          <p:spPr bwMode="auto">
            <a:xfrm>
              <a:off x="1533" y="2433"/>
              <a:ext cx="149" cy="156"/>
            </a:xfrm>
            <a:custGeom>
              <a:avLst/>
              <a:gdLst>
                <a:gd name="T0" fmla="*/ 4 w 149"/>
                <a:gd name="T1" fmla="*/ 66 h 156"/>
                <a:gd name="T2" fmla="*/ 7 w 149"/>
                <a:gd name="T3" fmla="*/ 54 h 156"/>
                <a:gd name="T4" fmla="*/ 7 w 149"/>
                <a:gd name="T5" fmla="*/ 45 h 156"/>
                <a:gd name="T6" fmla="*/ 11 w 149"/>
                <a:gd name="T7" fmla="*/ 30 h 156"/>
                <a:gd name="T8" fmla="*/ 0 w 149"/>
                <a:gd name="T9" fmla="*/ 13 h 156"/>
                <a:gd name="T10" fmla="*/ 14 w 149"/>
                <a:gd name="T11" fmla="*/ 15 h 156"/>
                <a:gd name="T12" fmla="*/ 21 w 149"/>
                <a:gd name="T13" fmla="*/ 10 h 156"/>
                <a:gd name="T14" fmla="*/ 37 w 149"/>
                <a:gd name="T15" fmla="*/ 0 h 156"/>
                <a:gd name="T16" fmla="*/ 51 w 149"/>
                <a:gd name="T17" fmla="*/ 0 h 156"/>
                <a:gd name="T18" fmla="*/ 52 w 149"/>
                <a:gd name="T19" fmla="*/ 15 h 156"/>
                <a:gd name="T20" fmla="*/ 58 w 149"/>
                <a:gd name="T21" fmla="*/ 26 h 156"/>
                <a:gd name="T22" fmla="*/ 70 w 149"/>
                <a:gd name="T23" fmla="*/ 33 h 156"/>
                <a:gd name="T24" fmla="*/ 89 w 149"/>
                <a:gd name="T25" fmla="*/ 38 h 156"/>
                <a:gd name="T26" fmla="*/ 112 w 149"/>
                <a:gd name="T27" fmla="*/ 47 h 156"/>
                <a:gd name="T28" fmla="*/ 115 w 149"/>
                <a:gd name="T29" fmla="*/ 62 h 156"/>
                <a:gd name="T30" fmla="*/ 115 w 149"/>
                <a:gd name="T31" fmla="*/ 76 h 156"/>
                <a:gd name="T32" fmla="*/ 140 w 149"/>
                <a:gd name="T33" fmla="*/ 78 h 156"/>
                <a:gd name="T34" fmla="*/ 149 w 149"/>
                <a:gd name="T35" fmla="*/ 94 h 156"/>
                <a:gd name="T36" fmla="*/ 149 w 149"/>
                <a:gd name="T37" fmla="*/ 110 h 156"/>
                <a:gd name="T38" fmla="*/ 144 w 149"/>
                <a:gd name="T39" fmla="*/ 125 h 156"/>
                <a:gd name="T40" fmla="*/ 136 w 149"/>
                <a:gd name="T41" fmla="*/ 117 h 156"/>
                <a:gd name="T42" fmla="*/ 101 w 149"/>
                <a:gd name="T43" fmla="*/ 117 h 156"/>
                <a:gd name="T44" fmla="*/ 101 w 149"/>
                <a:gd name="T45" fmla="*/ 121 h 156"/>
                <a:gd name="T46" fmla="*/ 93 w 149"/>
                <a:gd name="T47" fmla="*/ 127 h 156"/>
                <a:gd name="T48" fmla="*/ 96 w 149"/>
                <a:gd name="T49" fmla="*/ 135 h 156"/>
                <a:gd name="T50" fmla="*/ 89 w 149"/>
                <a:gd name="T51" fmla="*/ 146 h 156"/>
                <a:gd name="T52" fmla="*/ 78 w 149"/>
                <a:gd name="T53" fmla="*/ 146 h 156"/>
                <a:gd name="T54" fmla="*/ 74 w 149"/>
                <a:gd name="T55" fmla="*/ 155 h 156"/>
                <a:gd name="T56" fmla="*/ 67 w 149"/>
                <a:gd name="T57" fmla="*/ 149 h 156"/>
                <a:gd name="T58" fmla="*/ 55 w 149"/>
                <a:gd name="T59" fmla="*/ 149 h 156"/>
                <a:gd name="T60" fmla="*/ 48 w 149"/>
                <a:gd name="T61" fmla="*/ 145 h 156"/>
                <a:gd name="T62" fmla="*/ 48 w 149"/>
                <a:gd name="T63" fmla="*/ 146 h 156"/>
                <a:gd name="T64" fmla="*/ 44 w 149"/>
                <a:gd name="T65" fmla="*/ 149 h 156"/>
                <a:gd name="T66" fmla="*/ 41 w 149"/>
                <a:gd name="T67" fmla="*/ 156 h 156"/>
                <a:gd name="T68" fmla="*/ 33 w 149"/>
                <a:gd name="T69" fmla="*/ 156 h 156"/>
                <a:gd name="T70" fmla="*/ 29 w 149"/>
                <a:gd name="T71" fmla="*/ 145 h 156"/>
                <a:gd name="T72" fmla="*/ 23 w 149"/>
                <a:gd name="T73" fmla="*/ 131 h 156"/>
                <a:gd name="T74" fmla="*/ 18 w 149"/>
                <a:gd name="T75" fmla="*/ 114 h 156"/>
                <a:gd name="T76" fmla="*/ 11 w 149"/>
                <a:gd name="T77" fmla="*/ 100 h 156"/>
                <a:gd name="T78" fmla="*/ 4 w 149"/>
                <a:gd name="T79" fmla="*/ 92 h 156"/>
                <a:gd name="T80" fmla="*/ 7 w 149"/>
                <a:gd name="T81" fmla="*/ 83 h 156"/>
                <a:gd name="T82" fmla="*/ 10 w 149"/>
                <a:gd name="T83" fmla="*/ 78 h 156"/>
                <a:gd name="T84" fmla="*/ 11 w 149"/>
                <a:gd name="T85" fmla="*/ 79 h 156"/>
                <a:gd name="T86" fmla="*/ 16 w 149"/>
                <a:gd name="T87" fmla="*/ 76 h 156"/>
                <a:gd name="T88" fmla="*/ 4 w 149"/>
                <a:gd name="T89" fmla="*/ 66 h 1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6"/>
                <a:gd name="T137" fmla="*/ 149 w 149"/>
                <a:gd name="T138" fmla="*/ 156 h 1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6">
                  <a:moveTo>
                    <a:pt x="4" y="66"/>
                  </a:moveTo>
                  <a:lnTo>
                    <a:pt x="7" y="54"/>
                  </a:lnTo>
                  <a:lnTo>
                    <a:pt x="7" y="45"/>
                  </a:lnTo>
                  <a:lnTo>
                    <a:pt x="11" y="30"/>
                  </a:lnTo>
                  <a:lnTo>
                    <a:pt x="0" y="13"/>
                  </a:lnTo>
                  <a:lnTo>
                    <a:pt x="14" y="15"/>
                  </a:lnTo>
                  <a:lnTo>
                    <a:pt x="21" y="10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52" y="15"/>
                  </a:lnTo>
                  <a:lnTo>
                    <a:pt x="58" y="26"/>
                  </a:lnTo>
                  <a:lnTo>
                    <a:pt x="70" y="33"/>
                  </a:lnTo>
                  <a:lnTo>
                    <a:pt x="89" y="38"/>
                  </a:lnTo>
                  <a:lnTo>
                    <a:pt x="112" y="47"/>
                  </a:lnTo>
                  <a:lnTo>
                    <a:pt x="115" y="62"/>
                  </a:lnTo>
                  <a:lnTo>
                    <a:pt x="115" y="76"/>
                  </a:lnTo>
                  <a:lnTo>
                    <a:pt x="140" y="78"/>
                  </a:lnTo>
                  <a:lnTo>
                    <a:pt x="149" y="94"/>
                  </a:lnTo>
                  <a:lnTo>
                    <a:pt x="149" y="110"/>
                  </a:lnTo>
                  <a:lnTo>
                    <a:pt x="144" y="125"/>
                  </a:lnTo>
                  <a:lnTo>
                    <a:pt x="136" y="117"/>
                  </a:lnTo>
                  <a:lnTo>
                    <a:pt x="101" y="117"/>
                  </a:lnTo>
                  <a:lnTo>
                    <a:pt x="101" y="121"/>
                  </a:lnTo>
                  <a:lnTo>
                    <a:pt x="93" y="127"/>
                  </a:lnTo>
                  <a:lnTo>
                    <a:pt x="96" y="135"/>
                  </a:lnTo>
                  <a:lnTo>
                    <a:pt x="89" y="146"/>
                  </a:lnTo>
                  <a:lnTo>
                    <a:pt x="78" y="146"/>
                  </a:lnTo>
                  <a:lnTo>
                    <a:pt x="74" y="155"/>
                  </a:lnTo>
                  <a:lnTo>
                    <a:pt x="67" y="149"/>
                  </a:lnTo>
                  <a:lnTo>
                    <a:pt x="55" y="149"/>
                  </a:lnTo>
                  <a:lnTo>
                    <a:pt x="48" y="145"/>
                  </a:lnTo>
                  <a:lnTo>
                    <a:pt x="48" y="146"/>
                  </a:lnTo>
                  <a:lnTo>
                    <a:pt x="44" y="149"/>
                  </a:lnTo>
                  <a:lnTo>
                    <a:pt x="41" y="156"/>
                  </a:lnTo>
                  <a:lnTo>
                    <a:pt x="33" y="156"/>
                  </a:lnTo>
                  <a:lnTo>
                    <a:pt x="29" y="145"/>
                  </a:lnTo>
                  <a:lnTo>
                    <a:pt x="23" y="131"/>
                  </a:lnTo>
                  <a:lnTo>
                    <a:pt x="18" y="114"/>
                  </a:lnTo>
                  <a:lnTo>
                    <a:pt x="11" y="100"/>
                  </a:lnTo>
                  <a:lnTo>
                    <a:pt x="4" y="92"/>
                  </a:lnTo>
                  <a:lnTo>
                    <a:pt x="7" y="83"/>
                  </a:lnTo>
                  <a:lnTo>
                    <a:pt x="10" y="78"/>
                  </a:lnTo>
                  <a:lnTo>
                    <a:pt x="11" y="79"/>
                  </a:lnTo>
                  <a:lnTo>
                    <a:pt x="16" y="76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82" name="Freeform 1606"/>
            <p:cNvSpPr>
              <a:spLocks/>
            </p:cNvSpPr>
            <p:nvPr/>
          </p:nvSpPr>
          <p:spPr bwMode="auto">
            <a:xfrm>
              <a:off x="1533" y="2433"/>
              <a:ext cx="149" cy="156"/>
            </a:xfrm>
            <a:custGeom>
              <a:avLst/>
              <a:gdLst>
                <a:gd name="T0" fmla="*/ 4 w 149"/>
                <a:gd name="T1" fmla="*/ 66 h 156"/>
                <a:gd name="T2" fmla="*/ 7 w 149"/>
                <a:gd name="T3" fmla="*/ 54 h 156"/>
                <a:gd name="T4" fmla="*/ 7 w 149"/>
                <a:gd name="T5" fmla="*/ 45 h 156"/>
                <a:gd name="T6" fmla="*/ 11 w 149"/>
                <a:gd name="T7" fmla="*/ 30 h 156"/>
                <a:gd name="T8" fmla="*/ 0 w 149"/>
                <a:gd name="T9" fmla="*/ 13 h 156"/>
                <a:gd name="T10" fmla="*/ 14 w 149"/>
                <a:gd name="T11" fmla="*/ 15 h 156"/>
                <a:gd name="T12" fmla="*/ 21 w 149"/>
                <a:gd name="T13" fmla="*/ 10 h 156"/>
                <a:gd name="T14" fmla="*/ 37 w 149"/>
                <a:gd name="T15" fmla="*/ 0 h 156"/>
                <a:gd name="T16" fmla="*/ 51 w 149"/>
                <a:gd name="T17" fmla="*/ 0 h 156"/>
                <a:gd name="T18" fmla="*/ 52 w 149"/>
                <a:gd name="T19" fmla="*/ 15 h 156"/>
                <a:gd name="T20" fmla="*/ 58 w 149"/>
                <a:gd name="T21" fmla="*/ 26 h 156"/>
                <a:gd name="T22" fmla="*/ 70 w 149"/>
                <a:gd name="T23" fmla="*/ 33 h 156"/>
                <a:gd name="T24" fmla="*/ 89 w 149"/>
                <a:gd name="T25" fmla="*/ 38 h 156"/>
                <a:gd name="T26" fmla="*/ 112 w 149"/>
                <a:gd name="T27" fmla="*/ 47 h 156"/>
                <a:gd name="T28" fmla="*/ 115 w 149"/>
                <a:gd name="T29" fmla="*/ 62 h 156"/>
                <a:gd name="T30" fmla="*/ 115 w 149"/>
                <a:gd name="T31" fmla="*/ 76 h 156"/>
                <a:gd name="T32" fmla="*/ 140 w 149"/>
                <a:gd name="T33" fmla="*/ 78 h 156"/>
                <a:gd name="T34" fmla="*/ 149 w 149"/>
                <a:gd name="T35" fmla="*/ 94 h 156"/>
                <a:gd name="T36" fmla="*/ 149 w 149"/>
                <a:gd name="T37" fmla="*/ 110 h 156"/>
                <a:gd name="T38" fmla="*/ 144 w 149"/>
                <a:gd name="T39" fmla="*/ 125 h 156"/>
                <a:gd name="T40" fmla="*/ 136 w 149"/>
                <a:gd name="T41" fmla="*/ 117 h 156"/>
                <a:gd name="T42" fmla="*/ 101 w 149"/>
                <a:gd name="T43" fmla="*/ 117 h 156"/>
                <a:gd name="T44" fmla="*/ 101 w 149"/>
                <a:gd name="T45" fmla="*/ 121 h 156"/>
                <a:gd name="T46" fmla="*/ 93 w 149"/>
                <a:gd name="T47" fmla="*/ 127 h 156"/>
                <a:gd name="T48" fmla="*/ 96 w 149"/>
                <a:gd name="T49" fmla="*/ 135 h 156"/>
                <a:gd name="T50" fmla="*/ 89 w 149"/>
                <a:gd name="T51" fmla="*/ 146 h 156"/>
                <a:gd name="T52" fmla="*/ 78 w 149"/>
                <a:gd name="T53" fmla="*/ 146 h 156"/>
                <a:gd name="T54" fmla="*/ 74 w 149"/>
                <a:gd name="T55" fmla="*/ 155 h 156"/>
                <a:gd name="T56" fmla="*/ 67 w 149"/>
                <a:gd name="T57" fmla="*/ 149 h 156"/>
                <a:gd name="T58" fmla="*/ 55 w 149"/>
                <a:gd name="T59" fmla="*/ 149 h 156"/>
                <a:gd name="T60" fmla="*/ 48 w 149"/>
                <a:gd name="T61" fmla="*/ 145 h 156"/>
                <a:gd name="T62" fmla="*/ 48 w 149"/>
                <a:gd name="T63" fmla="*/ 146 h 156"/>
                <a:gd name="T64" fmla="*/ 44 w 149"/>
                <a:gd name="T65" fmla="*/ 149 h 156"/>
                <a:gd name="T66" fmla="*/ 41 w 149"/>
                <a:gd name="T67" fmla="*/ 156 h 156"/>
                <a:gd name="T68" fmla="*/ 33 w 149"/>
                <a:gd name="T69" fmla="*/ 156 h 156"/>
                <a:gd name="T70" fmla="*/ 29 w 149"/>
                <a:gd name="T71" fmla="*/ 145 h 156"/>
                <a:gd name="T72" fmla="*/ 23 w 149"/>
                <a:gd name="T73" fmla="*/ 131 h 156"/>
                <a:gd name="T74" fmla="*/ 18 w 149"/>
                <a:gd name="T75" fmla="*/ 114 h 156"/>
                <a:gd name="T76" fmla="*/ 11 w 149"/>
                <a:gd name="T77" fmla="*/ 100 h 156"/>
                <a:gd name="T78" fmla="*/ 4 w 149"/>
                <a:gd name="T79" fmla="*/ 92 h 156"/>
                <a:gd name="T80" fmla="*/ 7 w 149"/>
                <a:gd name="T81" fmla="*/ 83 h 156"/>
                <a:gd name="T82" fmla="*/ 10 w 149"/>
                <a:gd name="T83" fmla="*/ 78 h 156"/>
                <a:gd name="T84" fmla="*/ 11 w 149"/>
                <a:gd name="T85" fmla="*/ 79 h 156"/>
                <a:gd name="T86" fmla="*/ 16 w 149"/>
                <a:gd name="T87" fmla="*/ 76 h 156"/>
                <a:gd name="T88" fmla="*/ 4 w 149"/>
                <a:gd name="T89" fmla="*/ 66 h 1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56"/>
                <a:gd name="T137" fmla="*/ 149 w 149"/>
                <a:gd name="T138" fmla="*/ 156 h 1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56">
                  <a:moveTo>
                    <a:pt x="4" y="66"/>
                  </a:moveTo>
                  <a:lnTo>
                    <a:pt x="7" y="54"/>
                  </a:lnTo>
                  <a:lnTo>
                    <a:pt x="7" y="45"/>
                  </a:lnTo>
                  <a:lnTo>
                    <a:pt x="11" y="30"/>
                  </a:lnTo>
                  <a:lnTo>
                    <a:pt x="0" y="13"/>
                  </a:lnTo>
                  <a:lnTo>
                    <a:pt x="14" y="15"/>
                  </a:lnTo>
                  <a:lnTo>
                    <a:pt x="21" y="10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52" y="15"/>
                  </a:lnTo>
                  <a:lnTo>
                    <a:pt x="58" y="26"/>
                  </a:lnTo>
                  <a:lnTo>
                    <a:pt x="70" y="33"/>
                  </a:lnTo>
                  <a:lnTo>
                    <a:pt x="89" y="38"/>
                  </a:lnTo>
                  <a:lnTo>
                    <a:pt x="112" y="47"/>
                  </a:lnTo>
                  <a:lnTo>
                    <a:pt x="115" y="62"/>
                  </a:lnTo>
                  <a:lnTo>
                    <a:pt x="115" y="76"/>
                  </a:lnTo>
                  <a:lnTo>
                    <a:pt x="140" y="78"/>
                  </a:lnTo>
                  <a:lnTo>
                    <a:pt x="149" y="94"/>
                  </a:lnTo>
                  <a:lnTo>
                    <a:pt x="149" y="110"/>
                  </a:lnTo>
                  <a:lnTo>
                    <a:pt x="144" y="125"/>
                  </a:lnTo>
                  <a:lnTo>
                    <a:pt x="136" y="117"/>
                  </a:lnTo>
                  <a:lnTo>
                    <a:pt x="101" y="117"/>
                  </a:lnTo>
                  <a:lnTo>
                    <a:pt x="101" y="121"/>
                  </a:lnTo>
                  <a:lnTo>
                    <a:pt x="93" y="127"/>
                  </a:lnTo>
                  <a:lnTo>
                    <a:pt x="96" y="135"/>
                  </a:lnTo>
                  <a:lnTo>
                    <a:pt x="89" y="146"/>
                  </a:lnTo>
                  <a:lnTo>
                    <a:pt x="78" y="146"/>
                  </a:lnTo>
                  <a:lnTo>
                    <a:pt x="74" y="155"/>
                  </a:lnTo>
                  <a:lnTo>
                    <a:pt x="67" y="149"/>
                  </a:lnTo>
                  <a:lnTo>
                    <a:pt x="55" y="149"/>
                  </a:lnTo>
                  <a:lnTo>
                    <a:pt x="48" y="145"/>
                  </a:lnTo>
                  <a:lnTo>
                    <a:pt x="48" y="146"/>
                  </a:lnTo>
                  <a:lnTo>
                    <a:pt x="44" y="149"/>
                  </a:lnTo>
                  <a:lnTo>
                    <a:pt x="41" y="156"/>
                  </a:lnTo>
                  <a:lnTo>
                    <a:pt x="33" y="156"/>
                  </a:lnTo>
                  <a:lnTo>
                    <a:pt x="29" y="145"/>
                  </a:lnTo>
                  <a:lnTo>
                    <a:pt x="23" y="131"/>
                  </a:lnTo>
                  <a:lnTo>
                    <a:pt x="18" y="114"/>
                  </a:lnTo>
                  <a:lnTo>
                    <a:pt x="11" y="100"/>
                  </a:lnTo>
                  <a:lnTo>
                    <a:pt x="4" y="92"/>
                  </a:lnTo>
                  <a:lnTo>
                    <a:pt x="7" y="83"/>
                  </a:lnTo>
                  <a:lnTo>
                    <a:pt x="10" y="78"/>
                  </a:lnTo>
                  <a:lnTo>
                    <a:pt x="11" y="79"/>
                  </a:lnTo>
                  <a:lnTo>
                    <a:pt x="16" y="76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4" name="Group 1610"/>
          <p:cNvGrpSpPr>
            <a:grpSpLocks/>
          </p:cNvGrpSpPr>
          <p:nvPr/>
        </p:nvGrpSpPr>
        <p:grpSpPr bwMode="auto">
          <a:xfrm>
            <a:off x="3108678" y="2626078"/>
            <a:ext cx="670277" cy="660400"/>
            <a:chOff x="1480" y="2258"/>
            <a:chExt cx="475" cy="468"/>
          </a:xfrm>
        </p:grpSpPr>
        <p:sp>
          <p:nvSpPr>
            <p:cNvPr id="142079" name="Freeform 1608"/>
            <p:cNvSpPr>
              <a:spLocks/>
            </p:cNvSpPr>
            <p:nvPr/>
          </p:nvSpPr>
          <p:spPr bwMode="auto">
            <a:xfrm>
              <a:off x="1480" y="2258"/>
              <a:ext cx="475" cy="468"/>
            </a:xfrm>
            <a:custGeom>
              <a:avLst/>
              <a:gdLst>
                <a:gd name="T0" fmla="*/ 257 w 475"/>
                <a:gd name="T1" fmla="*/ 37 h 468"/>
                <a:gd name="T2" fmla="*/ 271 w 475"/>
                <a:gd name="T3" fmla="*/ 13 h 468"/>
                <a:gd name="T4" fmla="*/ 291 w 475"/>
                <a:gd name="T5" fmla="*/ 41 h 468"/>
                <a:gd name="T6" fmla="*/ 268 w 475"/>
                <a:gd name="T7" fmla="*/ 69 h 468"/>
                <a:gd name="T8" fmla="*/ 284 w 475"/>
                <a:gd name="T9" fmla="*/ 65 h 468"/>
                <a:gd name="T10" fmla="*/ 282 w 475"/>
                <a:gd name="T11" fmla="*/ 84 h 468"/>
                <a:gd name="T12" fmla="*/ 330 w 475"/>
                <a:gd name="T13" fmla="*/ 73 h 468"/>
                <a:gd name="T14" fmla="*/ 355 w 475"/>
                <a:gd name="T15" fmla="*/ 96 h 468"/>
                <a:gd name="T16" fmla="*/ 409 w 475"/>
                <a:gd name="T17" fmla="*/ 96 h 468"/>
                <a:gd name="T18" fmla="*/ 462 w 475"/>
                <a:gd name="T19" fmla="*/ 121 h 468"/>
                <a:gd name="T20" fmla="*/ 470 w 475"/>
                <a:gd name="T21" fmla="*/ 166 h 468"/>
                <a:gd name="T22" fmla="*/ 443 w 475"/>
                <a:gd name="T23" fmla="*/ 204 h 468"/>
                <a:gd name="T24" fmla="*/ 427 w 475"/>
                <a:gd name="T25" fmla="*/ 232 h 468"/>
                <a:gd name="T26" fmla="*/ 421 w 475"/>
                <a:gd name="T27" fmla="*/ 274 h 468"/>
                <a:gd name="T28" fmla="*/ 406 w 475"/>
                <a:gd name="T29" fmla="*/ 319 h 468"/>
                <a:gd name="T30" fmla="*/ 368 w 475"/>
                <a:gd name="T31" fmla="*/ 335 h 468"/>
                <a:gd name="T32" fmla="*/ 321 w 475"/>
                <a:gd name="T33" fmla="*/ 363 h 468"/>
                <a:gd name="T34" fmla="*/ 314 w 475"/>
                <a:gd name="T35" fmla="*/ 403 h 468"/>
                <a:gd name="T36" fmla="*/ 294 w 475"/>
                <a:gd name="T37" fmla="*/ 437 h 468"/>
                <a:gd name="T38" fmla="*/ 271 w 475"/>
                <a:gd name="T39" fmla="*/ 468 h 468"/>
                <a:gd name="T40" fmla="*/ 257 w 475"/>
                <a:gd name="T41" fmla="*/ 441 h 468"/>
                <a:gd name="T42" fmla="*/ 223 w 475"/>
                <a:gd name="T43" fmla="*/ 423 h 468"/>
                <a:gd name="T44" fmla="*/ 230 w 475"/>
                <a:gd name="T45" fmla="*/ 407 h 468"/>
                <a:gd name="T46" fmla="*/ 254 w 475"/>
                <a:gd name="T47" fmla="*/ 385 h 468"/>
                <a:gd name="T48" fmla="*/ 248 w 475"/>
                <a:gd name="T49" fmla="*/ 346 h 468"/>
                <a:gd name="T50" fmla="*/ 230 w 475"/>
                <a:gd name="T51" fmla="*/ 324 h 468"/>
                <a:gd name="T52" fmla="*/ 202 w 475"/>
                <a:gd name="T53" fmla="*/ 284 h 468"/>
                <a:gd name="T54" fmla="*/ 168 w 475"/>
                <a:gd name="T55" fmla="*/ 249 h 468"/>
                <a:gd name="T56" fmla="*/ 142 w 475"/>
                <a:gd name="T57" fmla="*/ 212 h 468"/>
                <a:gd name="T58" fmla="*/ 105 w 475"/>
                <a:gd name="T59" fmla="*/ 190 h 468"/>
                <a:gd name="T60" fmla="*/ 74 w 475"/>
                <a:gd name="T61" fmla="*/ 184 h 468"/>
                <a:gd name="T62" fmla="*/ 46 w 475"/>
                <a:gd name="T63" fmla="*/ 187 h 468"/>
                <a:gd name="T64" fmla="*/ 34 w 475"/>
                <a:gd name="T65" fmla="*/ 174 h 468"/>
                <a:gd name="T66" fmla="*/ 8 w 475"/>
                <a:gd name="T67" fmla="*/ 163 h 468"/>
                <a:gd name="T68" fmla="*/ 8 w 475"/>
                <a:gd name="T69" fmla="*/ 135 h 468"/>
                <a:gd name="T70" fmla="*/ 34 w 475"/>
                <a:gd name="T71" fmla="*/ 107 h 468"/>
                <a:gd name="T72" fmla="*/ 53 w 475"/>
                <a:gd name="T73" fmla="*/ 73 h 468"/>
                <a:gd name="T74" fmla="*/ 46 w 475"/>
                <a:gd name="T75" fmla="*/ 55 h 468"/>
                <a:gd name="T76" fmla="*/ 46 w 475"/>
                <a:gd name="T77" fmla="*/ 48 h 468"/>
                <a:gd name="T78" fmla="*/ 67 w 475"/>
                <a:gd name="T79" fmla="*/ 41 h 468"/>
                <a:gd name="T80" fmla="*/ 81 w 475"/>
                <a:gd name="T81" fmla="*/ 45 h 468"/>
                <a:gd name="T82" fmla="*/ 98 w 475"/>
                <a:gd name="T83" fmla="*/ 50 h 468"/>
                <a:gd name="T84" fmla="*/ 126 w 475"/>
                <a:gd name="T85" fmla="*/ 33 h 468"/>
                <a:gd name="T86" fmla="*/ 108 w 475"/>
                <a:gd name="T87" fmla="*/ 13 h 468"/>
                <a:gd name="T88" fmla="*/ 138 w 475"/>
                <a:gd name="T89" fmla="*/ 13 h 468"/>
                <a:gd name="T90" fmla="*/ 165 w 475"/>
                <a:gd name="T91" fmla="*/ 0 h 468"/>
                <a:gd name="T92" fmla="*/ 168 w 475"/>
                <a:gd name="T93" fmla="*/ 30 h 468"/>
                <a:gd name="T94" fmla="*/ 200 w 475"/>
                <a:gd name="T95" fmla="*/ 41 h 468"/>
                <a:gd name="T96" fmla="*/ 218 w 475"/>
                <a:gd name="T97" fmla="*/ 33 h 4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5"/>
                <a:gd name="T148" fmla="*/ 0 h 468"/>
                <a:gd name="T149" fmla="*/ 475 w 475"/>
                <a:gd name="T150" fmla="*/ 468 h 4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5" h="468">
                  <a:moveTo>
                    <a:pt x="234" y="35"/>
                  </a:moveTo>
                  <a:lnTo>
                    <a:pt x="243" y="40"/>
                  </a:lnTo>
                  <a:lnTo>
                    <a:pt x="257" y="37"/>
                  </a:lnTo>
                  <a:lnTo>
                    <a:pt x="264" y="27"/>
                  </a:lnTo>
                  <a:lnTo>
                    <a:pt x="268" y="16"/>
                  </a:lnTo>
                  <a:lnTo>
                    <a:pt x="271" y="13"/>
                  </a:lnTo>
                  <a:lnTo>
                    <a:pt x="276" y="17"/>
                  </a:lnTo>
                  <a:lnTo>
                    <a:pt x="282" y="40"/>
                  </a:lnTo>
                  <a:lnTo>
                    <a:pt x="291" y="41"/>
                  </a:lnTo>
                  <a:lnTo>
                    <a:pt x="289" y="50"/>
                  </a:lnTo>
                  <a:lnTo>
                    <a:pt x="276" y="61"/>
                  </a:lnTo>
                  <a:lnTo>
                    <a:pt x="268" y="69"/>
                  </a:lnTo>
                  <a:lnTo>
                    <a:pt x="260" y="79"/>
                  </a:lnTo>
                  <a:lnTo>
                    <a:pt x="276" y="75"/>
                  </a:lnTo>
                  <a:lnTo>
                    <a:pt x="284" y="65"/>
                  </a:lnTo>
                  <a:lnTo>
                    <a:pt x="309" y="68"/>
                  </a:lnTo>
                  <a:lnTo>
                    <a:pt x="302" y="79"/>
                  </a:lnTo>
                  <a:lnTo>
                    <a:pt x="282" y="84"/>
                  </a:lnTo>
                  <a:lnTo>
                    <a:pt x="298" y="86"/>
                  </a:lnTo>
                  <a:lnTo>
                    <a:pt x="317" y="69"/>
                  </a:lnTo>
                  <a:lnTo>
                    <a:pt x="330" y="73"/>
                  </a:lnTo>
                  <a:lnTo>
                    <a:pt x="346" y="78"/>
                  </a:lnTo>
                  <a:lnTo>
                    <a:pt x="358" y="86"/>
                  </a:lnTo>
                  <a:lnTo>
                    <a:pt x="355" y="96"/>
                  </a:lnTo>
                  <a:lnTo>
                    <a:pt x="372" y="90"/>
                  </a:lnTo>
                  <a:lnTo>
                    <a:pt x="390" y="96"/>
                  </a:lnTo>
                  <a:lnTo>
                    <a:pt x="409" y="96"/>
                  </a:lnTo>
                  <a:lnTo>
                    <a:pt x="428" y="106"/>
                  </a:lnTo>
                  <a:lnTo>
                    <a:pt x="445" y="118"/>
                  </a:lnTo>
                  <a:lnTo>
                    <a:pt x="462" y="121"/>
                  </a:lnTo>
                  <a:lnTo>
                    <a:pt x="470" y="131"/>
                  </a:lnTo>
                  <a:lnTo>
                    <a:pt x="475" y="144"/>
                  </a:lnTo>
                  <a:lnTo>
                    <a:pt x="470" y="166"/>
                  </a:lnTo>
                  <a:lnTo>
                    <a:pt x="461" y="176"/>
                  </a:lnTo>
                  <a:lnTo>
                    <a:pt x="451" y="190"/>
                  </a:lnTo>
                  <a:lnTo>
                    <a:pt x="443" y="204"/>
                  </a:lnTo>
                  <a:lnTo>
                    <a:pt x="433" y="208"/>
                  </a:lnTo>
                  <a:lnTo>
                    <a:pt x="427" y="218"/>
                  </a:lnTo>
                  <a:lnTo>
                    <a:pt x="427" y="232"/>
                  </a:lnTo>
                  <a:lnTo>
                    <a:pt x="428" y="245"/>
                  </a:lnTo>
                  <a:lnTo>
                    <a:pt x="427" y="266"/>
                  </a:lnTo>
                  <a:lnTo>
                    <a:pt x="421" y="274"/>
                  </a:lnTo>
                  <a:lnTo>
                    <a:pt x="420" y="288"/>
                  </a:lnTo>
                  <a:lnTo>
                    <a:pt x="409" y="309"/>
                  </a:lnTo>
                  <a:lnTo>
                    <a:pt x="406" y="319"/>
                  </a:lnTo>
                  <a:lnTo>
                    <a:pt x="397" y="330"/>
                  </a:lnTo>
                  <a:lnTo>
                    <a:pt x="384" y="330"/>
                  </a:lnTo>
                  <a:lnTo>
                    <a:pt x="368" y="335"/>
                  </a:lnTo>
                  <a:lnTo>
                    <a:pt x="349" y="344"/>
                  </a:lnTo>
                  <a:lnTo>
                    <a:pt x="332" y="352"/>
                  </a:lnTo>
                  <a:lnTo>
                    <a:pt x="321" y="363"/>
                  </a:lnTo>
                  <a:lnTo>
                    <a:pt x="319" y="379"/>
                  </a:lnTo>
                  <a:lnTo>
                    <a:pt x="319" y="395"/>
                  </a:lnTo>
                  <a:lnTo>
                    <a:pt x="314" y="403"/>
                  </a:lnTo>
                  <a:lnTo>
                    <a:pt x="305" y="416"/>
                  </a:lnTo>
                  <a:lnTo>
                    <a:pt x="301" y="427"/>
                  </a:lnTo>
                  <a:lnTo>
                    <a:pt x="294" y="437"/>
                  </a:lnTo>
                  <a:lnTo>
                    <a:pt x="284" y="447"/>
                  </a:lnTo>
                  <a:lnTo>
                    <a:pt x="280" y="457"/>
                  </a:lnTo>
                  <a:lnTo>
                    <a:pt x="271" y="468"/>
                  </a:lnTo>
                  <a:lnTo>
                    <a:pt x="268" y="459"/>
                  </a:lnTo>
                  <a:lnTo>
                    <a:pt x="271" y="452"/>
                  </a:lnTo>
                  <a:lnTo>
                    <a:pt x="257" y="441"/>
                  </a:lnTo>
                  <a:lnTo>
                    <a:pt x="245" y="433"/>
                  </a:lnTo>
                  <a:lnTo>
                    <a:pt x="238" y="433"/>
                  </a:lnTo>
                  <a:lnTo>
                    <a:pt x="223" y="423"/>
                  </a:lnTo>
                  <a:lnTo>
                    <a:pt x="218" y="423"/>
                  </a:lnTo>
                  <a:lnTo>
                    <a:pt x="223" y="416"/>
                  </a:lnTo>
                  <a:lnTo>
                    <a:pt x="230" y="407"/>
                  </a:lnTo>
                  <a:lnTo>
                    <a:pt x="236" y="399"/>
                  </a:lnTo>
                  <a:lnTo>
                    <a:pt x="245" y="391"/>
                  </a:lnTo>
                  <a:lnTo>
                    <a:pt x="254" y="385"/>
                  </a:lnTo>
                  <a:lnTo>
                    <a:pt x="257" y="374"/>
                  </a:lnTo>
                  <a:lnTo>
                    <a:pt x="250" y="363"/>
                  </a:lnTo>
                  <a:lnTo>
                    <a:pt x="248" y="346"/>
                  </a:lnTo>
                  <a:lnTo>
                    <a:pt x="243" y="340"/>
                  </a:lnTo>
                  <a:lnTo>
                    <a:pt x="238" y="344"/>
                  </a:lnTo>
                  <a:lnTo>
                    <a:pt x="230" y="324"/>
                  </a:lnTo>
                  <a:lnTo>
                    <a:pt x="204" y="322"/>
                  </a:lnTo>
                  <a:lnTo>
                    <a:pt x="197" y="298"/>
                  </a:lnTo>
                  <a:lnTo>
                    <a:pt x="202" y="284"/>
                  </a:lnTo>
                  <a:lnTo>
                    <a:pt x="202" y="268"/>
                  </a:lnTo>
                  <a:lnTo>
                    <a:pt x="193" y="252"/>
                  </a:lnTo>
                  <a:lnTo>
                    <a:pt x="168" y="249"/>
                  </a:lnTo>
                  <a:lnTo>
                    <a:pt x="168" y="236"/>
                  </a:lnTo>
                  <a:lnTo>
                    <a:pt x="165" y="221"/>
                  </a:lnTo>
                  <a:lnTo>
                    <a:pt x="142" y="212"/>
                  </a:lnTo>
                  <a:lnTo>
                    <a:pt x="122" y="207"/>
                  </a:lnTo>
                  <a:lnTo>
                    <a:pt x="111" y="200"/>
                  </a:lnTo>
                  <a:lnTo>
                    <a:pt x="105" y="190"/>
                  </a:lnTo>
                  <a:lnTo>
                    <a:pt x="104" y="174"/>
                  </a:lnTo>
                  <a:lnTo>
                    <a:pt x="90" y="174"/>
                  </a:lnTo>
                  <a:lnTo>
                    <a:pt x="74" y="184"/>
                  </a:lnTo>
                  <a:lnTo>
                    <a:pt x="67" y="190"/>
                  </a:lnTo>
                  <a:lnTo>
                    <a:pt x="53" y="187"/>
                  </a:lnTo>
                  <a:lnTo>
                    <a:pt x="46" y="187"/>
                  </a:lnTo>
                  <a:lnTo>
                    <a:pt x="41" y="187"/>
                  </a:lnTo>
                  <a:lnTo>
                    <a:pt x="41" y="170"/>
                  </a:lnTo>
                  <a:lnTo>
                    <a:pt x="34" y="174"/>
                  </a:lnTo>
                  <a:lnTo>
                    <a:pt x="23" y="174"/>
                  </a:lnTo>
                  <a:lnTo>
                    <a:pt x="15" y="170"/>
                  </a:lnTo>
                  <a:lnTo>
                    <a:pt x="8" y="163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8" y="135"/>
                  </a:lnTo>
                  <a:lnTo>
                    <a:pt x="9" y="125"/>
                  </a:lnTo>
                  <a:lnTo>
                    <a:pt x="15" y="117"/>
                  </a:lnTo>
                  <a:lnTo>
                    <a:pt x="34" y="107"/>
                  </a:lnTo>
                  <a:lnTo>
                    <a:pt x="44" y="107"/>
                  </a:lnTo>
                  <a:lnTo>
                    <a:pt x="46" y="107"/>
                  </a:lnTo>
                  <a:lnTo>
                    <a:pt x="53" y="73"/>
                  </a:lnTo>
                  <a:lnTo>
                    <a:pt x="51" y="65"/>
                  </a:lnTo>
                  <a:lnTo>
                    <a:pt x="44" y="61"/>
                  </a:lnTo>
                  <a:lnTo>
                    <a:pt x="46" y="55"/>
                  </a:lnTo>
                  <a:lnTo>
                    <a:pt x="53" y="55"/>
                  </a:lnTo>
                  <a:lnTo>
                    <a:pt x="53" y="50"/>
                  </a:lnTo>
                  <a:lnTo>
                    <a:pt x="46" y="48"/>
                  </a:lnTo>
                  <a:lnTo>
                    <a:pt x="46" y="41"/>
                  </a:lnTo>
                  <a:lnTo>
                    <a:pt x="51" y="40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75" y="37"/>
                  </a:lnTo>
                  <a:lnTo>
                    <a:pt x="81" y="45"/>
                  </a:lnTo>
                  <a:lnTo>
                    <a:pt x="82" y="48"/>
                  </a:lnTo>
                  <a:lnTo>
                    <a:pt x="90" y="52"/>
                  </a:lnTo>
                  <a:lnTo>
                    <a:pt x="98" y="50"/>
                  </a:lnTo>
                  <a:lnTo>
                    <a:pt x="116" y="44"/>
                  </a:lnTo>
                  <a:lnTo>
                    <a:pt x="128" y="37"/>
                  </a:lnTo>
                  <a:lnTo>
                    <a:pt x="126" y="33"/>
                  </a:lnTo>
                  <a:lnTo>
                    <a:pt x="115" y="30"/>
                  </a:lnTo>
                  <a:lnTo>
                    <a:pt x="116" y="20"/>
                  </a:lnTo>
                  <a:lnTo>
                    <a:pt x="108" y="13"/>
                  </a:lnTo>
                  <a:lnTo>
                    <a:pt x="120" y="13"/>
                  </a:lnTo>
                  <a:lnTo>
                    <a:pt x="133" y="17"/>
                  </a:lnTo>
                  <a:lnTo>
                    <a:pt x="138" y="13"/>
                  </a:lnTo>
                  <a:lnTo>
                    <a:pt x="152" y="10"/>
                  </a:lnTo>
                  <a:lnTo>
                    <a:pt x="160" y="3"/>
                  </a:lnTo>
                  <a:lnTo>
                    <a:pt x="165" y="0"/>
                  </a:lnTo>
                  <a:lnTo>
                    <a:pt x="168" y="10"/>
                  </a:lnTo>
                  <a:lnTo>
                    <a:pt x="172" y="16"/>
                  </a:lnTo>
                  <a:lnTo>
                    <a:pt x="168" y="30"/>
                  </a:lnTo>
                  <a:lnTo>
                    <a:pt x="172" y="41"/>
                  </a:lnTo>
                  <a:lnTo>
                    <a:pt x="186" y="45"/>
                  </a:lnTo>
                  <a:lnTo>
                    <a:pt x="200" y="41"/>
                  </a:lnTo>
                  <a:lnTo>
                    <a:pt x="208" y="40"/>
                  </a:lnTo>
                  <a:lnTo>
                    <a:pt x="216" y="41"/>
                  </a:lnTo>
                  <a:lnTo>
                    <a:pt x="218" y="33"/>
                  </a:lnTo>
                  <a:lnTo>
                    <a:pt x="230" y="30"/>
                  </a:lnTo>
                  <a:lnTo>
                    <a:pt x="234" y="3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80" name="Freeform 1609"/>
            <p:cNvSpPr>
              <a:spLocks/>
            </p:cNvSpPr>
            <p:nvPr/>
          </p:nvSpPr>
          <p:spPr bwMode="auto">
            <a:xfrm>
              <a:off x="1480" y="2258"/>
              <a:ext cx="475" cy="468"/>
            </a:xfrm>
            <a:custGeom>
              <a:avLst/>
              <a:gdLst>
                <a:gd name="T0" fmla="*/ 257 w 475"/>
                <a:gd name="T1" fmla="*/ 37 h 468"/>
                <a:gd name="T2" fmla="*/ 271 w 475"/>
                <a:gd name="T3" fmla="*/ 13 h 468"/>
                <a:gd name="T4" fmla="*/ 291 w 475"/>
                <a:gd name="T5" fmla="*/ 41 h 468"/>
                <a:gd name="T6" fmla="*/ 268 w 475"/>
                <a:gd name="T7" fmla="*/ 69 h 468"/>
                <a:gd name="T8" fmla="*/ 284 w 475"/>
                <a:gd name="T9" fmla="*/ 65 h 468"/>
                <a:gd name="T10" fmla="*/ 282 w 475"/>
                <a:gd name="T11" fmla="*/ 84 h 468"/>
                <a:gd name="T12" fmla="*/ 330 w 475"/>
                <a:gd name="T13" fmla="*/ 73 h 468"/>
                <a:gd name="T14" fmla="*/ 355 w 475"/>
                <a:gd name="T15" fmla="*/ 96 h 468"/>
                <a:gd name="T16" fmla="*/ 409 w 475"/>
                <a:gd name="T17" fmla="*/ 96 h 468"/>
                <a:gd name="T18" fmla="*/ 462 w 475"/>
                <a:gd name="T19" fmla="*/ 121 h 468"/>
                <a:gd name="T20" fmla="*/ 470 w 475"/>
                <a:gd name="T21" fmla="*/ 166 h 468"/>
                <a:gd name="T22" fmla="*/ 443 w 475"/>
                <a:gd name="T23" fmla="*/ 204 h 468"/>
                <a:gd name="T24" fmla="*/ 427 w 475"/>
                <a:gd name="T25" fmla="*/ 232 h 468"/>
                <a:gd name="T26" fmla="*/ 421 w 475"/>
                <a:gd name="T27" fmla="*/ 274 h 468"/>
                <a:gd name="T28" fmla="*/ 406 w 475"/>
                <a:gd name="T29" fmla="*/ 319 h 468"/>
                <a:gd name="T30" fmla="*/ 368 w 475"/>
                <a:gd name="T31" fmla="*/ 335 h 468"/>
                <a:gd name="T32" fmla="*/ 321 w 475"/>
                <a:gd name="T33" fmla="*/ 363 h 468"/>
                <a:gd name="T34" fmla="*/ 314 w 475"/>
                <a:gd name="T35" fmla="*/ 403 h 468"/>
                <a:gd name="T36" fmla="*/ 294 w 475"/>
                <a:gd name="T37" fmla="*/ 437 h 468"/>
                <a:gd name="T38" fmla="*/ 271 w 475"/>
                <a:gd name="T39" fmla="*/ 468 h 468"/>
                <a:gd name="T40" fmla="*/ 257 w 475"/>
                <a:gd name="T41" fmla="*/ 441 h 468"/>
                <a:gd name="T42" fmla="*/ 223 w 475"/>
                <a:gd name="T43" fmla="*/ 423 h 468"/>
                <a:gd name="T44" fmla="*/ 230 w 475"/>
                <a:gd name="T45" fmla="*/ 407 h 468"/>
                <a:gd name="T46" fmla="*/ 254 w 475"/>
                <a:gd name="T47" fmla="*/ 385 h 468"/>
                <a:gd name="T48" fmla="*/ 248 w 475"/>
                <a:gd name="T49" fmla="*/ 346 h 468"/>
                <a:gd name="T50" fmla="*/ 230 w 475"/>
                <a:gd name="T51" fmla="*/ 324 h 468"/>
                <a:gd name="T52" fmla="*/ 202 w 475"/>
                <a:gd name="T53" fmla="*/ 284 h 468"/>
                <a:gd name="T54" fmla="*/ 168 w 475"/>
                <a:gd name="T55" fmla="*/ 249 h 468"/>
                <a:gd name="T56" fmla="*/ 142 w 475"/>
                <a:gd name="T57" fmla="*/ 212 h 468"/>
                <a:gd name="T58" fmla="*/ 105 w 475"/>
                <a:gd name="T59" fmla="*/ 190 h 468"/>
                <a:gd name="T60" fmla="*/ 74 w 475"/>
                <a:gd name="T61" fmla="*/ 184 h 468"/>
                <a:gd name="T62" fmla="*/ 46 w 475"/>
                <a:gd name="T63" fmla="*/ 187 h 468"/>
                <a:gd name="T64" fmla="*/ 34 w 475"/>
                <a:gd name="T65" fmla="*/ 174 h 468"/>
                <a:gd name="T66" fmla="*/ 8 w 475"/>
                <a:gd name="T67" fmla="*/ 163 h 468"/>
                <a:gd name="T68" fmla="*/ 8 w 475"/>
                <a:gd name="T69" fmla="*/ 135 h 468"/>
                <a:gd name="T70" fmla="*/ 34 w 475"/>
                <a:gd name="T71" fmla="*/ 107 h 468"/>
                <a:gd name="T72" fmla="*/ 53 w 475"/>
                <a:gd name="T73" fmla="*/ 73 h 468"/>
                <a:gd name="T74" fmla="*/ 46 w 475"/>
                <a:gd name="T75" fmla="*/ 55 h 468"/>
                <a:gd name="T76" fmla="*/ 46 w 475"/>
                <a:gd name="T77" fmla="*/ 48 h 468"/>
                <a:gd name="T78" fmla="*/ 67 w 475"/>
                <a:gd name="T79" fmla="*/ 41 h 468"/>
                <a:gd name="T80" fmla="*/ 81 w 475"/>
                <a:gd name="T81" fmla="*/ 45 h 468"/>
                <a:gd name="T82" fmla="*/ 98 w 475"/>
                <a:gd name="T83" fmla="*/ 50 h 468"/>
                <a:gd name="T84" fmla="*/ 126 w 475"/>
                <a:gd name="T85" fmla="*/ 33 h 468"/>
                <a:gd name="T86" fmla="*/ 108 w 475"/>
                <a:gd name="T87" fmla="*/ 13 h 468"/>
                <a:gd name="T88" fmla="*/ 138 w 475"/>
                <a:gd name="T89" fmla="*/ 13 h 468"/>
                <a:gd name="T90" fmla="*/ 165 w 475"/>
                <a:gd name="T91" fmla="*/ 0 h 468"/>
                <a:gd name="T92" fmla="*/ 168 w 475"/>
                <a:gd name="T93" fmla="*/ 30 h 468"/>
                <a:gd name="T94" fmla="*/ 200 w 475"/>
                <a:gd name="T95" fmla="*/ 41 h 468"/>
                <a:gd name="T96" fmla="*/ 218 w 475"/>
                <a:gd name="T97" fmla="*/ 33 h 4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5"/>
                <a:gd name="T148" fmla="*/ 0 h 468"/>
                <a:gd name="T149" fmla="*/ 475 w 475"/>
                <a:gd name="T150" fmla="*/ 468 h 4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5" h="468">
                  <a:moveTo>
                    <a:pt x="234" y="35"/>
                  </a:moveTo>
                  <a:lnTo>
                    <a:pt x="243" y="40"/>
                  </a:lnTo>
                  <a:lnTo>
                    <a:pt x="257" y="37"/>
                  </a:lnTo>
                  <a:lnTo>
                    <a:pt x="264" y="27"/>
                  </a:lnTo>
                  <a:lnTo>
                    <a:pt x="268" y="16"/>
                  </a:lnTo>
                  <a:lnTo>
                    <a:pt x="271" y="13"/>
                  </a:lnTo>
                  <a:lnTo>
                    <a:pt x="276" y="17"/>
                  </a:lnTo>
                  <a:lnTo>
                    <a:pt x="282" y="40"/>
                  </a:lnTo>
                  <a:lnTo>
                    <a:pt x="291" y="41"/>
                  </a:lnTo>
                  <a:lnTo>
                    <a:pt x="289" y="50"/>
                  </a:lnTo>
                  <a:lnTo>
                    <a:pt x="276" y="61"/>
                  </a:lnTo>
                  <a:lnTo>
                    <a:pt x="268" y="69"/>
                  </a:lnTo>
                  <a:lnTo>
                    <a:pt x="260" y="79"/>
                  </a:lnTo>
                  <a:lnTo>
                    <a:pt x="276" y="75"/>
                  </a:lnTo>
                  <a:lnTo>
                    <a:pt x="284" y="65"/>
                  </a:lnTo>
                  <a:lnTo>
                    <a:pt x="309" y="68"/>
                  </a:lnTo>
                  <a:lnTo>
                    <a:pt x="302" y="79"/>
                  </a:lnTo>
                  <a:lnTo>
                    <a:pt x="282" y="84"/>
                  </a:lnTo>
                  <a:lnTo>
                    <a:pt x="298" y="86"/>
                  </a:lnTo>
                  <a:lnTo>
                    <a:pt x="317" y="69"/>
                  </a:lnTo>
                  <a:lnTo>
                    <a:pt x="330" y="73"/>
                  </a:lnTo>
                  <a:lnTo>
                    <a:pt x="346" y="78"/>
                  </a:lnTo>
                  <a:lnTo>
                    <a:pt x="358" y="86"/>
                  </a:lnTo>
                  <a:lnTo>
                    <a:pt x="355" y="96"/>
                  </a:lnTo>
                  <a:lnTo>
                    <a:pt x="372" y="90"/>
                  </a:lnTo>
                  <a:lnTo>
                    <a:pt x="390" y="96"/>
                  </a:lnTo>
                  <a:lnTo>
                    <a:pt x="409" y="96"/>
                  </a:lnTo>
                  <a:lnTo>
                    <a:pt x="428" y="106"/>
                  </a:lnTo>
                  <a:lnTo>
                    <a:pt x="445" y="118"/>
                  </a:lnTo>
                  <a:lnTo>
                    <a:pt x="462" y="121"/>
                  </a:lnTo>
                  <a:lnTo>
                    <a:pt x="470" y="131"/>
                  </a:lnTo>
                  <a:lnTo>
                    <a:pt x="475" y="144"/>
                  </a:lnTo>
                  <a:lnTo>
                    <a:pt x="470" y="166"/>
                  </a:lnTo>
                  <a:lnTo>
                    <a:pt x="461" y="176"/>
                  </a:lnTo>
                  <a:lnTo>
                    <a:pt x="451" y="190"/>
                  </a:lnTo>
                  <a:lnTo>
                    <a:pt x="443" y="204"/>
                  </a:lnTo>
                  <a:lnTo>
                    <a:pt x="433" y="208"/>
                  </a:lnTo>
                  <a:lnTo>
                    <a:pt x="427" y="218"/>
                  </a:lnTo>
                  <a:lnTo>
                    <a:pt x="427" y="232"/>
                  </a:lnTo>
                  <a:lnTo>
                    <a:pt x="428" y="245"/>
                  </a:lnTo>
                  <a:lnTo>
                    <a:pt x="427" y="266"/>
                  </a:lnTo>
                  <a:lnTo>
                    <a:pt x="421" y="274"/>
                  </a:lnTo>
                  <a:lnTo>
                    <a:pt x="420" y="288"/>
                  </a:lnTo>
                  <a:lnTo>
                    <a:pt x="409" y="309"/>
                  </a:lnTo>
                  <a:lnTo>
                    <a:pt x="406" y="319"/>
                  </a:lnTo>
                  <a:lnTo>
                    <a:pt x="397" y="330"/>
                  </a:lnTo>
                  <a:lnTo>
                    <a:pt x="384" y="330"/>
                  </a:lnTo>
                  <a:lnTo>
                    <a:pt x="368" y="335"/>
                  </a:lnTo>
                  <a:lnTo>
                    <a:pt x="349" y="344"/>
                  </a:lnTo>
                  <a:lnTo>
                    <a:pt x="332" y="352"/>
                  </a:lnTo>
                  <a:lnTo>
                    <a:pt x="321" y="363"/>
                  </a:lnTo>
                  <a:lnTo>
                    <a:pt x="319" y="379"/>
                  </a:lnTo>
                  <a:lnTo>
                    <a:pt x="319" y="395"/>
                  </a:lnTo>
                  <a:lnTo>
                    <a:pt x="314" y="403"/>
                  </a:lnTo>
                  <a:lnTo>
                    <a:pt x="305" y="416"/>
                  </a:lnTo>
                  <a:lnTo>
                    <a:pt x="301" y="427"/>
                  </a:lnTo>
                  <a:lnTo>
                    <a:pt x="294" y="437"/>
                  </a:lnTo>
                  <a:lnTo>
                    <a:pt x="284" y="447"/>
                  </a:lnTo>
                  <a:lnTo>
                    <a:pt x="280" y="457"/>
                  </a:lnTo>
                  <a:lnTo>
                    <a:pt x="271" y="468"/>
                  </a:lnTo>
                  <a:lnTo>
                    <a:pt x="268" y="459"/>
                  </a:lnTo>
                  <a:lnTo>
                    <a:pt x="271" y="452"/>
                  </a:lnTo>
                  <a:lnTo>
                    <a:pt x="257" y="441"/>
                  </a:lnTo>
                  <a:lnTo>
                    <a:pt x="245" y="433"/>
                  </a:lnTo>
                  <a:lnTo>
                    <a:pt x="238" y="433"/>
                  </a:lnTo>
                  <a:lnTo>
                    <a:pt x="223" y="423"/>
                  </a:lnTo>
                  <a:lnTo>
                    <a:pt x="218" y="423"/>
                  </a:lnTo>
                  <a:lnTo>
                    <a:pt x="223" y="416"/>
                  </a:lnTo>
                  <a:lnTo>
                    <a:pt x="230" y="407"/>
                  </a:lnTo>
                  <a:lnTo>
                    <a:pt x="236" y="399"/>
                  </a:lnTo>
                  <a:lnTo>
                    <a:pt x="245" y="391"/>
                  </a:lnTo>
                  <a:lnTo>
                    <a:pt x="254" y="385"/>
                  </a:lnTo>
                  <a:lnTo>
                    <a:pt x="257" y="374"/>
                  </a:lnTo>
                  <a:lnTo>
                    <a:pt x="250" y="363"/>
                  </a:lnTo>
                  <a:lnTo>
                    <a:pt x="248" y="346"/>
                  </a:lnTo>
                  <a:lnTo>
                    <a:pt x="243" y="340"/>
                  </a:lnTo>
                  <a:lnTo>
                    <a:pt x="238" y="344"/>
                  </a:lnTo>
                  <a:lnTo>
                    <a:pt x="230" y="324"/>
                  </a:lnTo>
                  <a:lnTo>
                    <a:pt x="204" y="322"/>
                  </a:lnTo>
                  <a:lnTo>
                    <a:pt x="197" y="298"/>
                  </a:lnTo>
                  <a:lnTo>
                    <a:pt x="202" y="284"/>
                  </a:lnTo>
                  <a:lnTo>
                    <a:pt x="202" y="268"/>
                  </a:lnTo>
                  <a:lnTo>
                    <a:pt x="193" y="252"/>
                  </a:lnTo>
                  <a:lnTo>
                    <a:pt x="168" y="249"/>
                  </a:lnTo>
                  <a:lnTo>
                    <a:pt x="168" y="236"/>
                  </a:lnTo>
                  <a:lnTo>
                    <a:pt x="165" y="221"/>
                  </a:lnTo>
                  <a:lnTo>
                    <a:pt x="142" y="212"/>
                  </a:lnTo>
                  <a:lnTo>
                    <a:pt x="122" y="207"/>
                  </a:lnTo>
                  <a:lnTo>
                    <a:pt x="111" y="200"/>
                  </a:lnTo>
                  <a:lnTo>
                    <a:pt x="105" y="190"/>
                  </a:lnTo>
                  <a:lnTo>
                    <a:pt x="104" y="174"/>
                  </a:lnTo>
                  <a:lnTo>
                    <a:pt x="90" y="174"/>
                  </a:lnTo>
                  <a:lnTo>
                    <a:pt x="74" y="184"/>
                  </a:lnTo>
                  <a:lnTo>
                    <a:pt x="67" y="190"/>
                  </a:lnTo>
                  <a:lnTo>
                    <a:pt x="53" y="187"/>
                  </a:lnTo>
                  <a:lnTo>
                    <a:pt x="46" y="187"/>
                  </a:lnTo>
                  <a:lnTo>
                    <a:pt x="41" y="187"/>
                  </a:lnTo>
                  <a:lnTo>
                    <a:pt x="41" y="170"/>
                  </a:lnTo>
                  <a:lnTo>
                    <a:pt x="34" y="174"/>
                  </a:lnTo>
                  <a:lnTo>
                    <a:pt x="23" y="174"/>
                  </a:lnTo>
                  <a:lnTo>
                    <a:pt x="15" y="170"/>
                  </a:lnTo>
                  <a:lnTo>
                    <a:pt x="8" y="163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8" y="135"/>
                  </a:lnTo>
                  <a:lnTo>
                    <a:pt x="9" y="125"/>
                  </a:lnTo>
                  <a:lnTo>
                    <a:pt x="15" y="117"/>
                  </a:lnTo>
                  <a:lnTo>
                    <a:pt x="34" y="107"/>
                  </a:lnTo>
                  <a:lnTo>
                    <a:pt x="44" y="107"/>
                  </a:lnTo>
                  <a:lnTo>
                    <a:pt x="46" y="107"/>
                  </a:lnTo>
                  <a:lnTo>
                    <a:pt x="53" y="73"/>
                  </a:lnTo>
                  <a:lnTo>
                    <a:pt x="51" y="65"/>
                  </a:lnTo>
                  <a:lnTo>
                    <a:pt x="44" y="61"/>
                  </a:lnTo>
                  <a:lnTo>
                    <a:pt x="46" y="55"/>
                  </a:lnTo>
                  <a:lnTo>
                    <a:pt x="53" y="55"/>
                  </a:lnTo>
                  <a:lnTo>
                    <a:pt x="53" y="50"/>
                  </a:lnTo>
                  <a:lnTo>
                    <a:pt x="46" y="48"/>
                  </a:lnTo>
                  <a:lnTo>
                    <a:pt x="46" y="41"/>
                  </a:lnTo>
                  <a:lnTo>
                    <a:pt x="51" y="40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75" y="37"/>
                  </a:lnTo>
                  <a:lnTo>
                    <a:pt x="81" y="45"/>
                  </a:lnTo>
                  <a:lnTo>
                    <a:pt x="82" y="48"/>
                  </a:lnTo>
                  <a:lnTo>
                    <a:pt x="90" y="52"/>
                  </a:lnTo>
                  <a:lnTo>
                    <a:pt x="98" y="50"/>
                  </a:lnTo>
                  <a:lnTo>
                    <a:pt x="116" y="44"/>
                  </a:lnTo>
                  <a:lnTo>
                    <a:pt x="128" y="37"/>
                  </a:lnTo>
                  <a:lnTo>
                    <a:pt x="126" y="33"/>
                  </a:lnTo>
                  <a:lnTo>
                    <a:pt x="115" y="30"/>
                  </a:lnTo>
                  <a:lnTo>
                    <a:pt x="116" y="20"/>
                  </a:lnTo>
                  <a:lnTo>
                    <a:pt x="108" y="13"/>
                  </a:lnTo>
                  <a:lnTo>
                    <a:pt x="120" y="13"/>
                  </a:lnTo>
                  <a:lnTo>
                    <a:pt x="133" y="17"/>
                  </a:lnTo>
                  <a:lnTo>
                    <a:pt x="138" y="13"/>
                  </a:lnTo>
                  <a:lnTo>
                    <a:pt x="152" y="10"/>
                  </a:lnTo>
                  <a:lnTo>
                    <a:pt x="160" y="3"/>
                  </a:lnTo>
                  <a:lnTo>
                    <a:pt x="165" y="0"/>
                  </a:lnTo>
                  <a:lnTo>
                    <a:pt x="168" y="10"/>
                  </a:lnTo>
                  <a:lnTo>
                    <a:pt x="172" y="16"/>
                  </a:lnTo>
                  <a:lnTo>
                    <a:pt x="168" y="30"/>
                  </a:lnTo>
                  <a:lnTo>
                    <a:pt x="172" y="41"/>
                  </a:lnTo>
                  <a:lnTo>
                    <a:pt x="186" y="45"/>
                  </a:lnTo>
                  <a:lnTo>
                    <a:pt x="200" y="41"/>
                  </a:lnTo>
                  <a:lnTo>
                    <a:pt x="208" y="40"/>
                  </a:lnTo>
                  <a:lnTo>
                    <a:pt x="216" y="41"/>
                  </a:lnTo>
                  <a:lnTo>
                    <a:pt x="218" y="33"/>
                  </a:lnTo>
                  <a:lnTo>
                    <a:pt x="230" y="30"/>
                  </a:lnTo>
                  <a:lnTo>
                    <a:pt x="234" y="35"/>
                  </a:lnTo>
                  <a:close/>
                </a:path>
              </a:pathLst>
            </a:custGeom>
            <a:solidFill>
              <a:srgbClr val="00FF00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5" name="Group 1613"/>
          <p:cNvGrpSpPr>
            <a:grpSpLocks/>
          </p:cNvGrpSpPr>
          <p:nvPr/>
        </p:nvGrpSpPr>
        <p:grpSpPr bwMode="auto">
          <a:xfrm>
            <a:off x="3162300" y="3002844"/>
            <a:ext cx="146756" cy="718256"/>
            <a:chOff x="1518" y="2525"/>
            <a:chExt cx="104" cy="509"/>
          </a:xfrm>
        </p:grpSpPr>
        <p:sp>
          <p:nvSpPr>
            <p:cNvPr id="142077" name="Freeform 1611"/>
            <p:cNvSpPr>
              <a:spLocks/>
            </p:cNvSpPr>
            <p:nvPr/>
          </p:nvSpPr>
          <p:spPr bwMode="auto">
            <a:xfrm>
              <a:off x="1518" y="2525"/>
              <a:ext cx="104" cy="509"/>
            </a:xfrm>
            <a:custGeom>
              <a:avLst/>
              <a:gdLst>
                <a:gd name="T0" fmla="*/ 19 w 104"/>
                <a:gd name="T1" fmla="*/ 0 h 509"/>
                <a:gd name="T2" fmla="*/ 37 w 104"/>
                <a:gd name="T3" fmla="*/ 39 h 509"/>
                <a:gd name="T4" fmla="*/ 55 w 104"/>
                <a:gd name="T5" fmla="*/ 64 h 509"/>
                <a:gd name="T6" fmla="*/ 40 w 104"/>
                <a:gd name="T7" fmla="*/ 88 h 509"/>
                <a:gd name="T8" fmla="*/ 40 w 104"/>
                <a:gd name="T9" fmla="*/ 109 h 509"/>
                <a:gd name="T10" fmla="*/ 35 w 104"/>
                <a:gd name="T11" fmla="*/ 129 h 509"/>
                <a:gd name="T12" fmla="*/ 26 w 104"/>
                <a:gd name="T13" fmla="*/ 171 h 509"/>
                <a:gd name="T14" fmla="*/ 37 w 104"/>
                <a:gd name="T15" fmla="*/ 210 h 509"/>
                <a:gd name="T16" fmla="*/ 29 w 104"/>
                <a:gd name="T17" fmla="*/ 241 h 509"/>
                <a:gd name="T18" fmla="*/ 30 w 104"/>
                <a:gd name="T19" fmla="*/ 276 h 509"/>
                <a:gd name="T20" fmla="*/ 35 w 104"/>
                <a:gd name="T21" fmla="*/ 323 h 509"/>
                <a:gd name="T22" fmla="*/ 37 w 104"/>
                <a:gd name="T23" fmla="*/ 341 h 509"/>
                <a:gd name="T24" fmla="*/ 47 w 104"/>
                <a:gd name="T25" fmla="*/ 355 h 509"/>
                <a:gd name="T26" fmla="*/ 44 w 104"/>
                <a:gd name="T27" fmla="*/ 365 h 509"/>
                <a:gd name="T28" fmla="*/ 47 w 104"/>
                <a:gd name="T29" fmla="*/ 390 h 509"/>
                <a:gd name="T30" fmla="*/ 47 w 104"/>
                <a:gd name="T31" fmla="*/ 415 h 509"/>
                <a:gd name="T32" fmla="*/ 40 w 104"/>
                <a:gd name="T33" fmla="*/ 445 h 509"/>
                <a:gd name="T34" fmla="*/ 55 w 104"/>
                <a:gd name="T35" fmla="*/ 467 h 509"/>
                <a:gd name="T36" fmla="*/ 92 w 104"/>
                <a:gd name="T37" fmla="*/ 476 h 509"/>
                <a:gd name="T38" fmla="*/ 85 w 104"/>
                <a:gd name="T39" fmla="*/ 488 h 509"/>
                <a:gd name="T40" fmla="*/ 78 w 104"/>
                <a:gd name="T41" fmla="*/ 509 h 509"/>
                <a:gd name="T42" fmla="*/ 72 w 104"/>
                <a:gd name="T43" fmla="*/ 497 h 509"/>
                <a:gd name="T44" fmla="*/ 60 w 104"/>
                <a:gd name="T45" fmla="*/ 488 h 509"/>
                <a:gd name="T46" fmla="*/ 66 w 104"/>
                <a:gd name="T47" fmla="*/ 501 h 509"/>
                <a:gd name="T48" fmla="*/ 51 w 104"/>
                <a:gd name="T49" fmla="*/ 492 h 509"/>
                <a:gd name="T50" fmla="*/ 48 w 104"/>
                <a:gd name="T51" fmla="*/ 481 h 509"/>
                <a:gd name="T52" fmla="*/ 51 w 104"/>
                <a:gd name="T53" fmla="*/ 473 h 509"/>
                <a:gd name="T54" fmla="*/ 37 w 104"/>
                <a:gd name="T55" fmla="*/ 460 h 509"/>
                <a:gd name="T56" fmla="*/ 33 w 104"/>
                <a:gd name="T57" fmla="*/ 448 h 509"/>
                <a:gd name="T58" fmla="*/ 29 w 104"/>
                <a:gd name="T59" fmla="*/ 436 h 509"/>
                <a:gd name="T60" fmla="*/ 35 w 104"/>
                <a:gd name="T61" fmla="*/ 417 h 509"/>
                <a:gd name="T62" fmla="*/ 24 w 104"/>
                <a:gd name="T63" fmla="*/ 400 h 509"/>
                <a:gd name="T64" fmla="*/ 7 w 104"/>
                <a:gd name="T65" fmla="*/ 383 h 509"/>
                <a:gd name="T66" fmla="*/ 29 w 104"/>
                <a:gd name="T67" fmla="*/ 383 h 509"/>
                <a:gd name="T68" fmla="*/ 30 w 104"/>
                <a:gd name="T69" fmla="*/ 358 h 509"/>
                <a:gd name="T70" fmla="*/ 24 w 104"/>
                <a:gd name="T71" fmla="*/ 331 h 509"/>
                <a:gd name="T72" fmla="*/ 10 w 104"/>
                <a:gd name="T73" fmla="*/ 315 h 509"/>
                <a:gd name="T74" fmla="*/ 6 w 104"/>
                <a:gd name="T75" fmla="*/ 276 h 509"/>
                <a:gd name="T76" fmla="*/ 10 w 104"/>
                <a:gd name="T77" fmla="*/ 231 h 509"/>
                <a:gd name="T78" fmla="*/ 14 w 104"/>
                <a:gd name="T79" fmla="*/ 191 h 509"/>
                <a:gd name="T80" fmla="*/ 10 w 104"/>
                <a:gd name="T81" fmla="*/ 143 h 509"/>
                <a:gd name="T82" fmla="*/ 14 w 104"/>
                <a:gd name="T83" fmla="*/ 90 h 509"/>
                <a:gd name="T84" fmla="*/ 14 w 104"/>
                <a:gd name="T85" fmla="*/ 53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4"/>
                <a:gd name="T130" fmla="*/ 0 h 509"/>
                <a:gd name="T131" fmla="*/ 104 w 104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4" h="509">
                  <a:moveTo>
                    <a:pt x="10" y="11"/>
                  </a:moveTo>
                  <a:lnTo>
                    <a:pt x="14" y="7"/>
                  </a:lnTo>
                  <a:lnTo>
                    <a:pt x="19" y="0"/>
                  </a:lnTo>
                  <a:lnTo>
                    <a:pt x="26" y="8"/>
                  </a:lnTo>
                  <a:lnTo>
                    <a:pt x="33" y="21"/>
                  </a:lnTo>
                  <a:lnTo>
                    <a:pt x="37" y="39"/>
                  </a:lnTo>
                  <a:lnTo>
                    <a:pt x="43" y="52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54" y="79"/>
                  </a:lnTo>
                  <a:lnTo>
                    <a:pt x="43" y="84"/>
                  </a:lnTo>
                  <a:lnTo>
                    <a:pt x="40" y="88"/>
                  </a:lnTo>
                  <a:lnTo>
                    <a:pt x="40" y="94"/>
                  </a:lnTo>
                  <a:lnTo>
                    <a:pt x="43" y="105"/>
                  </a:lnTo>
                  <a:lnTo>
                    <a:pt x="40" y="109"/>
                  </a:lnTo>
                  <a:lnTo>
                    <a:pt x="44" y="115"/>
                  </a:lnTo>
                  <a:lnTo>
                    <a:pt x="40" y="119"/>
                  </a:lnTo>
                  <a:lnTo>
                    <a:pt x="35" y="129"/>
                  </a:lnTo>
                  <a:lnTo>
                    <a:pt x="29" y="139"/>
                  </a:lnTo>
                  <a:lnTo>
                    <a:pt x="29" y="158"/>
                  </a:lnTo>
                  <a:lnTo>
                    <a:pt x="26" y="171"/>
                  </a:lnTo>
                  <a:lnTo>
                    <a:pt x="30" y="182"/>
                  </a:lnTo>
                  <a:lnTo>
                    <a:pt x="33" y="195"/>
                  </a:lnTo>
                  <a:lnTo>
                    <a:pt x="37" y="210"/>
                  </a:lnTo>
                  <a:lnTo>
                    <a:pt x="33" y="224"/>
                  </a:lnTo>
                  <a:lnTo>
                    <a:pt x="35" y="237"/>
                  </a:lnTo>
                  <a:lnTo>
                    <a:pt x="29" y="241"/>
                  </a:lnTo>
                  <a:lnTo>
                    <a:pt x="29" y="259"/>
                  </a:lnTo>
                  <a:lnTo>
                    <a:pt x="35" y="274"/>
                  </a:lnTo>
                  <a:lnTo>
                    <a:pt x="30" y="276"/>
                  </a:lnTo>
                  <a:lnTo>
                    <a:pt x="29" y="293"/>
                  </a:lnTo>
                  <a:lnTo>
                    <a:pt x="29" y="309"/>
                  </a:lnTo>
                  <a:lnTo>
                    <a:pt x="35" y="323"/>
                  </a:lnTo>
                  <a:lnTo>
                    <a:pt x="30" y="321"/>
                  </a:lnTo>
                  <a:lnTo>
                    <a:pt x="30" y="337"/>
                  </a:lnTo>
                  <a:lnTo>
                    <a:pt x="37" y="341"/>
                  </a:lnTo>
                  <a:lnTo>
                    <a:pt x="40" y="345"/>
                  </a:lnTo>
                  <a:lnTo>
                    <a:pt x="40" y="355"/>
                  </a:lnTo>
                  <a:lnTo>
                    <a:pt x="47" y="355"/>
                  </a:lnTo>
                  <a:lnTo>
                    <a:pt x="47" y="362"/>
                  </a:lnTo>
                  <a:lnTo>
                    <a:pt x="40" y="362"/>
                  </a:lnTo>
                  <a:lnTo>
                    <a:pt x="44" y="365"/>
                  </a:lnTo>
                  <a:lnTo>
                    <a:pt x="47" y="373"/>
                  </a:lnTo>
                  <a:lnTo>
                    <a:pt x="47" y="380"/>
                  </a:lnTo>
                  <a:lnTo>
                    <a:pt x="47" y="390"/>
                  </a:lnTo>
                  <a:lnTo>
                    <a:pt x="47" y="400"/>
                  </a:lnTo>
                  <a:lnTo>
                    <a:pt x="44" y="408"/>
                  </a:lnTo>
                  <a:lnTo>
                    <a:pt x="47" y="415"/>
                  </a:lnTo>
                  <a:lnTo>
                    <a:pt x="44" y="425"/>
                  </a:lnTo>
                  <a:lnTo>
                    <a:pt x="37" y="432"/>
                  </a:lnTo>
                  <a:lnTo>
                    <a:pt x="40" y="445"/>
                  </a:lnTo>
                  <a:lnTo>
                    <a:pt x="47" y="453"/>
                  </a:lnTo>
                  <a:lnTo>
                    <a:pt x="55" y="453"/>
                  </a:lnTo>
                  <a:lnTo>
                    <a:pt x="55" y="467"/>
                  </a:lnTo>
                  <a:lnTo>
                    <a:pt x="66" y="476"/>
                  </a:lnTo>
                  <a:lnTo>
                    <a:pt x="78" y="476"/>
                  </a:lnTo>
                  <a:lnTo>
                    <a:pt x="92" y="476"/>
                  </a:lnTo>
                  <a:lnTo>
                    <a:pt x="104" y="480"/>
                  </a:lnTo>
                  <a:lnTo>
                    <a:pt x="95" y="481"/>
                  </a:lnTo>
                  <a:lnTo>
                    <a:pt x="85" y="488"/>
                  </a:lnTo>
                  <a:lnTo>
                    <a:pt x="84" y="494"/>
                  </a:lnTo>
                  <a:lnTo>
                    <a:pt x="84" y="505"/>
                  </a:lnTo>
                  <a:lnTo>
                    <a:pt x="78" y="509"/>
                  </a:lnTo>
                  <a:lnTo>
                    <a:pt x="72" y="507"/>
                  </a:lnTo>
                  <a:lnTo>
                    <a:pt x="66" y="501"/>
                  </a:lnTo>
                  <a:lnTo>
                    <a:pt x="72" y="497"/>
                  </a:lnTo>
                  <a:lnTo>
                    <a:pt x="78" y="494"/>
                  </a:lnTo>
                  <a:lnTo>
                    <a:pt x="72" y="487"/>
                  </a:lnTo>
                  <a:lnTo>
                    <a:pt x="60" y="488"/>
                  </a:lnTo>
                  <a:lnTo>
                    <a:pt x="69" y="494"/>
                  </a:lnTo>
                  <a:lnTo>
                    <a:pt x="66" y="499"/>
                  </a:lnTo>
                  <a:lnTo>
                    <a:pt x="66" y="501"/>
                  </a:lnTo>
                  <a:lnTo>
                    <a:pt x="58" y="499"/>
                  </a:lnTo>
                  <a:lnTo>
                    <a:pt x="60" y="494"/>
                  </a:lnTo>
                  <a:lnTo>
                    <a:pt x="51" y="492"/>
                  </a:lnTo>
                  <a:lnTo>
                    <a:pt x="54" y="487"/>
                  </a:lnTo>
                  <a:lnTo>
                    <a:pt x="48" y="490"/>
                  </a:lnTo>
                  <a:lnTo>
                    <a:pt x="48" y="481"/>
                  </a:lnTo>
                  <a:lnTo>
                    <a:pt x="58" y="481"/>
                  </a:lnTo>
                  <a:lnTo>
                    <a:pt x="58" y="476"/>
                  </a:lnTo>
                  <a:lnTo>
                    <a:pt x="51" y="473"/>
                  </a:lnTo>
                  <a:lnTo>
                    <a:pt x="48" y="477"/>
                  </a:lnTo>
                  <a:lnTo>
                    <a:pt x="43" y="470"/>
                  </a:lnTo>
                  <a:lnTo>
                    <a:pt x="37" y="460"/>
                  </a:lnTo>
                  <a:lnTo>
                    <a:pt x="37" y="459"/>
                  </a:lnTo>
                  <a:lnTo>
                    <a:pt x="29" y="449"/>
                  </a:lnTo>
                  <a:lnTo>
                    <a:pt x="33" y="448"/>
                  </a:lnTo>
                  <a:lnTo>
                    <a:pt x="30" y="441"/>
                  </a:lnTo>
                  <a:lnTo>
                    <a:pt x="35" y="441"/>
                  </a:lnTo>
                  <a:lnTo>
                    <a:pt x="29" y="436"/>
                  </a:lnTo>
                  <a:lnTo>
                    <a:pt x="26" y="424"/>
                  </a:lnTo>
                  <a:lnTo>
                    <a:pt x="26" y="417"/>
                  </a:lnTo>
                  <a:lnTo>
                    <a:pt x="35" y="417"/>
                  </a:lnTo>
                  <a:lnTo>
                    <a:pt x="29" y="408"/>
                  </a:lnTo>
                  <a:lnTo>
                    <a:pt x="19" y="408"/>
                  </a:lnTo>
                  <a:lnTo>
                    <a:pt x="24" y="400"/>
                  </a:lnTo>
                  <a:lnTo>
                    <a:pt x="10" y="393"/>
                  </a:lnTo>
                  <a:lnTo>
                    <a:pt x="6" y="396"/>
                  </a:lnTo>
                  <a:lnTo>
                    <a:pt x="7" y="383"/>
                  </a:lnTo>
                  <a:lnTo>
                    <a:pt x="19" y="383"/>
                  </a:lnTo>
                  <a:lnTo>
                    <a:pt x="24" y="393"/>
                  </a:lnTo>
                  <a:lnTo>
                    <a:pt x="29" y="383"/>
                  </a:lnTo>
                  <a:lnTo>
                    <a:pt x="24" y="369"/>
                  </a:lnTo>
                  <a:lnTo>
                    <a:pt x="26" y="366"/>
                  </a:lnTo>
                  <a:lnTo>
                    <a:pt x="30" y="358"/>
                  </a:lnTo>
                  <a:lnTo>
                    <a:pt x="24" y="355"/>
                  </a:lnTo>
                  <a:lnTo>
                    <a:pt x="24" y="348"/>
                  </a:lnTo>
                  <a:lnTo>
                    <a:pt x="24" y="331"/>
                  </a:lnTo>
                  <a:lnTo>
                    <a:pt x="24" y="317"/>
                  </a:lnTo>
                  <a:lnTo>
                    <a:pt x="14" y="317"/>
                  </a:lnTo>
                  <a:lnTo>
                    <a:pt x="10" y="315"/>
                  </a:lnTo>
                  <a:lnTo>
                    <a:pt x="7" y="304"/>
                  </a:lnTo>
                  <a:lnTo>
                    <a:pt x="10" y="292"/>
                  </a:lnTo>
                  <a:lnTo>
                    <a:pt x="6" y="276"/>
                  </a:lnTo>
                  <a:lnTo>
                    <a:pt x="0" y="257"/>
                  </a:lnTo>
                  <a:lnTo>
                    <a:pt x="6" y="248"/>
                  </a:lnTo>
                  <a:lnTo>
                    <a:pt x="10" y="231"/>
                  </a:lnTo>
                  <a:lnTo>
                    <a:pt x="14" y="212"/>
                  </a:lnTo>
                  <a:lnTo>
                    <a:pt x="14" y="196"/>
                  </a:lnTo>
                  <a:lnTo>
                    <a:pt x="14" y="191"/>
                  </a:lnTo>
                  <a:lnTo>
                    <a:pt x="10" y="174"/>
                  </a:lnTo>
                  <a:lnTo>
                    <a:pt x="10" y="161"/>
                  </a:lnTo>
                  <a:lnTo>
                    <a:pt x="10" y="143"/>
                  </a:lnTo>
                  <a:lnTo>
                    <a:pt x="13" y="124"/>
                  </a:lnTo>
                  <a:lnTo>
                    <a:pt x="14" y="107"/>
                  </a:lnTo>
                  <a:lnTo>
                    <a:pt x="14" y="90"/>
                  </a:lnTo>
                  <a:lnTo>
                    <a:pt x="13" y="73"/>
                  </a:lnTo>
                  <a:lnTo>
                    <a:pt x="14" y="66"/>
                  </a:lnTo>
                  <a:lnTo>
                    <a:pt x="14" y="53"/>
                  </a:lnTo>
                  <a:lnTo>
                    <a:pt x="14" y="29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78" name="Freeform 1612"/>
            <p:cNvSpPr>
              <a:spLocks/>
            </p:cNvSpPr>
            <p:nvPr/>
          </p:nvSpPr>
          <p:spPr bwMode="auto">
            <a:xfrm>
              <a:off x="1518" y="2525"/>
              <a:ext cx="104" cy="509"/>
            </a:xfrm>
            <a:custGeom>
              <a:avLst/>
              <a:gdLst>
                <a:gd name="T0" fmla="*/ 19 w 104"/>
                <a:gd name="T1" fmla="*/ 0 h 509"/>
                <a:gd name="T2" fmla="*/ 37 w 104"/>
                <a:gd name="T3" fmla="*/ 39 h 509"/>
                <a:gd name="T4" fmla="*/ 55 w 104"/>
                <a:gd name="T5" fmla="*/ 64 h 509"/>
                <a:gd name="T6" fmla="*/ 40 w 104"/>
                <a:gd name="T7" fmla="*/ 88 h 509"/>
                <a:gd name="T8" fmla="*/ 40 w 104"/>
                <a:gd name="T9" fmla="*/ 109 h 509"/>
                <a:gd name="T10" fmla="*/ 35 w 104"/>
                <a:gd name="T11" fmla="*/ 129 h 509"/>
                <a:gd name="T12" fmla="*/ 26 w 104"/>
                <a:gd name="T13" fmla="*/ 171 h 509"/>
                <a:gd name="T14" fmla="*/ 37 w 104"/>
                <a:gd name="T15" fmla="*/ 210 h 509"/>
                <a:gd name="T16" fmla="*/ 29 w 104"/>
                <a:gd name="T17" fmla="*/ 241 h 509"/>
                <a:gd name="T18" fmla="*/ 30 w 104"/>
                <a:gd name="T19" fmla="*/ 276 h 509"/>
                <a:gd name="T20" fmla="*/ 35 w 104"/>
                <a:gd name="T21" fmla="*/ 323 h 509"/>
                <a:gd name="T22" fmla="*/ 37 w 104"/>
                <a:gd name="T23" fmla="*/ 341 h 509"/>
                <a:gd name="T24" fmla="*/ 47 w 104"/>
                <a:gd name="T25" fmla="*/ 355 h 509"/>
                <a:gd name="T26" fmla="*/ 44 w 104"/>
                <a:gd name="T27" fmla="*/ 365 h 509"/>
                <a:gd name="T28" fmla="*/ 47 w 104"/>
                <a:gd name="T29" fmla="*/ 390 h 509"/>
                <a:gd name="T30" fmla="*/ 47 w 104"/>
                <a:gd name="T31" fmla="*/ 415 h 509"/>
                <a:gd name="T32" fmla="*/ 40 w 104"/>
                <a:gd name="T33" fmla="*/ 445 h 509"/>
                <a:gd name="T34" fmla="*/ 55 w 104"/>
                <a:gd name="T35" fmla="*/ 467 h 509"/>
                <a:gd name="T36" fmla="*/ 92 w 104"/>
                <a:gd name="T37" fmla="*/ 476 h 509"/>
                <a:gd name="T38" fmla="*/ 85 w 104"/>
                <a:gd name="T39" fmla="*/ 488 h 509"/>
                <a:gd name="T40" fmla="*/ 78 w 104"/>
                <a:gd name="T41" fmla="*/ 509 h 509"/>
                <a:gd name="T42" fmla="*/ 72 w 104"/>
                <a:gd name="T43" fmla="*/ 497 h 509"/>
                <a:gd name="T44" fmla="*/ 60 w 104"/>
                <a:gd name="T45" fmla="*/ 488 h 509"/>
                <a:gd name="T46" fmla="*/ 66 w 104"/>
                <a:gd name="T47" fmla="*/ 501 h 509"/>
                <a:gd name="T48" fmla="*/ 51 w 104"/>
                <a:gd name="T49" fmla="*/ 492 h 509"/>
                <a:gd name="T50" fmla="*/ 48 w 104"/>
                <a:gd name="T51" fmla="*/ 481 h 509"/>
                <a:gd name="T52" fmla="*/ 51 w 104"/>
                <a:gd name="T53" fmla="*/ 473 h 509"/>
                <a:gd name="T54" fmla="*/ 37 w 104"/>
                <a:gd name="T55" fmla="*/ 460 h 509"/>
                <a:gd name="T56" fmla="*/ 33 w 104"/>
                <a:gd name="T57" fmla="*/ 448 h 509"/>
                <a:gd name="T58" fmla="*/ 29 w 104"/>
                <a:gd name="T59" fmla="*/ 436 h 509"/>
                <a:gd name="T60" fmla="*/ 35 w 104"/>
                <a:gd name="T61" fmla="*/ 417 h 509"/>
                <a:gd name="T62" fmla="*/ 24 w 104"/>
                <a:gd name="T63" fmla="*/ 400 h 509"/>
                <a:gd name="T64" fmla="*/ 7 w 104"/>
                <a:gd name="T65" fmla="*/ 383 h 509"/>
                <a:gd name="T66" fmla="*/ 29 w 104"/>
                <a:gd name="T67" fmla="*/ 383 h 509"/>
                <a:gd name="T68" fmla="*/ 30 w 104"/>
                <a:gd name="T69" fmla="*/ 358 h 509"/>
                <a:gd name="T70" fmla="*/ 24 w 104"/>
                <a:gd name="T71" fmla="*/ 331 h 509"/>
                <a:gd name="T72" fmla="*/ 10 w 104"/>
                <a:gd name="T73" fmla="*/ 315 h 509"/>
                <a:gd name="T74" fmla="*/ 6 w 104"/>
                <a:gd name="T75" fmla="*/ 276 h 509"/>
                <a:gd name="T76" fmla="*/ 10 w 104"/>
                <a:gd name="T77" fmla="*/ 231 h 509"/>
                <a:gd name="T78" fmla="*/ 14 w 104"/>
                <a:gd name="T79" fmla="*/ 191 h 509"/>
                <a:gd name="T80" fmla="*/ 10 w 104"/>
                <a:gd name="T81" fmla="*/ 143 h 509"/>
                <a:gd name="T82" fmla="*/ 14 w 104"/>
                <a:gd name="T83" fmla="*/ 90 h 509"/>
                <a:gd name="T84" fmla="*/ 14 w 104"/>
                <a:gd name="T85" fmla="*/ 53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4"/>
                <a:gd name="T130" fmla="*/ 0 h 509"/>
                <a:gd name="T131" fmla="*/ 104 w 104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4" h="509">
                  <a:moveTo>
                    <a:pt x="10" y="11"/>
                  </a:moveTo>
                  <a:lnTo>
                    <a:pt x="14" y="7"/>
                  </a:lnTo>
                  <a:lnTo>
                    <a:pt x="19" y="0"/>
                  </a:lnTo>
                  <a:lnTo>
                    <a:pt x="26" y="8"/>
                  </a:lnTo>
                  <a:lnTo>
                    <a:pt x="33" y="21"/>
                  </a:lnTo>
                  <a:lnTo>
                    <a:pt x="37" y="39"/>
                  </a:lnTo>
                  <a:lnTo>
                    <a:pt x="43" y="52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54" y="79"/>
                  </a:lnTo>
                  <a:lnTo>
                    <a:pt x="43" y="84"/>
                  </a:lnTo>
                  <a:lnTo>
                    <a:pt x="40" y="88"/>
                  </a:lnTo>
                  <a:lnTo>
                    <a:pt x="40" y="94"/>
                  </a:lnTo>
                  <a:lnTo>
                    <a:pt x="43" y="105"/>
                  </a:lnTo>
                  <a:lnTo>
                    <a:pt x="40" y="109"/>
                  </a:lnTo>
                  <a:lnTo>
                    <a:pt x="44" y="115"/>
                  </a:lnTo>
                  <a:lnTo>
                    <a:pt x="40" y="119"/>
                  </a:lnTo>
                  <a:lnTo>
                    <a:pt x="35" y="129"/>
                  </a:lnTo>
                  <a:lnTo>
                    <a:pt x="29" y="139"/>
                  </a:lnTo>
                  <a:lnTo>
                    <a:pt x="29" y="158"/>
                  </a:lnTo>
                  <a:lnTo>
                    <a:pt x="26" y="171"/>
                  </a:lnTo>
                  <a:lnTo>
                    <a:pt x="30" y="182"/>
                  </a:lnTo>
                  <a:lnTo>
                    <a:pt x="33" y="195"/>
                  </a:lnTo>
                  <a:lnTo>
                    <a:pt x="37" y="210"/>
                  </a:lnTo>
                  <a:lnTo>
                    <a:pt x="33" y="224"/>
                  </a:lnTo>
                  <a:lnTo>
                    <a:pt x="35" y="237"/>
                  </a:lnTo>
                  <a:lnTo>
                    <a:pt x="29" y="241"/>
                  </a:lnTo>
                  <a:lnTo>
                    <a:pt x="29" y="259"/>
                  </a:lnTo>
                  <a:lnTo>
                    <a:pt x="35" y="274"/>
                  </a:lnTo>
                  <a:lnTo>
                    <a:pt x="30" y="276"/>
                  </a:lnTo>
                  <a:lnTo>
                    <a:pt x="29" y="293"/>
                  </a:lnTo>
                  <a:lnTo>
                    <a:pt x="29" y="309"/>
                  </a:lnTo>
                  <a:lnTo>
                    <a:pt x="35" y="323"/>
                  </a:lnTo>
                  <a:lnTo>
                    <a:pt x="30" y="321"/>
                  </a:lnTo>
                  <a:lnTo>
                    <a:pt x="30" y="337"/>
                  </a:lnTo>
                  <a:lnTo>
                    <a:pt x="37" y="341"/>
                  </a:lnTo>
                  <a:lnTo>
                    <a:pt x="40" y="345"/>
                  </a:lnTo>
                  <a:lnTo>
                    <a:pt x="40" y="355"/>
                  </a:lnTo>
                  <a:lnTo>
                    <a:pt x="47" y="355"/>
                  </a:lnTo>
                  <a:lnTo>
                    <a:pt x="47" y="362"/>
                  </a:lnTo>
                  <a:lnTo>
                    <a:pt x="40" y="362"/>
                  </a:lnTo>
                  <a:lnTo>
                    <a:pt x="44" y="365"/>
                  </a:lnTo>
                  <a:lnTo>
                    <a:pt x="47" y="373"/>
                  </a:lnTo>
                  <a:lnTo>
                    <a:pt x="47" y="380"/>
                  </a:lnTo>
                  <a:lnTo>
                    <a:pt x="47" y="390"/>
                  </a:lnTo>
                  <a:lnTo>
                    <a:pt x="47" y="400"/>
                  </a:lnTo>
                  <a:lnTo>
                    <a:pt x="44" y="408"/>
                  </a:lnTo>
                  <a:lnTo>
                    <a:pt x="47" y="415"/>
                  </a:lnTo>
                  <a:lnTo>
                    <a:pt x="44" y="425"/>
                  </a:lnTo>
                  <a:lnTo>
                    <a:pt x="37" y="432"/>
                  </a:lnTo>
                  <a:lnTo>
                    <a:pt x="40" y="445"/>
                  </a:lnTo>
                  <a:lnTo>
                    <a:pt x="47" y="453"/>
                  </a:lnTo>
                  <a:lnTo>
                    <a:pt x="55" y="453"/>
                  </a:lnTo>
                  <a:lnTo>
                    <a:pt x="55" y="467"/>
                  </a:lnTo>
                  <a:lnTo>
                    <a:pt x="66" y="476"/>
                  </a:lnTo>
                  <a:lnTo>
                    <a:pt x="78" y="476"/>
                  </a:lnTo>
                  <a:lnTo>
                    <a:pt x="92" y="476"/>
                  </a:lnTo>
                  <a:lnTo>
                    <a:pt x="104" y="480"/>
                  </a:lnTo>
                  <a:lnTo>
                    <a:pt x="95" y="481"/>
                  </a:lnTo>
                  <a:lnTo>
                    <a:pt x="85" y="488"/>
                  </a:lnTo>
                  <a:lnTo>
                    <a:pt x="84" y="494"/>
                  </a:lnTo>
                  <a:lnTo>
                    <a:pt x="84" y="505"/>
                  </a:lnTo>
                  <a:lnTo>
                    <a:pt x="78" y="509"/>
                  </a:lnTo>
                  <a:lnTo>
                    <a:pt x="72" y="507"/>
                  </a:lnTo>
                  <a:lnTo>
                    <a:pt x="66" y="501"/>
                  </a:lnTo>
                  <a:lnTo>
                    <a:pt x="72" y="497"/>
                  </a:lnTo>
                  <a:lnTo>
                    <a:pt x="78" y="494"/>
                  </a:lnTo>
                  <a:lnTo>
                    <a:pt x="72" y="487"/>
                  </a:lnTo>
                  <a:lnTo>
                    <a:pt x="60" y="488"/>
                  </a:lnTo>
                  <a:lnTo>
                    <a:pt x="69" y="494"/>
                  </a:lnTo>
                  <a:lnTo>
                    <a:pt x="66" y="499"/>
                  </a:lnTo>
                  <a:lnTo>
                    <a:pt x="66" y="501"/>
                  </a:lnTo>
                  <a:lnTo>
                    <a:pt x="58" y="499"/>
                  </a:lnTo>
                  <a:lnTo>
                    <a:pt x="60" y="494"/>
                  </a:lnTo>
                  <a:lnTo>
                    <a:pt x="51" y="492"/>
                  </a:lnTo>
                  <a:lnTo>
                    <a:pt x="54" y="487"/>
                  </a:lnTo>
                  <a:lnTo>
                    <a:pt x="48" y="490"/>
                  </a:lnTo>
                  <a:lnTo>
                    <a:pt x="48" y="481"/>
                  </a:lnTo>
                  <a:lnTo>
                    <a:pt x="58" y="481"/>
                  </a:lnTo>
                  <a:lnTo>
                    <a:pt x="58" y="476"/>
                  </a:lnTo>
                  <a:lnTo>
                    <a:pt x="51" y="473"/>
                  </a:lnTo>
                  <a:lnTo>
                    <a:pt x="48" y="477"/>
                  </a:lnTo>
                  <a:lnTo>
                    <a:pt x="43" y="470"/>
                  </a:lnTo>
                  <a:lnTo>
                    <a:pt x="37" y="460"/>
                  </a:lnTo>
                  <a:lnTo>
                    <a:pt x="37" y="459"/>
                  </a:lnTo>
                  <a:lnTo>
                    <a:pt x="29" y="449"/>
                  </a:lnTo>
                  <a:lnTo>
                    <a:pt x="33" y="448"/>
                  </a:lnTo>
                  <a:lnTo>
                    <a:pt x="30" y="441"/>
                  </a:lnTo>
                  <a:lnTo>
                    <a:pt x="35" y="441"/>
                  </a:lnTo>
                  <a:lnTo>
                    <a:pt x="29" y="436"/>
                  </a:lnTo>
                  <a:lnTo>
                    <a:pt x="26" y="424"/>
                  </a:lnTo>
                  <a:lnTo>
                    <a:pt x="26" y="417"/>
                  </a:lnTo>
                  <a:lnTo>
                    <a:pt x="35" y="417"/>
                  </a:lnTo>
                  <a:lnTo>
                    <a:pt x="29" y="408"/>
                  </a:lnTo>
                  <a:lnTo>
                    <a:pt x="19" y="408"/>
                  </a:lnTo>
                  <a:lnTo>
                    <a:pt x="24" y="400"/>
                  </a:lnTo>
                  <a:lnTo>
                    <a:pt x="10" y="393"/>
                  </a:lnTo>
                  <a:lnTo>
                    <a:pt x="6" y="396"/>
                  </a:lnTo>
                  <a:lnTo>
                    <a:pt x="7" y="383"/>
                  </a:lnTo>
                  <a:lnTo>
                    <a:pt x="19" y="383"/>
                  </a:lnTo>
                  <a:lnTo>
                    <a:pt x="24" y="393"/>
                  </a:lnTo>
                  <a:lnTo>
                    <a:pt x="29" y="383"/>
                  </a:lnTo>
                  <a:lnTo>
                    <a:pt x="24" y="369"/>
                  </a:lnTo>
                  <a:lnTo>
                    <a:pt x="26" y="366"/>
                  </a:lnTo>
                  <a:lnTo>
                    <a:pt x="30" y="358"/>
                  </a:lnTo>
                  <a:lnTo>
                    <a:pt x="24" y="355"/>
                  </a:lnTo>
                  <a:lnTo>
                    <a:pt x="24" y="348"/>
                  </a:lnTo>
                  <a:lnTo>
                    <a:pt x="24" y="331"/>
                  </a:lnTo>
                  <a:lnTo>
                    <a:pt x="24" y="317"/>
                  </a:lnTo>
                  <a:lnTo>
                    <a:pt x="14" y="317"/>
                  </a:lnTo>
                  <a:lnTo>
                    <a:pt x="10" y="315"/>
                  </a:lnTo>
                  <a:lnTo>
                    <a:pt x="7" y="304"/>
                  </a:lnTo>
                  <a:lnTo>
                    <a:pt x="10" y="292"/>
                  </a:lnTo>
                  <a:lnTo>
                    <a:pt x="6" y="276"/>
                  </a:lnTo>
                  <a:lnTo>
                    <a:pt x="0" y="257"/>
                  </a:lnTo>
                  <a:lnTo>
                    <a:pt x="6" y="248"/>
                  </a:lnTo>
                  <a:lnTo>
                    <a:pt x="10" y="231"/>
                  </a:lnTo>
                  <a:lnTo>
                    <a:pt x="14" y="212"/>
                  </a:lnTo>
                  <a:lnTo>
                    <a:pt x="14" y="196"/>
                  </a:lnTo>
                  <a:lnTo>
                    <a:pt x="14" y="191"/>
                  </a:lnTo>
                  <a:lnTo>
                    <a:pt x="10" y="174"/>
                  </a:lnTo>
                  <a:lnTo>
                    <a:pt x="10" y="161"/>
                  </a:lnTo>
                  <a:lnTo>
                    <a:pt x="10" y="143"/>
                  </a:lnTo>
                  <a:lnTo>
                    <a:pt x="13" y="124"/>
                  </a:lnTo>
                  <a:lnTo>
                    <a:pt x="14" y="107"/>
                  </a:lnTo>
                  <a:lnTo>
                    <a:pt x="14" y="90"/>
                  </a:lnTo>
                  <a:lnTo>
                    <a:pt x="13" y="73"/>
                  </a:lnTo>
                  <a:lnTo>
                    <a:pt x="14" y="66"/>
                  </a:lnTo>
                  <a:lnTo>
                    <a:pt x="14" y="53"/>
                  </a:lnTo>
                  <a:lnTo>
                    <a:pt x="14" y="29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6" name="Group 1616"/>
          <p:cNvGrpSpPr>
            <a:grpSpLocks/>
          </p:cNvGrpSpPr>
          <p:nvPr/>
        </p:nvGrpSpPr>
        <p:grpSpPr bwMode="auto">
          <a:xfrm>
            <a:off x="3272367" y="3688645"/>
            <a:ext cx="52211" cy="55034"/>
            <a:chOff x="1596" y="3011"/>
            <a:chExt cx="37" cy="39"/>
          </a:xfrm>
        </p:grpSpPr>
        <p:sp>
          <p:nvSpPr>
            <p:cNvPr id="142075" name="Freeform 1614"/>
            <p:cNvSpPr>
              <a:spLocks/>
            </p:cNvSpPr>
            <p:nvPr/>
          </p:nvSpPr>
          <p:spPr bwMode="auto">
            <a:xfrm>
              <a:off x="1596" y="3011"/>
              <a:ext cx="37" cy="39"/>
            </a:xfrm>
            <a:custGeom>
              <a:avLst/>
              <a:gdLst>
                <a:gd name="T0" fmla="*/ 26 w 37"/>
                <a:gd name="T1" fmla="*/ 0 h 39"/>
                <a:gd name="T2" fmla="*/ 31 w 37"/>
                <a:gd name="T3" fmla="*/ 19 h 39"/>
                <a:gd name="T4" fmla="*/ 37 w 37"/>
                <a:gd name="T5" fmla="*/ 36 h 39"/>
                <a:gd name="T6" fmla="*/ 22 w 37"/>
                <a:gd name="T7" fmla="*/ 39 h 39"/>
                <a:gd name="T8" fmla="*/ 0 w 37"/>
                <a:gd name="T9" fmla="*/ 32 h 39"/>
                <a:gd name="T10" fmla="*/ 29 w 37"/>
                <a:gd name="T11" fmla="*/ 30 h 39"/>
                <a:gd name="T12" fmla="*/ 18 w 37"/>
                <a:gd name="T13" fmla="*/ 19 h 39"/>
                <a:gd name="T14" fmla="*/ 22 w 37"/>
                <a:gd name="T15" fmla="*/ 12 h 39"/>
                <a:gd name="T16" fmla="*/ 12 w 37"/>
                <a:gd name="T17" fmla="*/ 15 h 39"/>
                <a:gd name="T18" fmla="*/ 12 w 37"/>
                <a:gd name="T19" fmla="*/ 4 h 39"/>
                <a:gd name="T20" fmla="*/ 18 w 37"/>
                <a:gd name="T21" fmla="*/ 0 h 39"/>
                <a:gd name="T22" fmla="*/ 26 w 37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39"/>
                <a:gd name="T38" fmla="*/ 37 w 3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39">
                  <a:moveTo>
                    <a:pt x="26" y="0"/>
                  </a:moveTo>
                  <a:lnTo>
                    <a:pt x="31" y="19"/>
                  </a:lnTo>
                  <a:lnTo>
                    <a:pt x="37" y="36"/>
                  </a:lnTo>
                  <a:lnTo>
                    <a:pt x="22" y="39"/>
                  </a:lnTo>
                  <a:lnTo>
                    <a:pt x="0" y="32"/>
                  </a:lnTo>
                  <a:lnTo>
                    <a:pt x="29" y="30"/>
                  </a:lnTo>
                  <a:lnTo>
                    <a:pt x="18" y="19"/>
                  </a:lnTo>
                  <a:lnTo>
                    <a:pt x="22" y="12"/>
                  </a:lnTo>
                  <a:lnTo>
                    <a:pt x="12" y="15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76" name="Freeform 1615"/>
            <p:cNvSpPr>
              <a:spLocks/>
            </p:cNvSpPr>
            <p:nvPr/>
          </p:nvSpPr>
          <p:spPr bwMode="auto">
            <a:xfrm>
              <a:off x="1596" y="3011"/>
              <a:ext cx="37" cy="39"/>
            </a:xfrm>
            <a:custGeom>
              <a:avLst/>
              <a:gdLst>
                <a:gd name="T0" fmla="*/ 26 w 37"/>
                <a:gd name="T1" fmla="*/ 0 h 39"/>
                <a:gd name="T2" fmla="*/ 31 w 37"/>
                <a:gd name="T3" fmla="*/ 19 h 39"/>
                <a:gd name="T4" fmla="*/ 37 w 37"/>
                <a:gd name="T5" fmla="*/ 36 h 39"/>
                <a:gd name="T6" fmla="*/ 22 w 37"/>
                <a:gd name="T7" fmla="*/ 39 h 39"/>
                <a:gd name="T8" fmla="*/ 0 w 37"/>
                <a:gd name="T9" fmla="*/ 32 h 39"/>
                <a:gd name="T10" fmla="*/ 29 w 37"/>
                <a:gd name="T11" fmla="*/ 30 h 39"/>
                <a:gd name="T12" fmla="*/ 18 w 37"/>
                <a:gd name="T13" fmla="*/ 19 h 39"/>
                <a:gd name="T14" fmla="*/ 22 w 37"/>
                <a:gd name="T15" fmla="*/ 12 h 39"/>
                <a:gd name="T16" fmla="*/ 12 w 37"/>
                <a:gd name="T17" fmla="*/ 15 h 39"/>
                <a:gd name="T18" fmla="*/ 12 w 37"/>
                <a:gd name="T19" fmla="*/ 4 h 39"/>
                <a:gd name="T20" fmla="*/ 18 w 37"/>
                <a:gd name="T21" fmla="*/ 0 h 39"/>
                <a:gd name="T22" fmla="*/ 26 w 37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39"/>
                <a:gd name="T38" fmla="*/ 37 w 3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39">
                  <a:moveTo>
                    <a:pt x="26" y="0"/>
                  </a:moveTo>
                  <a:lnTo>
                    <a:pt x="31" y="19"/>
                  </a:lnTo>
                  <a:lnTo>
                    <a:pt x="37" y="36"/>
                  </a:lnTo>
                  <a:lnTo>
                    <a:pt x="22" y="39"/>
                  </a:lnTo>
                  <a:lnTo>
                    <a:pt x="0" y="32"/>
                  </a:lnTo>
                  <a:lnTo>
                    <a:pt x="29" y="30"/>
                  </a:lnTo>
                  <a:lnTo>
                    <a:pt x="18" y="19"/>
                  </a:lnTo>
                  <a:lnTo>
                    <a:pt x="22" y="12"/>
                  </a:lnTo>
                  <a:lnTo>
                    <a:pt x="12" y="15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7" name="Group 1619"/>
          <p:cNvGrpSpPr>
            <a:grpSpLocks/>
          </p:cNvGrpSpPr>
          <p:nvPr/>
        </p:nvGrpSpPr>
        <p:grpSpPr bwMode="auto">
          <a:xfrm>
            <a:off x="2902656" y="2527300"/>
            <a:ext cx="60677" cy="55033"/>
            <a:chOff x="1334" y="2188"/>
            <a:chExt cx="43" cy="39"/>
          </a:xfrm>
        </p:grpSpPr>
        <p:sp>
          <p:nvSpPr>
            <p:cNvPr id="142073" name="Freeform 1617"/>
            <p:cNvSpPr>
              <a:spLocks/>
            </p:cNvSpPr>
            <p:nvPr/>
          </p:nvSpPr>
          <p:spPr bwMode="auto">
            <a:xfrm>
              <a:off x="1334" y="2188"/>
              <a:ext cx="43" cy="39"/>
            </a:xfrm>
            <a:custGeom>
              <a:avLst/>
              <a:gdLst>
                <a:gd name="T0" fmla="*/ 2 w 43"/>
                <a:gd name="T1" fmla="*/ 0 h 39"/>
                <a:gd name="T2" fmla="*/ 6 w 43"/>
                <a:gd name="T3" fmla="*/ 0 h 39"/>
                <a:gd name="T4" fmla="*/ 11 w 43"/>
                <a:gd name="T5" fmla="*/ 0 h 39"/>
                <a:gd name="T6" fmla="*/ 16 w 43"/>
                <a:gd name="T7" fmla="*/ 0 h 39"/>
                <a:gd name="T8" fmla="*/ 23 w 43"/>
                <a:gd name="T9" fmla="*/ 5 h 39"/>
                <a:gd name="T10" fmla="*/ 30 w 43"/>
                <a:gd name="T11" fmla="*/ 5 h 39"/>
                <a:gd name="T12" fmla="*/ 34 w 43"/>
                <a:gd name="T13" fmla="*/ 11 h 39"/>
                <a:gd name="T14" fmla="*/ 36 w 43"/>
                <a:gd name="T15" fmla="*/ 15 h 39"/>
                <a:gd name="T16" fmla="*/ 41 w 43"/>
                <a:gd name="T17" fmla="*/ 18 h 39"/>
                <a:gd name="T18" fmla="*/ 43 w 43"/>
                <a:gd name="T19" fmla="*/ 20 h 39"/>
                <a:gd name="T20" fmla="*/ 38 w 43"/>
                <a:gd name="T21" fmla="*/ 20 h 39"/>
                <a:gd name="T22" fmla="*/ 36 w 43"/>
                <a:gd name="T23" fmla="*/ 29 h 39"/>
                <a:gd name="T24" fmla="*/ 36 w 43"/>
                <a:gd name="T25" fmla="*/ 31 h 39"/>
                <a:gd name="T26" fmla="*/ 38 w 43"/>
                <a:gd name="T27" fmla="*/ 35 h 39"/>
                <a:gd name="T28" fmla="*/ 36 w 43"/>
                <a:gd name="T29" fmla="*/ 39 h 39"/>
                <a:gd name="T30" fmla="*/ 34 w 43"/>
                <a:gd name="T31" fmla="*/ 38 h 39"/>
                <a:gd name="T32" fmla="*/ 31 w 43"/>
                <a:gd name="T33" fmla="*/ 31 h 39"/>
                <a:gd name="T34" fmla="*/ 30 w 43"/>
                <a:gd name="T35" fmla="*/ 33 h 39"/>
                <a:gd name="T36" fmla="*/ 27 w 43"/>
                <a:gd name="T37" fmla="*/ 31 h 39"/>
                <a:gd name="T38" fmla="*/ 27 w 43"/>
                <a:gd name="T39" fmla="*/ 25 h 39"/>
                <a:gd name="T40" fmla="*/ 17 w 43"/>
                <a:gd name="T41" fmla="*/ 20 h 39"/>
                <a:gd name="T42" fmla="*/ 9 w 43"/>
                <a:gd name="T43" fmla="*/ 11 h 39"/>
                <a:gd name="T44" fmla="*/ 11 w 43"/>
                <a:gd name="T45" fmla="*/ 18 h 39"/>
                <a:gd name="T46" fmla="*/ 0 w 43"/>
                <a:gd name="T47" fmla="*/ 11 h 39"/>
                <a:gd name="T48" fmla="*/ 2 w 43"/>
                <a:gd name="T49" fmla="*/ 7 h 39"/>
                <a:gd name="T50" fmla="*/ 2 w 43"/>
                <a:gd name="T51" fmla="*/ 0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3"/>
                <a:gd name="T79" fmla="*/ 0 h 39"/>
                <a:gd name="T80" fmla="*/ 43 w 43"/>
                <a:gd name="T81" fmla="*/ 39 h 3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3" h="39">
                  <a:moveTo>
                    <a:pt x="2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38" y="20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1" y="31"/>
                  </a:lnTo>
                  <a:lnTo>
                    <a:pt x="30" y="33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17" y="20"/>
                  </a:lnTo>
                  <a:lnTo>
                    <a:pt x="9" y="11"/>
                  </a:lnTo>
                  <a:lnTo>
                    <a:pt x="11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74" name="Freeform 1618"/>
            <p:cNvSpPr>
              <a:spLocks/>
            </p:cNvSpPr>
            <p:nvPr/>
          </p:nvSpPr>
          <p:spPr bwMode="auto">
            <a:xfrm>
              <a:off x="1334" y="2188"/>
              <a:ext cx="43" cy="39"/>
            </a:xfrm>
            <a:custGeom>
              <a:avLst/>
              <a:gdLst>
                <a:gd name="T0" fmla="*/ 2 w 43"/>
                <a:gd name="T1" fmla="*/ 0 h 39"/>
                <a:gd name="T2" fmla="*/ 6 w 43"/>
                <a:gd name="T3" fmla="*/ 0 h 39"/>
                <a:gd name="T4" fmla="*/ 11 w 43"/>
                <a:gd name="T5" fmla="*/ 0 h 39"/>
                <a:gd name="T6" fmla="*/ 16 w 43"/>
                <a:gd name="T7" fmla="*/ 0 h 39"/>
                <a:gd name="T8" fmla="*/ 23 w 43"/>
                <a:gd name="T9" fmla="*/ 5 h 39"/>
                <a:gd name="T10" fmla="*/ 30 w 43"/>
                <a:gd name="T11" fmla="*/ 5 h 39"/>
                <a:gd name="T12" fmla="*/ 34 w 43"/>
                <a:gd name="T13" fmla="*/ 11 h 39"/>
                <a:gd name="T14" fmla="*/ 36 w 43"/>
                <a:gd name="T15" fmla="*/ 15 h 39"/>
                <a:gd name="T16" fmla="*/ 41 w 43"/>
                <a:gd name="T17" fmla="*/ 18 h 39"/>
                <a:gd name="T18" fmla="*/ 43 w 43"/>
                <a:gd name="T19" fmla="*/ 20 h 39"/>
                <a:gd name="T20" fmla="*/ 38 w 43"/>
                <a:gd name="T21" fmla="*/ 20 h 39"/>
                <a:gd name="T22" fmla="*/ 36 w 43"/>
                <a:gd name="T23" fmla="*/ 29 h 39"/>
                <a:gd name="T24" fmla="*/ 36 w 43"/>
                <a:gd name="T25" fmla="*/ 31 h 39"/>
                <a:gd name="T26" fmla="*/ 38 w 43"/>
                <a:gd name="T27" fmla="*/ 35 h 39"/>
                <a:gd name="T28" fmla="*/ 36 w 43"/>
                <a:gd name="T29" fmla="*/ 39 h 39"/>
                <a:gd name="T30" fmla="*/ 34 w 43"/>
                <a:gd name="T31" fmla="*/ 38 h 39"/>
                <a:gd name="T32" fmla="*/ 31 w 43"/>
                <a:gd name="T33" fmla="*/ 31 h 39"/>
                <a:gd name="T34" fmla="*/ 30 w 43"/>
                <a:gd name="T35" fmla="*/ 33 h 39"/>
                <a:gd name="T36" fmla="*/ 27 w 43"/>
                <a:gd name="T37" fmla="*/ 31 h 39"/>
                <a:gd name="T38" fmla="*/ 27 w 43"/>
                <a:gd name="T39" fmla="*/ 25 h 39"/>
                <a:gd name="T40" fmla="*/ 17 w 43"/>
                <a:gd name="T41" fmla="*/ 20 h 39"/>
                <a:gd name="T42" fmla="*/ 9 w 43"/>
                <a:gd name="T43" fmla="*/ 11 h 39"/>
                <a:gd name="T44" fmla="*/ 11 w 43"/>
                <a:gd name="T45" fmla="*/ 18 h 39"/>
                <a:gd name="T46" fmla="*/ 0 w 43"/>
                <a:gd name="T47" fmla="*/ 11 h 39"/>
                <a:gd name="T48" fmla="*/ 2 w 43"/>
                <a:gd name="T49" fmla="*/ 7 h 39"/>
                <a:gd name="T50" fmla="*/ 2 w 43"/>
                <a:gd name="T51" fmla="*/ 0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3"/>
                <a:gd name="T79" fmla="*/ 0 h 39"/>
                <a:gd name="T80" fmla="*/ 43 w 43"/>
                <a:gd name="T81" fmla="*/ 39 h 3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3" h="39">
                  <a:moveTo>
                    <a:pt x="2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38" y="20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1" y="31"/>
                  </a:lnTo>
                  <a:lnTo>
                    <a:pt x="30" y="33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17" y="20"/>
                  </a:lnTo>
                  <a:lnTo>
                    <a:pt x="9" y="11"/>
                  </a:lnTo>
                  <a:lnTo>
                    <a:pt x="11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8" name="Group 1622"/>
          <p:cNvGrpSpPr>
            <a:grpSpLocks/>
          </p:cNvGrpSpPr>
          <p:nvPr/>
        </p:nvGrpSpPr>
        <p:grpSpPr bwMode="auto">
          <a:xfrm>
            <a:off x="3153834" y="2386189"/>
            <a:ext cx="62089" cy="38100"/>
            <a:chOff x="1512" y="2088"/>
            <a:chExt cx="44" cy="27"/>
          </a:xfrm>
        </p:grpSpPr>
        <p:sp>
          <p:nvSpPr>
            <p:cNvPr id="142071" name="Freeform 1620"/>
            <p:cNvSpPr>
              <a:spLocks/>
            </p:cNvSpPr>
            <p:nvPr/>
          </p:nvSpPr>
          <p:spPr bwMode="auto">
            <a:xfrm>
              <a:off x="1512" y="2088"/>
              <a:ext cx="44" cy="27"/>
            </a:xfrm>
            <a:custGeom>
              <a:avLst/>
              <a:gdLst>
                <a:gd name="T0" fmla="*/ 0 w 44"/>
                <a:gd name="T1" fmla="*/ 20 h 27"/>
                <a:gd name="T2" fmla="*/ 0 w 44"/>
                <a:gd name="T3" fmla="*/ 11 h 27"/>
                <a:gd name="T4" fmla="*/ 0 w 44"/>
                <a:gd name="T5" fmla="*/ 0 h 27"/>
                <a:gd name="T6" fmla="*/ 2 w 44"/>
                <a:gd name="T7" fmla="*/ 0 h 27"/>
                <a:gd name="T8" fmla="*/ 12 w 44"/>
                <a:gd name="T9" fmla="*/ 0 h 27"/>
                <a:gd name="T10" fmla="*/ 24 w 44"/>
                <a:gd name="T11" fmla="*/ 2 h 27"/>
                <a:gd name="T12" fmla="*/ 28 w 44"/>
                <a:gd name="T13" fmla="*/ 7 h 27"/>
                <a:gd name="T14" fmla="*/ 44 w 44"/>
                <a:gd name="T15" fmla="*/ 11 h 27"/>
                <a:gd name="T16" fmla="*/ 39 w 44"/>
                <a:gd name="T17" fmla="*/ 18 h 27"/>
                <a:gd name="T18" fmla="*/ 21 w 44"/>
                <a:gd name="T19" fmla="*/ 18 h 27"/>
                <a:gd name="T20" fmla="*/ 13 w 44"/>
                <a:gd name="T21" fmla="*/ 18 h 27"/>
                <a:gd name="T22" fmla="*/ 5 w 44"/>
                <a:gd name="T23" fmla="*/ 27 h 27"/>
                <a:gd name="T24" fmla="*/ 0 w 44"/>
                <a:gd name="T25" fmla="*/ 2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27"/>
                <a:gd name="T41" fmla="*/ 44 w 44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27">
                  <a:moveTo>
                    <a:pt x="0" y="2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28" y="7"/>
                  </a:lnTo>
                  <a:lnTo>
                    <a:pt x="44" y="11"/>
                  </a:lnTo>
                  <a:lnTo>
                    <a:pt x="39" y="18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5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72" name="Freeform 1621"/>
            <p:cNvSpPr>
              <a:spLocks/>
            </p:cNvSpPr>
            <p:nvPr/>
          </p:nvSpPr>
          <p:spPr bwMode="auto">
            <a:xfrm>
              <a:off x="1512" y="2088"/>
              <a:ext cx="44" cy="27"/>
            </a:xfrm>
            <a:custGeom>
              <a:avLst/>
              <a:gdLst>
                <a:gd name="T0" fmla="*/ 0 w 44"/>
                <a:gd name="T1" fmla="*/ 20 h 27"/>
                <a:gd name="T2" fmla="*/ 0 w 44"/>
                <a:gd name="T3" fmla="*/ 11 h 27"/>
                <a:gd name="T4" fmla="*/ 0 w 44"/>
                <a:gd name="T5" fmla="*/ 0 h 27"/>
                <a:gd name="T6" fmla="*/ 2 w 44"/>
                <a:gd name="T7" fmla="*/ 0 h 27"/>
                <a:gd name="T8" fmla="*/ 12 w 44"/>
                <a:gd name="T9" fmla="*/ 0 h 27"/>
                <a:gd name="T10" fmla="*/ 24 w 44"/>
                <a:gd name="T11" fmla="*/ 2 h 27"/>
                <a:gd name="T12" fmla="*/ 28 w 44"/>
                <a:gd name="T13" fmla="*/ 7 h 27"/>
                <a:gd name="T14" fmla="*/ 44 w 44"/>
                <a:gd name="T15" fmla="*/ 11 h 27"/>
                <a:gd name="T16" fmla="*/ 39 w 44"/>
                <a:gd name="T17" fmla="*/ 18 h 27"/>
                <a:gd name="T18" fmla="*/ 21 w 44"/>
                <a:gd name="T19" fmla="*/ 18 h 27"/>
                <a:gd name="T20" fmla="*/ 13 w 44"/>
                <a:gd name="T21" fmla="*/ 18 h 27"/>
                <a:gd name="T22" fmla="*/ 5 w 44"/>
                <a:gd name="T23" fmla="*/ 27 h 27"/>
                <a:gd name="T24" fmla="*/ 0 w 44"/>
                <a:gd name="T25" fmla="*/ 2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27"/>
                <a:gd name="T41" fmla="*/ 44 w 44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27">
                  <a:moveTo>
                    <a:pt x="0" y="2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28" y="7"/>
                  </a:lnTo>
                  <a:lnTo>
                    <a:pt x="44" y="11"/>
                  </a:lnTo>
                  <a:lnTo>
                    <a:pt x="39" y="18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5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899" name="Group 1625"/>
          <p:cNvGrpSpPr>
            <a:grpSpLocks/>
          </p:cNvGrpSpPr>
          <p:nvPr/>
        </p:nvGrpSpPr>
        <p:grpSpPr bwMode="auto">
          <a:xfrm>
            <a:off x="2983090" y="2689578"/>
            <a:ext cx="100189" cy="101600"/>
            <a:chOff x="1391" y="2303"/>
            <a:chExt cx="71" cy="72"/>
          </a:xfrm>
        </p:grpSpPr>
        <p:sp>
          <p:nvSpPr>
            <p:cNvPr id="142069" name="Freeform 1623"/>
            <p:cNvSpPr>
              <a:spLocks/>
            </p:cNvSpPr>
            <p:nvPr/>
          </p:nvSpPr>
          <p:spPr bwMode="auto">
            <a:xfrm>
              <a:off x="1391" y="2303"/>
              <a:ext cx="71" cy="72"/>
            </a:xfrm>
            <a:custGeom>
              <a:avLst/>
              <a:gdLst>
                <a:gd name="T0" fmla="*/ 27 w 71"/>
                <a:gd name="T1" fmla="*/ 0 h 72"/>
                <a:gd name="T2" fmla="*/ 41 w 71"/>
                <a:gd name="T3" fmla="*/ 6 h 72"/>
                <a:gd name="T4" fmla="*/ 48 w 71"/>
                <a:gd name="T5" fmla="*/ 11 h 72"/>
                <a:gd name="T6" fmla="*/ 57 w 71"/>
                <a:gd name="T7" fmla="*/ 11 h 72"/>
                <a:gd name="T8" fmla="*/ 64 w 71"/>
                <a:gd name="T9" fmla="*/ 14 h 72"/>
                <a:gd name="T10" fmla="*/ 71 w 71"/>
                <a:gd name="T11" fmla="*/ 25 h 72"/>
                <a:gd name="T12" fmla="*/ 64 w 71"/>
                <a:gd name="T13" fmla="*/ 34 h 72"/>
                <a:gd name="T14" fmla="*/ 53 w 71"/>
                <a:gd name="T15" fmla="*/ 46 h 72"/>
                <a:gd name="T16" fmla="*/ 38 w 71"/>
                <a:gd name="T17" fmla="*/ 51 h 72"/>
                <a:gd name="T18" fmla="*/ 30 w 71"/>
                <a:gd name="T19" fmla="*/ 62 h 72"/>
                <a:gd name="T20" fmla="*/ 26 w 71"/>
                <a:gd name="T21" fmla="*/ 72 h 72"/>
                <a:gd name="T22" fmla="*/ 16 w 71"/>
                <a:gd name="T23" fmla="*/ 67 h 72"/>
                <a:gd name="T24" fmla="*/ 9 w 71"/>
                <a:gd name="T25" fmla="*/ 65 h 72"/>
                <a:gd name="T26" fmla="*/ 12 w 71"/>
                <a:gd name="T27" fmla="*/ 55 h 72"/>
                <a:gd name="T28" fmla="*/ 14 w 71"/>
                <a:gd name="T29" fmla="*/ 55 h 72"/>
                <a:gd name="T30" fmla="*/ 16 w 71"/>
                <a:gd name="T31" fmla="*/ 46 h 72"/>
                <a:gd name="T32" fmla="*/ 14 w 71"/>
                <a:gd name="T33" fmla="*/ 42 h 72"/>
                <a:gd name="T34" fmla="*/ 9 w 71"/>
                <a:gd name="T35" fmla="*/ 46 h 72"/>
                <a:gd name="T36" fmla="*/ 0 w 71"/>
                <a:gd name="T37" fmla="*/ 42 h 72"/>
                <a:gd name="T38" fmla="*/ 5 w 71"/>
                <a:gd name="T39" fmla="*/ 38 h 72"/>
                <a:gd name="T40" fmla="*/ 3 w 71"/>
                <a:gd name="T41" fmla="*/ 27 h 72"/>
                <a:gd name="T42" fmla="*/ 7 w 71"/>
                <a:gd name="T43" fmla="*/ 25 h 72"/>
                <a:gd name="T44" fmla="*/ 7 w 71"/>
                <a:gd name="T45" fmla="*/ 21 h 72"/>
                <a:gd name="T46" fmla="*/ 12 w 71"/>
                <a:gd name="T47" fmla="*/ 14 h 72"/>
                <a:gd name="T48" fmla="*/ 12 w 71"/>
                <a:gd name="T49" fmla="*/ 7 h 72"/>
                <a:gd name="T50" fmla="*/ 16 w 71"/>
                <a:gd name="T51" fmla="*/ 6 h 72"/>
                <a:gd name="T52" fmla="*/ 27 w 71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"/>
                <a:gd name="T82" fmla="*/ 0 h 72"/>
                <a:gd name="T83" fmla="*/ 71 w 71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" h="72">
                  <a:moveTo>
                    <a:pt x="27" y="0"/>
                  </a:moveTo>
                  <a:lnTo>
                    <a:pt x="41" y="6"/>
                  </a:lnTo>
                  <a:lnTo>
                    <a:pt x="48" y="11"/>
                  </a:lnTo>
                  <a:lnTo>
                    <a:pt x="57" y="11"/>
                  </a:lnTo>
                  <a:lnTo>
                    <a:pt x="64" y="14"/>
                  </a:lnTo>
                  <a:lnTo>
                    <a:pt x="71" y="25"/>
                  </a:lnTo>
                  <a:lnTo>
                    <a:pt x="64" y="34"/>
                  </a:lnTo>
                  <a:lnTo>
                    <a:pt x="53" y="46"/>
                  </a:lnTo>
                  <a:lnTo>
                    <a:pt x="38" y="51"/>
                  </a:lnTo>
                  <a:lnTo>
                    <a:pt x="30" y="62"/>
                  </a:lnTo>
                  <a:lnTo>
                    <a:pt x="26" y="72"/>
                  </a:lnTo>
                  <a:lnTo>
                    <a:pt x="16" y="67"/>
                  </a:lnTo>
                  <a:lnTo>
                    <a:pt x="9" y="65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6" y="46"/>
                  </a:lnTo>
                  <a:lnTo>
                    <a:pt x="14" y="42"/>
                  </a:lnTo>
                  <a:lnTo>
                    <a:pt x="9" y="46"/>
                  </a:lnTo>
                  <a:lnTo>
                    <a:pt x="0" y="42"/>
                  </a:lnTo>
                  <a:lnTo>
                    <a:pt x="5" y="38"/>
                  </a:lnTo>
                  <a:lnTo>
                    <a:pt x="3" y="27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6" y="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70" name="Freeform 1624"/>
            <p:cNvSpPr>
              <a:spLocks/>
            </p:cNvSpPr>
            <p:nvPr/>
          </p:nvSpPr>
          <p:spPr bwMode="auto">
            <a:xfrm>
              <a:off x="1391" y="2303"/>
              <a:ext cx="71" cy="72"/>
            </a:xfrm>
            <a:custGeom>
              <a:avLst/>
              <a:gdLst>
                <a:gd name="T0" fmla="*/ 27 w 71"/>
                <a:gd name="T1" fmla="*/ 0 h 72"/>
                <a:gd name="T2" fmla="*/ 41 w 71"/>
                <a:gd name="T3" fmla="*/ 6 h 72"/>
                <a:gd name="T4" fmla="*/ 48 w 71"/>
                <a:gd name="T5" fmla="*/ 11 h 72"/>
                <a:gd name="T6" fmla="*/ 57 w 71"/>
                <a:gd name="T7" fmla="*/ 11 h 72"/>
                <a:gd name="T8" fmla="*/ 64 w 71"/>
                <a:gd name="T9" fmla="*/ 14 h 72"/>
                <a:gd name="T10" fmla="*/ 71 w 71"/>
                <a:gd name="T11" fmla="*/ 25 h 72"/>
                <a:gd name="T12" fmla="*/ 64 w 71"/>
                <a:gd name="T13" fmla="*/ 34 h 72"/>
                <a:gd name="T14" fmla="*/ 53 w 71"/>
                <a:gd name="T15" fmla="*/ 46 h 72"/>
                <a:gd name="T16" fmla="*/ 38 w 71"/>
                <a:gd name="T17" fmla="*/ 51 h 72"/>
                <a:gd name="T18" fmla="*/ 30 w 71"/>
                <a:gd name="T19" fmla="*/ 62 h 72"/>
                <a:gd name="T20" fmla="*/ 26 w 71"/>
                <a:gd name="T21" fmla="*/ 72 h 72"/>
                <a:gd name="T22" fmla="*/ 16 w 71"/>
                <a:gd name="T23" fmla="*/ 67 h 72"/>
                <a:gd name="T24" fmla="*/ 9 w 71"/>
                <a:gd name="T25" fmla="*/ 65 h 72"/>
                <a:gd name="T26" fmla="*/ 12 w 71"/>
                <a:gd name="T27" fmla="*/ 55 h 72"/>
                <a:gd name="T28" fmla="*/ 14 w 71"/>
                <a:gd name="T29" fmla="*/ 55 h 72"/>
                <a:gd name="T30" fmla="*/ 16 w 71"/>
                <a:gd name="T31" fmla="*/ 46 h 72"/>
                <a:gd name="T32" fmla="*/ 14 w 71"/>
                <a:gd name="T33" fmla="*/ 42 h 72"/>
                <a:gd name="T34" fmla="*/ 9 w 71"/>
                <a:gd name="T35" fmla="*/ 46 h 72"/>
                <a:gd name="T36" fmla="*/ 0 w 71"/>
                <a:gd name="T37" fmla="*/ 42 h 72"/>
                <a:gd name="T38" fmla="*/ 5 w 71"/>
                <a:gd name="T39" fmla="*/ 38 h 72"/>
                <a:gd name="T40" fmla="*/ 3 w 71"/>
                <a:gd name="T41" fmla="*/ 27 h 72"/>
                <a:gd name="T42" fmla="*/ 7 w 71"/>
                <a:gd name="T43" fmla="*/ 25 h 72"/>
                <a:gd name="T44" fmla="*/ 7 w 71"/>
                <a:gd name="T45" fmla="*/ 21 h 72"/>
                <a:gd name="T46" fmla="*/ 12 w 71"/>
                <a:gd name="T47" fmla="*/ 14 h 72"/>
                <a:gd name="T48" fmla="*/ 12 w 71"/>
                <a:gd name="T49" fmla="*/ 7 h 72"/>
                <a:gd name="T50" fmla="*/ 16 w 71"/>
                <a:gd name="T51" fmla="*/ 6 h 72"/>
                <a:gd name="T52" fmla="*/ 27 w 71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"/>
                <a:gd name="T82" fmla="*/ 0 h 72"/>
                <a:gd name="T83" fmla="*/ 71 w 71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" h="72">
                  <a:moveTo>
                    <a:pt x="27" y="0"/>
                  </a:moveTo>
                  <a:lnTo>
                    <a:pt x="41" y="6"/>
                  </a:lnTo>
                  <a:lnTo>
                    <a:pt x="48" y="11"/>
                  </a:lnTo>
                  <a:lnTo>
                    <a:pt x="57" y="11"/>
                  </a:lnTo>
                  <a:lnTo>
                    <a:pt x="64" y="14"/>
                  </a:lnTo>
                  <a:lnTo>
                    <a:pt x="71" y="25"/>
                  </a:lnTo>
                  <a:lnTo>
                    <a:pt x="64" y="34"/>
                  </a:lnTo>
                  <a:lnTo>
                    <a:pt x="53" y="46"/>
                  </a:lnTo>
                  <a:lnTo>
                    <a:pt x="38" y="51"/>
                  </a:lnTo>
                  <a:lnTo>
                    <a:pt x="30" y="62"/>
                  </a:lnTo>
                  <a:lnTo>
                    <a:pt x="26" y="72"/>
                  </a:lnTo>
                  <a:lnTo>
                    <a:pt x="16" y="67"/>
                  </a:lnTo>
                  <a:lnTo>
                    <a:pt x="9" y="65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6" y="46"/>
                  </a:lnTo>
                  <a:lnTo>
                    <a:pt x="14" y="42"/>
                  </a:lnTo>
                  <a:lnTo>
                    <a:pt x="9" y="46"/>
                  </a:lnTo>
                  <a:lnTo>
                    <a:pt x="0" y="42"/>
                  </a:lnTo>
                  <a:lnTo>
                    <a:pt x="5" y="38"/>
                  </a:lnTo>
                  <a:lnTo>
                    <a:pt x="3" y="27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6" y="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0" name="Group 1628"/>
          <p:cNvGrpSpPr>
            <a:grpSpLocks/>
          </p:cNvGrpSpPr>
          <p:nvPr/>
        </p:nvGrpSpPr>
        <p:grpSpPr bwMode="auto">
          <a:xfrm>
            <a:off x="2798234" y="2414412"/>
            <a:ext cx="64911" cy="69144"/>
            <a:chOff x="1260" y="2108"/>
            <a:chExt cx="46" cy="49"/>
          </a:xfrm>
        </p:grpSpPr>
        <p:sp>
          <p:nvSpPr>
            <p:cNvPr id="142067" name="Freeform 1626"/>
            <p:cNvSpPr>
              <a:spLocks/>
            </p:cNvSpPr>
            <p:nvPr/>
          </p:nvSpPr>
          <p:spPr bwMode="auto">
            <a:xfrm>
              <a:off x="1260" y="2108"/>
              <a:ext cx="46" cy="49"/>
            </a:xfrm>
            <a:custGeom>
              <a:avLst/>
              <a:gdLst>
                <a:gd name="T0" fmla="*/ 41 w 46"/>
                <a:gd name="T1" fmla="*/ 0 h 49"/>
                <a:gd name="T2" fmla="*/ 39 w 46"/>
                <a:gd name="T3" fmla="*/ 21 h 49"/>
                <a:gd name="T4" fmla="*/ 41 w 46"/>
                <a:gd name="T5" fmla="*/ 24 h 49"/>
                <a:gd name="T6" fmla="*/ 44 w 46"/>
                <a:gd name="T7" fmla="*/ 25 h 49"/>
                <a:gd name="T8" fmla="*/ 46 w 46"/>
                <a:gd name="T9" fmla="*/ 25 h 49"/>
                <a:gd name="T10" fmla="*/ 46 w 46"/>
                <a:gd name="T11" fmla="*/ 29 h 49"/>
                <a:gd name="T12" fmla="*/ 39 w 46"/>
                <a:gd name="T13" fmla="*/ 32 h 49"/>
                <a:gd name="T14" fmla="*/ 39 w 46"/>
                <a:gd name="T15" fmla="*/ 36 h 49"/>
                <a:gd name="T16" fmla="*/ 37 w 46"/>
                <a:gd name="T17" fmla="*/ 39 h 49"/>
                <a:gd name="T18" fmla="*/ 34 w 46"/>
                <a:gd name="T19" fmla="*/ 39 h 49"/>
                <a:gd name="T20" fmla="*/ 32 w 46"/>
                <a:gd name="T21" fmla="*/ 45 h 49"/>
                <a:gd name="T22" fmla="*/ 27 w 46"/>
                <a:gd name="T23" fmla="*/ 49 h 49"/>
                <a:gd name="T24" fmla="*/ 11 w 46"/>
                <a:gd name="T25" fmla="*/ 46 h 49"/>
                <a:gd name="T26" fmla="*/ 0 w 46"/>
                <a:gd name="T27" fmla="*/ 38 h 49"/>
                <a:gd name="T28" fmla="*/ 4 w 46"/>
                <a:gd name="T29" fmla="*/ 34 h 49"/>
                <a:gd name="T30" fmla="*/ 2 w 46"/>
                <a:gd name="T31" fmla="*/ 29 h 49"/>
                <a:gd name="T32" fmla="*/ 9 w 46"/>
                <a:gd name="T33" fmla="*/ 21 h 49"/>
                <a:gd name="T34" fmla="*/ 23 w 46"/>
                <a:gd name="T35" fmla="*/ 21 h 49"/>
                <a:gd name="T36" fmla="*/ 26 w 46"/>
                <a:gd name="T37" fmla="*/ 17 h 49"/>
                <a:gd name="T38" fmla="*/ 16 w 46"/>
                <a:gd name="T39" fmla="*/ 8 h 49"/>
                <a:gd name="T40" fmla="*/ 20 w 46"/>
                <a:gd name="T41" fmla="*/ 0 h 49"/>
                <a:gd name="T42" fmla="*/ 41 w 46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9"/>
                <a:gd name="T68" fmla="*/ 46 w 46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9">
                  <a:moveTo>
                    <a:pt x="41" y="0"/>
                  </a:moveTo>
                  <a:lnTo>
                    <a:pt x="39" y="21"/>
                  </a:lnTo>
                  <a:lnTo>
                    <a:pt x="41" y="24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9" y="36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45"/>
                  </a:lnTo>
                  <a:lnTo>
                    <a:pt x="27" y="49"/>
                  </a:lnTo>
                  <a:lnTo>
                    <a:pt x="11" y="46"/>
                  </a:lnTo>
                  <a:lnTo>
                    <a:pt x="0" y="38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9" y="21"/>
                  </a:lnTo>
                  <a:lnTo>
                    <a:pt x="23" y="21"/>
                  </a:lnTo>
                  <a:lnTo>
                    <a:pt x="26" y="17"/>
                  </a:lnTo>
                  <a:lnTo>
                    <a:pt x="16" y="8"/>
                  </a:lnTo>
                  <a:lnTo>
                    <a:pt x="2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68" name="Freeform 1627"/>
            <p:cNvSpPr>
              <a:spLocks/>
            </p:cNvSpPr>
            <p:nvPr/>
          </p:nvSpPr>
          <p:spPr bwMode="auto">
            <a:xfrm>
              <a:off x="1260" y="2108"/>
              <a:ext cx="46" cy="49"/>
            </a:xfrm>
            <a:custGeom>
              <a:avLst/>
              <a:gdLst>
                <a:gd name="T0" fmla="*/ 41 w 46"/>
                <a:gd name="T1" fmla="*/ 0 h 49"/>
                <a:gd name="T2" fmla="*/ 39 w 46"/>
                <a:gd name="T3" fmla="*/ 21 h 49"/>
                <a:gd name="T4" fmla="*/ 41 w 46"/>
                <a:gd name="T5" fmla="*/ 24 h 49"/>
                <a:gd name="T6" fmla="*/ 44 w 46"/>
                <a:gd name="T7" fmla="*/ 25 h 49"/>
                <a:gd name="T8" fmla="*/ 46 w 46"/>
                <a:gd name="T9" fmla="*/ 25 h 49"/>
                <a:gd name="T10" fmla="*/ 46 w 46"/>
                <a:gd name="T11" fmla="*/ 29 h 49"/>
                <a:gd name="T12" fmla="*/ 39 w 46"/>
                <a:gd name="T13" fmla="*/ 32 h 49"/>
                <a:gd name="T14" fmla="*/ 39 w 46"/>
                <a:gd name="T15" fmla="*/ 36 h 49"/>
                <a:gd name="T16" fmla="*/ 37 w 46"/>
                <a:gd name="T17" fmla="*/ 39 h 49"/>
                <a:gd name="T18" fmla="*/ 34 w 46"/>
                <a:gd name="T19" fmla="*/ 39 h 49"/>
                <a:gd name="T20" fmla="*/ 32 w 46"/>
                <a:gd name="T21" fmla="*/ 45 h 49"/>
                <a:gd name="T22" fmla="*/ 27 w 46"/>
                <a:gd name="T23" fmla="*/ 49 h 49"/>
                <a:gd name="T24" fmla="*/ 11 w 46"/>
                <a:gd name="T25" fmla="*/ 46 h 49"/>
                <a:gd name="T26" fmla="*/ 0 w 46"/>
                <a:gd name="T27" fmla="*/ 38 h 49"/>
                <a:gd name="T28" fmla="*/ 4 w 46"/>
                <a:gd name="T29" fmla="*/ 34 h 49"/>
                <a:gd name="T30" fmla="*/ 2 w 46"/>
                <a:gd name="T31" fmla="*/ 29 h 49"/>
                <a:gd name="T32" fmla="*/ 9 w 46"/>
                <a:gd name="T33" fmla="*/ 21 h 49"/>
                <a:gd name="T34" fmla="*/ 23 w 46"/>
                <a:gd name="T35" fmla="*/ 21 h 49"/>
                <a:gd name="T36" fmla="*/ 26 w 46"/>
                <a:gd name="T37" fmla="*/ 17 h 49"/>
                <a:gd name="T38" fmla="*/ 16 w 46"/>
                <a:gd name="T39" fmla="*/ 8 h 49"/>
                <a:gd name="T40" fmla="*/ 20 w 46"/>
                <a:gd name="T41" fmla="*/ 0 h 49"/>
                <a:gd name="T42" fmla="*/ 41 w 46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9"/>
                <a:gd name="T68" fmla="*/ 46 w 46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9">
                  <a:moveTo>
                    <a:pt x="41" y="0"/>
                  </a:moveTo>
                  <a:lnTo>
                    <a:pt x="39" y="21"/>
                  </a:lnTo>
                  <a:lnTo>
                    <a:pt x="41" y="24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9" y="36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45"/>
                  </a:lnTo>
                  <a:lnTo>
                    <a:pt x="27" y="49"/>
                  </a:lnTo>
                  <a:lnTo>
                    <a:pt x="11" y="46"/>
                  </a:lnTo>
                  <a:lnTo>
                    <a:pt x="0" y="38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9" y="21"/>
                  </a:lnTo>
                  <a:lnTo>
                    <a:pt x="23" y="21"/>
                  </a:lnTo>
                  <a:lnTo>
                    <a:pt x="26" y="17"/>
                  </a:lnTo>
                  <a:lnTo>
                    <a:pt x="16" y="8"/>
                  </a:lnTo>
                  <a:lnTo>
                    <a:pt x="2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1" name="Group 1631"/>
          <p:cNvGrpSpPr>
            <a:grpSpLocks/>
          </p:cNvGrpSpPr>
          <p:nvPr/>
        </p:nvGrpSpPr>
        <p:grpSpPr bwMode="auto">
          <a:xfrm>
            <a:off x="3323167" y="2580923"/>
            <a:ext cx="79022" cy="110067"/>
            <a:chOff x="1632" y="2226"/>
            <a:chExt cx="56" cy="78"/>
          </a:xfrm>
        </p:grpSpPr>
        <p:sp>
          <p:nvSpPr>
            <p:cNvPr id="142065" name="Freeform 1629"/>
            <p:cNvSpPr>
              <a:spLocks/>
            </p:cNvSpPr>
            <p:nvPr/>
          </p:nvSpPr>
          <p:spPr bwMode="auto">
            <a:xfrm>
              <a:off x="1632" y="2226"/>
              <a:ext cx="56" cy="78"/>
            </a:xfrm>
            <a:custGeom>
              <a:avLst/>
              <a:gdLst>
                <a:gd name="T0" fmla="*/ 20 w 56"/>
                <a:gd name="T1" fmla="*/ 0 h 78"/>
                <a:gd name="T2" fmla="*/ 37 w 56"/>
                <a:gd name="T3" fmla="*/ 10 h 78"/>
                <a:gd name="T4" fmla="*/ 31 w 56"/>
                <a:gd name="T5" fmla="*/ 21 h 78"/>
                <a:gd name="T6" fmla="*/ 38 w 56"/>
                <a:gd name="T7" fmla="*/ 17 h 78"/>
                <a:gd name="T8" fmla="*/ 52 w 56"/>
                <a:gd name="T9" fmla="*/ 25 h 78"/>
                <a:gd name="T10" fmla="*/ 49 w 56"/>
                <a:gd name="T11" fmla="*/ 36 h 78"/>
                <a:gd name="T12" fmla="*/ 41 w 56"/>
                <a:gd name="T13" fmla="*/ 40 h 78"/>
                <a:gd name="T14" fmla="*/ 38 w 56"/>
                <a:gd name="T15" fmla="*/ 49 h 78"/>
                <a:gd name="T16" fmla="*/ 49 w 56"/>
                <a:gd name="T17" fmla="*/ 56 h 78"/>
                <a:gd name="T18" fmla="*/ 56 w 56"/>
                <a:gd name="T19" fmla="*/ 73 h 78"/>
                <a:gd name="T20" fmla="*/ 48 w 56"/>
                <a:gd name="T21" fmla="*/ 74 h 78"/>
                <a:gd name="T22" fmla="*/ 34 w 56"/>
                <a:gd name="T23" fmla="*/ 78 h 78"/>
                <a:gd name="T24" fmla="*/ 20 w 56"/>
                <a:gd name="T25" fmla="*/ 74 h 78"/>
                <a:gd name="T26" fmla="*/ 16 w 56"/>
                <a:gd name="T27" fmla="*/ 64 h 78"/>
                <a:gd name="T28" fmla="*/ 20 w 56"/>
                <a:gd name="T29" fmla="*/ 49 h 78"/>
                <a:gd name="T30" fmla="*/ 16 w 56"/>
                <a:gd name="T31" fmla="*/ 42 h 78"/>
                <a:gd name="T32" fmla="*/ 13 w 56"/>
                <a:gd name="T33" fmla="*/ 33 h 78"/>
                <a:gd name="T34" fmla="*/ 8 w 56"/>
                <a:gd name="T35" fmla="*/ 36 h 78"/>
                <a:gd name="T36" fmla="*/ 0 w 56"/>
                <a:gd name="T37" fmla="*/ 28 h 78"/>
                <a:gd name="T38" fmla="*/ 4 w 56"/>
                <a:gd name="T39" fmla="*/ 21 h 78"/>
                <a:gd name="T40" fmla="*/ 4 w 56"/>
                <a:gd name="T41" fmla="*/ 17 h 78"/>
                <a:gd name="T42" fmla="*/ 13 w 56"/>
                <a:gd name="T43" fmla="*/ 14 h 78"/>
                <a:gd name="T44" fmla="*/ 8 w 56"/>
                <a:gd name="T45" fmla="*/ 8 h 78"/>
                <a:gd name="T46" fmla="*/ 20 w 56"/>
                <a:gd name="T47" fmla="*/ 0 h 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"/>
                <a:gd name="T73" fmla="*/ 0 h 78"/>
                <a:gd name="T74" fmla="*/ 56 w 56"/>
                <a:gd name="T75" fmla="*/ 78 h 7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" h="78">
                  <a:moveTo>
                    <a:pt x="20" y="0"/>
                  </a:moveTo>
                  <a:lnTo>
                    <a:pt x="37" y="10"/>
                  </a:lnTo>
                  <a:lnTo>
                    <a:pt x="31" y="21"/>
                  </a:lnTo>
                  <a:lnTo>
                    <a:pt x="38" y="17"/>
                  </a:lnTo>
                  <a:lnTo>
                    <a:pt x="52" y="25"/>
                  </a:lnTo>
                  <a:lnTo>
                    <a:pt x="49" y="36"/>
                  </a:lnTo>
                  <a:lnTo>
                    <a:pt x="41" y="40"/>
                  </a:lnTo>
                  <a:lnTo>
                    <a:pt x="38" y="49"/>
                  </a:lnTo>
                  <a:lnTo>
                    <a:pt x="49" y="56"/>
                  </a:lnTo>
                  <a:lnTo>
                    <a:pt x="56" y="73"/>
                  </a:lnTo>
                  <a:lnTo>
                    <a:pt x="48" y="74"/>
                  </a:lnTo>
                  <a:lnTo>
                    <a:pt x="34" y="78"/>
                  </a:lnTo>
                  <a:lnTo>
                    <a:pt x="20" y="74"/>
                  </a:lnTo>
                  <a:lnTo>
                    <a:pt x="16" y="64"/>
                  </a:lnTo>
                  <a:lnTo>
                    <a:pt x="20" y="49"/>
                  </a:lnTo>
                  <a:lnTo>
                    <a:pt x="16" y="42"/>
                  </a:lnTo>
                  <a:lnTo>
                    <a:pt x="13" y="33"/>
                  </a:lnTo>
                  <a:lnTo>
                    <a:pt x="8" y="36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13" y="14"/>
                  </a:lnTo>
                  <a:lnTo>
                    <a:pt x="8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66" name="Freeform 1630"/>
            <p:cNvSpPr>
              <a:spLocks/>
            </p:cNvSpPr>
            <p:nvPr/>
          </p:nvSpPr>
          <p:spPr bwMode="auto">
            <a:xfrm>
              <a:off x="1632" y="2226"/>
              <a:ext cx="56" cy="78"/>
            </a:xfrm>
            <a:custGeom>
              <a:avLst/>
              <a:gdLst>
                <a:gd name="T0" fmla="*/ 20 w 56"/>
                <a:gd name="T1" fmla="*/ 0 h 78"/>
                <a:gd name="T2" fmla="*/ 37 w 56"/>
                <a:gd name="T3" fmla="*/ 10 h 78"/>
                <a:gd name="T4" fmla="*/ 31 w 56"/>
                <a:gd name="T5" fmla="*/ 21 h 78"/>
                <a:gd name="T6" fmla="*/ 38 w 56"/>
                <a:gd name="T7" fmla="*/ 17 h 78"/>
                <a:gd name="T8" fmla="*/ 52 w 56"/>
                <a:gd name="T9" fmla="*/ 25 h 78"/>
                <a:gd name="T10" fmla="*/ 49 w 56"/>
                <a:gd name="T11" fmla="*/ 36 h 78"/>
                <a:gd name="T12" fmla="*/ 41 w 56"/>
                <a:gd name="T13" fmla="*/ 40 h 78"/>
                <a:gd name="T14" fmla="*/ 38 w 56"/>
                <a:gd name="T15" fmla="*/ 49 h 78"/>
                <a:gd name="T16" fmla="*/ 49 w 56"/>
                <a:gd name="T17" fmla="*/ 56 h 78"/>
                <a:gd name="T18" fmla="*/ 56 w 56"/>
                <a:gd name="T19" fmla="*/ 73 h 78"/>
                <a:gd name="T20" fmla="*/ 48 w 56"/>
                <a:gd name="T21" fmla="*/ 74 h 78"/>
                <a:gd name="T22" fmla="*/ 34 w 56"/>
                <a:gd name="T23" fmla="*/ 78 h 78"/>
                <a:gd name="T24" fmla="*/ 20 w 56"/>
                <a:gd name="T25" fmla="*/ 74 h 78"/>
                <a:gd name="T26" fmla="*/ 16 w 56"/>
                <a:gd name="T27" fmla="*/ 64 h 78"/>
                <a:gd name="T28" fmla="*/ 20 w 56"/>
                <a:gd name="T29" fmla="*/ 49 h 78"/>
                <a:gd name="T30" fmla="*/ 16 w 56"/>
                <a:gd name="T31" fmla="*/ 42 h 78"/>
                <a:gd name="T32" fmla="*/ 13 w 56"/>
                <a:gd name="T33" fmla="*/ 33 h 78"/>
                <a:gd name="T34" fmla="*/ 8 w 56"/>
                <a:gd name="T35" fmla="*/ 36 h 78"/>
                <a:gd name="T36" fmla="*/ 0 w 56"/>
                <a:gd name="T37" fmla="*/ 28 h 78"/>
                <a:gd name="T38" fmla="*/ 4 w 56"/>
                <a:gd name="T39" fmla="*/ 21 h 78"/>
                <a:gd name="T40" fmla="*/ 4 w 56"/>
                <a:gd name="T41" fmla="*/ 17 h 78"/>
                <a:gd name="T42" fmla="*/ 13 w 56"/>
                <a:gd name="T43" fmla="*/ 14 h 78"/>
                <a:gd name="T44" fmla="*/ 8 w 56"/>
                <a:gd name="T45" fmla="*/ 8 h 78"/>
                <a:gd name="T46" fmla="*/ 20 w 56"/>
                <a:gd name="T47" fmla="*/ 0 h 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"/>
                <a:gd name="T73" fmla="*/ 0 h 78"/>
                <a:gd name="T74" fmla="*/ 56 w 56"/>
                <a:gd name="T75" fmla="*/ 78 h 7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" h="78">
                  <a:moveTo>
                    <a:pt x="20" y="0"/>
                  </a:moveTo>
                  <a:lnTo>
                    <a:pt x="37" y="10"/>
                  </a:lnTo>
                  <a:lnTo>
                    <a:pt x="31" y="21"/>
                  </a:lnTo>
                  <a:lnTo>
                    <a:pt x="38" y="17"/>
                  </a:lnTo>
                  <a:lnTo>
                    <a:pt x="52" y="25"/>
                  </a:lnTo>
                  <a:lnTo>
                    <a:pt x="49" y="36"/>
                  </a:lnTo>
                  <a:lnTo>
                    <a:pt x="41" y="40"/>
                  </a:lnTo>
                  <a:lnTo>
                    <a:pt x="38" y="49"/>
                  </a:lnTo>
                  <a:lnTo>
                    <a:pt x="49" y="56"/>
                  </a:lnTo>
                  <a:lnTo>
                    <a:pt x="56" y="73"/>
                  </a:lnTo>
                  <a:lnTo>
                    <a:pt x="48" y="74"/>
                  </a:lnTo>
                  <a:lnTo>
                    <a:pt x="34" y="78"/>
                  </a:lnTo>
                  <a:lnTo>
                    <a:pt x="20" y="74"/>
                  </a:lnTo>
                  <a:lnTo>
                    <a:pt x="16" y="64"/>
                  </a:lnTo>
                  <a:lnTo>
                    <a:pt x="20" y="49"/>
                  </a:lnTo>
                  <a:lnTo>
                    <a:pt x="16" y="42"/>
                  </a:lnTo>
                  <a:lnTo>
                    <a:pt x="13" y="33"/>
                  </a:lnTo>
                  <a:lnTo>
                    <a:pt x="8" y="36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13" y="14"/>
                  </a:lnTo>
                  <a:lnTo>
                    <a:pt x="8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2" name="Group 1634"/>
          <p:cNvGrpSpPr>
            <a:grpSpLocks/>
          </p:cNvGrpSpPr>
          <p:nvPr/>
        </p:nvGrpSpPr>
        <p:grpSpPr bwMode="auto">
          <a:xfrm>
            <a:off x="3108678" y="2383368"/>
            <a:ext cx="45156" cy="31044"/>
            <a:chOff x="1480" y="2086"/>
            <a:chExt cx="32" cy="22"/>
          </a:xfrm>
        </p:grpSpPr>
        <p:sp>
          <p:nvSpPr>
            <p:cNvPr id="142063" name="Freeform 1632"/>
            <p:cNvSpPr>
              <a:spLocks/>
            </p:cNvSpPr>
            <p:nvPr/>
          </p:nvSpPr>
          <p:spPr bwMode="auto">
            <a:xfrm>
              <a:off x="1480" y="2086"/>
              <a:ext cx="32" cy="22"/>
            </a:xfrm>
            <a:custGeom>
              <a:avLst/>
              <a:gdLst>
                <a:gd name="T0" fmla="*/ 32 w 32"/>
                <a:gd name="T1" fmla="*/ 2 h 22"/>
                <a:gd name="T2" fmla="*/ 32 w 32"/>
                <a:gd name="T3" fmla="*/ 12 h 22"/>
                <a:gd name="T4" fmla="*/ 32 w 32"/>
                <a:gd name="T5" fmla="*/ 22 h 22"/>
                <a:gd name="T6" fmla="*/ 8 w 32"/>
                <a:gd name="T7" fmla="*/ 22 h 22"/>
                <a:gd name="T8" fmla="*/ 0 w 32"/>
                <a:gd name="T9" fmla="*/ 19 h 22"/>
                <a:gd name="T10" fmla="*/ 3 w 32"/>
                <a:gd name="T11" fmla="*/ 12 h 22"/>
                <a:gd name="T12" fmla="*/ 27 w 32"/>
                <a:gd name="T13" fmla="*/ 15 h 22"/>
                <a:gd name="T14" fmla="*/ 21 w 32"/>
                <a:gd name="T15" fmla="*/ 11 h 22"/>
                <a:gd name="T16" fmla="*/ 19 w 32"/>
                <a:gd name="T17" fmla="*/ 5 h 22"/>
                <a:gd name="T18" fmla="*/ 14 w 32"/>
                <a:gd name="T19" fmla="*/ 0 h 22"/>
                <a:gd name="T20" fmla="*/ 26 w 32"/>
                <a:gd name="T21" fmla="*/ 0 h 22"/>
                <a:gd name="T22" fmla="*/ 32 w 32"/>
                <a:gd name="T23" fmla="*/ 2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2"/>
                <a:gd name="T38" fmla="*/ 32 w 32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2">
                  <a:moveTo>
                    <a:pt x="32" y="2"/>
                  </a:moveTo>
                  <a:lnTo>
                    <a:pt x="32" y="12"/>
                  </a:lnTo>
                  <a:lnTo>
                    <a:pt x="32" y="22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27" y="15"/>
                  </a:lnTo>
                  <a:lnTo>
                    <a:pt x="21" y="11"/>
                  </a:lnTo>
                  <a:lnTo>
                    <a:pt x="19" y="5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64" name="Freeform 1633"/>
            <p:cNvSpPr>
              <a:spLocks/>
            </p:cNvSpPr>
            <p:nvPr/>
          </p:nvSpPr>
          <p:spPr bwMode="auto">
            <a:xfrm>
              <a:off x="1480" y="2086"/>
              <a:ext cx="32" cy="22"/>
            </a:xfrm>
            <a:custGeom>
              <a:avLst/>
              <a:gdLst>
                <a:gd name="T0" fmla="*/ 32 w 32"/>
                <a:gd name="T1" fmla="*/ 2 h 22"/>
                <a:gd name="T2" fmla="*/ 32 w 32"/>
                <a:gd name="T3" fmla="*/ 12 h 22"/>
                <a:gd name="T4" fmla="*/ 32 w 32"/>
                <a:gd name="T5" fmla="*/ 22 h 22"/>
                <a:gd name="T6" fmla="*/ 8 w 32"/>
                <a:gd name="T7" fmla="*/ 22 h 22"/>
                <a:gd name="T8" fmla="*/ 0 w 32"/>
                <a:gd name="T9" fmla="*/ 19 h 22"/>
                <a:gd name="T10" fmla="*/ 3 w 32"/>
                <a:gd name="T11" fmla="*/ 12 h 22"/>
                <a:gd name="T12" fmla="*/ 27 w 32"/>
                <a:gd name="T13" fmla="*/ 15 h 22"/>
                <a:gd name="T14" fmla="*/ 21 w 32"/>
                <a:gd name="T15" fmla="*/ 11 h 22"/>
                <a:gd name="T16" fmla="*/ 19 w 32"/>
                <a:gd name="T17" fmla="*/ 5 h 22"/>
                <a:gd name="T18" fmla="*/ 14 w 32"/>
                <a:gd name="T19" fmla="*/ 0 h 22"/>
                <a:gd name="T20" fmla="*/ 26 w 32"/>
                <a:gd name="T21" fmla="*/ 0 h 22"/>
                <a:gd name="T22" fmla="*/ 32 w 32"/>
                <a:gd name="T23" fmla="*/ 2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2"/>
                <a:gd name="T38" fmla="*/ 32 w 32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2">
                  <a:moveTo>
                    <a:pt x="32" y="2"/>
                  </a:moveTo>
                  <a:lnTo>
                    <a:pt x="32" y="12"/>
                  </a:lnTo>
                  <a:lnTo>
                    <a:pt x="32" y="22"/>
                  </a:lnTo>
                  <a:lnTo>
                    <a:pt x="8" y="22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27" y="15"/>
                  </a:lnTo>
                  <a:lnTo>
                    <a:pt x="21" y="11"/>
                  </a:lnTo>
                  <a:lnTo>
                    <a:pt x="19" y="5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3" name="Group 1637"/>
          <p:cNvGrpSpPr>
            <a:grpSpLocks/>
          </p:cNvGrpSpPr>
          <p:nvPr/>
        </p:nvGrpSpPr>
        <p:grpSpPr bwMode="auto">
          <a:xfrm>
            <a:off x="2847623" y="2448279"/>
            <a:ext cx="104422" cy="46566"/>
            <a:chOff x="1295" y="2132"/>
            <a:chExt cx="74" cy="33"/>
          </a:xfrm>
        </p:grpSpPr>
        <p:sp>
          <p:nvSpPr>
            <p:cNvPr id="142061" name="Freeform 1635"/>
            <p:cNvSpPr>
              <a:spLocks/>
            </p:cNvSpPr>
            <p:nvPr/>
          </p:nvSpPr>
          <p:spPr bwMode="auto">
            <a:xfrm>
              <a:off x="1295" y="2132"/>
              <a:ext cx="74" cy="33"/>
            </a:xfrm>
            <a:custGeom>
              <a:avLst/>
              <a:gdLst>
                <a:gd name="T0" fmla="*/ 11 w 74"/>
                <a:gd name="T1" fmla="*/ 1 h 33"/>
                <a:gd name="T2" fmla="*/ 18 w 74"/>
                <a:gd name="T3" fmla="*/ 1 h 33"/>
                <a:gd name="T4" fmla="*/ 32 w 74"/>
                <a:gd name="T5" fmla="*/ 1 h 33"/>
                <a:gd name="T6" fmla="*/ 48 w 74"/>
                <a:gd name="T7" fmla="*/ 0 h 33"/>
                <a:gd name="T8" fmla="*/ 56 w 74"/>
                <a:gd name="T9" fmla="*/ 1 h 33"/>
                <a:gd name="T10" fmla="*/ 66 w 74"/>
                <a:gd name="T11" fmla="*/ 1 h 33"/>
                <a:gd name="T12" fmla="*/ 68 w 74"/>
                <a:gd name="T13" fmla="*/ 5 h 33"/>
                <a:gd name="T14" fmla="*/ 63 w 74"/>
                <a:gd name="T15" fmla="*/ 8 h 33"/>
                <a:gd name="T16" fmla="*/ 74 w 74"/>
                <a:gd name="T17" fmla="*/ 11 h 33"/>
                <a:gd name="T18" fmla="*/ 59 w 74"/>
                <a:gd name="T19" fmla="*/ 16 h 33"/>
                <a:gd name="T20" fmla="*/ 55 w 74"/>
                <a:gd name="T21" fmla="*/ 12 h 33"/>
                <a:gd name="T22" fmla="*/ 52 w 74"/>
                <a:gd name="T23" fmla="*/ 16 h 33"/>
                <a:gd name="T24" fmla="*/ 45 w 74"/>
                <a:gd name="T25" fmla="*/ 22 h 33"/>
                <a:gd name="T26" fmla="*/ 36 w 74"/>
                <a:gd name="T27" fmla="*/ 25 h 33"/>
                <a:gd name="T28" fmla="*/ 29 w 74"/>
                <a:gd name="T29" fmla="*/ 33 h 33"/>
                <a:gd name="T30" fmla="*/ 25 w 74"/>
                <a:gd name="T31" fmla="*/ 33 h 33"/>
                <a:gd name="T32" fmla="*/ 22 w 74"/>
                <a:gd name="T33" fmla="*/ 31 h 33"/>
                <a:gd name="T34" fmla="*/ 21 w 74"/>
                <a:gd name="T35" fmla="*/ 29 h 33"/>
                <a:gd name="T36" fmla="*/ 18 w 74"/>
                <a:gd name="T37" fmla="*/ 22 h 33"/>
                <a:gd name="T38" fmla="*/ 9 w 74"/>
                <a:gd name="T39" fmla="*/ 18 h 33"/>
                <a:gd name="T40" fmla="*/ 0 w 74"/>
                <a:gd name="T41" fmla="*/ 16 h 33"/>
                <a:gd name="T42" fmla="*/ 2 w 74"/>
                <a:gd name="T43" fmla="*/ 16 h 33"/>
                <a:gd name="T44" fmla="*/ 4 w 74"/>
                <a:gd name="T45" fmla="*/ 12 h 33"/>
                <a:gd name="T46" fmla="*/ 4 w 74"/>
                <a:gd name="T47" fmla="*/ 8 h 33"/>
                <a:gd name="T48" fmla="*/ 11 w 74"/>
                <a:gd name="T49" fmla="*/ 5 h 33"/>
                <a:gd name="T50" fmla="*/ 11 w 74"/>
                <a:gd name="T51" fmla="*/ 1 h 3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4"/>
                <a:gd name="T79" fmla="*/ 0 h 33"/>
                <a:gd name="T80" fmla="*/ 74 w 74"/>
                <a:gd name="T81" fmla="*/ 33 h 3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4" h="33">
                  <a:moveTo>
                    <a:pt x="11" y="1"/>
                  </a:moveTo>
                  <a:lnTo>
                    <a:pt x="18" y="1"/>
                  </a:lnTo>
                  <a:lnTo>
                    <a:pt x="32" y="1"/>
                  </a:lnTo>
                  <a:lnTo>
                    <a:pt x="48" y="0"/>
                  </a:lnTo>
                  <a:lnTo>
                    <a:pt x="56" y="1"/>
                  </a:lnTo>
                  <a:lnTo>
                    <a:pt x="66" y="1"/>
                  </a:lnTo>
                  <a:lnTo>
                    <a:pt x="68" y="5"/>
                  </a:lnTo>
                  <a:lnTo>
                    <a:pt x="63" y="8"/>
                  </a:lnTo>
                  <a:lnTo>
                    <a:pt x="74" y="11"/>
                  </a:lnTo>
                  <a:lnTo>
                    <a:pt x="59" y="16"/>
                  </a:lnTo>
                  <a:lnTo>
                    <a:pt x="55" y="12"/>
                  </a:lnTo>
                  <a:lnTo>
                    <a:pt x="52" y="16"/>
                  </a:lnTo>
                  <a:lnTo>
                    <a:pt x="45" y="22"/>
                  </a:lnTo>
                  <a:lnTo>
                    <a:pt x="36" y="25"/>
                  </a:lnTo>
                  <a:lnTo>
                    <a:pt x="29" y="33"/>
                  </a:lnTo>
                  <a:lnTo>
                    <a:pt x="25" y="33"/>
                  </a:lnTo>
                  <a:lnTo>
                    <a:pt x="22" y="31"/>
                  </a:lnTo>
                  <a:lnTo>
                    <a:pt x="21" y="29"/>
                  </a:lnTo>
                  <a:lnTo>
                    <a:pt x="18" y="22"/>
                  </a:lnTo>
                  <a:lnTo>
                    <a:pt x="9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62" name="Freeform 1636"/>
            <p:cNvSpPr>
              <a:spLocks/>
            </p:cNvSpPr>
            <p:nvPr/>
          </p:nvSpPr>
          <p:spPr bwMode="auto">
            <a:xfrm>
              <a:off x="1295" y="2132"/>
              <a:ext cx="74" cy="33"/>
            </a:xfrm>
            <a:custGeom>
              <a:avLst/>
              <a:gdLst>
                <a:gd name="T0" fmla="*/ 11 w 74"/>
                <a:gd name="T1" fmla="*/ 1 h 33"/>
                <a:gd name="T2" fmla="*/ 18 w 74"/>
                <a:gd name="T3" fmla="*/ 1 h 33"/>
                <a:gd name="T4" fmla="*/ 32 w 74"/>
                <a:gd name="T5" fmla="*/ 1 h 33"/>
                <a:gd name="T6" fmla="*/ 48 w 74"/>
                <a:gd name="T7" fmla="*/ 0 h 33"/>
                <a:gd name="T8" fmla="*/ 56 w 74"/>
                <a:gd name="T9" fmla="*/ 1 h 33"/>
                <a:gd name="T10" fmla="*/ 66 w 74"/>
                <a:gd name="T11" fmla="*/ 1 h 33"/>
                <a:gd name="T12" fmla="*/ 68 w 74"/>
                <a:gd name="T13" fmla="*/ 5 h 33"/>
                <a:gd name="T14" fmla="*/ 63 w 74"/>
                <a:gd name="T15" fmla="*/ 8 h 33"/>
                <a:gd name="T16" fmla="*/ 74 w 74"/>
                <a:gd name="T17" fmla="*/ 11 h 33"/>
                <a:gd name="T18" fmla="*/ 59 w 74"/>
                <a:gd name="T19" fmla="*/ 16 h 33"/>
                <a:gd name="T20" fmla="*/ 55 w 74"/>
                <a:gd name="T21" fmla="*/ 12 h 33"/>
                <a:gd name="T22" fmla="*/ 52 w 74"/>
                <a:gd name="T23" fmla="*/ 16 h 33"/>
                <a:gd name="T24" fmla="*/ 45 w 74"/>
                <a:gd name="T25" fmla="*/ 22 h 33"/>
                <a:gd name="T26" fmla="*/ 36 w 74"/>
                <a:gd name="T27" fmla="*/ 25 h 33"/>
                <a:gd name="T28" fmla="*/ 29 w 74"/>
                <a:gd name="T29" fmla="*/ 33 h 33"/>
                <a:gd name="T30" fmla="*/ 25 w 74"/>
                <a:gd name="T31" fmla="*/ 33 h 33"/>
                <a:gd name="T32" fmla="*/ 22 w 74"/>
                <a:gd name="T33" fmla="*/ 31 h 33"/>
                <a:gd name="T34" fmla="*/ 21 w 74"/>
                <a:gd name="T35" fmla="*/ 29 h 33"/>
                <a:gd name="T36" fmla="*/ 18 w 74"/>
                <a:gd name="T37" fmla="*/ 22 h 33"/>
                <a:gd name="T38" fmla="*/ 9 w 74"/>
                <a:gd name="T39" fmla="*/ 18 h 33"/>
                <a:gd name="T40" fmla="*/ 0 w 74"/>
                <a:gd name="T41" fmla="*/ 16 h 33"/>
                <a:gd name="T42" fmla="*/ 2 w 74"/>
                <a:gd name="T43" fmla="*/ 16 h 33"/>
                <a:gd name="T44" fmla="*/ 4 w 74"/>
                <a:gd name="T45" fmla="*/ 12 h 33"/>
                <a:gd name="T46" fmla="*/ 4 w 74"/>
                <a:gd name="T47" fmla="*/ 8 h 33"/>
                <a:gd name="T48" fmla="*/ 11 w 74"/>
                <a:gd name="T49" fmla="*/ 5 h 33"/>
                <a:gd name="T50" fmla="*/ 11 w 74"/>
                <a:gd name="T51" fmla="*/ 1 h 3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4"/>
                <a:gd name="T79" fmla="*/ 0 h 33"/>
                <a:gd name="T80" fmla="*/ 74 w 74"/>
                <a:gd name="T81" fmla="*/ 33 h 3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4" h="33">
                  <a:moveTo>
                    <a:pt x="11" y="1"/>
                  </a:moveTo>
                  <a:lnTo>
                    <a:pt x="18" y="1"/>
                  </a:lnTo>
                  <a:lnTo>
                    <a:pt x="32" y="1"/>
                  </a:lnTo>
                  <a:lnTo>
                    <a:pt x="48" y="0"/>
                  </a:lnTo>
                  <a:lnTo>
                    <a:pt x="56" y="1"/>
                  </a:lnTo>
                  <a:lnTo>
                    <a:pt x="66" y="1"/>
                  </a:lnTo>
                  <a:lnTo>
                    <a:pt x="68" y="5"/>
                  </a:lnTo>
                  <a:lnTo>
                    <a:pt x="63" y="8"/>
                  </a:lnTo>
                  <a:lnTo>
                    <a:pt x="74" y="11"/>
                  </a:lnTo>
                  <a:lnTo>
                    <a:pt x="59" y="16"/>
                  </a:lnTo>
                  <a:lnTo>
                    <a:pt x="55" y="12"/>
                  </a:lnTo>
                  <a:lnTo>
                    <a:pt x="52" y="16"/>
                  </a:lnTo>
                  <a:lnTo>
                    <a:pt x="45" y="22"/>
                  </a:lnTo>
                  <a:lnTo>
                    <a:pt x="36" y="25"/>
                  </a:lnTo>
                  <a:lnTo>
                    <a:pt x="29" y="33"/>
                  </a:lnTo>
                  <a:lnTo>
                    <a:pt x="25" y="33"/>
                  </a:lnTo>
                  <a:lnTo>
                    <a:pt x="22" y="31"/>
                  </a:lnTo>
                  <a:lnTo>
                    <a:pt x="21" y="29"/>
                  </a:lnTo>
                  <a:lnTo>
                    <a:pt x="18" y="22"/>
                  </a:lnTo>
                  <a:lnTo>
                    <a:pt x="9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4" name="Group 1640"/>
          <p:cNvGrpSpPr>
            <a:grpSpLocks/>
          </p:cNvGrpSpPr>
          <p:nvPr/>
        </p:nvGrpSpPr>
        <p:grpSpPr bwMode="auto">
          <a:xfrm>
            <a:off x="3045178" y="2405945"/>
            <a:ext cx="31044" cy="9877"/>
            <a:chOff x="1435" y="2102"/>
            <a:chExt cx="22" cy="7"/>
          </a:xfrm>
        </p:grpSpPr>
        <p:sp>
          <p:nvSpPr>
            <p:cNvPr id="142059" name="Freeform 1638"/>
            <p:cNvSpPr>
              <a:spLocks/>
            </p:cNvSpPr>
            <p:nvPr/>
          </p:nvSpPr>
          <p:spPr bwMode="auto">
            <a:xfrm>
              <a:off x="1435" y="2102"/>
              <a:ext cx="22" cy="7"/>
            </a:xfrm>
            <a:custGeom>
              <a:avLst/>
              <a:gdLst>
                <a:gd name="T0" fmla="*/ 13 w 22"/>
                <a:gd name="T1" fmla="*/ 7 h 7"/>
                <a:gd name="T2" fmla="*/ 4 w 22"/>
                <a:gd name="T3" fmla="*/ 7 h 7"/>
                <a:gd name="T4" fmla="*/ 0 w 22"/>
                <a:gd name="T5" fmla="*/ 3 h 7"/>
                <a:gd name="T6" fmla="*/ 4 w 22"/>
                <a:gd name="T7" fmla="*/ 0 h 7"/>
                <a:gd name="T8" fmla="*/ 18 w 22"/>
                <a:gd name="T9" fmla="*/ 2 h 7"/>
                <a:gd name="T10" fmla="*/ 22 w 22"/>
                <a:gd name="T11" fmla="*/ 7 h 7"/>
                <a:gd name="T12" fmla="*/ 13 w 22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7"/>
                <a:gd name="T23" fmla="*/ 22 w 2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7">
                  <a:moveTo>
                    <a:pt x="13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18" y="2"/>
                  </a:lnTo>
                  <a:lnTo>
                    <a:pt x="22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60" name="Freeform 1639"/>
            <p:cNvSpPr>
              <a:spLocks/>
            </p:cNvSpPr>
            <p:nvPr/>
          </p:nvSpPr>
          <p:spPr bwMode="auto">
            <a:xfrm>
              <a:off x="1435" y="2102"/>
              <a:ext cx="22" cy="7"/>
            </a:xfrm>
            <a:custGeom>
              <a:avLst/>
              <a:gdLst>
                <a:gd name="T0" fmla="*/ 13 w 22"/>
                <a:gd name="T1" fmla="*/ 7 h 7"/>
                <a:gd name="T2" fmla="*/ 4 w 22"/>
                <a:gd name="T3" fmla="*/ 7 h 7"/>
                <a:gd name="T4" fmla="*/ 0 w 22"/>
                <a:gd name="T5" fmla="*/ 3 h 7"/>
                <a:gd name="T6" fmla="*/ 4 w 22"/>
                <a:gd name="T7" fmla="*/ 0 h 7"/>
                <a:gd name="T8" fmla="*/ 18 w 22"/>
                <a:gd name="T9" fmla="*/ 2 h 7"/>
                <a:gd name="T10" fmla="*/ 22 w 22"/>
                <a:gd name="T11" fmla="*/ 7 h 7"/>
                <a:gd name="T12" fmla="*/ 13 w 22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7"/>
                <a:gd name="T23" fmla="*/ 22 w 2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7">
                  <a:moveTo>
                    <a:pt x="13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18" y="2"/>
                  </a:lnTo>
                  <a:lnTo>
                    <a:pt x="22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5" name="Group 1643"/>
          <p:cNvGrpSpPr>
            <a:grpSpLocks/>
          </p:cNvGrpSpPr>
          <p:nvPr/>
        </p:nvGrpSpPr>
        <p:grpSpPr bwMode="auto">
          <a:xfrm>
            <a:off x="2288823" y="1086556"/>
            <a:ext cx="1233311" cy="873478"/>
            <a:chOff x="899" y="1167"/>
            <a:chExt cx="874" cy="619"/>
          </a:xfrm>
        </p:grpSpPr>
        <p:sp>
          <p:nvSpPr>
            <p:cNvPr id="142057" name="Freeform 1641"/>
            <p:cNvSpPr>
              <a:spLocks/>
            </p:cNvSpPr>
            <p:nvPr/>
          </p:nvSpPr>
          <p:spPr bwMode="auto">
            <a:xfrm>
              <a:off x="899" y="1167"/>
              <a:ext cx="874" cy="619"/>
            </a:xfrm>
            <a:custGeom>
              <a:avLst/>
              <a:gdLst>
                <a:gd name="T0" fmla="*/ 180 w 874"/>
                <a:gd name="T1" fmla="*/ 31 h 619"/>
                <a:gd name="T2" fmla="*/ 256 w 874"/>
                <a:gd name="T3" fmla="*/ 23 h 619"/>
                <a:gd name="T4" fmla="*/ 228 w 874"/>
                <a:gd name="T5" fmla="*/ 35 h 619"/>
                <a:gd name="T6" fmla="*/ 283 w 874"/>
                <a:gd name="T7" fmla="*/ 17 h 619"/>
                <a:gd name="T8" fmla="*/ 294 w 874"/>
                <a:gd name="T9" fmla="*/ 51 h 619"/>
                <a:gd name="T10" fmla="*/ 369 w 874"/>
                <a:gd name="T11" fmla="*/ 76 h 619"/>
                <a:gd name="T12" fmla="*/ 409 w 874"/>
                <a:gd name="T13" fmla="*/ 108 h 619"/>
                <a:gd name="T14" fmla="*/ 422 w 874"/>
                <a:gd name="T15" fmla="*/ 135 h 619"/>
                <a:gd name="T16" fmla="*/ 432 w 874"/>
                <a:gd name="T17" fmla="*/ 108 h 619"/>
                <a:gd name="T18" fmla="*/ 480 w 874"/>
                <a:gd name="T19" fmla="*/ 122 h 619"/>
                <a:gd name="T20" fmla="*/ 535 w 874"/>
                <a:gd name="T21" fmla="*/ 140 h 619"/>
                <a:gd name="T22" fmla="*/ 553 w 874"/>
                <a:gd name="T23" fmla="*/ 135 h 619"/>
                <a:gd name="T24" fmla="*/ 547 w 874"/>
                <a:gd name="T25" fmla="*/ 157 h 619"/>
                <a:gd name="T26" fmla="*/ 572 w 874"/>
                <a:gd name="T27" fmla="*/ 128 h 619"/>
                <a:gd name="T28" fmla="*/ 592 w 874"/>
                <a:gd name="T29" fmla="*/ 112 h 619"/>
                <a:gd name="T30" fmla="*/ 578 w 874"/>
                <a:gd name="T31" fmla="*/ 89 h 619"/>
                <a:gd name="T32" fmla="*/ 602 w 874"/>
                <a:gd name="T33" fmla="*/ 70 h 619"/>
                <a:gd name="T34" fmla="*/ 617 w 874"/>
                <a:gd name="T35" fmla="*/ 104 h 619"/>
                <a:gd name="T36" fmla="*/ 619 w 874"/>
                <a:gd name="T37" fmla="*/ 119 h 619"/>
                <a:gd name="T38" fmla="*/ 626 w 874"/>
                <a:gd name="T39" fmla="*/ 152 h 619"/>
                <a:gd name="T40" fmla="*/ 673 w 874"/>
                <a:gd name="T41" fmla="*/ 124 h 619"/>
                <a:gd name="T42" fmla="*/ 700 w 874"/>
                <a:gd name="T43" fmla="*/ 153 h 619"/>
                <a:gd name="T44" fmla="*/ 651 w 874"/>
                <a:gd name="T45" fmla="*/ 174 h 619"/>
                <a:gd name="T46" fmla="*/ 603 w 874"/>
                <a:gd name="T47" fmla="*/ 202 h 619"/>
                <a:gd name="T48" fmla="*/ 585 w 874"/>
                <a:gd name="T49" fmla="*/ 230 h 619"/>
                <a:gd name="T50" fmla="*/ 532 w 874"/>
                <a:gd name="T51" fmla="*/ 226 h 619"/>
                <a:gd name="T52" fmla="*/ 507 w 874"/>
                <a:gd name="T53" fmla="*/ 275 h 619"/>
                <a:gd name="T54" fmla="*/ 487 w 874"/>
                <a:gd name="T55" fmla="*/ 363 h 619"/>
                <a:gd name="T56" fmla="*/ 560 w 874"/>
                <a:gd name="T57" fmla="*/ 403 h 619"/>
                <a:gd name="T58" fmla="*/ 592 w 874"/>
                <a:gd name="T59" fmla="*/ 476 h 619"/>
                <a:gd name="T60" fmla="*/ 654 w 874"/>
                <a:gd name="T61" fmla="*/ 402 h 619"/>
                <a:gd name="T62" fmla="*/ 678 w 874"/>
                <a:gd name="T63" fmla="*/ 295 h 619"/>
                <a:gd name="T64" fmla="*/ 739 w 874"/>
                <a:gd name="T65" fmla="*/ 309 h 619"/>
                <a:gd name="T66" fmla="*/ 741 w 874"/>
                <a:gd name="T67" fmla="*/ 357 h 619"/>
                <a:gd name="T68" fmla="*/ 810 w 874"/>
                <a:gd name="T69" fmla="*/ 333 h 619"/>
                <a:gd name="T70" fmla="*/ 860 w 874"/>
                <a:gd name="T71" fmla="*/ 442 h 619"/>
                <a:gd name="T72" fmla="*/ 858 w 874"/>
                <a:gd name="T73" fmla="*/ 462 h 619"/>
                <a:gd name="T74" fmla="*/ 816 w 874"/>
                <a:gd name="T75" fmla="*/ 511 h 619"/>
                <a:gd name="T76" fmla="*/ 739 w 874"/>
                <a:gd name="T77" fmla="*/ 522 h 619"/>
                <a:gd name="T78" fmla="*/ 745 w 874"/>
                <a:gd name="T79" fmla="*/ 547 h 619"/>
                <a:gd name="T80" fmla="*/ 748 w 874"/>
                <a:gd name="T81" fmla="*/ 598 h 619"/>
                <a:gd name="T82" fmla="*/ 748 w 874"/>
                <a:gd name="T83" fmla="*/ 581 h 619"/>
                <a:gd name="T84" fmla="*/ 704 w 874"/>
                <a:gd name="T85" fmla="*/ 552 h 619"/>
                <a:gd name="T86" fmla="*/ 596 w 874"/>
                <a:gd name="T87" fmla="*/ 592 h 619"/>
                <a:gd name="T88" fmla="*/ 576 w 874"/>
                <a:gd name="T89" fmla="*/ 609 h 619"/>
                <a:gd name="T90" fmla="*/ 547 w 874"/>
                <a:gd name="T91" fmla="*/ 598 h 619"/>
                <a:gd name="T92" fmla="*/ 572 w 874"/>
                <a:gd name="T93" fmla="*/ 577 h 619"/>
                <a:gd name="T94" fmla="*/ 518 w 874"/>
                <a:gd name="T95" fmla="*/ 528 h 619"/>
                <a:gd name="T96" fmla="*/ 443 w 874"/>
                <a:gd name="T97" fmla="*/ 513 h 619"/>
                <a:gd name="T98" fmla="*/ 420 w 874"/>
                <a:gd name="T99" fmla="*/ 487 h 619"/>
                <a:gd name="T100" fmla="*/ 59 w 874"/>
                <a:gd name="T101" fmla="*/ 418 h 619"/>
                <a:gd name="T102" fmla="*/ 71 w 874"/>
                <a:gd name="T103" fmla="*/ 324 h 619"/>
                <a:gd name="T104" fmla="*/ 38 w 874"/>
                <a:gd name="T105" fmla="*/ 235 h 619"/>
                <a:gd name="T106" fmla="*/ 83 w 874"/>
                <a:gd name="T107" fmla="*/ 66 h 6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4"/>
                <a:gd name="T163" fmla="*/ 0 h 619"/>
                <a:gd name="T164" fmla="*/ 874 w 874"/>
                <a:gd name="T165" fmla="*/ 619 h 61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4" h="619">
                  <a:moveTo>
                    <a:pt x="83" y="66"/>
                  </a:moveTo>
                  <a:lnTo>
                    <a:pt x="141" y="0"/>
                  </a:lnTo>
                  <a:lnTo>
                    <a:pt x="152" y="4"/>
                  </a:lnTo>
                  <a:lnTo>
                    <a:pt x="161" y="25"/>
                  </a:lnTo>
                  <a:lnTo>
                    <a:pt x="180" y="35"/>
                  </a:lnTo>
                  <a:lnTo>
                    <a:pt x="180" y="31"/>
                  </a:lnTo>
                  <a:lnTo>
                    <a:pt x="184" y="34"/>
                  </a:lnTo>
                  <a:lnTo>
                    <a:pt x="187" y="42"/>
                  </a:lnTo>
                  <a:lnTo>
                    <a:pt x="191" y="31"/>
                  </a:lnTo>
                  <a:lnTo>
                    <a:pt x="205" y="25"/>
                  </a:lnTo>
                  <a:lnTo>
                    <a:pt x="257" y="18"/>
                  </a:lnTo>
                  <a:lnTo>
                    <a:pt x="256" y="23"/>
                  </a:lnTo>
                  <a:lnTo>
                    <a:pt x="237" y="27"/>
                  </a:lnTo>
                  <a:lnTo>
                    <a:pt x="212" y="29"/>
                  </a:lnTo>
                  <a:lnTo>
                    <a:pt x="201" y="38"/>
                  </a:lnTo>
                  <a:lnTo>
                    <a:pt x="208" y="39"/>
                  </a:lnTo>
                  <a:lnTo>
                    <a:pt x="232" y="31"/>
                  </a:lnTo>
                  <a:lnTo>
                    <a:pt x="228" y="35"/>
                  </a:lnTo>
                  <a:lnTo>
                    <a:pt x="257" y="27"/>
                  </a:lnTo>
                  <a:lnTo>
                    <a:pt x="256" y="29"/>
                  </a:lnTo>
                  <a:lnTo>
                    <a:pt x="257" y="34"/>
                  </a:lnTo>
                  <a:lnTo>
                    <a:pt x="279" y="23"/>
                  </a:lnTo>
                  <a:lnTo>
                    <a:pt x="279" y="18"/>
                  </a:lnTo>
                  <a:lnTo>
                    <a:pt x="283" y="17"/>
                  </a:lnTo>
                  <a:lnTo>
                    <a:pt x="279" y="42"/>
                  </a:lnTo>
                  <a:lnTo>
                    <a:pt x="283" y="48"/>
                  </a:lnTo>
                  <a:lnTo>
                    <a:pt x="297" y="34"/>
                  </a:lnTo>
                  <a:lnTo>
                    <a:pt x="306" y="31"/>
                  </a:lnTo>
                  <a:lnTo>
                    <a:pt x="303" y="42"/>
                  </a:lnTo>
                  <a:lnTo>
                    <a:pt x="294" y="51"/>
                  </a:lnTo>
                  <a:lnTo>
                    <a:pt x="309" y="51"/>
                  </a:lnTo>
                  <a:lnTo>
                    <a:pt x="316" y="44"/>
                  </a:lnTo>
                  <a:lnTo>
                    <a:pt x="327" y="46"/>
                  </a:lnTo>
                  <a:lnTo>
                    <a:pt x="333" y="56"/>
                  </a:lnTo>
                  <a:lnTo>
                    <a:pt x="354" y="74"/>
                  </a:lnTo>
                  <a:lnTo>
                    <a:pt x="369" y="76"/>
                  </a:lnTo>
                  <a:lnTo>
                    <a:pt x="377" y="89"/>
                  </a:lnTo>
                  <a:lnTo>
                    <a:pt x="375" y="96"/>
                  </a:lnTo>
                  <a:lnTo>
                    <a:pt x="365" y="94"/>
                  </a:lnTo>
                  <a:lnTo>
                    <a:pt x="356" y="97"/>
                  </a:lnTo>
                  <a:lnTo>
                    <a:pt x="384" y="108"/>
                  </a:lnTo>
                  <a:lnTo>
                    <a:pt x="409" y="108"/>
                  </a:lnTo>
                  <a:lnTo>
                    <a:pt x="420" y="122"/>
                  </a:lnTo>
                  <a:lnTo>
                    <a:pt x="420" y="132"/>
                  </a:lnTo>
                  <a:lnTo>
                    <a:pt x="414" y="130"/>
                  </a:lnTo>
                  <a:lnTo>
                    <a:pt x="418" y="146"/>
                  </a:lnTo>
                  <a:lnTo>
                    <a:pt x="418" y="139"/>
                  </a:lnTo>
                  <a:lnTo>
                    <a:pt x="422" y="135"/>
                  </a:lnTo>
                  <a:lnTo>
                    <a:pt x="425" y="136"/>
                  </a:lnTo>
                  <a:lnTo>
                    <a:pt x="429" y="119"/>
                  </a:lnTo>
                  <a:lnTo>
                    <a:pt x="435" y="112"/>
                  </a:lnTo>
                  <a:lnTo>
                    <a:pt x="452" y="112"/>
                  </a:lnTo>
                  <a:lnTo>
                    <a:pt x="462" y="107"/>
                  </a:lnTo>
                  <a:lnTo>
                    <a:pt x="432" y="108"/>
                  </a:lnTo>
                  <a:lnTo>
                    <a:pt x="429" y="107"/>
                  </a:lnTo>
                  <a:lnTo>
                    <a:pt x="439" y="102"/>
                  </a:lnTo>
                  <a:lnTo>
                    <a:pt x="464" y="100"/>
                  </a:lnTo>
                  <a:lnTo>
                    <a:pt x="468" y="117"/>
                  </a:lnTo>
                  <a:lnTo>
                    <a:pt x="473" y="122"/>
                  </a:lnTo>
                  <a:lnTo>
                    <a:pt x="480" y="122"/>
                  </a:lnTo>
                  <a:lnTo>
                    <a:pt x="484" y="135"/>
                  </a:lnTo>
                  <a:lnTo>
                    <a:pt x="488" y="132"/>
                  </a:lnTo>
                  <a:lnTo>
                    <a:pt x="518" y="139"/>
                  </a:lnTo>
                  <a:lnTo>
                    <a:pt x="524" y="132"/>
                  </a:lnTo>
                  <a:lnTo>
                    <a:pt x="528" y="139"/>
                  </a:lnTo>
                  <a:lnTo>
                    <a:pt x="535" y="140"/>
                  </a:lnTo>
                  <a:lnTo>
                    <a:pt x="528" y="132"/>
                  </a:lnTo>
                  <a:lnTo>
                    <a:pt x="529" y="126"/>
                  </a:lnTo>
                  <a:lnTo>
                    <a:pt x="539" y="126"/>
                  </a:lnTo>
                  <a:lnTo>
                    <a:pt x="547" y="132"/>
                  </a:lnTo>
                  <a:lnTo>
                    <a:pt x="542" y="136"/>
                  </a:lnTo>
                  <a:lnTo>
                    <a:pt x="553" y="135"/>
                  </a:lnTo>
                  <a:lnTo>
                    <a:pt x="539" y="149"/>
                  </a:lnTo>
                  <a:lnTo>
                    <a:pt x="544" y="153"/>
                  </a:lnTo>
                  <a:lnTo>
                    <a:pt x="537" y="153"/>
                  </a:lnTo>
                  <a:lnTo>
                    <a:pt x="537" y="163"/>
                  </a:lnTo>
                  <a:lnTo>
                    <a:pt x="539" y="157"/>
                  </a:lnTo>
                  <a:lnTo>
                    <a:pt x="547" y="157"/>
                  </a:lnTo>
                  <a:lnTo>
                    <a:pt x="551" y="142"/>
                  </a:lnTo>
                  <a:lnTo>
                    <a:pt x="555" y="136"/>
                  </a:lnTo>
                  <a:lnTo>
                    <a:pt x="562" y="139"/>
                  </a:lnTo>
                  <a:lnTo>
                    <a:pt x="580" y="132"/>
                  </a:lnTo>
                  <a:lnTo>
                    <a:pt x="583" y="124"/>
                  </a:lnTo>
                  <a:lnTo>
                    <a:pt x="572" y="128"/>
                  </a:lnTo>
                  <a:lnTo>
                    <a:pt x="576" y="122"/>
                  </a:lnTo>
                  <a:lnTo>
                    <a:pt x="583" y="117"/>
                  </a:lnTo>
                  <a:lnTo>
                    <a:pt x="588" y="115"/>
                  </a:lnTo>
                  <a:lnTo>
                    <a:pt x="585" y="119"/>
                  </a:lnTo>
                  <a:lnTo>
                    <a:pt x="589" y="117"/>
                  </a:lnTo>
                  <a:lnTo>
                    <a:pt x="592" y="112"/>
                  </a:lnTo>
                  <a:lnTo>
                    <a:pt x="585" y="115"/>
                  </a:lnTo>
                  <a:lnTo>
                    <a:pt x="583" y="108"/>
                  </a:lnTo>
                  <a:lnTo>
                    <a:pt x="578" y="108"/>
                  </a:lnTo>
                  <a:lnTo>
                    <a:pt x="569" y="102"/>
                  </a:lnTo>
                  <a:lnTo>
                    <a:pt x="569" y="97"/>
                  </a:lnTo>
                  <a:lnTo>
                    <a:pt x="578" y="89"/>
                  </a:lnTo>
                  <a:lnTo>
                    <a:pt x="583" y="89"/>
                  </a:lnTo>
                  <a:lnTo>
                    <a:pt x="580" y="80"/>
                  </a:lnTo>
                  <a:lnTo>
                    <a:pt x="588" y="76"/>
                  </a:lnTo>
                  <a:lnTo>
                    <a:pt x="595" y="72"/>
                  </a:lnTo>
                  <a:lnTo>
                    <a:pt x="596" y="76"/>
                  </a:lnTo>
                  <a:lnTo>
                    <a:pt x="602" y="70"/>
                  </a:lnTo>
                  <a:lnTo>
                    <a:pt x="596" y="68"/>
                  </a:lnTo>
                  <a:lnTo>
                    <a:pt x="608" y="66"/>
                  </a:lnTo>
                  <a:lnTo>
                    <a:pt x="619" y="70"/>
                  </a:lnTo>
                  <a:lnTo>
                    <a:pt x="619" y="80"/>
                  </a:lnTo>
                  <a:lnTo>
                    <a:pt x="615" y="94"/>
                  </a:lnTo>
                  <a:lnTo>
                    <a:pt x="617" y="104"/>
                  </a:lnTo>
                  <a:lnTo>
                    <a:pt x="610" y="102"/>
                  </a:lnTo>
                  <a:lnTo>
                    <a:pt x="613" y="107"/>
                  </a:lnTo>
                  <a:lnTo>
                    <a:pt x="603" y="111"/>
                  </a:lnTo>
                  <a:lnTo>
                    <a:pt x="608" y="117"/>
                  </a:lnTo>
                  <a:lnTo>
                    <a:pt x="613" y="115"/>
                  </a:lnTo>
                  <a:lnTo>
                    <a:pt x="619" y="119"/>
                  </a:lnTo>
                  <a:lnTo>
                    <a:pt x="613" y="122"/>
                  </a:lnTo>
                  <a:lnTo>
                    <a:pt x="608" y="142"/>
                  </a:lnTo>
                  <a:lnTo>
                    <a:pt x="632" y="126"/>
                  </a:lnTo>
                  <a:lnTo>
                    <a:pt x="637" y="139"/>
                  </a:lnTo>
                  <a:lnTo>
                    <a:pt x="633" y="146"/>
                  </a:lnTo>
                  <a:lnTo>
                    <a:pt x="626" y="152"/>
                  </a:lnTo>
                  <a:lnTo>
                    <a:pt x="626" y="168"/>
                  </a:lnTo>
                  <a:lnTo>
                    <a:pt x="648" y="156"/>
                  </a:lnTo>
                  <a:lnTo>
                    <a:pt x="661" y="140"/>
                  </a:lnTo>
                  <a:lnTo>
                    <a:pt x="669" y="139"/>
                  </a:lnTo>
                  <a:lnTo>
                    <a:pt x="667" y="135"/>
                  </a:lnTo>
                  <a:lnTo>
                    <a:pt x="673" y="124"/>
                  </a:lnTo>
                  <a:lnTo>
                    <a:pt x="700" y="132"/>
                  </a:lnTo>
                  <a:lnTo>
                    <a:pt x="696" y="135"/>
                  </a:lnTo>
                  <a:lnTo>
                    <a:pt x="704" y="142"/>
                  </a:lnTo>
                  <a:lnTo>
                    <a:pt x="697" y="145"/>
                  </a:lnTo>
                  <a:lnTo>
                    <a:pt x="702" y="146"/>
                  </a:lnTo>
                  <a:lnTo>
                    <a:pt x="700" y="153"/>
                  </a:lnTo>
                  <a:lnTo>
                    <a:pt x="685" y="153"/>
                  </a:lnTo>
                  <a:lnTo>
                    <a:pt x="688" y="173"/>
                  </a:lnTo>
                  <a:lnTo>
                    <a:pt x="684" y="181"/>
                  </a:lnTo>
                  <a:lnTo>
                    <a:pt x="656" y="190"/>
                  </a:lnTo>
                  <a:lnTo>
                    <a:pt x="656" y="180"/>
                  </a:lnTo>
                  <a:lnTo>
                    <a:pt x="651" y="174"/>
                  </a:lnTo>
                  <a:lnTo>
                    <a:pt x="647" y="177"/>
                  </a:lnTo>
                  <a:lnTo>
                    <a:pt x="651" y="191"/>
                  </a:lnTo>
                  <a:lnTo>
                    <a:pt x="624" y="181"/>
                  </a:lnTo>
                  <a:lnTo>
                    <a:pt x="632" y="190"/>
                  </a:lnTo>
                  <a:lnTo>
                    <a:pt x="610" y="204"/>
                  </a:lnTo>
                  <a:lnTo>
                    <a:pt x="603" y="202"/>
                  </a:lnTo>
                  <a:lnTo>
                    <a:pt x="589" y="188"/>
                  </a:lnTo>
                  <a:lnTo>
                    <a:pt x="585" y="188"/>
                  </a:lnTo>
                  <a:lnTo>
                    <a:pt x="592" y="201"/>
                  </a:lnTo>
                  <a:lnTo>
                    <a:pt x="610" y="207"/>
                  </a:lnTo>
                  <a:lnTo>
                    <a:pt x="595" y="226"/>
                  </a:lnTo>
                  <a:lnTo>
                    <a:pt x="585" y="230"/>
                  </a:lnTo>
                  <a:lnTo>
                    <a:pt x="576" y="229"/>
                  </a:lnTo>
                  <a:lnTo>
                    <a:pt x="573" y="223"/>
                  </a:lnTo>
                  <a:lnTo>
                    <a:pt x="565" y="237"/>
                  </a:lnTo>
                  <a:lnTo>
                    <a:pt x="555" y="237"/>
                  </a:lnTo>
                  <a:lnTo>
                    <a:pt x="532" y="222"/>
                  </a:lnTo>
                  <a:lnTo>
                    <a:pt x="532" y="226"/>
                  </a:lnTo>
                  <a:lnTo>
                    <a:pt x="544" y="230"/>
                  </a:lnTo>
                  <a:lnTo>
                    <a:pt x="558" y="243"/>
                  </a:lnTo>
                  <a:lnTo>
                    <a:pt x="553" y="250"/>
                  </a:lnTo>
                  <a:lnTo>
                    <a:pt x="535" y="250"/>
                  </a:lnTo>
                  <a:lnTo>
                    <a:pt x="537" y="254"/>
                  </a:lnTo>
                  <a:lnTo>
                    <a:pt x="507" y="275"/>
                  </a:lnTo>
                  <a:lnTo>
                    <a:pt x="488" y="292"/>
                  </a:lnTo>
                  <a:lnTo>
                    <a:pt x="477" y="323"/>
                  </a:lnTo>
                  <a:lnTo>
                    <a:pt x="483" y="326"/>
                  </a:lnTo>
                  <a:lnTo>
                    <a:pt x="494" y="329"/>
                  </a:lnTo>
                  <a:lnTo>
                    <a:pt x="491" y="357"/>
                  </a:lnTo>
                  <a:lnTo>
                    <a:pt x="487" y="363"/>
                  </a:lnTo>
                  <a:lnTo>
                    <a:pt x="510" y="361"/>
                  </a:lnTo>
                  <a:lnTo>
                    <a:pt x="529" y="372"/>
                  </a:lnTo>
                  <a:lnTo>
                    <a:pt x="535" y="382"/>
                  </a:lnTo>
                  <a:lnTo>
                    <a:pt x="535" y="389"/>
                  </a:lnTo>
                  <a:lnTo>
                    <a:pt x="551" y="395"/>
                  </a:lnTo>
                  <a:lnTo>
                    <a:pt x="560" y="403"/>
                  </a:lnTo>
                  <a:lnTo>
                    <a:pt x="589" y="410"/>
                  </a:lnTo>
                  <a:lnTo>
                    <a:pt x="578" y="446"/>
                  </a:lnTo>
                  <a:lnTo>
                    <a:pt x="580" y="458"/>
                  </a:lnTo>
                  <a:lnTo>
                    <a:pt x="576" y="462"/>
                  </a:lnTo>
                  <a:lnTo>
                    <a:pt x="589" y="468"/>
                  </a:lnTo>
                  <a:lnTo>
                    <a:pt x="592" y="476"/>
                  </a:lnTo>
                  <a:lnTo>
                    <a:pt x="596" y="480"/>
                  </a:lnTo>
                  <a:lnTo>
                    <a:pt x="603" y="475"/>
                  </a:lnTo>
                  <a:lnTo>
                    <a:pt x="606" y="479"/>
                  </a:lnTo>
                  <a:lnTo>
                    <a:pt x="615" y="459"/>
                  </a:lnTo>
                  <a:lnTo>
                    <a:pt x="613" y="421"/>
                  </a:lnTo>
                  <a:lnTo>
                    <a:pt x="654" y="402"/>
                  </a:lnTo>
                  <a:lnTo>
                    <a:pt x="661" y="385"/>
                  </a:lnTo>
                  <a:lnTo>
                    <a:pt x="658" y="365"/>
                  </a:lnTo>
                  <a:lnTo>
                    <a:pt x="647" y="350"/>
                  </a:lnTo>
                  <a:lnTo>
                    <a:pt x="669" y="326"/>
                  </a:lnTo>
                  <a:lnTo>
                    <a:pt x="667" y="307"/>
                  </a:lnTo>
                  <a:lnTo>
                    <a:pt x="678" y="295"/>
                  </a:lnTo>
                  <a:lnTo>
                    <a:pt x="677" y="281"/>
                  </a:lnTo>
                  <a:lnTo>
                    <a:pt x="688" y="275"/>
                  </a:lnTo>
                  <a:lnTo>
                    <a:pt x="714" y="288"/>
                  </a:lnTo>
                  <a:lnTo>
                    <a:pt x="726" y="284"/>
                  </a:lnTo>
                  <a:lnTo>
                    <a:pt x="741" y="303"/>
                  </a:lnTo>
                  <a:lnTo>
                    <a:pt x="739" y="309"/>
                  </a:lnTo>
                  <a:lnTo>
                    <a:pt x="762" y="316"/>
                  </a:lnTo>
                  <a:lnTo>
                    <a:pt x="752" y="344"/>
                  </a:lnTo>
                  <a:lnTo>
                    <a:pt x="745" y="350"/>
                  </a:lnTo>
                  <a:lnTo>
                    <a:pt x="752" y="350"/>
                  </a:lnTo>
                  <a:lnTo>
                    <a:pt x="752" y="355"/>
                  </a:lnTo>
                  <a:lnTo>
                    <a:pt x="741" y="357"/>
                  </a:lnTo>
                  <a:lnTo>
                    <a:pt x="743" y="361"/>
                  </a:lnTo>
                  <a:lnTo>
                    <a:pt x="759" y="357"/>
                  </a:lnTo>
                  <a:lnTo>
                    <a:pt x="763" y="372"/>
                  </a:lnTo>
                  <a:lnTo>
                    <a:pt x="784" y="361"/>
                  </a:lnTo>
                  <a:lnTo>
                    <a:pt x="807" y="331"/>
                  </a:lnTo>
                  <a:lnTo>
                    <a:pt x="810" y="333"/>
                  </a:lnTo>
                  <a:lnTo>
                    <a:pt x="826" y="397"/>
                  </a:lnTo>
                  <a:lnTo>
                    <a:pt x="819" y="407"/>
                  </a:lnTo>
                  <a:lnTo>
                    <a:pt x="830" y="421"/>
                  </a:lnTo>
                  <a:lnTo>
                    <a:pt x="830" y="430"/>
                  </a:lnTo>
                  <a:lnTo>
                    <a:pt x="844" y="430"/>
                  </a:lnTo>
                  <a:lnTo>
                    <a:pt x="860" y="442"/>
                  </a:lnTo>
                  <a:lnTo>
                    <a:pt x="834" y="451"/>
                  </a:lnTo>
                  <a:lnTo>
                    <a:pt x="823" y="458"/>
                  </a:lnTo>
                  <a:lnTo>
                    <a:pt x="823" y="463"/>
                  </a:lnTo>
                  <a:lnTo>
                    <a:pt x="853" y="451"/>
                  </a:lnTo>
                  <a:lnTo>
                    <a:pt x="860" y="455"/>
                  </a:lnTo>
                  <a:lnTo>
                    <a:pt x="858" y="462"/>
                  </a:lnTo>
                  <a:lnTo>
                    <a:pt x="867" y="458"/>
                  </a:lnTo>
                  <a:lnTo>
                    <a:pt x="874" y="463"/>
                  </a:lnTo>
                  <a:lnTo>
                    <a:pt x="871" y="476"/>
                  </a:lnTo>
                  <a:lnTo>
                    <a:pt x="864" y="487"/>
                  </a:lnTo>
                  <a:lnTo>
                    <a:pt x="840" y="496"/>
                  </a:lnTo>
                  <a:lnTo>
                    <a:pt x="816" y="511"/>
                  </a:lnTo>
                  <a:lnTo>
                    <a:pt x="756" y="507"/>
                  </a:lnTo>
                  <a:lnTo>
                    <a:pt x="741" y="508"/>
                  </a:lnTo>
                  <a:lnTo>
                    <a:pt x="702" y="535"/>
                  </a:lnTo>
                  <a:lnTo>
                    <a:pt x="681" y="553"/>
                  </a:lnTo>
                  <a:lnTo>
                    <a:pt x="708" y="535"/>
                  </a:lnTo>
                  <a:lnTo>
                    <a:pt x="739" y="522"/>
                  </a:lnTo>
                  <a:lnTo>
                    <a:pt x="752" y="524"/>
                  </a:lnTo>
                  <a:lnTo>
                    <a:pt x="763" y="530"/>
                  </a:lnTo>
                  <a:lnTo>
                    <a:pt x="759" y="536"/>
                  </a:lnTo>
                  <a:lnTo>
                    <a:pt x="748" y="542"/>
                  </a:lnTo>
                  <a:lnTo>
                    <a:pt x="736" y="541"/>
                  </a:lnTo>
                  <a:lnTo>
                    <a:pt x="745" y="547"/>
                  </a:lnTo>
                  <a:lnTo>
                    <a:pt x="752" y="547"/>
                  </a:lnTo>
                  <a:lnTo>
                    <a:pt x="745" y="556"/>
                  </a:lnTo>
                  <a:lnTo>
                    <a:pt x="756" y="570"/>
                  </a:lnTo>
                  <a:lnTo>
                    <a:pt x="789" y="586"/>
                  </a:lnTo>
                  <a:lnTo>
                    <a:pt x="751" y="594"/>
                  </a:lnTo>
                  <a:lnTo>
                    <a:pt x="748" y="598"/>
                  </a:lnTo>
                  <a:lnTo>
                    <a:pt x="732" y="609"/>
                  </a:lnTo>
                  <a:lnTo>
                    <a:pt x="726" y="605"/>
                  </a:lnTo>
                  <a:lnTo>
                    <a:pt x="729" y="597"/>
                  </a:lnTo>
                  <a:lnTo>
                    <a:pt x="739" y="588"/>
                  </a:lnTo>
                  <a:lnTo>
                    <a:pt x="759" y="581"/>
                  </a:lnTo>
                  <a:lnTo>
                    <a:pt x="748" y="581"/>
                  </a:lnTo>
                  <a:lnTo>
                    <a:pt x="752" y="574"/>
                  </a:lnTo>
                  <a:lnTo>
                    <a:pt x="718" y="584"/>
                  </a:lnTo>
                  <a:lnTo>
                    <a:pt x="711" y="573"/>
                  </a:lnTo>
                  <a:lnTo>
                    <a:pt x="718" y="553"/>
                  </a:lnTo>
                  <a:lnTo>
                    <a:pt x="714" y="549"/>
                  </a:lnTo>
                  <a:lnTo>
                    <a:pt x="704" y="552"/>
                  </a:lnTo>
                  <a:lnTo>
                    <a:pt x="702" y="547"/>
                  </a:lnTo>
                  <a:lnTo>
                    <a:pt x="674" y="580"/>
                  </a:lnTo>
                  <a:lnTo>
                    <a:pt x="667" y="581"/>
                  </a:lnTo>
                  <a:lnTo>
                    <a:pt x="629" y="581"/>
                  </a:lnTo>
                  <a:lnTo>
                    <a:pt x="610" y="590"/>
                  </a:lnTo>
                  <a:lnTo>
                    <a:pt x="596" y="592"/>
                  </a:lnTo>
                  <a:lnTo>
                    <a:pt x="602" y="597"/>
                  </a:lnTo>
                  <a:lnTo>
                    <a:pt x="592" y="594"/>
                  </a:lnTo>
                  <a:lnTo>
                    <a:pt x="576" y="597"/>
                  </a:lnTo>
                  <a:lnTo>
                    <a:pt x="569" y="602"/>
                  </a:lnTo>
                  <a:lnTo>
                    <a:pt x="573" y="605"/>
                  </a:lnTo>
                  <a:lnTo>
                    <a:pt x="576" y="609"/>
                  </a:lnTo>
                  <a:lnTo>
                    <a:pt x="558" y="614"/>
                  </a:lnTo>
                  <a:lnTo>
                    <a:pt x="547" y="615"/>
                  </a:lnTo>
                  <a:lnTo>
                    <a:pt x="524" y="619"/>
                  </a:lnTo>
                  <a:lnTo>
                    <a:pt x="528" y="614"/>
                  </a:lnTo>
                  <a:lnTo>
                    <a:pt x="535" y="605"/>
                  </a:lnTo>
                  <a:lnTo>
                    <a:pt x="547" y="598"/>
                  </a:lnTo>
                  <a:lnTo>
                    <a:pt x="555" y="581"/>
                  </a:lnTo>
                  <a:lnTo>
                    <a:pt x="553" y="573"/>
                  </a:lnTo>
                  <a:lnTo>
                    <a:pt x="555" y="573"/>
                  </a:lnTo>
                  <a:lnTo>
                    <a:pt x="558" y="581"/>
                  </a:lnTo>
                  <a:lnTo>
                    <a:pt x="569" y="584"/>
                  </a:lnTo>
                  <a:lnTo>
                    <a:pt x="572" y="577"/>
                  </a:lnTo>
                  <a:lnTo>
                    <a:pt x="566" y="564"/>
                  </a:lnTo>
                  <a:lnTo>
                    <a:pt x="553" y="560"/>
                  </a:lnTo>
                  <a:lnTo>
                    <a:pt x="529" y="552"/>
                  </a:lnTo>
                  <a:lnTo>
                    <a:pt x="524" y="545"/>
                  </a:lnTo>
                  <a:lnTo>
                    <a:pt x="525" y="525"/>
                  </a:lnTo>
                  <a:lnTo>
                    <a:pt x="518" y="528"/>
                  </a:lnTo>
                  <a:lnTo>
                    <a:pt x="510" y="513"/>
                  </a:lnTo>
                  <a:lnTo>
                    <a:pt x="491" y="508"/>
                  </a:lnTo>
                  <a:lnTo>
                    <a:pt x="477" y="522"/>
                  </a:lnTo>
                  <a:lnTo>
                    <a:pt x="464" y="518"/>
                  </a:lnTo>
                  <a:lnTo>
                    <a:pt x="447" y="518"/>
                  </a:lnTo>
                  <a:lnTo>
                    <a:pt x="443" y="513"/>
                  </a:lnTo>
                  <a:lnTo>
                    <a:pt x="435" y="503"/>
                  </a:lnTo>
                  <a:lnTo>
                    <a:pt x="435" y="508"/>
                  </a:lnTo>
                  <a:lnTo>
                    <a:pt x="418" y="503"/>
                  </a:lnTo>
                  <a:lnTo>
                    <a:pt x="428" y="503"/>
                  </a:lnTo>
                  <a:lnTo>
                    <a:pt x="428" y="491"/>
                  </a:lnTo>
                  <a:lnTo>
                    <a:pt x="420" y="487"/>
                  </a:lnTo>
                  <a:lnTo>
                    <a:pt x="410" y="498"/>
                  </a:lnTo>
                  <a:lnTo>
                    <a:pt x="97" y="468"/>
                  </a:lnTo>
                  <a:lnTo>
                    <a:pt x="89" y="458"/>
                  </a:lnTo>
                  <a:lnTo>
                    <a:pt x="83" y="440"/>
                  </a:lnTo>
                  <a:lnTo>
                    <a:pt x="60" y="425"/>
                  </a:lnTo>
                  <a:lnTo>
                    <a:pt x="59" y="418"/>
                  </a:lnTo>
                  <a:lnTo>
                    <a:pt x="63" y="376"/>
                  </a:lnTo>
                  <a:lnTo>
                    <a:pt x="71" y="368"/>
                  </a:lnTo>
                  <a:lnTo>
                    <a:pt x="56" y="376"/>
                  </a:lnTo>
                  <a:lnTo>
                    <a:pt x="52" y="355"/>
                  </a:lnTo>
                  <a:lnTo>
                    <a:pt x="63" y="341"/>
                  </a:lnTo>
                  <a:lnTo>
                    <a:pt x="71" y="324"/>
                  </a:lnTo>
                  <a:lnTo>
                    <a:pt x="63" y="314"/>
                  </a:lnTo>
                  <a:lnTo>
                    <a:pt x="56" y="301"/>
                  </a:lnTo>
                  <a:lnTo>
                    <a:pt x="52" y="251"/>
                  </a:lnTo>
                  <a:lnTo>
                    <a:pt x="52" y="237"/>
                  </a:lnTo>
                  <a:lnTo>
                    <a:pt x="47" y="233"/>
                  </a:lnTo>
                  <a:lnTo>
                    <a:pt x="38" y="235"/>
                  </a:lnTo>
                  <a:lnTo>
                    <a:pt x="22" y="246"/>
                  </a:lnTo>
                  <a:lnTo>
                    <a:pt x="15" y="215"/>
                  </a:lnTo>
                  <a:lnTo>
                    <a:pt x="16" y="211"/>
                  </a:lnTo>
                  <a:lnTo>
                    <a:pt x="0" y="209"/>
                  </a:lnTo>
                  <a:lnTo>
                    <a:pt x="38" y="139"/>
                  </a:lnTo>
                  <a:lnTo>
                    <a:pt x="83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58" name="Freeform 1642"/>
            <p:cNvSpPr>
              <a:spLocks/>
            </p:cNvSpPr>
            <p:nvPr/>
          </p:nvSpPr>
          <p:spPr bwMode="auto">
            <a:xfrm>
              <a:off x="899" y="1167"/>
              <a:ext cx="874" cy="619"/>
            </a:xfrm>
            <a:custGeom>
              <a:avLst/>
              <a:gdLst>
                <a:gd name="T0" fmla="*/ 180 w 874"/>
                <a:gd name="T1" fmla="*/ 31 h 619"/>
                <a:gd name="T2" fmla="*/ 256 w 874"/>
                <a:gd name="T3" fmla="*/ 23 h 619"/>
                <a:gd name="T4" fmla="*/ 228 w 874"/>
                <a:gd name="T5" fmla="*/ 35 h 619"/>
                <a:gd name="T6" fmla="*/ 283 w 874"/>
                <a:gd name="T7" fmla="*/ 17 h 619"/>
                <a:gd name="T8" fmla="*/ 294 w 874"/>
                <a:gd name="T9" fmla="*/ 51 h 619"/>
                <a:gd name="T10" fmla="*/ 369 w 874"/>
                <a:gd name="T11" fmla="*/ 76 h 619"/>
                <a:gd name="T12" fmla="*/ 409 w 874"/>
                <a:gd name="T13" fmla="*/ 108 h 619"/>
                <a:gd name="T14" fmla="*/ 422 w 874"/>
                <a:gd name="T15" fmla="*/ 135 h 619"/>
                <a:gd name="T16" fmla="*/ 432 w 874"/>
                <a:gd name="T17" fmla="*/ 108 h 619"/>
                <a:gd name="T18" fmla="*/ 480 w 874"/>
                <a:gd name="T19" fmla="*/ 122 h 619"/>
                <a:gd name="T20" fmla="*/ 535 w 874"/>
                <a:gd name="T21" fmla="*/ 140 h 619"/>
                <a:gd name="T22" fmla="*/ 553 w 874"/>
                <a:gd name="T23" fmla="*/ 135 h 619"/>
                <a:gd name="T24" fmla="*/ 547 w 874"/>
                <a:gd name="T25" fmla="*/ 157 h 619"/>
                <a:gd name="T26" fmla="*/ 572 w 874"/>
                <a:gd name="T27" fmla="*/ 128 h 619"/>
                <a:gd name="T28" fmla="*/ 592 w 874"/>
                <a:gd name="T29" fmla="*/ 112 h 619"/>
                <a:gd name="T30" fmla="*/ 578 w 874"/>
                <a:gd name="T31" fmla="*/ 89 h 619"/>
                <a:gd name="T32" fmla="*/ 602 w 874"/>
                <a:gd name="T33" fmla="*/ 70 h 619"/>
                <a:gd name="T34" fmla="*/ 617 w 874"/>
                <a:gd name="T35" fmla="*/ 104 h 619"/>
                <a:gd name="T36" fmla="*/ 619 w 874"/>
                <a:gd name="T37" fmla="*/ 119 h 619"/>
                <a:gd name="T38" fmla="*/ 626 w 874"/>
                <a:gd name="T39" fmla="*/ 152 h 619"/>
                <a:gd name="T40" fmla="*/ 673 w 874"/>
                <a:gd name="T41" fmla="*/ 124 h 619"/>
                <a:gd name="T42" fmla="*/ 700 w 874"/>
                <a:gd name="T43" fmla="*/ 153 h 619"/>
                <a:gd name="T44" fmla="*/ 651 w 874"/>
                <a:gd name="T45" fmla="*/ 174 h 619"/>
                <a:gd name="T46" fmla="*/ 603 w 874"/>
                <a:gd name="T47" fmla="*/ 202 h 619"/>
                <a:gd name="T48" fmla="*/ 585 w 874"/>
                <a:gd name="T49" fmla="*/ 230 h 619"/>
                <a:gd name="T50" fmla="*/ 532 w 874"/>
                <a:gd name="T51" fmla="*/ 226 h 619"/>
                <a:gd name="T52" fmla="*/ 507 w 874"/>
                <a:gd name="T53" fmla="*/ 275 h 619"/>
                <a:gd name="T54" fmla="*/ 487 w 874"/>
                <a:gd name="T55" fmla="*/ 363 h 619"/>
                <a:gd name="T56" fmla="*/ 560 w 874"/>
                <a:gd name="T57" fmla="*/ 403 h 619"/>
                <a:gd name="T58" fmla="*/ 592 w 874"/>
                <a:gd name="T59" fmla="*/ 476 h 619"/>
                <a:gd name="T60" fmla="*/ 654 w 874"/>
                <a:gd name="T61" fmla="*/ 402 h 619"/>
                <a:gd name="T62" fmla="*/ 678 w 874"/>
                <a:gd name="T63" fmla="*/ 295 h 619"/>
                <a:gd name="T64" fmla="*/ 739 w 874"/>
                <a:gd name="T65" fmla="*/ 309 h 619"/>
                <a:gd name="T66" fmla="*/ 741 w 874"/>
                <a:gd name="T67" fmla="*/ 357 h 619"/>
                <a:gd name="T68" fmla="*/ 810 w 874"/>
                <a:gd name="T69" fmla="*/ 333 h 619"/>
                <a:gd name="T70" fmla="*/ 860 w 874"/>
                <a:gd name="T71" fmla="*/ 442 h 619"/>
                <a:gd name="T72" fmla="*/ 858 w 874"/>
                <a:gd name="T73" fmla="*/ 462 h 619"/>
                <a:gd name="T74" fmla="*/ 816 w 874"/>
                <a:gd name="T75" fmla="*/ 511 h 619"/>
                <a:gd name="T76" fmla="*/ 739 w 874"/>
                <a:gd name="T77" fmla="*/ 522 h 619"/>
                <a:gd name="T78" fmla="*/ 745 w 874"/>
                <a:gd name="T79" fmla="*/ 547 h 619"/>
                <a:gd name="T80" fmla="*/ 748 w 874"/>
                <a:gd name="T81" fmla="*/ 598 h 619"/>
                <a:gd name="T82" fmla="*/ 748 w 874"/>
                <a:gd name="T83" fmla="*/ 581 h 619"/>
                <a:gd name="T84" fmla="*/ 704 w 874"/>
                <a:gd name="T85" fmla="*/ 552 h 619"/>
                <a:gd name="T86" fmla="*/ 596 w 874"/>
                <a:gd name="T87" fmla="*/ 592 h 619"/>
                <a:gd name="T88" fmla="*/ 576 w 874"/>
                <a:gd name="T89" fmla="*/ 609 h 619"/>
                <a:gd name="T90" fmla="*/ 547 w 874"/>
                <a:gd name="T91" fmla="*/ 598 h 619"/>
                <a:gd name="T92" fmla="*/ 572 w 874"/>
                <a:gd name="T93" fmla="*/ 577 h 619"/>
                <a:gd name="T94" fmla="*/ 518 w 874"/>
                <a:gd name="T95" fmla="*/ 528 h 619"/>
                <a:gd name="T96" fmla="*/ 443 w 874"/>
                <a:gd name="T97" fmla="*/ 513 h 619"/>
                <a:gd name="T98" fmla="*/ 420 w 874"/>
                <a:gd name="T99" fmla="*/ 487 h 619"/>
                <a:gd name="T100" fmla="*/ 59 w 874"/>
                <a:gd name="T101" fmla="*/ 418 h 619"/>
                <a:gd name="T102" fmla="*/ 71 w 874"/>
                <a:gd name="T103" fmla="*/ 324 h 619"/>
                <a:gd name="T104" fmla="*/ 38 w 874"/>
                <a:gd name="T105" fmla="*/ 235 h 619"/>
                <a:gd name="T106" fmla="*/ 83 w 874"/>
                <a:gd name="T107" fmla="*/ 66 h 6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4"/>
                <a:gd name="T163" fmla="*/ 0 h 619"/>
                <a:gd name="T164" fmla="*/ 874 w 874"/>
                <a:gd name="T165" fmla="*/ 619 h 61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4" h="619">
                  <a:moveTo>
                    <a:pt x="83" y="66"/>
                  </a:moveTo>
                  <a:lnTo>
                    <a:pt x="141" y="0"/>
                  </a:lnTo>
                  <a:lnTo>
                    <a:pt x="152" y="4"/>
                  </a:lnTo>
                  <a:lnTo>
                    <a:pt x="161" y="25"/>
                  </a:lnTo>
                  <a:lnTo>
                    <a:pt x="180" y="35"/>
                  </a:lnTo>
                  <a:lnTo>
                    <a:pt x="180" y="31"/>
                  </a:lnTo>
                  <a:lnTo>
                    <a:pt x="184" y="34"/>
                  </a:lnTo>
                  <a:lnTo>
                    <a:pt x="187" y="42"/>
                  </a:lnTo>
                  <a:lnTo>
                    <a:pt x="191" y="31"/>
                  </a:lnTo>
                  <a:lnTo>
                    <a:pt x="205" y="25"/>
                  </a:lnTo>
                  <a:lnTo>
                    <a:pt x="257" y="18"/>
                  </a:lnTo>
                  <a:lnTo>
                    <a:pt x="256" y="23"/>
                  </a:lnTo>
                  <a:lnTo>
                    <a:pt x="237" y="27"/>
                  </a:lnTo>
                  <a:lnTo>
                    <a:pt x="212" y="29"/>
                  </a:lnTo>
                  <a:lnTo>
                    <a:pt x="201" y="38"/>
                  </a:lnTo>
                  <a:lnTo>
                    <a:pt x="208" y="39"/>
                  </a:lnTo>
                  <a:lnTo>
                    <a:pt x="232" y="31"/>
                  </a:lnTo>
                  <a:lnTo>
                    <a:pt x="228" y="35"/>
                  </a:lnTo>
                  <a:lnTo>
                    <a:pt x="257" y="27"/>
                  </a:lnTo>
                  <a:lnTo>
                    <a:pt x="256" y="29"/>
                  </a:lnTo>
                  <a:lnTo>
                    <a:pt x="257" y="34"/>
                  </a:lnTo>
                  <a:lnTo>
                    <a:pt x="279" y="23"/>
                  </a:lnTo>
                  <a:lnTo>
                    <a:pt x="279" y="18"/>
                  </a:lnTo>
                  <a:lnTo>
                    <a:pt x="283" y="17"/>
                  </a:lnTo>
                  <a:lnTo>
                    <a:pt x="279" y="42"/>
                  </a:lnTo>
                  <a:lnTo>
                    <a:pt x="283" y="48"/>
                  </a:lnTo>
                  <a:lnTo>
                    <a:pt x="297" y="34"/>
                  </a:lnTo>
                  <a:lnTo>
                    <a:pt x="306" y="31"/>
                  </a:lnTo>
                  <a:lnTo>
                    <a:pt x="303" y="42"/>
                  </a:lnTo>
                  <a:lnTo>
                    <a:pt x="294" y="51"/>
                  </a:lnTo>
                  <a:lnTo>
                    <a:pt x="309" y="51"/>
                  </a:lnTo>
                  <a:lnTo>
                    <a:pt x="316" y="44"/>
                  </a:lnTo>
                  <a:lnTo>
                    <a:pt x="327" y="46"/>
                  </a:lnTo>
                  <a:lnTo>
                    <a:pt x="333" y="56"/>
                  </a:lnTo>
                  <a:lnTo>
                    <a:pt x="354" y="74"/>
                  </a:lnTo>
                  <a:lnTo>
                    <a:pt x="369" y="76"/>
                  </a:lnTo>
                  <a:lnTo>
                    <a:pt x="377" y="89"/>
                  </a:lnTo>
                  <a:lnTo>
                    <a:pt x="375" y="96"/>
                  </a:lnTo>
                  <a:lnTo>
                    <a:pt x="365" y="94"/>
                  </a:lnTo>
                  <a:lnTo>
                    <a:pt x="356" y="97"/>
                  </a:lnTo>
                  <a:lnTo>
                    <a:pt x="384" y="108"/>
                  </a:lnTo>
                  <a:lnTo>
                    <a:pt x="409" y="108"/>
                  </a:lnTo>
                  <a:lnTo>
                    <a:pt x="420" y="122"/>
                  </a:lnTo>
                  <a:lnTo>
                    <a:pt x="420" y="132"/>
                  </a:lnTo>
                  <a:lnTo>
                    <a:pt x="414" y="130"/>
                  </a:lnTo>
                  <a:lnTo>
                    <a:pt x="418" y="146"/>
                  </a:lnTo>
                  <a:lnTo>
                    <a:pt x="418" y="139"/>
                  </a:lnTo>
                  <a:lnTo>
                    <a:pt x="422" y="135"/>
                  </a:lnTo>
                  <a:lnTo>
                    <a:pt x="425" y="136"/>
                  </a:lnTo>
                  <a:lnTo>
                    <a:pt x="429" y="119"/>
                  </a:lnTo>
                  <a:lnTo>
                    <a:pt x="435" y="112"/>
                  </a:lnTo>
                  <a:lnTo>
                    <a:pt x="452" y="112"/>
                  </a:lnTo>
                  <a:lnTo>
                    <a:pt x="462" y="107"/>
                  </a:lnTo>
                  <a:lnTo>
                    <a:pt x="432" y="108"/>
                  </a:lnTo>
                  <a:lnTo>
                    <a:pt x="429" y="107"/>
                  </a:lnTo>
                  <a:lnTo>
                    <a:pt x="439" y="102"/>
                  </a:lnTo>
                  <a:lnTo>
                    <a:pt x="464" y="100"/>
                  </a:lnTo>
                  <a:lnTo>
                    <a:pt x="468" y="117"/>
                  </a:lnTo>
                  <a:lnTo>
                    <a:pt x="473" y="122"/>
                  </a:lnTo>
                  <a:lnTo>
                    <a:pt x="480" y="122"/>
                  </a:lnTo>
                  <a:lnTo>
                    <a:pt x="484" y="135"/>
                  </a:lnTo>
                  <a:lnTo>
                    <a:pt x="488" y="132"/>
                  </a:lnTo>
                  <a:lnTo>
                    <a:pt x="518" y="139"/>
                  </a:lnTo>
                  <a:lnTo>
                    <a:pt x="524" y="132"/>
                  </a:lnTo>
                  <a:lnTo>
                    <a:pt x="528" y="139"/>
                  </a:lnTo>
                  <a:lnTo>
                    <a:pt x="535" y="140"/>
                  </a:lnTo>
                  <a:lnTo>
                    <a:pt x="528" y="132"/>
                  </a:lnTo>
                  <a:lnTo>
                    <a:pt x="529" y="126"/>
                  </a:lnTo>
                  <a:lnTo>
                    <a:pt x="539" y="126"/>
                  </a:lnTo>
                  <a:lnTo>
                    <a:pt x="547" y="132"/>
                  </a:lnTo>
                  <a:lnTo>
                    <a:pt x="542" y="136"/>
                  </a:lnTo>
                  <a:lnTo>
                    <a:pt x="553" y="135"/>
                  </a:lnTo>
                  <a:lnTo>
                    <a:pt x="539" y="149"/>
                  </a:lnTo>
                  <a:lnTo>
                    <a:pt x="544" y="153"/>
                  </a:lnTo>
                  <a:lnTo>
                    <a:pt x="537" y="153"/>
                  </a:lnTo>
                  <a:lnTo>
                    <a:pt x="537" y="163"/>
                  </a:lnTo>
                  <a:lnTo>
                    <a:pt x="539" y="157"/>
                  </a:lnTo>
                  <a:lnTo>
                    <a:pt x="547" y="157"/>
                  </a:lnTo>
                  <a:lnTo>
                    <a:pt x="551" y="142"/>
                  </a:lnTo>
                  <a:lnTo>
                    <a:pt x="555" y="136"/>
                  </a:lnTo>
                  <a:lnTo>
                    <a:pt x="562" y="139"/>
                  </a:lnTo>
                  <a:lnTo>
                    <a:pt x="580" y="132"/>
                  </a:lnTo>
                  <a:lnTo>
                    <a:pt x="583" y="124"/>
                  </a:lnTo>
                  <a:lnTo>
                    <a:pt x="572" y="128"/>
                  </a:lnTo>
                  <a:lnTo>
                    <a:pt x="576" y="122"/>
                  </a:lnTo>
                  <a:lnTo>
                    <a:pt x="583" y="117"/>
                  </a:lnTo>
                  <a:lnTo>
                    <a:pt x="588" y="115"/>
                  </a:lnTo>
                  <a:lnTo>
                    <a:pt x="585" y="119"/>
                  </a:lnTo>
                  <a:lnTo>
                    <a:pt x="589" y="117"/>
                  </a:lnTo>
                  <a:lnTo>
                    <a:pt x="592" y="112"/>
                  </a:lnTo>
                  <a:lnTo>
                    <a:pt x="585" y="115"/>
                  </a:lnTo>
                  <a:lnTo>
                    <a:pt x="583" y="108"/>
                  </a:lnTo>
                  <a:lnTo>
                    <a:pt x="578" y="108"/>
                  </a:lnTo>
                  <a:lnTo>
                    <a:pt x="569" y="102"/>
                  </a:lnTo>
                  <a:lnTo>
                    <a:pt x="569" y="97"/>
                  </a:lnTo>
                  <a:lnTo>
                    <a:pt x="578" y="89"/>
                  </a:lnTo>
                  <a:lnTo>
                    <a:pt x="583" y="89"/>
                  </a:lnTo>
                  <a:lnTo>
                    <a:pt x="580" y="80"/>
                  </a:lnTo>
                  <a:lnTo>
                    <a:pt x="588" y="76"/>
                  </a:lnTo>
                  <a:lnTo>
                    <a:pt x="595" y="72"/>
                  </a:lnTo>
                  <a:lnTo>
                    <a:pt x="596" y="76"/>
                  </a:lnTo>
                  <a:lnTo>
                    <a:pt x="602" y="70"/>
                  </a:lnTo>
                  <a:lnTo>
                    <a:pt x="596" y="68"/>
                  </a:lnTo>
                  <a:lnTo>
                    <a:pt x="608" y="66"/>
                  </a:lnTo>
                  <a:lnTo>
                    <a:pt x="619" y="70"/>
                  </a:lnTo>
                  <a:lnTo>
                    <a:pt x="619" y="80"/>
                  </a:lnTo>
                  <a:lnTo>
                    <a:pt x="615" y="94"/>
                  </a:lnTo>
                  <a:lnTo>
                    <a:pt x="617" y="104"/>
                  </a:lnTo>
                  <a:lnTo>
                    <a:pt x="610" y="102"/>
                  </a:lnTo>
                  <a:lnTo>
                    <a:pt x="613" y="107"/>
                  </a:lnTo>
                  <a:lnTo>
                    <a:pt x="603" y="111"/>
                  </a:lnTo>
                  <a:lnTo>
                    <a:pt x="608" y="117"/>
                  </a:lnTo>
                  <a:lnTo>
                    <a:pt x="613" y="115"/>
                  </a:lnTo>
                  <a:lnTo>
                    <a:pt x="619" y="119"/>
                  </a:lnTo>
                  <a:lnTo>
                    <a:pt x="613" y="122"/>
                  </a:lnTo>
                  <a:lnTo>
                    <a:pt x="608" y="142"/>
                  </a:lnTo>
                  <a:lnTo>
                    <a:pt x="632" y="126"/>
                  </a:lnTo>
                  <a:lnTo>
                    <a:pt x="637" y="139"/>
                  </a:lnTo>
                  <a:lnTo>
                    <a:pt x="633" y="146"/>
                  </a:lnTo>
                  <a:lnTo>
                    <a:pt x="626" y="152"/>
                  </a:lnTo>
                  <a:lnTo>
                    <a:pt x="626" y="168"/>
                  </a:lnTo>
                  <a:lnTo>
                    <a:pt x="648" y="156"/>
                  </a:lnTo>
                  <a:lnTo>
                    <a:pt x="661" y="140"/>
                  </a:lnTo>
                  <a:lnTo>
                    <a:pt x="669" y="139"/>
                  </a:lnTo>
                  <a:lnTo>
                    <a:pt x="667" y="135"/>
                  </a:lnTo>
                  <a:lnTo>
                    <a:pt x="673" y="124"/>
                  </a:lnTo>
                  <a:lnTo>
                    <a:pt x="700" y="132"/>
                  </a:lnTo>
                  <a:lnTo>
                    <a:pt x="696" y="135"/>
                  </a:lnTo>
                  <a:lnTo>
                    <a:pt x="704" y="142"/>
                  </a:lnTo>
                  <a:lnTo>
                    <a:pt x="697" y="145"/>
                  </a:lnTo>
                  <a:lnTo>
                    <a:pt x="702" y="146"/>
                  </a:lnTo>
                  <a:lnTo>
                    <a:pt x="700" y="153"/>
                  </a:lnTo>
                  <a:lnTo>
                    <a:pt x="685" y="153"/>
                  </a:lnTo>
                  <a:lnTo>
                    <a:pt x="688" y="173"/>
                  </a:lnTo>
                  <a:lnTo>
                    <a:pt x="684" y="181"/>
                  </a:lnTo>
                  <a:lnTo>
                    <a:pt x="656" y="190"/>
                  </a:lnTo>
                  <a:lnTo>
                    <a:pt x="656" y="180"/>
                  </a:lnTo>
                  <a:lnTo>
                    <a:pt x="651" y="174"/>
                  </a:lnTo>
                  <a:lnTo>
                    <a:pt x="647" y="177"/>
                  </a:lnTo>
                  <a:lnTo>
                    <a:pt x="651" y="191"/>
                  </a:lnTo>
                  <a:lnTo>
                    <a:pt x="624" y="181"/>
                  </a:lnTo>
                  <a:lnTo>
                    <a:pt x="632" y="190"/>
                  </a:lnTo>
                  <a:lnTo>
                    <a:pt x="610" y="204"/>
                  </a:lnTo>
                  <a:lnTo>
                    <a:pt x="603" y="202"/>
                  </a:lnTo>
                  <a:lnTo>
                    <a:pt x="589" y="188"/>
                  </a:lnTo>
                  <a:lnTo>
                    <a:pt x="585" y="188"/>
                  </a:lnTo>
                  <a:lnTo>
                    <a:pt x="592" y="201"/>
                  </a:lnTo>
                  <a:lnTo>
                    <a:pt x="610" y="207"/>
                  </a:lnTo>
                  <a:lnTo>
                    <a:pt x="595" y="226"/>
                  </a:lnTo>
                  <a:lnTo>
                    <a:pt x="585" y="230"/>
                  </a:lnTo>
                  <a:lnTo>
                    <a:pt x="576" y="229"/>
                  </a:lnTo>
                  <a:lnTo>
                    <a:pt x="573" y="223"/>
                  </a:lnTo>
                  <a:lnTo>
                    <a:pt x="565" y="237"/>
                  </a:lnTo>
                  <a:lnTo>
                    <a:pt x="555" y="237"/>
                  </a:lnTo>
                  <a:lnTo>
                    <a:pt x="532" y="222"/>
                  </a:lnTo>
                  <a:lnTo>
                    <a:pt x="532" y="226"/>
                  </a:lnTo>
                  <a:lnTo>
                    <a:pt x="544" y="230"/>
                  </a:lnTo>
                  <a:lnTo>
                    <a:pt x="558" y="243"/>
                  </a:lnTo>
                  <a:lnTo>
                    <a:pt x="553" y="250"/>
                  </a:lnTo>
                  <a:lnTo>
                    <a:pt x="535" y="250"/>
                  </a:lnTo>
                  <a:lnTo>
                    <a:pt x="537" y="254"/>
                  </a:lnTo>
                  <a:lnTo>
                    <a:pt x="507" y="275"/>
                  </a:lnTo>
                  <a:lnTo>
                    <a:pt x="488" y="292"/>
                  </a:lnTo>
                  <a:lnTo>
                    <a:pt x="477" y="323"/>
                  </a:lnTo>
                  <a:lnTo>
                    <a:pt x="483" y="326"/>
                  </a:lnTo>
                  <a:lnTo>
                    <a:pt x="494" y="329"/>
                  </a:lnTo>
                  <a:lnTo>
                    <a:pt x="491" y="357"/>
                  </a:lnTo>
                  <a:lnTo>
                    <a:pt x="487" y="363"/>
                  </a:lnTo>
                  <a:lnTo>
                    <a:pt x="510" y="361"/>
                  </a:lnTo>
                  <a:lnTo>
                    <a:pt x="529" y="372"/>
                  </a:lnTo>
                  <a:lnTo>
                    <a:pt x="535" y="382"/>
                  </a:lnTo>
                  <a:lnTo>
                    <a:pt x="535" y="389"/>
                  </a:lnTo>
                  <a:lnTo>
                    <a:pt x="551" y="395"/>
                  </a:lnTo>
                  <a:lnTo>
                    <a:pt x="560" y="403"/>
                  </a:lnTo>
                  <a:lnTo>
                    <a:pt x="589" y="410"/>
                  </a:lnTo>
                  <a:lnTo>
                    <a:pt x="578" y="446"/>
                  </a:lnTo>
                  <a:lnTo>
                    <a:pt x="580" y="458"/>
                  </a:lnTo>
                  <a:lnTo>
                    <a:pt x="576" y="462"/>
                  </a:lnTo>
                  <a:lnTo>
                    <a:pt x="589" y="468"/>
                  </a:lnTo>
                  <a:lnTo>
                    <a:pt x="592" y="476"/>
                  </a:lnTo>
                  <a:lnTo>
                    <a:pt x="596" y="480"/>
                  </a:lnTo>
                  <a:lnTo>
                    <a:pt x="603" y="475"/>
                  </a:lnTo>
                  <a:lnTo>
                    <a:pt x="606" y="479"/>
                  </a:lnTo>
                  <a:lnTo>
                    <a:pt x="615" y="459"/>
                  </a:lnTo>
                  <a:lnTo>
                    <a:pt x="613" y="421"/>
                  </a:lnTo>
                  <a:lnTo>
                    <a:pt x="654" y="402"/>
                  </a:lnTo>
                  <a:lnTo>
                    <a:pt x="661" y="385"/>
                  </a:lnTo>
                  <a:lnTo>
                    <a:pt x="658" y="365"/>
                  </a:lnTo>
                  <a:lnTo>
                    <a:pt x="647" y="350"/>
                  </a:lnTo>
                  <a:lnTo>
                    <a:pt x="669" y="326"/>
                  </a:lnTo>
                  <a:lnTo>
                    <a:pt x="667" y="307"/>
                  </a:lnTo>
                  <a:lnTo>
                    <a:pt x="678" y="295"/>
                  </a:lnTo>
                  <a:lnTo>
                    <a:pt x="677" y="281"/>
                  </a:lnTo>
                  <a:lnTo>
                    <a:pt x="688" y="275"/>
                  </a:lnTo>
                  <a:lnTo>
                    <a:pt x="714" y="288"/>
                  </a:lnTo>
                  <a:lnTo>
                    <a:pt x="726" y="284"/>
                  </a:lnTo>
                  <a:lnTo>
                    <a:pt x="741" y="303"/>
                  </a:lnTo>
                  <a:lnTo>
                    <a:pt x="739" y="309"/>
                  </a:lnTo>
                  <a:lnTo>
                    <a:pt x="762" y="316"/>
                  </a:lnTo>
                  <a:lnTo>
                    <a:pt x="752" y="344"/>
                  </a:lnTo>
                  <a:lnTo>
                    <a:pt x="745" y="350"/>
                  </a:lnTo>
                  <a:lnTo>
                    <a:pt x="752" y="350"/>
                  </a:lnTo>
                  <a:lnTo>
                    <a:pt x="752" y="355"/>
                  </a:lnTo>
                  <a:lnTo>
                    <a:pt x="741" y="357"/>
                  </a:lnTo>
                  <a:lnTo>
                    <a:pt x="743" y="361"/>
                  </a:lnTo>
                  <a:lnTo>
                    <a:pt x="759" y="357"/>
                  </a:lnTo>
                  <a:lnTo>
                    <a:pt x="763" y="372"/>
                  </a:lnTo>
                  <a:lnTo>
                    <a:pt x="784" y="361"/>
                  </a:lnTo>
                  <a:lnTo>
                    <a:pt x="807" y="331"/>
                  </a:lnTo>
                  <a:lnTo>
                    <a:pt x="810" y="333"/>
                  </a:lnTo>
                  <a:lnTo>
                    <a:pt x="826" y="397"/>
                  </a:lnTo>
                  <a:lnTo>
                    <a:pt x="819" y="407"/>
                  </a:lnTo>
                  <a:lnTo>
                    <a:pt x="830" y="421"/>
                  </a:lnTo>
                  <a:lnTo>
                    <a:pt x="830" y="430"/>
                  </a:lnTo>
                  <a:lnTo>
                    <a:pt x="844" y="430"/>
                  </a:lnTo>
                  <a:lnTo>
                    <a:pt x="860" y="442"/>
                  </a:lnTo>
                  <a:lnTo>
                    <a:pt x="834" y="451"/>
                  </a:lnTo>
                  <a:lnTo>
                    <a:pt x="823" y="458"/>
                  </a:lnTo>
                  <a:lnTo>
                    <a:pt x="823" y="463"/>
                  </a:lnTo>
                  <a:lnTo>
                    <a:pt x="853" y="451"/>
                  </a:lnTo>
                  <a:lnTo>
                    <a:pt x="860" y="455"/>
                  </a:lnTo>
                  <a:lnTo>
                    <a:pt x="858" y="462"/>
                  </a:lnTo>
                  <a:lnTo>
                    <a:pt x="867" y="458"/>
                  </a:lnTo>
                  <a:lnTo>
                    <a:pt x="874" y="463"/>
                  </a:lnTo>
                  <a:lnTo>
                    <a:pt x="871" y="476"/>
                  </a:lnTo>
                  <a:lnTo>
                    <a:pt x="864" y="487"/>
                  </a:lnTo>
                  <a:lnTo>
                    <a:pt x="840" y="496"/>
                  </a:lnTo>
                  <a:lnTo>
                    <a:pt x="816" y="511"/>
                  </a:lnTo>
                  <a:lnTo>
                    <a:pt x="756" y="507"/>
                  </a:lnTo>
                  <a:lnTo>
                    <a:pt x="741" y="508"/>
                  </a:lnTo>
                  <a:lnTo>
                    <a:pt x="702" y="535"/>
                  </a:lnTo>
                  <a:lnTo>
                    <a:pt x="681" y="553"/>
                  </a:lnTo>
                  <a:lnTo>
                    <a:pt x="708" y="535"/>
                  </a:lnTo>
                  <a:lnTo>
                    <a:pt x="739" y="522"/>
                  </a:lnTo>
                  <a:lnTo>
                    <a:pt x="752" y="524"/>
                  </a:lnTo>
                  <a:lnTo>
                    <a:pt x="763" y="530"/>
                  </a:lnTo>
                  <a:lnTo>
                    <a:pt x="759" y="536"/>
                  </a:lnTo>
                  <a:lnTo>
                    <a:pt x="748" y="542"/>
                  </a:lnTo>
                  <a:lnTo>
                    <a:pt x="736" y="541"/>
                  </a:lnTo>
                  <a:lnTo>
                    <a:pt x="745" y="547"/>
                  </a:lnTo>
                  <a:lnTo>
                    <a:pt x="752" y="547"/>
                  </a:lnTo>
                  <a:lnTo>
                    <a:pt x="745" y="556"/>
                  </a:lnTo>
                  <a:lnTo>
                    <a:pt x="756" y="570"/>
                  </a:lnTo>
                  <a:lnTo>
                    <a:pt x="789" y="586"/>
                  </a:lnTo>
                  <a:lnTo>
                    <a:pt x="751" y="594"/>
                  </a:lnTo>
                  <a:lnTo>
                    <a:pt x="748" y="598"/>
                  </a:lnTo>
                  <a:lnTo>
                    <a:pt x="732" y="609"/>
                  </a:lnTo>
                  <a:lnTo>
                    <a:pt x="726" y="605"/>
                  </a:lnTo>
                  <a:lnTo>
                    <a:pt x="729" y="597"/>
                  </a:lnTo>
                  <a:lnTo>
                    <a:pt x="739" y="588"/>
                  </a:lnTo>
                  <a:lnTo>
                    <a:pt x="759" y="581"/>
                  </a:lnTo>
                  <a:lnTo>
                    <a:pt x="748" y="581"/>
                  </a:lnTo>
                  <a:lnTo>
                    <a:pt x="752" y="574"/>
                  </a:lnTo>
                  <a:lnTo>
                    <a:pt x="718" y="584"/>
                  </a:lnTo>
                  <a:lnTo>
                    <a:pt x="711" y="573"/>
                  </a:lnTo>
                  <a:lnTo>
                    <a:pt x="718" y="553"/>
                  </a:lnTo>
                  <a:lnTo>
                    <a:pt x="714" y="549"/>
                  </a:lnTo>
                  <a:lnTo>
                    <a:pt x="704" y="552"/>
                  </a:lnTo>
                  <a:lnTo>
                    <a:pt x="702" y="547"/>
                  </a:lnTo>
                  <a:lnTo>
                    <a:pt x="674" y="580"/>
                  </a:lnTo>
                  <a:lnTo>
                    <a:pt x="667" y="581"/>
                  </a:lnTo>
                  <a:lnTo>
                    <a:pt x="629" y="581"/>
                  </a:lnTo>
                  <a:lnTo>
                    <a:pt x="610" y="590"/>
                  </a:lnTo>
                  <a:lnTo>
                    <a:pt x="596" y="592"/>
                  </a:lnTo>
                  <a:lnTo>
                    <a:pt x="602" y="597"/>
                  </a:lnTo>
                  <a:lnTo>
                    <a:pt x="592" y="594"/>
                  </a:lnTo>
                  <a:lnTo>
                    <a:pt x="576" y="597"/>
                  </a:lnTo>
                  <a:lnTo>
                    <a:pt x="569" y="602"/>
                  </a:lnTo>
                  <a:lnTo>
                    <a:pt x="573" y="605"/>
                  </a:lnTo>
                  <a:lnTo>
                    <a:pt x="576" y="609"/>
                  </a:lnTo>
                  <a:lnTo>
                    <a:pt x="558" y="614"/>
                  </a:lnTo>
                  <a:lnTo>
                    <a:pt x="547" y="615"/>
                  </a:lnTo>
                  <a:lnTo>
                    <a:pt x="524" y="619"/>
                  </a:lnTo>
                  <a:lnTo>
                    <a:pt x="528" y="614"/>
                  </a:lnTo>
                  <a:lnTo>
                    <a:pt x="535" y="605"/>
                  </a:lnTo>
                  <a:lnTo>
                    <a:pt x="547" y="598"/>
                  </a:lnTo>
                  <a:lnTo>
                    <a:pt x="555" y="581"/>
                  </a:lnTo>
                  <a:lnTo>
                    <a:pt x="553" y="573"/>
                  </a:lnTo>
                  <a:lnTo>
                    <a:pt x="555" y="573"/>
                  </a:lnTo>
                  <a:lnTo>
                    <a:pt x="558" y="581"/>
                  </a:lnTo>
                  <a:lnTo>
                    <a:pt x="569" y="584"/>
                  </a:lnTo>
                  <a:lnTo>
                    <a:pt x="572" y="577"/>
                  </a:lnTo>
                  <a:lnTo>
                    <a:pt x="566" y="564"/>
                  </a:lnTo>
                  <a:lnTo>
                    <a:pt x="553" y="560"/>
                  </a:lnTo>
                  <a:lnTo>
                    <a:pt x="529" y="552"/>
                  </a:lnTo>
                  <a:lnTo>
                    <a:pt x="524" y="545"/>
                  </a:lnTo>
                  <a:lnTo>
                    <a:pt x="525" y="525"/>
                  </a:lnTo>
                  <a:lnTo>
                    <a:pt x="518" y="528"/>
                  </a:lnTo>
                  <a:lnTo>
                    <a:pt x="510" y="513"/>
                  </a:lnTo>
                  <a:lnTo>
                    <a:pt x="491" y="508"/>
                  </a:lnTo>
                  <a:lnTo>
                    <a:pt x="477" y="522"/>
                  </a:lnTo>
                  <a:lnTo>
                    <a:pt x="464" y="518"/>
                  </a:lnTo>
                  <a:lnTo>
                    <a:pt x="447" y="518"/>
                  </a:lnTo>
                  <a:lnTo>
                    <a:pt x="443" y="513"/>
                  </a:lnTo>
                  <a:lnTo>
                    <a:pt x="435" y="503"/>
                  </a:lnTo>
                  <a:lnTo>
                    <a:pt x="435" y="508"/>
                  </a:lnTo>
                  <a:lnTo>
                    <a:pt x="418" y="503"/>
                  </a:lnTo>
                  <a:lnTo>
                    <a:pt x="428" y="503"/>
                  </a:lnTo>
                  <a:lnTo>
                    <a:pt x="428" y="491"/>
                  </a:lnTo>
                  <a:lnTo>
                    <a:pt x="420" y="487"/>
                  </a:lnTo>
                  <a:lnTo>
                    <a:pt x="410" y="498"/>
                  </a:lnTo>
                  <a:lnTo>
                    <a:pt x="97" y="468"/>
                  </a:lnTo>
                  <a:lnTo>
                    <a:pt x="89" y="458"/>
                  </a:lnTo>
                  <a:lnTo>
                    <a:pt x="83" y="440"/>
                  </a:lnTo>
                  <a:lnTo>
                    <a:pt x="60" y="425"/>
                  </a:lnTo>
                  <a:lnTo>
                    <a:pt x="59" y="418"/>
                  </a:lnTo>
                  <a:lnTo>
                    <a:pt x="63" y="376"/>
                  </a:lnTo>
                  <a:lnTo>
                    <a:pt x="71" y="368"/>
                  </a:lnTo>
                  <a:lnTo>
                    <a:pt x="56" y="376"/>
                  </a:lnTo>
                  <a:lnTo>
                    <a:pt x="52" y="355"/>
                  </a:lnTo>
                  <a:lnTo>
                    <a:pt x="63" y="341"/>
                  </a:lnTo>
                  <a:lnTo>
                    <a:pt x="71" y="324"/>
                  </a:lnTo>
                  <a:lnTo>
                    <a:pt x="63" y="314"/>
                  </a:lnTo>
                  <a:lnTo>
                    <a:pt x="56" y="301"/>
                  </a:lnTo>
                  <a:lnTo>
                    <a:pt x="52" y="251"/>
                  </a:lnTo>
                  <a:lnTo>
                    <a:pt x="52" y="237"/>
                  </a:lnTo>
                  <a:lnTo>
                    <a:pt x="47" y="233"/>
                  </a:lnTo>
                  <a:lnTo>
                    <a:pt x="38" y="235"/>
                  </a:lnTo>
                  <a:lnTo>
                    <a:pt x="22" y="246"/>
                  </a:lnTo>
                  <a:lnTo>
                    <a:pt x="15" y="215"/>
                  </a:lnTo>
                  <a:lnTo>
                    <a:pt x="16" y="211"/>
                  </a:lnTo>
                  <a:lnTo>
                    <a:pt x="0" y="209"/>
                  </a:lnTo>
                  <a:lnTo>
                    <a:pt x="38" y="139"/>
                  </a:lnTo>
                  <a:lnTo>
                    <a:pt x="83" y="6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6" name="Group 1646"/>
          <p:cNvGrpSpPr>
            <a:grpSpLocks/>
          </p:cNvGrpSpPr>
          <p:nvPr/>
        </p:nvGrpSpPr>
        <p:grpSpPr bwMode="auto">
          <a:xfrm>
            <a:off x="3204634" y="1141590"/>
            <a:ext cx="328788" cy="372533"/>
            <a:chOff x="1548" y="1206"/>
            <a:chExt cx="233" cy="264"/>
          </a:xfrm>
        </p:grpSpPr>
        <p:sp>
          <p:nvSpPr>
            <p:cNvPr id="142055" name="Freeform 1644"/>
            <p:cNvSpPr>
              <a:spLocks/>
            </p:cNvSpPr>
            <p:nvPr/>
          </p:nvSpPr>
          <p:spPr bwMode="auto">
            <a:xfrm>
              <a:off x="1548" y="1206"/>
              <a:ext cx="233" cy="264"/>
            </a:xfrm>
            <a:custGeom>
              <a:avLst/>
              <a:gdLst>
                <a:gd name="T0" fmla="*/ 136 w 233"/>
                <a:gd name="T1" fmla="*/ 260 h 264"/>
                <a:gd name="T2" fmla="*/ 103 w 233"/>
                <a:gd name="T3" fmla="*/ 228 h 264"/>
                <a:gd name="T4" fmla="*/ 97 w 233"/>
                <a:gd name="T5" fmla="*/ 215 h 264"/>
                <a:gd name="T6" fmla="*/ 84 w 233"/>
                <a:gd name="T7" fmla="*/ 204 h 264"/>
                <a:gd name="T8" fmla="*/ 60 w 233"/>
                <a:gd name="T9" fmla="*/ 204 h 264"/>
                <a:gd name="T10" fmla="*/ 60 w 233"/>
                <a:gd name="T11" fmla="*/ 180 h 264"/>
                <a:gd name="T12" fmla="*/ 92 w 233"/>
                <a:gd name="T13" fmla="*/ 180 h 264"/>
                <a:gd name="T14" fmla="*/ 97 w 233"/>
                <a:gd name="T15" fmla="*/ 168 h 264"/>
                <a:gd name="T16" fmla="*/ 125 w 233"/>
                <a:gd name="T17" fmla="*/ 152 h 264"/>
                <a:gd name="T18" fmla="*/ 118 w 233"/>
                <a:gd name="T19" fmla="*/ 124 h 264"/>
                <a:gd name="T20" fmla="*/ 103 w 233"/>
                <a:gd name="T21" fmla="*/ 113 h 264"/>
                <a:gd name="T22" fmla="*/ 103 w 233"/>
                <a:gd name="T23" fmla="*/ 89 h 264"/>
                <a:gd name="T24" fmla="*/ 91 w 233"/>
                <a:gd name="T25" fmla="*/ 85 h 264"/>
                <a:gd name="T26" fmla="*/ 65 w 233"/>
                <a:gd name="T27" fmla="*/ 85 h 264"/>
                <a:gd name="T28" fmla="*/ 47 w 233"/>
                <a:gd name="T29" fmla="*/ 85 h 264"/>
                <a:gd name="T30" fmla="*/ 6 w 233"/>
                <a:gd name="T31" fmla="*/ 69 h 264"/>
                <a:gd name="T32" fmla="*/ 17 w 233"/>
                <a:gd name="T33" fmla="*/ 50 h 264"/>
                <a:gd name="T34" fmla="*/ 14 w 233"/>
                <a:gd name="T35" fmla="*/ 29 h 264"/>
                <a:gd name="T36" fmla="*/ 37 w 233"/>
                <a:gd name="T37" fmla="*/ 10 h 264"/>
                <a:gd name="T38" fmla="*/ 73 w 233"/>
                <a:gd name="T39" fmla="*/ 7 h 264"/>
                <a:gd name="T40" fmla="*/ 47 w 233"/>
                <a:gd name="T41" fmla="*/ 31 h 264"/>
                <a:gd name="T42" fmla="*/ 29 w 233"/>
                <a:gd name="T43" fmla="*/ 61 h 264"/>
                <a:gd name="T44" fmla="*/ 48 w 233"/>
                <a:gd name="T45" fmla="*/ 48 h 264"/>
                <a:gd name="T46" fmla="*/ 63 w 233"/>
                <a:gd name="T47" fmla="*/ 27 h 264"/>
                <a:gd name="T48" fmla="*/ 111 w 233"/>
                <a:gd name="T49" fmla="*/ 12 h 264"/>
                <a:gd name="T50" fmla="*/ 107 w 233"/>
                <a:gd name="T51" fmla="*/ 35 h 264"/>
                <a:gd name="T52" fmla="*/ 111 w 233"/>
                <a:gd name="T53" fmla="*/ 45 h 264"/>
                <a:gd name="T54" fmla="*/ 129 w 233"/>
                <a:gd name="T55" fmla="*/ 40 h 264"/>
                <a:gd name="T56" fmla="*/ 155 w 233"/>
                <a:gd name="T57" fmla="*/ 52 h 264"/>
                <a:gd name="T58" fmla="*/ 144 w 233"/>
                <a:gd name="T59" fmla="*/ 63 h 264"/>
                <a:gd name="T60" fmla="*/ 168 w 233"/>
                <a:gd name="T61" fmla="*/ 68 h 264"/>
                <a:gd name="T62" fmla="*/ 177 w 233"/>
                <a:gd name="T63" fmla="*/ 85 h 264"/>
                <a:gd name="T64" fmla="*/ 186 w 233"/>
                <a:gd name="T65" fmla="*/ 104 h 264"/>
                <a:gd name="T66" fmla="*/ 185 w 233"/>
                <a:gd name="T67" fmla="*/ 114 h 264"/>
                <a:gd name="T68" fmla="*/ 182 w 233"/>
                <a:gd name="T69" fmla="*/ 128 h 264"/>
                <a:gd name="T70" fmla="*/ 210 w 233"/>
                <a:gd name="T71" fmla="*/ 152 h 264"/>
                <a:gd name="T72" fmla="*/ 233 w 233"/>
                <a:gd name="T73" fmla="*/ 172 h 264"/>
                <a:gd name="T74" fmla="*/ 204 w 233"/>
                <a:gd name="T75" fmla="*/ 194 h 264"/>
                <a:gd name="T76" fmla="*/ 182 w 233"/>
                <a:gd name="T77" fmla="*/ 183 h 264"/>
                <a:gd name="T78" fmla="*/ 171 w 233"/>
                <a:gd name="T79" fmla="*/ 180 h 264"/>
                <a:gd name="T80" fmla="*/ 171 w 233"/>
                <a:gd name="T81" fmla="*/ 207 h 264"/>
                <a:gd name="T82" fmla="*/ 175 w 233"/>
                <a:gd name="T83" fmla="*/ 247 h 264"/>
                <a:gd name="T84" fmla="*/ 152 w 233"/>
                <a:gd name="T85" fmla="*/ 236 h 264"/>
                <a:gd name="T86" fmla="*/ 155 w 233"/>
                <a:gd name="T87" fmla="*/ 256 h 2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3"/>
                <a:gd name="T133" fmla="*/ 0 h 264"/>
                <a:gd name="T134" fmla="*/ 233 w 233"/>
                <a:gd name="T135" fmla="*/ 264 h 2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3" h="264">
                  <a:moveTo>
                    <a:pt x="155" y="264"/>
                  </a:moveTo>
                  <a:lnTo>
                    <a:pt x="145" y="264"/>
                  </a:lnTo>
                  <a:lnTo>
                    <a:pt x="136" y="260"/>
                  </a:lnTo>
                  <a:lnTo>
                    <a:pt x="121" y="246"/>
                  </a:lnTo>
                  <a:lnTo>
                    <a:pt x="108" y="239"/>
                  </a:lnTo>
                  <a:lnTo>
                    <a:pt x="103" y="228"/>
                  </a:lnTo>
                  <a:lnTo>
                    <a:pt x="104" y="226"/>
                  </a:lnTo>
                  <a:lnTo>
                    <a:pt x="107" y="222"/>
                  </a:lnTo>
                  <a:lnTo>
                    <a:pt x="97" y="215"/>
                  </a:lnTo>
                  <a:lnTo>
                    <a:pt x="91" y="204"/>
                  </a:lnTo>
                  <a:lnTo>
                    <a:pt x="86" y="200"/>
                  </a:lnTo>
                  <a:lnTo>
                    <a:pt x="84" y="204"/>
                  </a:lnTo>
                  <a:lnTo>
                    <a:pt x="74" y="202"/>
                  </a:lnTo>
                  <a:lnTo>
                    <a:pt x="70" y="202"/>
                  </a:lnTo>
                  <a:lnTo>
                    <a:pt x="60" y="204"/>
                  </a:lnTo>
                  <a:lnTo>
                    <a:pt x="48" y="198"/>
                  </a:lnTo>
                  <a:lnTo>
                    <a:pt x="52" y="187"/>
                  </a:lnTo>
                  <a:lnTo>
                    <a:pt x="60" y="180"/>
                  </a:lnTo>
                  <a:lnTo>
                    <a:pt x="65" y="180"/>
                  </a:lnTo>
                  <a:lnTo>
                    <a:pt x="81" y="184"/>
                  </a:lnTo>
                  <a:lnTo>
                    <a:pt x="92" y="180"/>
                  </a:lnTo>
                  <a:lnTo>
                    <a:pt x="100" y="183"/>
                  </a:lnTo>
                  <a:lnTo>
                    <a:pt x="103" y="176"/>
                  </a:lnTo>
                  <a:lnTo>
                    <a:pt x="97" y="168"/>
                  </a:lnTo>
                  <a:lnTo>
                    <a:pt x="104" y="166"/>
                  </a:lnTo>
                  <a:lnTo>
                    <a:pt x="115" y="160"/>
                  </a:lnTo>
                  <a:lnTo>
                    <a:pt x="125" y="152"/>
                  </a:lnTo>
                  <a:lnTo>
                    <a:pt x="125" y="142"/>
                  </a:lnTo>
                  <a:lnTo>
                    <a:pt x="125" y="132"/>
                  </a:lnTo>
                  <a:lnTo>
                    <a:pt x="118" y="124"/>
                  </a:lnTo>
                  <a:lnTo>
                    <a:pt x="115" y="117"/>
                  </a:lnTo>
                  <a:lnTo>
                    <a:pt x="100" y="118"/>
                  </a:lnTo>
                  <a:lnTo>
                    <a:pt x="103" y="113"/>
                  </a:lnTo>
                  <a:lnTo>
                    <a:pt x="111" y="113"/>
                  </a:lnTo>
                  <a:lnTo>
                    <a:pt x="103" y="101"/>
                  </a:lnTo>
                  <a:lnTo>
                    <a:pt x="103" y="89"/>
                  </a:lnTo>
                  <a:lnTo>
                    <a:pt x="96" y="80"/>
                  </a:lnTo>
                  <a:lnTo>
                    <a:pt x="86" y="80"/>
                  </a:lnTo>
                  <a:lnTo>
                    <a:pt x="91" y="85"/>
                  </a:lnTo>
                  <a:lnTo>
                    <a:pt x="88" y="93"/>
                  </a:lnTo>
                  <a:lnTo>
                    <a:pt x="81" y="93"/>
                  </a:lnTo>
                  <a:lnTo>
                    <a:pt x="65" y="85"/>
                  </a:lnTo>
                  <a:lnTo>
                    <a:pt x="67" y="93"/>
                  </a:lnTo>
                  <a:lnTo>
                    <a:pt x="60" y="89"/>
                  </a:lnTo>
                  <a:lnTo>
                    <a:pt x="47" y="85"/>
                  </a:lnTo>
                  <a:lnTo>
                    <a:pt x="30" y="80"/>
                  </a:lnTo>
                  <a:lnTo>
                    <a:pt x="19" y="72"/>
                  </a:lnTo>
                  <a:lnTo>
                    <a:pt x="6" y="69"/>
                  </a:lnTo>
                  <a:lnTo>
                    <a:pt x="0" y="55"/>
                  </a:lnTo>
                  <a:lnTo>
                    <a:pt x="17" y="57"/>
                  </a:lnTo>
                  <a:lnTo>
                    <a:pt x="17" y="50"/>
                  </a:lnTo>
                  <a:lnTo>
                    <a:pt x="0" y="45"/>
                  </a:lnTo>
                  <a:lnTo>
                    <a:pt x="8" y="31"/>
                  </a:lnTo>
                  <a:lnTo>
                    <a:pt x="14" y="29"/>
                  </a:lnTo>
                  <a:lnTo>
                    <a:pt x="13" y="27"/>
                  </a:lnTo>
                  <a:lnTo>
                    <a:pt x="26" y="16"/>
                  </a:lnTo>
                  <a:lnTo>
                    <a:pt x="37" y="10"/>
                  </a:lnTo>
                  <a:lnTo>
                    <a:pt x="54" y="0"/>
                  </a:lnTo>
                  <a:lnTo>
                    <a:pt x="81" y="3"/>
                  </a:lnTo>
                  <a:lnTo>
                    <a:pt x="73" y="7"/>
                  </a:lnTo>
                  <a:lnTo>
                    <a:pt x="60" y="14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40" y="41"/>
                  </a:lnTo>
                  <a:lnTo>
                    <a:pt x="44" y="52"/>
                  </a:lnTo>
                  <a:lnTo>
                    <a:pt x="29" y="61"/>
                  </a:lnTo>
                  <a:lnTo>
                    <a:pt x="43" y="63"/>
                  </a:lnTo>
                  <a:lnTo>
                    <a:pt x="54" y="50"/>
                  </a:lnTo>
                  <a:lnTo>
                    <a:pt x="48" y="48"/>
                  </a:lnTo>
                  <a:lnTo>
                    <a:pt x="54" y="38"/>
                  </a:lnTo>
                  <a:lnTo>
                    <a:pt x="60" y="35"/>
                  </a:lnTo>
                  <a:lnTo>
                    <a:pt x="63" y="27"/>
                  </a:lnTo>
                  <a:lnTo>
                    <a:pt x="73" y="20"/>
                  </a:lnTo>
                  <a:lnTo>
                    <a:pt x="86" y="14"/>
                  </a:lnTo>
                  <a:lnTo>
                    <a:pt x="111" y="12"/>
                  </a:lnTo>
                  <a:lnTo>
                    <a:pt x="108" y="20"/>
                  </a:lnTo>
                  <a:lnTo>
                    <a:pt x="111" y="24"/>
                  </a:lnTo>
                  <a:lnTo>
                    <a:pt x="107" y="35"/>
                  </a:lnTo>
                  <a:lnTo>
                    <a:pt x="96" y="50"/>
                  </a:lnTo>
                  <a:lnTo>
                    <a:pt x="107" y="44"/>
                  </a:lnTo>
                  <a:lnTo>
                    <a:pt x="111" y="45"/>
                  </a:lnTo>
                  <a:lnTo>
                    <a:pt x="122" y="50"/>
                  </a:lnTo>
                  <a:lnTo>
                    <a:pt x="121" y="44"/>
                  </a:lnTo>
                  <a:lnTo>
                    <a:pt x="129" y="40"/>
                  </a:lnTo>
                  <a:lnTo>
                    <a:pt x="138" y="41"/>
                  </a:lnTo>
                  <a:lnTo>
                    <a:pt x="152" y="45"/>
                  </a:lnTo>
                  <a:lnTo>
                    <a:pt x="155" y="52"/>
                  </a:lnTo>
                  <a:lnTo>
                    <a:pt x="144" y="55"/>
                  </a:lnTo>
                  <a:lnTo>
                    <a:pt x="152" y="58"/>
                  </a:lnTo>
                  <a:lnTo>
                    <a:pt x="144" y="63"/>
                  </a:lnTo>
                  <a:lnTo>
                    <a:pt x="156" y="65"/>
                  </a:lnTo>
                  <a:lnTo>
                    <a:pt x="159" y="76"/>
                  </a:lnTo>
                  <a:lnTo>
                    <a:pt x="168" y="68"/>
                  </a:lnTo>
                  <a:lnTo>
                    <a:pt x="175" y="72"/>
                  </a:lnTo>
                  <a:lnTo>
                    <a:pt x="177" y="78"/>
                  </a:lnTo>
                  <a:lnTo>
                    <a:pt x="177" y="85"/>
                  </a:lnTo>
                  <a:lnTo>
                    <a:pt x="186" y="90"/>
                  </a:lnTo>
                  <a:lnTo>
                    <a:pt x="193" y="97"/>
                  </a:lnTo>
                  <a:lnTo>
                    <a:pt x="186" y="104"/>
                  </a:lnTo>
                  <a:lnTo>
                    <a:pt x="196" y="104"/>
                  </a:lnTo>
                  <a:lnTo>
                    <a:pt x="200" y="113"/>
                  </a:lnTo>
                  <a:lnTo>
                    <a:pt x="185" y="114"/>
                  </a:lnTo>
                  <a:lnTo>
                    <a:pt x="203" y="124"/>
                  </a:lnTo>
                  <a:lnTo>
                    <a:pt x="193" y="124"/>
                  </a:lnTo>
                  <a:lnTo>
                    <a:pt x="182" y="128"/>
                  </a:lnTo>
                  <a:lnTo>
                    <a:pt x="189" y="135"/>
                  </a:lnTo>
                  <a:lnTo>
                    <a:pt x="196" y="146"/>
                  </a:lnTo>
                  <a:lnTo>
                    <a:pt x="210" y="152"/>
                  </a:lnTo>
                  <a:lnTo>
                    <a:pt x="214" y="168"/>
                  </a:lnTo>
                  <a:lnTo>
                    <a:pt x="226" y="168"/>
                  </a:lnTo>
                  <a:lnTo>
                    <a:pt x="233" y="172"/>
                  </a:lnTo>
                  <a:lnTo>
                    <a:pt x="230" y="180"/>
                  </a:lnTo>
                  <a:lnTo>
                    <a:pt x="216" y="190"/>
                  </a:lnTo>
                  <a:lnTo>
                    <a:pt x="204" y="194"/>
                  </a:lnTo>
                  <a:lnTo>
                    <a:pt x="198" y="207"/>
                  </a:lnTo>
                  <a:lnTo>
                    <a:pt x="189" y="198"/>
                  </a:lnTo>
                  <a:lnTo>
                    <a:pt x="182" y="183"/>
                  </a:lnTo>
                  <a:lnTo>
                    <a:pt x="177" y="172"/>
                  </a:lnTo>
                  <a:lnTo>
                    <a:pt x="168" y="172"/>
                  </a:lnTo>
                  <a:lnTo>
                    <a:pt x="171" y="180"/>
                  </a:lnTo>
                  <a:lnTo>
                    <a:pt x="159" y="183"/>
                  </a:lnTo>
                  <a:lnTo>
                    <a:pt x="164" y="196"/>
                  </a:lnTo>
                  <a:lnTo>
                    <a:pt x="171" y="207"/>
                  </a:lnTo>
                  <a:lnTo>
                    <a:pt x="180" y="218"/>
                  </a:lnTo>
                  <a:lnTo>
                    <a:pt x="182" y="235"/>
                  </a:lnTo>
                  <a:lnTo>
                    <a:pt x="175" y="247"/>
                  </a:lnTo>
                  <a:lnTo>
                    <a:pt x="171" y="252"/>
                  </a:lnTo>
                  <a:lnTo>
                    <a:pt x="164" y="247"/>
                  </a:lnTo>
                  <a:lnTo>
                    <a:pt x="152" y="236"/>
                  </a:lnTo>
                  <a:lnTo>
                    <a:pt x="136" y="224"/>
                  </a:lnTo>
                  <a:lnTo>
                    <a:pt x="145" y="242"/>
                  </a:lnTo>
                  <a:lnTo>
                    <a:pt x="155" y="256"/>
                  </a:lnTo>
                  <a:lnTo>
                    <a:pt x="155" y="2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56" name="Freeform 1645"/>
            <p:cNvSpPr>
              <a:spLocks/>
            </p:cNvSpPr>
            <p:nvPr/>
          </p:nvSpPr>
          <p:spPr bwMode="auto">
            <a:xfrm>
              <a:off x="1548" y="1206"/>
              <a:ext cx="233" cy="264"/>
            </a:xfrm>
            <a:custGeom>
              <a:avLst/>
              <a:gdLst>
                <a:gd name="T0" fmla="*/ 136 w 233"/>
                <a:gd name="T1" fmla="*/ 260 h 264"/>
                <a:gd name="T2" fmla="*/ 103 w 233"/>
                <a:gd name="T3" fmla="*/ 228 h 264"/>
                <a:gd name="T4" fmla="*/ 97 w 233"/>
                <a:gd name="T5" fmla="*/ 215 h 264"/>
                <a:gd name="T6" fmla="*/ 84 w 233"/>
                <a:gd name="T7" fmla="*/ 204 h 264"/>
                <a:gd name="T8" fmla="*/ 60 w 233"/>
                <a:gd name="T9" fmla="*/ 204 h 264"/>
                <a:gd name="T10" fmla="*/ 60 w 233"/>
                <a:gd name="T11" fmla="*/ 180 h 264"/>
                <a:gd name="T12" fmla="*/ 92 w 233"/>
                <a:gd name="T13" fmla="*/ 180 h 264"/>
                <a:gd name="T14" fmla="*/ 97 w 233"/>
                <a:gd name="T15" fmla="*/ 168 h 264"/>
                <a:gd name="T16" fmla="*/ 125 w 233"/>
                <a:gd name="T17" fmla="*/ 152 h 264"/>
                <a:gd name="T18" fmla="*/ 118 w 233"/>
                <a:gd name="T19" fmla="*/ 124 h 264"/>
                <a:gd name="T20" fmla="*/ 103 w 233"/>
                <a:gd name="T21" fmla="*/ 113 h 264"/>
                <a:gd name="T22" fmla="*/ 103 w 233"/>
                <a:gd name="T23" fmla="*/ 89 h 264"/>
                <a:gd name="T24" fmla="*/ 91 w 233"/>
                <a:gd name="T25" fmla="*/ 85 h 264"/>
                <a:gd name="T26" fmla="*/ 65 w 233"/>
                <a:gd name="T27" fmla="*/ 85 h 264"/>
                <a:gd name="T28" fmla="*/ 47 w 233"/>
                <a:gd name="T29" fmla="*/ 85 h 264"/>
                <a:gd name="T30" fmla="*/ 6 w 233"/>
                <a:gd name="T31" fmla="*/ 69 h 264"/>
                <a:gd name="T32" fmla="*/ 17 w 233"/>
                <a:gd name="T33" fmla="*/ 50 h 264"/>
                <a:gd name="T34" fmla="*/ 14 w 233"/>
                <a:gd name="T35" fmla="*/ 29 h 264"/>
                <a:gd name="T36" fmla="*/ 37 w 233"/>
                <a:gd name="T37" fmla="*/ 10 h 264"/>
                <a:gd name="T38" fmla="*/ 73 w 233"/>
                <a:gd name="T39" fmla="*/ 7 h 264"/>
                <a:gd name="T40" fmla="*/ 47 w 233"/>
                <a:gd name="T41" fmla="*/ 31 h 264"/>
                <a:gd name="T42" fmla="*/ 29 w 233"/>
                <a:gd name="T43" fmla="*/ 61 h 264"/>
                <a:gd name="T44" fmla="*/ 48 w 233"/>
                <a:gd name="T45" fmla="*/ 48 h 264"/>
                <a:gd name="T46" fmla="*/ 63 w 233"/>
                <a:gd name="T47" fmla="*/ 27 h 264"/>
                <a:gd name="T48" fmla="*/ 111 w 233"/>
                <a:gd name="T49" fmla="*/ 12 h 264"/>
                <a:gd name="T50" fmla="*/ 107 w 233"/>
                <a:gd name="T51" fmla="*/ 35 h 264"/>
                <a:gd name="T52" fmla="*/ 111 w 233"/>
                <a:gd name="T53" fmla="*/ 45 h 264"/>
                <a:gd name="T54" fmla="*/ 129 w 233"/>
                <a:gd name="T55" fmla="*/ 40 h 264"/>
                <a:gd name="T56" fmla="*/ 155 w 233"/>
                <a:gd name="T57" fmla="*/ 52 h 264"/>
                <a:gd name="T58" fmla="*/ 144 w 233"/>
                <a:gd name="T59" fmla="*/ 63 h 264"/>
                <a:gd name="T60" fmla="*/ 168 w 233"/>
                <a:gd name="T61" fmla="*/ 68 h 264"/>
                <a:gd name="T62" fmla="*/ 177 w 233"/>
                <a:gd name="T63" fmla="*/ 85 h 264"/>
                <a:gd name="T64" fmla="*/ 186 w 233"/>
                <a:gd name="T65" fmla="*/ 104 h 264"/>
                <a:gd name="T66" fmla="*/ 185 w 233"/>
                <a:gd name="T67" fmla="*/ 114 h 264"/>
                <a:gd name="T68" fmla="*/ 182 w 233"/>
                <a:gd name="T69" fmla="*/ 128 h 264"/>
                <a:gd name="T70" fmla="*/ 210 w 233"/>
                <a:gd name="T71" fmla="*/ 152 h 264"/>
                <a:gd name="T72" fmla="*/ 233 w 233"/>
                <a:gd name="T73" fmla="*/ 172 h 264"/>
                <a:gd name="T74" fmla="*/ 204 w 233"/>
                <a:gd name="T75" fmla="*/ 194 h 264"/>
                <a:gd name="T76" fmla="*/ 182 w 233"/>
                <a:gd name="T77" fmla="*/ 183 h 264"/>
                <a:gd name="T78" fmla="*/ 171 w 233"/>
                <a:gd name="T79" fmla="*/ 180 h 264"/>
                <a:gd name="T80" fmla="*/ 171 w 233"/>
                <a:gd name="T81" fmla="*/ 207 h 264"/>
                <a:gd name="T82" fmla="*/ 175 w 233"/>
                <a:gd name="T83" fmla="*/ 247 h 264"/>
                <a:gd name="T84" fmla="*/ 152 w 233"/>
                <a:gd name="T85" fmla="*/ 236 h 264"/>
                <a:gd name="T86" fmla="*/ 155 w 233"/>
                <a:gd name="T87" fmla="*/ 256 h 2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3"/>
                <a:gd name="T133" fmla="*/ 0 h 264"/>
                <a:gd name="T134" fmla="*/ 233 w 233"/>
                <a:gd name="T135" fmla="*/ 264 h 2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3" h="264">
                  <a:moveTo>
                    <a:pt x="155" y="264"/>
                  </a:moveTo>
                  <a:lnTo>
                    <a:pt x="145" y="264"/>
                  </a:lnTo>
                  <a:lnTo>
                    <a:pt x="136" y="260"/>
                  </a:lnTo>
                  <a:lnTo>
                    <a:pt x="121" y="246"/>
                  </a:lnTo>
                  <a:lnTo>
                    <a:pt x="108" y="239"/>
                  </a:lnTo>
                  <a:lnTo>
                    <a:pt x="103" y="228"/>
                  </a:lnTo>
                  <a:lnTo>
                    <a:pt x="104" y="226"/>
                  </a:lnTo>
                  <a:lnTo>
                    <a:pt x="107" y="222"/>
                  </a:lnTo>
                  <a:lnTo>
                    <a:pt x="97" y="215"/>
                  </a:lnTo>
                  <a:lnTo>
                    <a:pt x="91" y="204"/>
                  </a:lnTo>
                  <a:lnTo>
                    <a:pt x="86" y="200"/>
                  </a:lnTo>
                  <a:lnTo>
                    <a:pt x="84" y="204"/>
                  </a:lnTo>
                  <a:lnTo>
                    <a:pt x="74" y="202"/>
                  </a:lnTo>
                  <a:lnTo>
                    <a:pt x="70" y="202"/>
                  </a:lnTo>
                  <a:lnTo>
                    <a:pt x="60" y="204"/>
                  </a:lnTo>
                  <a:lnTo>
                    <a:pt x="48" y="198"/>
                  </a:lnTo>
                  <a:lnTo>
                    <a:pt x="52" y="187"/>
                  </a:lnTo>
                  <a:lnTo>
                    <a:pt x="60" y="180"/>
                  </a:lnTo>
                  <a:lnTo>
                    <a:pt x="65" y="180"/>
                  </a:lnTo>
                  <a:lnTo>
                    <a:pt x="81" y="184"/>
                  </a:lnTo>
                  <a:lnTo>
                    <a:pt x="92" y="180"/>
                  </a:lnTo>
                  <a:lnTo>
                    <a:pt x="100" y="183"/>
                  </a:lnTo>
                  <a:lnTo>
                    <a:pt x="103" y="176"/>
                  </a:lnTo>
                  <a:lnTo>
                    <a:pt x="97" y="168"/>
                  </a:lnTo>
                  <a:lnTo>
                    <a:pt x="104" y="166"/>
                  </a:lnTo>
                  <a:lnTo>
                    <a:pt x="115" y="160"/>
                  </a:lnTo>
                  <a:lnTo>
                    <a:pt x="125" y="152"/>
                  </a:lnTo>
                  <a:lnTo>
                    <a:pt x="125" y="142"/>
                  </a:lnTo>
                  <a:lnTo>
                    <a:pt x="125" y="132"/>
                  </a:lnTo>
                  <a:lnTo>
                    <a:pt x="118" y="124"/>
                  </a:lnTo>
                  <a:lnTo>
                    <a:pt x="115" y="117"/>
                  </a:lnTo>
                  <a:lnTo>
                    <a:pt x="100" y="118"/>
                  </a:lnTo>
                  <a:lnTo>
                    <a:pt x="103" y="113"/>
                  </a:lnTo>
                  <a:lnTo>
                    <a:pt x="111" y="113"/>
                  </a:lnTo>
                  <a:lnTo>
                    <a:pt x="103" y="101"/>
                  </a:lnTo>
                  <a:lnTo>
                    <a:pt x="103" y="89"/>
                  </a:lnTo>
                  <a:lnTo>
                    <a:pt x="96" y="80"/>
                  </a:lnTo>
                  <a:lnTo>
                    <a:pt x="86" y="80"/>
                  </a:lnTo>
                  <a:lnTo>
                    <a:pt x="91" y="85"/>
                  </a:lnTo>
                  <a:lnTo>
                    <a:pt x="88" y="93"/>
                  </a:lnTo>
                  <a:lnTo>
                    <a:pt x="81" y="93"/>
                  </a:lnTo>
                  <a:lnTo>
                    <a:pt x="65" y="85"/>
                  </a:lnTo>
                  <a:lnTo>
                    <a:pt x="67" y="93"/>
                  </a:lnTo>
                  <a:lnTo>
                    <a:pt x="60" y="89"/>
                  </a:lnTo>
                  <a:lnTo>
                    <a:pt x="47" y="85"/>
                  </a:lnTo>
                  <a:lnTo>
                    <a:pt x="30" y="80"/>
                  </a:lnTo>
                  <a:lnTo>
                    <a:pt x="19" y="72"/>
                  </a:lnTo>
                  <a:lnTo>
                    <a:pt x="6" y="69"/>
                  </a:lnTo>
                  <a:lnTo>
                    <a:pt x="0" y="55"/>
                  </a:lnTo>
                  <a:lnTo>
                    <a:pt x="17" y="57"/>
                  </a:lnTo>
                  <a:lnTo>
                    <a:pt x="17" y="50"/>
                  </a:lnTo>
                  <a:lnTo>
                    <a:pt x="0" y="45"/>
                  </a:lnTo>
                  <a:lnTo>
                    <a:pt x="8" y="31"/>
                  </a:lnTo>
                  <a:lnTo>
                    <a:pt x="14" y="29"/>
                  </a:lnTo>
                  <a:lnTo>
                    <a:pt x="13" y="27"/>
                  </a:lnTo>
                  <a:lnTo>
                    <a:pt x="26" y="16"/>
                  </a:lnTo>
                  <a:lnTo>
                    <a:pt x="37" y="10"/>
                  </a:lnTo>
                  <a:lnTo>
                    <a:pt x="54" y="0"/>
                  </a:lnTo>
                  <a:lnTo>
                    <a:pt x="81" y="3"/>
                  </a:lnTo>
                  <a:lnTo>
                    <a:pt x="73" y="7"/>
                  </a:lnTo>
                  <a:lnTo>
                    <a:pt x="60" y="14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40" y="41"/>
                  </a:lnTo>
                  <a:lnTo>
                    <a:pt x="44" y="52"/>
                  </a:lnTo>
                  <a:lnTo>
                    <a:pt x="29" y="61"/>
                  </a:lnTo>
                  <a:lnTo>
                    <a:pt x="43" y="63"/>
                  </a:lnTo>
                  <a:lnTo>
                    <a:pt x="54" y="50"/>
                  </a:lnTo>
                  <a:lnTo>
                    <a:pt x="48" y="48"/>
                  </a:lnTo>
                  <a:lnTo>
                    <a:pt x="54" y="38"/>
                  </a:lnTo>
                  <a:lnTo>
                    <a:pt x="60" y="35"/>
                  </a:lnTo>
                  <a:lnTo>
                    <a:pt x="63" y="27"/>
                  </a:lnTo>
                  <a:lnTo>
                    <a:pt x="73" y="20"/>
                  </a:lnTo>
                  <a:lnTo>
                    <a:pt x="86" y="14"/>
                  </a:lnTo>
                  <a:lnTo>
                    <a:pt x="111" y="12"/>
                  </a:lnTo>
                  <a:lnTo>
                    <a:pt x="108" y="20"/>
                  </a:lnTo>
                  <a:lnTo>
                    <a:pt x="111" y="24"/>
                  </a:lnTo>
                  <a:lnTo>
                    <a:pt x="107" y="35"/>
                  </a:lnTo>
                  <a:lnTo>
                    <a:pt x="96" y="50"/>
                  </a:lnTo>
                  <a:lnTo>
                    <a:pt x="107" y="44"/>
                  </a:lnTo>
                  <a:lnTo>
                    <a:pt x="111" y="45"/>
                  </a:lnTo>
                  <a:lnTo>
                    <a:pt x="122" y="50"/>
                  </a:lnTo>
                  <a:lnTo>
                    <a:pt x="121" y="44"/>
                  </a:lnTo>
                  <a:lnTo>
                    <a:pt x="129" y="40"/>
                  </a:lnTo>
                  <a:lnTo>
                    <a:pt x="138" y="41"/>
                  </a:lnTo>
                  <a:lnTo>
                    <a:pt x="152" y="45"/>
                  </a:lnTo>
                  <a:lnTo>
                    <a:pt x="155" y="52"/>
                  </a:lnTo>
                  <a:lnTo>
                    <a:pt x="144" y="55"/>
                  </a:lnTo>
                  <a:lnTo>
                    <a:pt x="152" y="58"/>
                  </a:lnTo>
                  <a:lnTo>
                    <a:pt x="144" y="63"/>
                  </a:lnTo>
                  <a:lnTo>
                    <a:pt x="156" y="65"/>
                  </a:lnTo>
                  <a:lnTo>
                    <a:pt x="159" y="76"/>
                  </a:lnTo>
                  <a:lnTo>
                    <a:pt x="168" y="68"/>
                  </a:lnTo>
                  <a:lnTo>
                    <a:pt x="175" y="72"/>
                  </a:lnTo>
                  <a:lnTo>
                    <a:pt x="177" y="78"/>
                  </a:lnTo>
                  <a:lnTo>
                    <a:pt x="177" y="85"/>
                  </a:lnTo>
                  <a:lnTo>
                    <a:pt x="186" y="90"/>
                  </a:lnTo>
                  <a:lnTo>
                    <a:pt x="193" y="97"/>
                  </a:lnTo>
                  <a:lnTo>
                    <a:pt x="186" y="104"/>
                  </a:lnTo>
                  <a:lnTo>
                    <a:pt x="196" y="104"/>
                  </a:lnTo>
                  <a:lnTo>
                    <a:pt x="200" y="113"/>
                  </a:lnTo>
                  <a:lnTo>
                    <a:pt x="185" y="114"/>
                  </a:lnTo>
                  <a:lnTo>
                    <a:pt x="203" y="124"/>
                  </a:lnTo>
                  <a:lnTo>
                    <a:pt x="193" y="124"/>
                  </a:lnTo>
                  <a:lnTo>
                    <a:pt x="182" y="128"/>
                  </a:lnTo>
                  <a:lnTo>
                    <a:pt x="189" y="135"/>
                  </a:lnTo>
                  <a:lnTo>
                    <a:pt x="196" y="146"/>
                  </a:lnTo>
                  <a:lnTo>
                    <a:pt x="210" y="152"/>
                  </a:lnTo>
                  <a:lnTo>
                    <a:pt x="214" y="168"/>
                  </a:lnTo>
                  <a:lnTo>
                    <a:pt x="226" y="168"/>
                  </a:lnTo>
                  <a:lnTo>
                    <a:pt x="233" y="172"/>
                  </a:lnTo>
                  <a:lnTo>
                    <a:pt x="230" y="180"/>
                  </a:lnTo>
                  <a:lnTo>
                    <a:pt x="216" y="190"/>
                  </a:lnTo>
                  <a:lnTo>
                    <a:pt x="204" y="194"/>
                  </a:lnTo>
                  <a:lnTo>
                    <a:pt x="198" y="207"/>
                  </a:lnTo>
                  <a:lnTo>
                    <a:pt x="189" y="198"/>
                  </a:lnTo>
                  <a:lnTo>
                    <a:pt x="182" y="183"/>
                  </a:lnTo>
                  <a:lnTo>
                    <a:pt x="177" y="172"/>
                  </a:lnTo>
                  <a:lnTo>
                    <a:pt x="168" y="172"/>
                  </a:lnTo>
                  <a:lnTo>
                    <a:pt x="171" y="180"/>
                  </a:lnTo>
                  <a:lnTo>
                    <a:pt x="159" y="183"/>
                  </a:lnTo>
                  <a:lnTo>
                    <a:pt x="164" y="196"/>
                  </a:lnTo>
                  <a:lnTo>
                    <a:pt x="171" y="207"/>
                  </a:lnTo>
                  <a:lnTo>
                    <a:pt x="180" y="218"/>
                  </a:lnTo>
                  <a:lnTo>
                    <a:pt x="182" y="235"/>
                  </a:lnTo>
                  <a:lnTo>
                    <a:pt x="175" y="247"/>
                  </a:lnTo>
                  <a:lnTo>
                    <a:pt x="171" y="252"/>
                  </a:lnTo>
                  <a:lnTo>
                    <a:pt x="164" y="247"/>
                  </a:lnTo>
                  <a:lnTo>
                    <a:pt x="152" y="236"/>
                  </a:lnTo>
                  <a:lnTo>
                    <a:pt x="136" y="224"/>
                  </a:lnTo>
                  <a:lnTo>
                    <a:pt x="145" y="242"/>
                  </a:lnTo>
                  <a:lnTo>
                    <a:pt x="155" y="256"/>
                  </a:lnTo>
                  <a:lnTo>
                    <a:pt x="155" y="26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7" name="Group 1649"/>
          <p:cNvGrpSpPr>
            <a:grpSpLocks/>
          </p:cNvGrpSpPr>
          <p:nvPr/>
        </p:nvGrpSpPr>
        <p:grpSpPr bwMode="auto">
          <a:xfrm>
            <a:off x="3323167" y="825501"/>
            <a:ext cx="468489" cy="261055"/>
            <a:chOff x="1632" y="982"/>
            <a:chExt cx="332" cy="185"/>
          </a:xfrm>
        </p:grpSpPr>
        <p:sp>
          <p:nvSpPr>
            <p:cNvPr id="142053" name="Freeform 1647"/>
            <p:cNvSpPr>
              <a:spLocks/>
            </p:cNvSpPr>
            <p:nvPr/>
          </p:nvSpPr>
          <p:spPr bwMode="auto">
            <a:xfrm>
              <a:off x="1632" y="982"/>
              <a:ext cx="332" cy="185"/>
            </a:xfrm>
            <a:custGeom>
              <a:avLst/>
              <a:gdLst>
                <a:gd name="T0" fmla="*/ 68 w 332"/>
                <a:gd name="T1" fmla="*/ 182 h 185"/>
                <a:gd name="T2" fmla="*/ 71 w 332"/>
                <a:gd name="T3" fmla="*/ 174 h 185"/>
                <a:gd name="T4" fmla="*/ 57 w 332"/>
                <a:gd name="T5" fmla="*/ 175 h 185"/>
                <a:gd name="T6" fmla="*/ 12 w 332"/>
                <a:gd name="T7" fmla="*/ 167 h 185"/>
                <a:gd name="T8" fmla="*/ 1 w 332"/>
                <a:gd name="T9" fmla="*/ 157 h 185"/>
                <a:gd name="T10" fmla="*/ 18 w 332"/>
                <a:gd name="T11" fmla="*/ 143 h 185"/>
                <a:gd name="T12" fmla="*/ 34 w 332"/>
                <a:gd name="T13" fmla="*/ 139 h 185"/>
                <a:gd name="T14" fmla="*/ 48 w 332"/>
                <a:gd name="T15" fmla="*/ 130 h 185"/>
                <a:gd name="T16" fmla="*/ 52 w 332"/>
                <a:gd name="T17" fmla="*/ 150 h 185"/>
                <a:gd name="T18" fmla="*/ 82 w 332"/>
                <a:gd name="T19" fmla="*/ 139 h 185"/>
                <a:gd name="T20" fmla="*/ 64 w 332"/>
                <a:gd name="T21" fmla="*/ 141 h 185"/>
                <a:gd name="T22" fmla="*/ 89 w 332"/>
                <a:gd name="T23" fmla="*/ 112 h 185"/>
                <a:gd name="T24" fmla="*/ 102 w 332"/>
                <a:gd name="T25" fmla="*/ 115 h 185"/>
                <a:gd name="T26" fmla="*/ 101 w 332"/>
                <a:gd name="T27" fmla="*/ 107 h 185"/>
                <a:gd name="T28" fmla="*/ 93 w 332"/>
                <a:gd name="T29" fmla="*/ 84 h 185"/>
                <a:gd name="T30" fmla="*/ 109 w 332"/>
                <a:gd name="T31" fmla="*/ 69 h 185"/>
                <a:gd name="T32" fmla="*/ 123 w 332"/>
                <a:gd name="T33" fmla="*/ 88 h 185"/>
                <a:gd name="T34" fmla="*/ 139 w 332"/>
                <a:gd name="T35" fmla="*/ 94 h 185"/>
                <a:gd name="T36" fmla="*/ 127 w 332"/>
                <a:gd name="T37" fmla="*/ 74 h 185"/>
                <a:gd name="T38" fmla="*/ 162 w 332"/>
                <a:gd name="T39" fmla="*/ 73 h 185"/>
                <a:gd name="T40" fmla="*/ 176 w 332"/>
                <a:gd name="T41" fmla="*/ 64 h 185"/>
                <a:gd name="T42" fmla="*/ 173 w 332"/>
                <a:gd name="T43" fmla="*/ 57 h 185"/>
                <a:gd name="T44" fmla="*/ 126 w 332"/>
                <a:gd name="T45" fmla="*/ 66 h 185"/>
                <a:gd name="T46" fmla="*/ 126 w 332"/>
                <a:gd name="T47" fmla="*/ 52 h 185"/>
                <a:gd name="T48" fmla="*/ 130 w 332"/>
                <a:gd name="T49" fmla="*/ 47 h 185"/>
                <a:gd name="T50" fmla="*/ 93 w 332"/>
                <a:gd name="T51" fmla="*/ 45 h 185"/>
                <a:gd name="T52" fmla="*/ 89 w 332"/>
                <a:gd name="T53" fmla="*/ 38 h 185"/>
                <a:gd name="T54" fmla="*/ 96 w 332"/>
                <a:gd name="T55" fmla="*/ 25 h 185"/>
                <a:gd name="T56" fmla="*/ 120 w 332"/>
                <a:gd name="T57" fmla="*/ 17 h 185"/>
                <a:gd name="T58" fmla="*/ 142 w 332"/>
                <a:gd name="T59" fmla="*/ 17 h 185"/>
                <a:gd name="T60" fmla="*/ 150 w 332"/>
                <a:gd name="T61" fmla="*/ 11 h 185"/>
                <a:gd name="T62" fmla="*/ 176 w 332"/>
                <a:gd name="T63" fmla="*/ 11 h 185"/>
                <a:gd name="T64" fmla="*/ 187 w 332"/>
                <a:gd name="T65" fmla="*/ 28 h 185"/>
                <a:gd name="T66" fmla="*/ 201 w 332"/>
                <a:gd name="T67" fmla="*/ 4 h 185"/>
                <a:gd name="T68" fmla="*/ 231 w 332"/>
                <a:gd name="T69" fmla="*/ 21 h 185"/>
                <a:gd name="T70" fmla="*/ 254 w 332"/>
                <a:gd name="T71" fmla="*/ 7 h 185"/>
                <a:gd name="T72" fmla="*/ 264 w 332"/>
                <a:gd name="T73" fmla="*/ 8 h 185"/>
                <a:gd name="T74" fmla="*/ 272 w 332"/>
                <a:gd name="T75" fmla="*/ 14 h 185"/>
                <a:gd name="T76" fmla="*/ 286 w 332"/>
                <a:gd name="T77" fmla="*/ 8 h 185"/>
                <a:gd name="T78" fmla="*/ 306 w 332"/>
                <a:gd name="T79" fmla="*/ 21 h 185"/>
                <a:gd name="T80" fmla="*/ 306 w 332"/>
                <a:gd name="T81" fmla="*/ 28 h 185"/>
                <a:gd name="T82" fmla="*/ 332 w 332"/>
                <a:gd name="T83" fmla="*/ 47 h 185"/>
                <a:gd name="T84" fmla="*/ 306 w 332"/>
                <a:gd name="T85" fmla="*/ 60 h 185"/>
                <a:gd name="T86" fmla="*/ 261 w 332"/>
                <a:gd name="T87" fmla="*/ 62 h 185"/>
                <a:gd name="T88" fmla="*/ 293 w 332"/>
                <a:gd name="T89" fmla="*/ 66 h 185"/>
                <a:gd name="T90" fmla="*/ 254 w 332"/>
                <a:gd name="T91" fmla="*/ 81 h 185"/>
                <a:gd name="T92" fmla="*/ 228 w 332"/>
                <a:gd name="T93" fmla="*/ 94 h 185"/>
                <a:gd name="T94" fmla="*/ 198 w 332"/>
                <a:gd name="T95" fmla="*/ 109 h 185"/>
                <a:gd name="T96" fmla="*/ 165 w 332"/>
                <a:gd name="T97" fmla="*/ 112 h 185"/>
                <a:gd name="T98" fmla="*/ 135 w 332"/>
                <a:gd name="T99" fmla="*/ 119 h 185"/>
                <a:gd name="T100" fmla="*/ 160 w 332"/>
                <a:gd name="T101" fmla="*/ 129 h 185"/>
                <a:gd name="T102" fmla="*/ 142 w 332"/>
                <a:gd name="T103" fmla="*/ 146 h 185"/>
                <a:gd name="T104" fmla="*/ 116 w 332"/>
                <a:gd name="T105" fmla="*/ 152 h 185"/>
                <a:gd name="T106" fmla="*/ 91 w 332"/>
                <a:gd name="T107" fmla="*/ 157 h 185"/>
                <a:gd name="T108" fmla="*/ 78 w 332"/>
                <a:gd name="T109" fmla="*/ 157 h 185"/>
                <a:gd name="T110" fmla="*/ 104 w 332"/>
                <a:gd name="T111" fmla="*/ 167 h 185"/>
                <a:gd name="T112" fmla="*/ 83 w 332"/>
                <a:gd name="T113" fmla="*/ 185 h 1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2"/>
                <a:gd name="T172" fmla="*/ 0 h 185"/>
                <a:gd name="T173" fmla="*/ 332 w 332"/>
                <a:gd name="T174" fmla="*/ 185 h 1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2" h="185">
                  <a:moveTo>
                    <a:pt x="83" y="185"/>
                  </a:moveTo>
                  <a:lnTo>
                    <a:pt x="68" y="182"/>
                  </a:lnTo>
                  <a:lnTo>
                    <a:pt x="72" y="178"/>
                  </a:lnTo>
                  <a:lnTo>
                    <a:pt x="71" y="174"/>
                  </a:lnTo>
                  <a:lnTo>
                    <a:pt x="64" y="167"/>
                  </a:lnTo>
                  <a:lnTo>
                    <a:pt x="57" y="175"/>
                  </a:lnTo>
                  <a:lnTo>
                    <a:pt x="31" y="174"/>
                  </a:lnTo>
                  <a:lnTo>
                    <a:pt x="12" y="167"/>
                  </a:lnTo>
                  <a:lnTo>
                    <a:pt x="0" y="161"/>
                  </a:lnTo>
                  <a:lnTo>
                    <a:pt x="1" y="157"/>
                  </a:lnTo>
                  <a:lnTo>
                    <a:pt x="8" y="150"/>
                  </a:lnTo>
                  <a:lnTo>
                    <a:pt x="18" y="143"/>
                  </a:lnTo>
                  <a:lnTo>
                    <a:pt x="34" y="150"/>
                  </a:lnTo>
                  <a:lnTo>
                    <a:pt x="34" y="139"/>
                  </a:lnTo>
                  <a:lnTo>
                    <a:pt x="36" y="130"/>
                  </a:lnTo>
                  <a:lnTo>
                    <a:pt x="48" y="130"/>
                  </a:lnTo>
                  <a:lnTo>
                    <a:pt x="50" y="141"/>
                  </a:lnTo>
                  <a:lnTo>
                    <a:pt x="52" y="150"/>
                  </a:lnTo>
                  <a:lnTo>
                    <a:pt x="64" y="150"/>
                  </a:lnTo>
                  <a:lnTo>
                    <a:pt x="82" y="139"/>
                  </a:lnTo>
                  <a:lnTo>
                    <a:pt x="75" y="139"/>
                  </a:lnTo>
                  <a:lnTo>
                    <a:pt x="64" y="141"/>
                  </a:lnTo>
                  <a:lnTo>
                    <a:pt x="79" y="107"/>
                  </a:lnTo>
                  <a:lnTo>
                    <a:pt x="89" y="112"/>
                  </a:lnTo>
                  <a:lnTo>
                    <a:pt x="98" y="122"/>
                  </a:lnTo>
                  <a:lnTo>
                    <a:pt x="102" y="115"/>
                  </a:lnTo>
                  <a:lnTo>
                    <a:pt x="112" y="109"/>
                  </a:lnTo>
                  <a:lnTo>
                    <a:pt x="101" y="107"/>
                  </a:lnTo>
                  <a:lnTo>
                    <a:pt x="96" y="98"/>
                  </a:lnTo>
                  <a:lnTo>
                    <a:pt x="93" y="84"/>
                  </a:lnTo>
                  <a:lnTo>
                    <a:pt x="98" y="70"/>
                  </a:lnTo>
                  <a:lnTo>
                    <a:pt x="109" y="69"/>
                  </a:lnTo>
                  <a:lnTo>
                    <a:pt x="119" y="73"/>
                  </a:lnTo>
                  <a:lnTo>
                    <a:pt x="123" y="88"/>
                  </a:lnTo>
                  <a:lnTo>
                    <a:pt x="126" y="101"/>
                  </a:lnTo>
                  <a:lnTo>
                    <a:pt x="139" y="94"/>
                  </a:lnTo>
                  <a:lnTo>
                    <a:pt x="130" y="85"/>
                  </a:lnTo>
                  <a:lnTo>
                    <a:pt x="127" y="74"/>
                  </a:lnTo>
                  <a:lnTo>
                    <a:pt x="139" y="74"/>
                  </a:lnTo>
                  <a:lnTo>
                    <a:pt x="162" y="73"/>
                  </a:lnTo>
                  <a:lnTo>
                    <a:pt x="187" y="66"/>
                  </a:lnTo>
                  <a:lnTo>
                    <a:pt x="176" y="64"/>
                  </a:lnTo>
                  <a:lnTo>
                    <a:pt x="198" y="49"/>
                  </a:lnTo>
                  <a:lnTo>
                    <a:pt x="173" y="57"/>
                  </a:lnTo>
                  <a:lnTo>
                    <a:pt x="150" y="69"/>
                  </a:lnTo>
                  <a:lnTo>
                    <a:pt x="126" y="66"/>
                  </a:lnTo>
                  <a:lnTo>
                    <a:pt x="112" y="60"/>
                  </a:lnTo>
                  <a:lnTo>
                    <a:pt x="126" y="52"/>
                  </a:lnTo>
                  <a:lnTo>
                    <a:pt x="157" y="47"/>
                  </a:lnTo>
                  <a:lnTo>
                    <a:pt x="130" y="47"/>
                  </a:lnTo>
                  <a:lnTo>
                    <a:pt x="108" y="56"/>
                  </a:lnTo>
                  <a:lnTo>
                    <a:pt x="93" y="45"/>
                  </a:lnTo>
                  <a:lnTo>
                    <a:pt x="142" y="41"/>
                  </a:lnTo>
                  <a:lnTo>
                    <a:pt x="89" y="38"/>
                  </a:lnTo>
                  <a:lnTo>
                    <a:pt x="123" y="29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120" y="17"/>
                  </a:lnTo>
                  <a:lnTo>
                    <a:pt x="137" y="13"/>
                  </a:lnTo>
                  <a:lnTo>
                    <a:pt x="142" y="17"/>
                  </a:lnTo>
                  <a:lnTo>
                    <a:pt x="160" y="21"/>
                  </a:lnTo>
                  <a:lnTo>
                    <a:pt x="150" y="11"/>
                  </a:lnTo>
                  <a:lnTo>
                    <a:pt x="165" y="4"/>
                  </a:lnTo>
                  <a:lnTo>
                    <a:pt x="176" y="11"/>
                  </a:lnTo>
                  <a:lnTo>
                    <a:pt x="173" y="21"/>
                  </a:lnTo>
                  <a:lnTo>
                    <a:pt x="187" y="28"/>
                  </a:lnTo>
                  <a:lnTo>
                    <a:pt x="186" y="13"/>
                  </a:lnTo>
                  <a:lnTo>
                    <a:pt x="201" y="4"/>
                  </a:lnTo>
                  <a:lnTo>
                    <a:pt x="221" y="1"/>
                  </a:lnTo>
                  <a:lnTo>
                    <a:pt x="231" y="21"/>
                  </a:lnTo>
                  <a:lnTo>
                    <a:pt x="233" y="0"/>
                  </a:lnTo>
                  <a:lnTo>
                    <a:pt x="254" y="7"/>
                  </a:lnTo>
                  <a:lnTo>
                    <a:pt x="257" y="21"/>
                  </a:lnTo>
                  <a:lnTo>
                    <a:pt x="264" y="8"/>
                  </a:lnTo>
                  <a:lnTo>
                    <a:pt x="269" y="7"/>
                  </a:lnTo>
                  <a:lnTo>
                    <a:pt x="272" y="14"/>
                  </a:lnTo>
                  <a:lnTo>
                    <a:pt x="277" y="8"/>
                  </a:lnTo>
                  <a:lnTo>
                    <a:pt x="286" y="8"/>
                  </a:lnTo>
                  <a:lnTo>
                    <a:pt x="286" y="17"/>
                  </a:lnTo>
                  <a:lnTo>
                    <a:pt x="306" y="21"/>
                  </a:lnTo>
                  <a:lnTo>
                    <a:pt x="284" y="29"/>
                  </a:lnTo>
                  <a:lnTo>
                    <a:pt x="306" y="28"/>
                  </a:lnTo>
                  <a:lnTo>
                    <a:pt x="324" y="28"/>
                  </a:lnTo>
                  <a:lnTo>
                    <a:pt x="332" y="47"/>
                  </a:lnTo>
                  <a:lnTo>
                    <a:pt x="324" y="53"/>
                  </a:lnTo>
                  <a:lnTo>
                    <a:pt x="306" y="60"/>
                  </a:lnTo>
                  <a:lnTo>
                    <a:pt x="286" y="62"/>
                  </a:lnTo>
                  <a:lnTo>
                    <a:pt x="261" y="62"/>
                  </a:lnTo>
                  <a:lnTo>
                    <a:pt x="269" y="69"/>
                  </a:lnTo>
                  <a:lnTo>
                    <a:pt x="293" y="66"/>
                  </a:lnTo>
                  <a:lnTo>
                    <a:pt x="268" y="77"/>
                  </a:lnTo>
                  <a:lnTo>
                    <a:pt x="254" y="81"/>
                  </a:lnTo>
                  <a:lnTo>
                    <a:pt x="240" y="88"/>
                  </a:lnTo>
                  <a:lnTo>
                    <a:pt x="228" y="94"/>
                  </a:lnTo>
                  <a:lnTo>
                    <a:pt x="216" y="105"/>
                  </a:lnTo>
                  <a:lnTo>
                    <a:pt x="198" y="109"/>
                  </a:lnTo>
                  <a:lnTo>
                    <a:pt x="180" y="113"/>
                  </a:lnTo>
                  <a:lnTo>
                    <a:pt x="165" y="112"/>
                  </a:lnTo>
                  <a:lnTo>
                    <a:pt x="150" y="109"/>
                  </a:lnTo>
                  <a:lnTo>
                    <a:pt x="135" y="119"/>
                  </a:lnTo>
                  <a:lnTo>
                    <a:pt x="150" y="119"/>
                  </a:lnTo>
                  <a:lnTo>
                    <a:pt x="160" y="129"/>
                  </a:lnTo>
                  <a:lnTo>
                    <a:pt x="149" y="139"/>
                  </a:lnTo>
                  <a:lnTo>
                    <a:pt x="142" y="146"/>
                  </a:lnTo>
                  <a:lnTo>
                    <a:pt x="120" y="146"/>
                  </a:lnTo>
                  <a:lnTo>
                    <a:pt x="116" y="152"/>
                  </a:lnTo>
                  <a:lnTo>
                    <a:pt x="108" y="157"/>
                  </a:lnTo>
                  <a:lnTo>
                    <a:pt x="91" y="157"/>
                  </a:lnTo>
                  <a:lnTo>
                    <a:pt x="83" y="146"/>
                  </a:lnTo>
                  <a:lnTo>
                    <a:pt x="78" y="157"/>
                  </a:lnTo>
                  <a:lnTo>
                    <a:pt x="93" y="167"/>
                  </a:lnTo>
                  <a:lnTo>
                    <a:pt x="104" y="167"/>
                  </a:lnTo>
                  <a:lnTo>
                    <a:pt x="93" y="180"/>
                  </a:lnTo>
                  <a:lnTo>
                    <a:pt x="83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54" name="Freeform 1648"/>
            <p:cNvSpPr>
              <a:spLocks/>
            </p:cNvSpPr>
            <p:nvPr/>
          </p:nvSpPr>
          <p:spPr bwMode="auto">
            <a:xfrm>
              <a:off x="1632" y="982"/>
              <a:ext cx="332" cy="185"/>
            </a:xfrm>
            <a:custGeom>
              <a:avLst/>
              <a:gdLst>
                <a:gd name="T0" fmla="*/ 68 w 332"/>
                <a:gd name="T1" fmla="*/ 182 h 185"/>
                <a:gd name="T2" fmla="*/ 71 w 332"/>
                <a:gd name="T3" fmla="*/ 174 h 185"/>
                <a:gd name="T4" fmla="*/ 57 w 332"/>
                <a:gd name="T5" fmla="*/ 175 h 185"/>
                <a:gd name="T6" fmla="*/ 12 w 332"/>
                <a:gd name="T7" fmla="*/ 167 h 185"/>
                <a:gd name="T8" fmla="*/ 1 w 332"/>
                <a:gd name="T9" fmla="*/ 157 h 185"/>
                <a:gd name="T10" fmla="*/ 18 w 332"/>
                <a:gd name="T11" fmla="*/ 143 h 185"/>
                <a:gd name="T12" fmla="*/ 34 w 332"/>
                <a:gd name="T13" fmla="*/ 139 h 185"/>
                <a:gd name="T14" fmla="*/ 48 w 332"/>
                <a:gd name="T15" fmla="*/ 130 h 185"/>
                <a:gd name="T16" fmla="*/ 52 w 332"/>
                <a:gd name="T17" fmla="*/ 150 h 185"/>
                <a:gd name="T18" fmla="*/ 82 w 332"/>
                <a:gd name="T19" fmla="*/ 139 h 185"/>
                <a:gd name="T20" fmla="*/ 64 w 332"/>
                <a:gd name="T21" fmla="*/ 141 h 185"/>
                <a:gd name="T22" fmla="*/ 89 w 332"/>
                <a:gd name="T23" fmla="*/ 112 h 185"/>
                <a:gd name="T24" fmla="*/ 102 w 332"/>
                <a:gd name="T25" fmla="*/ 115 h 185"/>
                <a:gd name="T26" fmla="*/ 101 w 332"/>
                <a:gd name="T27" fmla="*/ 107 h 185"/>
                <a:gd name="T28" fmla="*/ 93 w 332"/>
                <a:gd name="T29" fmla="*/ 84 h 185"/>
                <a:gd name="T30" fmla="*/ 109 w 332"/>
                <a:gd name="T31" fmla="*/ 69 h 185"/>
                <a:gd name="T32" fmla="*/ 123 w 332"/>
                <a:gd name="T33" fmla="*/ 88 h 185"/>
                <a:gd name="T34" fmla="*/ 139 w 332"/>
                <a:gd name="T35" fmla="*/ 94 h 185"/>
                <a:gd name="T36" fmla="*/ 127 w 332"/>
                <a:gd name="T37" fmla="*/ 74 h 185"/>
                <a:gd name="T38" fmla="*/ 162 w 332"/>
                <a:gd name="T39" fmla="*/ 73 h 185"/>
                <a:gd name="T40" fmla="*/ 176 w 332"/>
                <a:gd name="T41" fmla="*/ 64 h 185"/>
                <a:gd name="T42" fmla="*/ 173 w 332"/>
                <a:gd name="T43" fmla="*/ 57 h 185"/>
                <a:gd name="T44" fmla="*/ 126 w 332"/>
                <a:gd name="T45" fmla="*/ 66 h 185"/>
                <a:gd name="T46" fmla="*/ 126 w 332"/>
                <a:gd name="T47" fmla="*/ 52 h 185"/>
                <a:gd name="T48" fmla="*/ 130 w 332"/>
                <a:gd name="T49" fmla="*/ 47 h 185"/>
                <a:gd name="T50" fmla="*/ 93 w 332"/>
                <a:gd name="T51" fmla="*/ 45 h 185"/>
                <a:gd name="T52" fmla="*/ 89 w 332"/>
                <a:gd name="T53" fmla="*/ 38 h 185"/>
                <a:gd name="T54" fmla="*/ 96 w 332"/>
                <a:gd name="T55" fmla="*/ 25 h 185"/>
                <a:gd name="T56" fmla="*/ 120 w 332"/>
                <a:gd name="T57" fmla="*/ 17 h 185"/>
                <a:gd name="T58" fmla="*/ 142 w 332"/>
                <a:gd name="T59" fmla="*/ 17 h 185"/>
                <a:gd name="T60" fmla="*/ 150 w 332"/>
                <a:gd name="T61" fmla="*/ 11 h 185"/>
                <a:gd name="T62" fmla="*/ 176 w 332"/>
                <a:gd name="T63" fmla="*/ 11 h 185"/>
                <a:gd name="T64" fmla="*/ 187 w 332"/>
                <a:gd name="T65" fmla="*/ 28 h 185"/>
                <a:gd name="T66" fmla="*/ 201 w 332"/>
                <a:gd name="T67" fmla="*/ 4 h 185"/>
                <a:gd name="T68" fmla="*/ 231 w 332"/>
                <a:gd name="T69" fmla="*/ 21 h 185"/>
                <a:gd name="T70" fmla="*/ 254 w 332"/>
                <a:gd name="T71" fmla="*/ 7 h 185"/>
                <a:gd name="T72" fmla="*/ 264 w 332"/>
                <a:gd name="T73" fmla="*/ 8 h 185"/>
                <a:gd name="T74" fmla="*/ 272 w 332"/>
                <a:gd name="T75" fmla="*/ 14 h 185"/>
                <a:gd name="T76" fmla="*/ 286 w 332"/>
                <a:gd name="T77" fmla="*/ 8 h 185"/>
                <a:gd name="T78" fmla="*/ 306 w 332"/>
                <a:gd name="T79" fmla="*/ 21 h 185"/>
                <a:gd name="T80" fmla="*/ 306 w 332"/>
                <a:gd name="T81" fmla="*/ 28 h 185"/>
                <a:gd name="T82" fmla="*/ 332 w 332"/>
                <a:gd name="T83" fmla="*/ 47 h 185"/>
                <a:gd name="T84" fmla="*/ 306 w 332"/>
                <a:gd name="T85" fmla="*/ 60 h 185"/>
                <a:gd name="T86" fmla="*/ 261 w 332"/>
                <a:gd name="T87" fmla="*/ 62 h 185"/>
                <a:gd name="T88" fmla="*/ 293 w 332"/>
                <a:gd name="T89" fmla="*/ 66 h 185"/>
                <a:gd name="T90" fmla="*/ 254 w 332"/>
                <a:gd name="T91" fmla="*/ 81 h 185"/>
                <a:gd name="T92" fmla="*/ 228 w 332"/>
                <a:gd name="T93" fmla="*/ 94 h 185"/>
                <a:gd name="T94" fmla="*/ 198 w 332"/>
                <a:gd name="T95" fmla="*/ 109 h 185"/>
                <a:gd name="T96" fmla="*/ 165 w 332"/>
                <a:gd name="T97" fmla="*/ 112 h 185"/>
                <a:gd name="T98" fmla="*/ 135 w 332"/>
                <a:gd name="T99" fmla="*/ 119 h 185"/>
                <a:gd name="T100" fmla="*/ 160 w 332"/>
                <a:gd name="T101" fmla="*/ 129 h 185"/>
                <a:gd name="T102" fmla="*/ 142 w 332"/>
                <a:gd name="T103" fmla="*/ 146 h 185"/>
                <a:gd name="T104" fmla="*/ 116 w 332"/>
                <a:gd name="T105" fmla="*/ 152 h 185"/>
                <a:gd name="T106" fmla="*/ 91 w 332"/>
                <a:gd name="T107" fmla="*/ 157 h 185"/>
                <a:gd name="T108" fmla="*/ 78 w 332"/>
                <a:gd name="T109" fmla="*/ 157 h 185"/>
                <a:gd name="T110" fmla="*/ 104 w 332"/>
                <a:gd name="T111" fmla="*/ 167 h 185"/>
                <a:gd name="T112" fmla="*/ 83 w 332"/>
                <a:gd name="T113" fmla="*/ 185 h 1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2"/>
                <a:gd name="T172" fmla="*/ 0 h 185"/>
                <a:gd name="T173" fmla="*/ 332 w 332"/>
                <a:gd name="T174" fmla="*/ 185 h 1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2" h="185">
                  <a:moveTo>
                    <a:pt x="83" y="185"/>
                  </a:moveTo>
                  <a:lnTo>
                    <a:pt x="68" y="182"/>
                  </a:lnTo>
                  <a:lnTo>
                    <a:pt x="72" y="178"/>
                  </a:lnTo>
                  <a:lnTo>
                    <a:pt x="71" y="174"/>
                  </a:lnTo>
                  <a:lnTo>
                    <a:pt x="64" y="167"/>
                  </a:lnTo>
                  <a:lnTo>
                    <a:pt x="57" y="175"/>
                  </a:lnTo>
                  <a:lnTo>
                    <a:pt x="31" y="174"/>
                  </a:lnTo>
                  <a:lnTo>
                    <a:pt x="12" y="167"/>
                  </a:lnTo>
                  <a:lnTo>
                    <a:pt x="0" y="161"/>
                  </a:lnTo>
                  <a:lnTo>
                    <a:pt x="1" y="157"/>
                  </a:lnTo>
                  <a:lnTo>
                    <a:pt x="8" y="150"/>
                  </a:lnTo>
                  <a:lnTo>
                    <a:pt x="18" y="143"/>
                  </a:lnTo>
                  <a:lnTo>
                    <a:pt x="34" y="150"/>
                  </a:lnTo>
                  <a:lnTo>
                    <a:pt x="34" y="139"/>
                  </a:lnTo>
                  <a:lnTo>
                    <a:pt x="36" y="130"/>
                  </a:lnTo>
                  <a:lnTo>
                    <a:pt x="48" y="130"/>
                  </a:lnTo>
                  <a:lnTo>
                    <a:pt x="50" y="141"/>
                  </a:lnTo>
                  <a:lnTo>
                    <a:pt x="52" y="150"/>
                  </a:lnTo>
                  <a:lnTo>
                    <a:pt x="64" y="150"/>
                  </a:lnTo>
                  <a:lnTo>
                    <a:pt x="82" y="139"/>
                  </a:lnTo>
                  <a:lnTo>
                    <a:pt x="75" y="139"/>
                  </a:lnTo>
                  <a:lnTo>
                    <a:pt x="64" y="141"/>
                  </a:lnTo>
                  <a:lnTo>
                    <a:pt x="79" y="107"/>
                  </a:lnTo>
                  <a:lnTo>
                    <a:pt x="89" y="112"/>
                  </a:lnTo>
                  <a:lnTo>
                    <a:pt x="98" y="122"/>
                  </a:lnTo>
                  <a:lnTo>
                    <a:pt x="102" y="115"/>
                  </a:lnTo>
                  <a:lnTo>
                    <a:pt x="112" y="109"/>
                  </a:lnTo>
                  <a:lnTo>
                    <a:pt x="101" y="107"/>
                  </a:lnTo>
                  <a:lnTo>
                    <a:pt x="96" y="98"/>
                  </a:lnTo>
                  <a:lnTo>
                    <a:pt x="93" y="84"/>
                  </a:lnTo>
                  <a:lnTo>
                    <a:pt x="98" y="70"/>
                  </a:lnTo>
                  <a:lnTo>
                    <a:pt x="109" y="69"/>
                  </a:lnTo>
                  <a:lnTo>
                    <a:pt x="119" y="73"/>
                  </a:lnTo>
                  <a:lnTo>
                    <a:pt x="123" y="88"/>
                  </a:lnTo>
                  <a:lnTo>
                    <a:pt x="126" y="101"/>
                  </a:lnTo>
                  <a:lnTo>
                    <a:pt x="139" y="94"/>
                  </a:lnTo>
                  <a:lnTo>
                    <a:pt x="130" y="85"/>
                  </a:lnTo>
                  <a:lnTo>
                    <a:pt x="127" y="74"/>
                  </a:lnTo>
                  <a:lnTo>
                    <a:pt x="139" y="74"/>
                  </a:lnTo>
                  <a:lnTo>
                    <a:pt x="162" y="73"/>
                  </a:lnTo>
                  <a:lnTo>
                    <a:pt x="187" y="66"/>
                  </a:lnTo>
                  <a:lnTo>
                    <a:pt x="176" y="64"/>
                  </a:lnTo>
                  <a:lnTo>
                    <a:pt x="198" y="49"/>
                  </a:lnTo>
                  <a:lnTo>
                    <a:pt x="173" y="57"/>
                  </a:lnTo>
                  <a:lnTo>
                    <a:pt x="150" y="69"/>
                  </a:lnTo>
                  <a:lnTo>
                    <a:pt x="126" y="66"/>
                  </a:lnTo>
                  <a:lnTo>
                    <a:pt x="112" y="60"/>
                  </a:lnTo>
                  <a:lnTo>
                    <a:pt x="126" y="52"/>
                  </a:lnTo>
                  <a:lnTo>
                    <a:pt x="157" y="47"/>
                  </a:lnTo>
                  <a:lnTo>
                    <a:pt x="130" y="47"/>
                  </a:lnTo>
                  <a:lnTo>
                    <a:pt x="108" y="56"/>
                  </a:lnTo>
                  <a:lnTo>
                    <a:pt x="93" y="45"/>
                  </a:lnTo>
                  <a:lnTo>
                    <a:pt x="142" y="41"/>
                  </a:lnTo>
                  <a:lnTo>
                    <a:pt x="89" y="38"/>
                  </a:lnTo>
                  <a:lnTo>
                    <a:pt x="123" y="29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120" y="17"/>
                  </a:lnTo>
                  <a:lnTo>
                    <a:pt x="137" y="13"/>
                  </a:lnTo>
                  <a:lnTo>
                    <a:pt x="142" y="17"/>
                  </a:lnTo>
                  <a:lnTo>
                    <a:pt x="160" y="21"/>
                  </a:lnTo>
                  <a:lnTo>
                    <a:pt x="150" y="11"/>
                  </a:lnTo>
                  <a:lnTo>
                    <a:pt x="165" y="4"/>
                  </a:lnTo>
                  <a:lnTo>
                    <a:pt x="176" y="11"/>
                  </a:lnTo>
                  <a:lnTo>
                    <a:pt x="173" y="21"/>
                  </a:lnTo>
                  <a:lnTo>
                    <a:pt x="187" y="28"/>
                  </a:lnTo>
                  <a:lnTo>
                    <a:pt x="186" y="13"/>
                  </a:lnTo>
                  <a:lnTo>
                    <a:pt x="201" y="4"/>
                  </a:lnTo>
                  <a:lnTo>
                    <a:pt x="221" y="1"/>
                  </a:lnTo>
                  <a:lnTo>
                    <a:pt x="231" y="21"/>
                  </a:lnTo>
                  <a:lnTo>
                    <a:pt x="233" y="0"/>
                  </a:lnTo>
                  <a:lnTo>
                    <a:pt x="254" y="7"/>
                  </a:lnTo>
                  <a:lnTo>
                    <a:pt x="257" y="21"/>
                  </a:lnTo>
                  <a:lnTo>
                    <a:pt x="264" y="8"/>
                  </a:lnTo>
                  <a:lnTo>
                    <a:pt x="269" y="7"/>
                  </a:lnTo>
                  <a:lnTo>
                    <a:pt x="272" y="14"/>
                  </a:lnTo>
                  <a:lnTo>
                    <a:pt x="277" y="8"/>
                  </a:lnTo>
                  <a:lnTo>
                    <a:pt x="286" y="8"/>
                  </a:lnTo>
                  <a:lnTo>
                    <a:pt x="286" y="17"/>
                  </a:lnTo>
                  <a:lnTo>
                    <a:pt x="306" y="21"/>
                  </a:lnTo>
                  <a:lnTo>
                    <a:pt x="284" y="29"/>
                  </a:lnTo>
                  <a:lnTo>
                    <a:pt x="306" y="28"/>
                  </a:lnTo>
                  <a:lnTo>
                    <a:pt x="324" y="28"/>
                  </a:lnTo>
                  <a:lnTo>
                    <a:pt x="332" y="47"/>
                  </a:lnTo>
                  <a:lnTo>
                    <a:pt x="324" y="53"/>
                  </a:lnTo>
                  <a:lnTo>
                    <a:pt x="306" y="60"/>
                  </a:lnTo>
                  <a:lnTo>
                    <a:pt x="286" y="62"/>
                  </a:lnTo>
                  <a:lnTo>
                    <a:pt x="261" y="62"/>
                  </a:lnTo>
                  <a:lnTo>
                    <a:pt x="269" y="69"/>
                  </a:lnTo>
                  <a:lnTo>
                    <a:pt x="293" y="66"/>
                  </a:lnTo>
                  <a:lnTo>
                    <a:pt x="268" y="77"/>
                  </a:lnTo>
                  <a:lnTo>
                    <a:pt x="254" y="81"/>
                  </a:lnTo>
                  <a:lnTo>
                    <a:pt x="240" y="88"/>
                  </a:lnTo>
                  <a:lnTo>
                    <a:pt x="228" y="94"/>
                  </a:lnTo>
                  <a:lnTo>
                    <a:pt x="216" y="105"/>
                  </a:lnTo>
                  <a:lnTo>
                    <a:pt x="198" y="109"/>
                  </a:lnTo>
                  <a:lnTo>
                    <a:pt x="180" y="113"/>
                  </a:lnTo>
                  <a:lnTo>
                    <a:pt x="165" y="112"/>
                  </a:lnTo>
                  <a:lnTo>
                    <a:pt x="150" y="109"/>
                  </a:lnTo>
                  <a:lnTo>
                    <a:pt x="135" y="119"/>
                  </a:lnTo>
                  <a:lnTo>
                    <a:pt x="150" y="119"/>
                  </a:lnTo>
                  <a:lnTo>
                    <a:pt x="160" y="129"/>
                  </a:lnTo>
                  <a:lnTo>
                    <a:pt x="149" y="139"/>
                  </a:lnTo>
                  <a:lnTo>
                    <a:pt x="142" y="146"/>
                  </a:lnTo>
                  <a:lnTo>
                    <a:pt x="120" y="146"/>
                  </a:lnTo>
                  <a:lnTo>
                    <a:pt x="116" y="152"/>
                  </a:lnTo>
                  <a:lnTo>
                    <a:pt x="108" y="157"/>
                  </a:lnTo>
                  <a:lnTo>
                    <a:pt x="91" y="157"/>
                  </a:lnTo>
                  <a:lnTo>
                    <a:pt x="83" y="146"/>
                  </a:lnTo>
                  <a:lnTo>
                    <a:pt x="78" y="157"/>
                  </a:lnTo>
                  <a:lnTo>
                    <a:pt x="93" y="167"/>
                  </a:lnTo>
                  <a:lnTo>
                    <a:pt x="104" y="167"/>
                  </a:lnTo>
                  <a:lnTo>
                    <a:pt x="93" y="180"/>
                  </a:lnTo>
                  <a:lnTo>
                    <a:pt x="83" y="185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8" name="Group 1652"/>
          <p:cNvGrpSpPr>
            <a:grpSpLocks/>
          </p:cNvGrpSpPr>
          <p:nvPr/>
        </p:nvGrpSpPr>
        <p:grpSpPr bwMode="auto">
          <a:xfrm>
            <a:off x="2809523" y="1072445"/>
            <a:ext cx="227188" cy="165100"/>
            <a:chOff x="1268" y="1157"/>
            <a:chExt cx="161" cy="117"/>
          </a:xfrm>
        </p:grpSpPr>
        <p:sp>
          <p:nvSpPr>
            <p:cNvPr id="142051" name="Freeform 1650"/>
            <p:cNvSpPr>
              <a:spLocks/>
            </p:cNvSpPr>
            <p:nvPr/>
          </p:nvSpPr>
          <p:spPr bwMode="auto">
            <a:xfrm>
              <a:off x="1268" y="1157"/>
              <a:ext cx="161" cy="117"/>
            </a:xfrm>
            <a:custGeom>
              <a:avLst/>
              <a:gdLst>
                <a:gd name="T0" fmla="*/ 119 w 161"/>
                <a:gd name="T1" fmla="*/ 117 h 117"/>
                <a:gd name="T2" fmla="*/ 97 w 161"/>
                <a:gd name="T3" fmla="*/ 106 h 117"/>
                <a:gd name="T4" fmla="*/ 86 w 161"/>
                <a:gd name="T5" fmla="*/ 103 h 117"/>
                <a:gd name="T6" fmla="*/ 53 w 161"/>
                <a:gd name="T7" fmla="*/ 107 h 117"/>
                <a:gd name="T8" fmla="*/ 20 w 161"/>
                <a:gd name="T9" fmla="*/ 101 h 117"/>
                <a:gd name="T10" fmla="*/ 23 w 161"/>
                <a:gd name="T11" fmla="*/ 89 h 117"/>
                <a:gd name="T12" fmla="*/ 1 w 161"/>
                <a:gd name="T13" fmla="*/ 78 h 117"/>
                <a:gd name="T14" fmla="*/ 1 w 161"/>
                <a:gd name="T15" fmla="*/ 63 h 117"/>
                <a:gd name="T16" fmla="*/ 36 w 161"/>
                <a:gd name="T17" fmla="*/ 65 h 117"/>
                <a:gd name="T18" fmla="*/ 63 w 161"/>
                <a:gd name="T19" fmla="*/ 72 h 117"/>
                <a:gd name="T20" fmla="*/ 42 w 161"/>
                <a:gd name="T21" fmla="*/ 56 h 117"/>
                <a:gd name="T22" fmla="*/ 8 w 161"/>
                <a:gd name="T23" fmla="*/ 52 h 117"/>
                <a:gd name="T24" fmla="*/ 11 w 161"/>
                <a:gd name="T25" fmla="*/ 39 h 117"/>
                <a:gd name="T26" fmla="*/ 48 w 161"/>
                <a:gd name="T27" fmla="*/ 39 h 117"/>
                <a:gd name="T28" fmla="*/ 23 w 161"/>
                <a:gd name="T29" fmla="*/ 31 h 117"/>
                <a:gd name="T30" fmla="*/ 18 w 161"/>
                <a:gd name="T31" fmla="*/ 20 h 117"/>
                <a:gd name="T32" fmla="*/ 34 w 161"/>
                <a:gd name="T33" fmla="*/ 16 h 117"/>
                <a:gd name="T34" fmla="*/ 36 w 161"/>
                <a:gd name="T35" fmla="*/ 10 h 117"/>
                <a:gd name="T36" fmla="*/ 56 w 161"/>
                <a:gd name="T37" fmla="*/ 6 h 117"/>
                <a:gd name="T38" fmla="*/ 86 w 161"/>
                <a:gd name="T39" fmla="*/ 0 h 117"/>
                <a:gd name="T40" fmla="*/ 72 w 161"/>
                <a:gd name="T41" fmla="*/ 17 h 117"/>
                <a:gd name="T42" fmla="*/ 93 w 161"/>
                <a:gd name="T43" fmla="*/ 16 h 117"/>
                <a:gd name="T44" fmla="*/ 100 w 161"/>
                <a:gd name="T45" fmla="*/ 27 h 117"/>
                <a:gd name="T46" fmla="*/ 102 w 161"/>
                <a:gd name="T47" fmla="*/ 31 h 117"/>
                <a:gd name="T48" fmla="*/ 116 w 161"/>
                <a:gd name="T49" fmla="*/ 27 h 117"/>
                <a:gd name="T50" fmla="*/ 120 w 161"/>
                <a:gd name="T51" fmla="*/ 20 h 117"/>
                <a:gd name="T52" fmla="*/ 120 w 161"/>
                <a:gd name="T53" fmla="*/ 39 h 117"/>
                <a:gd name="T54" fmla="*/ 120 w 161"/>
                <a:gd name="T55" fmla="*/ 52 h 117"/>
                <a:gd name="T56" fmla="*/ 131 w 161"/>
                <a:gd name="T57" fmla="*/ 37 h 117"/>
                <a:gd name="T58" fmla="*/ 145 w 161"/>
                <a:gd name="T59" fmla="*/ 17 h 117"/>
                <a:gd name="T60" fmla="*/ 157 w 161"/>
                <a:gd name="T61" fmla="*/ 28 h 117"/>
                <a:gd name="T62" fmla="*/ 156 w 161"/>
                <a:gd name="T63" fmla="*/ 44 h 117"/>
                <a:gd name="T64" fmla="*/ 145 w 161"/>
                <a:gd name="T65" fmla="*/ 63 h 117"/>
                <a:gd name="T66" fmla="*/ 144 w 161"/>
                <a:gd name="T67" fmla="*/ 76 h 117"/>
                <a:gd name="T68" fmla="*/ 150 w 161"/>
                <a:gd name="T69" fmla="*/ 83 h 117"/>
                <a:gd name="T70" fmla="*/ 161 w 161"/>
                <a:gd name="T71" fmla="*/ 97 h 117"/>
                <a:gd name="T72" fmla="*/ 148 w 161"/>
                <a:gd name="T73" fmla="*/ 101 h 117"/>
                <a:gd name="T74" fmla="*/ 131 w 161"/>
                <a:gd name="T75" fmla="*/ 101 h 117"/>
                <a:gd name="T76" fmla="*/ 138 w 161"/>
                <a:gd name="T77" fmla="*/ 107 h 117"/>
                <a:gd name="T78" fmla="*/ 130 w 161"/>
                <a:gd name="T79" fmla="*/ 117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1"/>
                <a:gd name="T121" fmla="*/ 0 h 117"/>
                <a:gd name="T122" fmla="*/ 161 w 161"/>
                <a:gd name="T123" fmla="*/ 117 h 1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1" h="117">
                  <a:moveTo>
                    <a:pt x="130" y="117"/>
                  </a:moveTo>
                  <a:lnTo>
                    <a:pt x="119" y="117"/>
                  </a:lnTo>
                  <a:lnTo>
                    <a:pt x="104" y="111"/>
                  </a:lnTo>
                  <a:lnTo>
                    <a:pt x="97" y="106"/>
                  </a:lnTo>
                  <a:lnTo>
                    <a:pt x="97" y="97"/>
                  </a:lnTo>
                  <a:lnTo>
                    <a:pt x="86" y="103"/>
                  </a:lnTo>
                  <a:lnTo>
                    <a:pt x="72" y="106"/>
                  </a:lnTo>
                  <a:lnTo>
                    <a:pt x="53" y="107"/>
                  </a:lnTo>
                  <a:lnTo>
                    <a:pt x="34" y="103"/>
                  </a:lnTo>
                  <a:lnTo>
                    <a:pt x="20" y="101"/>
                  </a:lnTo>
                  <a:lnTo>
                    <a:pt x="20" y="94"/>
                  </a:lnTo>
                  <a:lnTo>
                    <a:pt x="23" y="89"/>
                  </a:lnTo>
                  <a:lnTo>
                    <a:pt x="13" y="83"/>
                  </a:lnTo>
                  <a:lnTo>
                    <a:pt x="1" y="78"/>
                  </a:lnTo>
                  <a:lnTo>
                    <a:pt x="0" y="69"/>
                  </a:lnTo>
                  <a:lnTo>
                    <a:pt x="1" y="63"/>
                  </a:lnTo>
                  <a:lnTo>
                    <a:pt x="20" y="63"/>
                  </a:lnTo>
                  <a:lnTo>
                    <a:pt x="36" y="65"/>
                  </a:lnTo>
                  <a:lnTo>
                    <a:pt x="48" y="69"/>
                  </a:lnTo>
                  <a:lnTo>
                    <a:pt x="63" y="72"/>
                  </a:lnTo>
                  <a:lnTo>
                    <a:pt x="59" y="66"/>
                  </a:lnTo>
                  <a:lnTo>
                    <a:pt x="42" y="56"/>
                  </a:lnTo>
                  <a:lnTo>
                    <a:pt x="27" y="56"/>
                  </a:lnTo>
                  <a:lnTo>
                    <a:pt x="8" y="52"/>
                  </a:lnTo>
                  <a:lnTo>
                    <a:pt x="7" y="44"/>
                  </a:lnTo>
                  <a:lnTo>
                    <a:pt x="11" y="39"/>
                  </a:lnTo>
                  <a:lnTo>
                    <a:pt x="24" y="39"/>
                  </a:lnTo>
                  <a:lnTo>
                    <a:pt x="48" y="39"/>
                  </a:lnTo>
                  <a:lnTo>
                    <a:pt x="18" y="33"/>
                  </a:lnTo>
                  <a:lnTo>
                    <a:pt x="23" y="31"/>
                  </a:lnTo>
                  <a:lnTo>
                    <a:pt x="13" y="27"/>
                  </a:lnTo>
                  <a:lnTo>
                    <a:pt x="18" y="20"/>
                  </a:lnTo>
                  <a:lnTo>
                    <a:pt x="27" y="17"/>
                  </a:lnTo>
                  <a:lnTo>
                    <a:pt x="34" y="16"/>
                  </a:lnTo>
                  <a:lnTo>
                    <a:pt x="31" y="11"/>
                  </a:lnTo>
                  <a:lnTo>
                    <a:pt x="36" y="10"/>
                  </a:lnTo>
                  <a:lnTo>
                    <a:pt x="45" y="10"/>
                  </a:lnTo>
                  <a:lnTo>
                    <a:pt x="56" y="6"/>
                  </a:lnTo>
                  <a:lnTo>
                    <a:pt x="68" y="3"/>
                  </a:lnTo>
                  <a:lnTo>
                    <a:pt x="86" y="0"/>
                  </a:lnTo>
                  <a:lnTo>
                    <a:pt x="83" y="11"/>
                  </a:lnTo>
                  <a:lnTo>
                    <a:pt x="72" y="17"/>
                  </a:lnTo>
                  <a:lnTo>
                    <a:pt x="86" y="17"/>
                  </a:lnTo>
                  <a:lnTo>
                    <a:pt x="93" y="16"/>
                  </a:lnTo>
                  <a:lnTo>
                    <a:pt x="102" y="21"/>
                  </a:lnTo>
                  <a:lnTo>
                    <a:pt x="100" y="27"/>
                  </a:lnTo>
                  <a:lnTo>
                    <a:pt x="90" y="31"/>
                  </a:lnTo>
                  <a:lnTo>
                    <a:pt x="102" y="31"/>
                  </a:lnTo>
                  <a:lnTo>
                    <a:pt x="112" y="33"/>
                  </a:lnTo>
                  <a:lnTo>
                    <a:pt x="116" y="27"/>
                  </a:lnTo>
                  <a:lnTo>
                    <a:pt x="116" y="17"/>
                  </a:lnTo>
                  <a:lnTo>
                    <a:pt x="120" y="20"/>
                  </a:lnTo>
                  <a:lnTo>
                    <a:pt x="126" y="28"/>
                  </a:lnTo>
                  <a:lnTo>
                    <a:pt x="120" y="39"/>
                  </a:lnTo>
                  <a:lnTo>
                    <a:pt x="116" y="49"/>
                  </a:lnTo>
                  <a:lnTo>
                    <a:pt x="120" y="52"/>
                  </a:lnTo>
                  <a:lnTo>
                    <a:pt x="127" y="48"/>
                  </a:lnTo>
                  <a:lnTo>
                    <a:pt x="131" y="37"/>
                  </a:lnTo>
                  <a:lnTo>
                    <a:pt x="137" y="27"/>
                  </a:lnTo>
                  <a:lnTo>
                    <a:pt x="145" y="17"/>
                  </a:lnTo>
                  <a:lnTo>
                    <a:pt x="152" y="20"/>
                  </a:lnTo>
                  <a:lnTo>
                    <a:pt x="157" y="28"/>
                  </a:lnTo>
                  <a:lnTo>
                    <a:pt x="160" y="35"/>
                  </a:lnTo>
                  <a:lnTo>
                    <a:pt x="156" y="44"/>
                  </a:lnTo>
                  <a:lnTo>
                    <a:pt x="150" y="55"/>
                  </a:lnTo>
                  <a:lnTo>
                    <a:pt x="145" y="63"/>
                  </a:lnTo>
                  <a:lnTo>
                    <a:pt x="141" y="69"/>
                  </a:lnTo>
                  <a:lnTo>
                    <a:pt x="144" y="76"/>
                  </a:lnTo>
                  <a:lnTo>
                    <a:pt x="148" y="84"/>
                  </a:lnTo>
                  <a:lnTo>
                    <a:pt x="150" y="83"/>
                  </a:lnTo>
                  <a:lnTo>
                    <a:pt x="156" y="90"/>
                  </a:lnTo>
                  <a:lnTo>
                    <a:pt x="161" y="97"/>
                  </a:lnTo>
                  <a:lnTo>
                    <a:pt x="156" y="106"/>
                  </a:lnTo>
                  <a:lnTo>
                    <a:pt x="148" y="101"/>
                  </a:lnTo>
                  <a:lnTo>
                    <a:pt x="138" y="101"/>
                  </a:lnTo>
                  <a:lnTo>
                    <a:pt x="131" y="101"/>
                  </a:lnTo>
                  <a:lnTo>
                    <a:pt x="127" y="111"/>
                  </a:lnTo>
                  <a:lnTo>
                    <a:pt x="138" y="107"/>
                  </a:lnTo>
                  <a:lnTo>
                    <a:pt x="138" y="114"/>
                  </a:lnTo>
                  <a:lnTo>
                    <a:pt x="130" y="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52" name="Freeform 1651"/>
            <p:cNvSpPr>
              <a:spLocks/>
            </p:cNvSpPr>
            <p:nvPr/>
          </p:nvSpPr>
          <p:spPr bwMode="auto">
            <a:xfrm>
              <a:off x="1268" y="1157"/>
              <a:ext cx="161" cy="117"/>
            </a:xfrm>
            <a:custGeom>
              <a:avLst/>
              <a:gdLst>
                <a:gd name="T0" fmla="*/ 119 w 161"/>
                <a:gd name="T1" fmla="*/ 117 h 117"/>
                <a:gd name="T2" fmla="*/ 97 w 161"/>
                <a:gd name="T3" fmla="*/ 106 h 117"/>
                <a:gd name="T4" fmla="*/ 86 w 161"/>
                <a:gd name="T5" fmla="*/ 103 h 117"/>
                <a:gd name="T6" fmla="*/ 53 w 161"/>
                <a:gd name="T7" fmla="*/ 107 h 117"/>
                <a:gd name="T8" fmla="*/ 20 w 161"/>
                <a:gd name="T9" fmla="*/ 101 h 117"/>
                <a:gd name="T10" fmla="*/ 23 w 161"/>
                <a:gd name="T11" fmla="*/ 89 h 117"/>
                <a:gd name="T12" fmla="*/ 1 w 161"/>
                <a:gd name="T13" fmla="*/ 78 h 117"/>
                <a:gd name="T14" fmla="*/ 1 w 161"/>
                <a:gd name="T15" fmla="*/ 63 h 117"/>
                <a:gd name="T16" fmla="*/ 36 w 161"/>
                <a:gd name="T17" fmla="*/ 65 h 117"/>
                <a:gd name="T18" fmla="*/ 63 w 161"/>
                <a:gd name="T19" fmla="*/ 72 h 117"/>
                <a:gd name="T20" fmla="*/ 42 w 161"/>
                <a:gd name="T21" fmla="*/ 56 h 117"/>
                <a:gd name="T22" fmla="*/ 8 w 161"/>
                <a:gd name="T23" fmla="*/ 52 h 117"/>
                <a:gd name="T24" fmla="*/ 11 w 161"/>
                <a:gd name="T25" fmla="*/ 39 h 117"/>
                <a:gd name="T26" fmla="*/ 48 w 161"/>
                <a:gd name="T27" fmla="*/ 39 h 117"/>
                <a:gd name="T28" fmla="*/ 23 w 161"/>
                <a:gd name="T29" fmla="*/ 31 h 117"/>
                <a:gd name="T30" fmla="*/ 18 w 161"/>
                <a:gd name="T31" fmla="*/ 20 h 117"/>
                <a:gd name="T32" fmla="*/ 34 w 161"/>
                <a:gd name="T33" fmla="*/ 16 h 117"/>
                <a:gd name="T34" fmla="*/ 36 w 161"/>
                <a:gd name="T35" fmla="*/ 10 h 117"/>
                <a:gd name="T36" fmla="*/ 56 w 161"/>
                <a:gd name="T37" fmla="*/ 6 h 117"/>
                <a:gd name="T38" fmla="*/ 86 w 161"/>
                <a:gd name="T39" fmla="*/ 0 h 117"/>
                <a:gd name="T40" fmla="*/ 72 w 161"/>
                <a:gd name="T41" fmla="*/ 17 h 117"/>
                <a:gd name="T42" fmla="*/ 93 w 161"/>
                <a:gd name="T43" fmla="*/ 16 h 117"/>
                <a:gd name="T44" fmla="*/ 100 w 161"/>
                <a:gd name="T45" fmla="*/ 27 h 117"/>
                <a:gd name="T46" fmla="*/ 102 w 161"/>
                <a:gd name="T47" fmla="*/ 31 h 117"/>
                <a:gd name="T48" fmla="*/ 116 w 161"/>
                <a:gd name="T49" fmla="*/ 27 h 117"/>
                <a:gd name="T50" fmla="*/ 120 w 161"/>
                <a:gd name="T51" fmla="*/ 20 h 117"/>
                <a:gd name="T52" fmla="*/ 120 w 161"/>
                <a:gd name="T53" fmla="*/ 39 h 117"/>
                <a:gd name="T54" fmla="*/ 120 w 161"/>
                <a:gd name="T55" fmla="*/ 52 h 117"/>
                <a:gd name="T56" fmla="*/ 131 w 161"/>
                <a:gd name="T57" fmla="*/ 37 h 117"/>
                <a:gd name="T58" fmla="*/ 145 w 161"/>
                <a:gd name="T59" fmla="*/ 17 h 117"/>
                <a:gd name="T60" fmla="*/ 157 w 161"/>
                <a:gd name="T61" fmla="*/ 28 h 117"/>
                <a:gd name="T62" fmla="*/ 156 w 161"/>
                <a:gd name="T63" fmla="*/ 44 h 117"/>
                <a:gd name="T64" fmla="*/ 145 w 161"/>
                <a:gd name="T65" fmla="*/ 63 h 117"/>
                <a:gd name="T66" fmla="*/ 144 w 161"/>
                <a:gd name="T67" fmla="*/ 76 h 117"/>
                <a:gd name="T68" fmla="*/ 150 w 161"/>
                <a:gd name="T69" fmla="*/ 83 h 117"/>
                <a:gd name="T70" fmla="*/ 161 w 161"/>
                <a:gd name="T71" fmla="*/ 97 h 117"/>
                <a:gd name="T72" fmla="*/ 148 w 161"/>
                <a:gd name="T73" fmla="*/ 101 h 117"/>
                <a:gd name="T74" fmla="*/ 131 w 161"/>
                <a:gd name="T75" fmla="*/ 101 h 117"/>
                <a:gd name="T76" fmla="*/ 138 w 161"/>
                <a:gd name="T77" fmla="*/ 107 h 117"/>
                <a:gd name="T78" fmla="*/ 130 w 161"/>
                <a:gd name="T79" fmla="*/ 117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1"/>
                <a:gd name="T121" fmla="*/ 0 h 117"/>
                <a:gd name="T122" fmla="*/ 161 w 161"/>
                <a:gd name="T123" fmla="*/ 117 h 1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1" h="117">
                  <a:moveTo>
                    <a:pt x="130" y="117"/>
                  </a:moveTo>
                  <a:lnTo>
                    <a:pt x="119" y="117"/>
                  </a:lnTo>
                  <a:lnTo>
                    <a:pt x="104" y="111"/>
                  </a:lnTo>
                  <a:lnTo>
                    <a:pt x="97" y="106"/>
                  </a:lnTo>
                  <a:lnTo>
                    <a:pt x="97" y="97"/>
                  </a:lnTo>
                  <a:lnTo>
                    <a:pt x="86" y="103"/>
                  </a:lnTo>
                  <a:lnTo>
                    <a:pt x="72" y="106"/>
                  </a:lnTo>
                  <a:lnTo>
                    <a:pt x="53" y="107"/>
                  </a:lnTo>
                  <a:lnTo>
                    <a:pt x="34" y="103"/>
                  </a:lnTo>
                  <a:lnTo>
                    <a:pt x="20" y="101"/>
                  </a:lnTo>
                  <a:lnTo>
                    <a:pt x="20" y="94"/>
                  </a:lnTo>
                  <a:lnTo>
                    <a:pt x="23" y="89"/>
                  </a:lnTo>
                  <a:lnTo>
                    <a:pt x="13" y="83"/>
                  </a:lnTo>
                  <a:lnTo>
                    <a:pt x="1" y="78"/>
                  </a:lnTo>
                  <a:lnTo>
                    <a:pt x="0" y="69"/>
                  </a:lnTo>
                  <a:lnTo>
                    <a:pt x="1" y="63"/>
                  </a:lnTo>
                  <a:lnTo>
                    <a:pt x="20" y="63"/>
                  </a:lnTo>
                  <a:lnTo>
                    <a:pt x="36" y="65"/>
                  </a:lnTo>
                  <a:lnTo>
                    <a:pt x="48" y="69"/>
                  </a:lnTo>
                  <a:lnTo>
                    <a:pt x="63" y="72"/>
                  </a:lnTo>
                  <a:lnTo>
                    <a:pt x="59" y="66"/>
                  </a:lnTo>
                  <a:lnTo>
                    <a:pt x="42" y="56"/>
                  </a:lnTo>
                  <a:lnTo>
                    <a:pt x="27" y="56"/>
                  </a:lnTo>
                  <a:lnTo>
                    <a:pt x="8" y="52"/>
                  </a:lnTo>
                  <a:lnTo>
                    <a:pt x="7" y="44"/>
                  </a:lnTo>
                  <a:lnTo>
                    <a:pt x="11" y="39"/>
                  </a:lnTo>
                  <a:lnTo>
                    <a:pt x="24" y="39"/>
                  </a:lnTo>
                  <a:lnTo>
                    <a:pt x="48" y="39"/>
                  </a:lnTo>
                  <a:lnTo>
                    <a:pt x="18" y="33"/>
                  </a:lnTo>
                  <a:lnTo>
                    <a:pt x="23" y="31"/>
                  </a:lnTo>
                  <a:lnTo>
                    <a:pt x="13" y="27"/>
                  </a:lnTo>
                  <a:lnTo>
                    <a:pt x="18" y="20"/>
                  </a:lnTo>
                  <a:lnTo>
                    <a:pt x="27" y="17"/>
                  </a:lnTo>
                  <a:lnTo>
                    <a:pt x="34" y="16"/>
                  </a:lnTo>
                  <a:lnTo>
                    <a:pt x="31" y="11"/>
                  </a:lnTo>
                  <a:lnTo>
                    <a:pt x="36" y="10"/>
                  </a:lnTo>
                  <a:lnTo>
                    <a:pt x="45" y="10"/>
                  </a:lnTo>
                  <a:lnTo>
                    <a:pt x="56" y="6"/>
                  </a:lnTo>
                  <a:lnTo>
                    <a:pt x="68" y="3"/>
                  </a:lnTo>
                  <a:lnTo>
                    <a:pt x="86" y="0"/>
                  </a:lnTo>
                  <a:lnTo>
                    <a:pt x="83" y="11"/>
                  </a:lnTo>
                  <a:lnTo>
                    <a:pt x="72" y="17"/>
                  </a:lnTo>
                  <a:lnTo>
                    <a:pt x="86" y="17"/>
                  </a:lnTo>
                  <a:lnTo>
                    <a:pt x="93" y="16"/>
                  </a:lnTo>
                  <a:lnTo>
                    <a:pt x="102" y="21"/>
                  </a:lnTo>
                  <a:lnTo>
                    <a:pt x="100" y="27"/>
                  </a:lnTo>
                  <a:lnTo>
                    <a:pt x="90" y="31"/>
                  </a:lnTo>
                  <a:lnTo>
                    <a:pt x="102" y="31"/>
                  </a:lnTo>
                  <a:lnTo>
                    <a:pt x="112" y="33"/>
                  </a:lnTo>
                  <a:lnTo>
                    <a:pt x="116" y="27"/>
                  </a:lnTo>
                  <a:lnTo>
                    <a:pt x="116" y="17"/>
                  </a:lnTo>
                  <a:lnTo>
                    <a:pt x="120" y="20"/>
                  </a:lnTo>
                  <a:lnTo>
                    <a:pt x="126" y="28"/>
                  </a:lnTo>
                  <a:lnTo>
                    <a:pt x="120" y="39"/>
                  </a:lnTo>
                  <a:lnTo>
                    <a:pt x="116" y="49"/>
                  </a:lnTo>
                  <a:lnTo>
                    <a:pt x="120" y="52"/>
                  </a:lnTo>
                  <a:lnTo>
                    <a:pt x="127" y="48"/>
                  </a:lnTo>
                  <a:lnTo>
                    <a:pt x="131" y="37"/>
                  </a:lnTo>
                  <a:lnTo>
                    <a:pt x="137" y="27"/>
                  </a:lnTo>
                  <a:lnTo>
                    <a:pt x="145" y="17"/>
                  </a:lnTo>
                  <a:lnTo>
                    <a:pt x="152" y="20"/>
                  </a:lnTo>
                  <a:lnTo>
                    <a:pt x="157" y="28"/>
                  </a:lnTo>
                  <a:lnTo>
                    <a:pt x="160" y="35"/>
                  </a:lnTo>
                  <a:lnTo>
                    <a:pt x="156" y="44"/>
                  </a:lnTo>
                  <a:lnTo>
                    <a:pt x="150" y="55"/>
                  </a:lnTo>
                  <a:lnTo>
                    <a:pt x="145" y="63"/>
                  </a:lnTo>
                  <a:lnTo>
                    <a:pt x="141" y="69"/>
                  </a:lnTo>
                  <a:lnTo>
                    <a:pt x="144" y="76"/>
                  </a:lnTo>
                  <a:lnTo>
                    <a:pt x="148" y="84"/>
                  </a:lnTo>
                  <a:lnTo>
                    <a:pt x="150" y="83"/>
                  </a:lnTo>
                  <a:lnTo>
                    <a:pt x="156" y="90"/>
                  </a:lnTo>
                  <a:lnTo>
                    <a:pt x="161" y="97"/>
                  </a:lnTo>
                  <a:lnTo>
                    <a:pt x="156" y="106"/>
                  </a:lnTo>
                  <a:lnTo>
                    <a:pt x="148" y="101"/>
                  </a:lnTo>
                  <a:lnTo>
                    <a:pt x="138" y="101"/>
                  </a:lnTo>
                  <a:lnTo>
                    <a:pt x="131" y="101"/>
                  </a:lnTo>
                  <a:lnTo>
                    <a:pt x="127" y="111"/>
                  </a:lnTo>
                  <a:lnTo>
                    <a:pt x="138" y="107"/>
                  </a:lnTo>
                  <a:lnTo>
                    <a:pt x="138" y="114"/>
                  </a:lnTo>
                  <a:lnTo>
                    <a:pt x="130" y="1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09" name="Group 1655"/>
          <p:cNvGrpSpPr>
            <a:grpSpLocks/>
          </p:cNvGrpSpPr>
          <p:nvPr/>
        </p:nvGrpSpPr>
        <p:grpSpPr bwMode="auto">
          <a:xfrm>
            <a:off x="3333045" y="855134"/>
            <a:ext cx="118533" cy="138289"/>
            <a:chOff x="1639" y="1003"/>
            <a:chExt cx="84" cy="98"/>
          </a:xfrm>
        </p:grpSpPr>
        <p:sp>
          <p:nvSpPr>
            <p:cNvPr id="142049" name="Freeform 1653"/>
            <p:cNvSpPr>
              <a:spLocks/>
            </p:cNvSpPr>
            <p:nvPr/>
          </p:nvSpPr>
          <p:spPr bwMode="auto">
            <a:xfrm>
              <a:off x="1639" y="1003"/>
              <a:ext cx="84" cy="98"/>
            </a:xfrm>
            <a:custGeom>
              <a:avLst/>
              <a:gdLst>
                <a:gd name="T0" fmla="*/ 30 w 84"/>
                <a:gd name="T1" fmla="*/ 98 h 98"/>
                <a:gd name="T2" fmla="*/ 17 w 84"/>
                <a:gd name="T3" fmla="*/ 97 h 98"/>
                <a:gd name="T4" fmla="*/ 12 w 84"/>
                <a:gd name="T5" fmla="*/ 94 h 98"/>
                <a:gd name="T6" fmla="*/ 0 w 84"/>
                <a:gd name="T7" fmla="*/ 88 h 98"/>
                <a:gd name="T8" fmla="*/ 0 w 84"/>
                <a:gd name="T9" fmla="*/ 76 h 98"/>
                <a:gd name="T10" fmla="*/ 12 w 84"/>
                <a:gd name="T11" fmla="*/ 67 h 98"/>
                <a:gd name="T12" fmla="*/ 35 w 84"/>
                <a:gd name="T13" fmla="*/ 71 h 98"/>
                <a:gd name="T14" fmla="*/ 34 w 84"/>
                <a:gd name="T15" fmla="*/ 60 h 98"/>
                <a:gd name="T16" fmla="*/ 13 w 84"/>
                <a:gd name="T17" fmla="*/ 59 h 98"/>
                <a:gd name="T18" fmla="*/ 1 w 84"/>
                <a:gd name="T19" fmla="*/ 56 h 98"/>
                <a:gd name="T20" fmla="*/ 17 w 84"/>
                <a:gd name="T21" fmla="*/ 48 h 98"/>
                <a:gd name="T22" fmla="*/ 1 w 84"/>
                <a:gd name="T23" fmla="*/ 48 h 98"/>
                <a:gd name="T24" fmla="*/ 12 w 84"/>
                <a:gd name="T25" fmla="*/ 32 h 98"/>
                <a:gd name="T26" fmla="*/ 23 w 84"/>
                <a:gd name="T27" fmla="*/ 39 h 98"/>
                <a:gd name="T28" fmla="*/ 34 w 84"/>
                <a:gd name="T29" fmla="*/ 32 h 98"/>
                <a:gd name="T30" fmla="*/ 23 w 84"/>
                <a:gd name="T31" fmla="*/ 32 h 98"/>
                <a:gd name="T32" fmla="*/ 17 w 84"/>
                <a:gd name="T33" fmla="*/ 26 h 98"/>
                <a:gd name="T34" fmla="*/ 27 w 84"/>
                <a:gd name="T35" fmla="*/ 20 h 98"/>
                <a:gd name="T36" fmla="*/ 41 w 84"/>
                <a:gd name="T37" fmla="*/ 24 h 98"/>
                <a:gd name="T38" fmla="*/ 45 w 84"/>
                <a:gd name="T39" fmla="*/ 20 h 98"/>
                <a:gd name="T40" fmla="*/ 41 w 84"/>
                <a:gd name="T41" fmla="*/ 15 h 98"/>
                <a:gd name="T42" fmla="*/ 50 w 84"/>
                <a:gd name="T43" fmla="*/ 11 h 98"/>
                <a:gd name="T44" fmla="*/ 65 w 84"/>
                <a:gd name="T45" fmla="*/ 0 h 98"/>
                <a:gd name="T46" fmla="*/ 75 w 84"/>
                <a:gd name="T47" fmla="*/ 8 h 98"/>
                <a:gd name="T48" fmla="*/ 71 w 84"/>
                <a:gd name="T49" fmla="*/ 18 h 98"/>
                <a:gd name="T50" fmla="*/ 71 w 84"/>
                <a:gd name="T51" fmla="*/ 31 h 98"/>
                <a:gd name="T52" fmla="*/ 75 w 84"/>
                <a:gd name="T53" fmla="*/ 35 h 98"/>
                <a:gd name="T54" fmla="*/ 72 w 84"/>
                <a:gd name="T55" fmla="*/ 45 h 98"/>
                <a:gd name="T56" fmla="*/ 79 w 84"/>
                <a:gd name="T57" fmla="*/ 52 h 98"/>
                <a:gd name="T58" fmla="*/ 71 w 84"/>
                <a:gd name="T59" fmla="*/ 67 h 98"/>
                <a:gd name="T60" fmla="*/ 79 w 84"/>
                <a:gd name="T61" fmla="*/ 64 h 98"/>
                <a:gd name="T62" fmla="*/ 84 w 84"/>
                <a:gd name="T63" fmla="*/ 77 h 98"/>
                <a:gd name="T64" fmla="*/ 77 w 84"/>
                <a:gd name="T65" fmla="*/ 77 h 98"/>
                <a:gd name="T66" fmla="*/ 65 w 84"/>
                <a:gd name="T67" fmla="*/ 81 h 98"/>
                <a:gd name="T68" fmla="*/ 53 w 84"/>
                <a:gd name="T69" fmla="*/ 86 h 98"/>
                <a:gd name="T70" fmla="*/ 57 w 84"/>
                <a:gd name="T71" fmla="*/ 76 h 98"/>
                <a:gd name="T72" fmla="*/ 47 w 84"/>
                <a:gd name="T73" fmla="*/ 81 h 98"/>
                <a:gd name="T74" fmla="*/ 45 w 84"/>
                <a:gd name="T75" fmla="*/ 91 h 98"/>
                <a:gd name="T76" fmla="*/ 38 w 84"/>
                <a:gd name="T77" fmla="*/ 92 h 98"/>
                <a:gd name="T78" fmla="*/ 30 w 84"/>
                <a:gd name="T79" fmla="*/ 98 h 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4"/>
                <a:gd name="T121" fmla="*/ 0 h 98"/>
                <a:gd name="T122" fmla="*/ 84 w 84"/>
                <a:gd name="T123" fmla="*/ 98 h 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4" h="98">
                  <a:moveTo>
                    <a:pt x="30" y="98"/>
                  </a:moveTo>
                  <a:lnTo>
                    <a:pt x="17" y="97"/>
                  </a:lnTo>
                  <a:lnTo>
                    <a:pt x="12" y="94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12" y="67"/>
                  </a:lnTo>
                  <a:lnTo>
                    <a:pt x="35" y="71"/>
                  </a:lnTo>
                  <a:lnTo>
                    <a:pt x="34" y="60"/>
                  </a:lnTo>
                  <a:lnTo>
                    <a:pt x="13" y="59"/>
                  </a:lnTo>
                  <a:lnTo>
                    <a:pt x="1" y="56"/>
                  </a:lnTo>
                  <a:lnTo>
                    <a:pt x="17" y="48"/>
                  </a:lnTo>
                  <a:lnTo>
                    <a:pt x="1" y="48"/>
                  </a:lnTo>
                  <a:lnTo>
                    <a:pt x="12" y="32"/>
                  </a:lnTo>
                  <a:lnTo>
                    <a:pt x="23" y="39"/>
                  </a:lnTo>
                  <a:lnTo>
                    <a:pt x="34" y="32"/>
                  </a:lnTo>
                  <a:lnTo>
                    <a:pt x="23" y="32"/>
                  </a:lnTo>
                  <a:lnTo>
                    <a:pt x="17" y="26"/>
                  </a:lnTo>
                  <a:lnTo>
                    <a:pt x="27" y="20"/>
                  </a:lnTo>
                  <a:lnTo>
                    <a:pt x="41" y="24"/>
                  </a:lnTo>
                  <a:lnTo>
                    <a:pt x="45" y="20"/>
                  </a:lnTo>
                  <a:lnTo>
                    <a:pt x="41" y="15"/>
                  </a:lnTo>
                  <a:lnTo>
                    <a:pt x="50" y="11"/>
                  </a:lnTo>
                  <a:lnTo>
                    <a:pt x="65" y="0"/>
                  </a:lnTo>
                  <a:lnTo>
                    <a:pt x="75" y="8"/>
                  </a:lnTo>
                  <a:lnTo>
                    <a:pt x="71" y="18"/>
                  </a:lnTo>
                  <a:lnTo>
                    <a:pt x="71" y="31"/>
                  </a:lnTo>
                  <a:lnTo>
                    <a:pt x="75" y="35"/>
                  </a:lnTo>
                  <a:lnTo>
                    <a:pt x="72" y="45"/>
                  </a:lnTo>
                  <a:lnTo>
                    <a:pt x="79" y="52"/>
                  </a:lnTo>
                  <a:lnTo>
                    <a:pt x="71" y="67"/>
                  </a:lnTo>
                  <a:lnTo>
                    <a:pt x="79" y="64"/>
                  </a:lnTo>
                  <a:lnTo>
                    <a:pt x="84" y="77"/>
                  </a:lnTo>
                  <a:lnTo>
                    <a:pt x="77" y="77"/>
                  </a:lnTo>
                  <a:lnTo>
                    <a:pt x="65" y="81"/>
                  </a:lnTo>
                  <a:lnTo>
                    <a:pt x="53" y="86"/>
                  </a:lnTo>
                  <a:lnTo>
                    <a:pt x="57" y="76"/>
                  </a:lnTo>
                  <a:lnTo>
                    <a:pt x="47" y="81"/>
                  </a:lnTo>
                  <a:lnTo>
                    <a:pt x="45" y="91"/>
                  </a:lnTo>
                  <a:lnTo>
                    <a:pt x="38" y="92"/>
                  </a:lnTo>
                  <a:lnTo>
                    <a:pt x="3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50" name="Freeform 1654"/>
            <p:cNvSpPr>
              <a:spLocks/>
            </p:cNvSpPr>
            <p:nvPr/>
          </p:nvSpPr>
          <p:spPr bwMode="auto">
            <a:xfrm>
              <a:off x="1639" y="1003"/>
              <a:ext cx="84" cy="98"/>
            </a:xfrm>
            <a:custGeom>
              <a:avLst/>
              <a:gdLst>
                <a:gd name="T0" fmla="*/ 30 w 84"/>
                <a:gd name="T1" fmla="*/ 98 h 98"/>
                <a:gd name="T2" fmla="*/ 17 w 84"/>
                <a:gd name="T3" fmla="*/ 97 h 98"/>
                <a:gd name="T4" fmla="*/ 12 w 84"/>
                <a:gd name="T5" fmla="*/ 94 h 98"/>
                <a:gd name="T6" fmla="*/ 0 w 84"/>
                <a:gd name="T7" fmla="*/ 88 h 98"/>
                <a:gd name="T8" fmla="*/ 0 w 84"/>
                <a:gd name="T9" fmla="*/ 76 h 98"/>
                <a:gd name="T10" fmla="*/ 12 w 84"/>
                <a:gd name="T11" fmla="*/ 67 h 98"/>
                <a:gd name="T12" fmla="*/ 35 w 84"/>
                <a:gd name="T13" fmla="*/ 71 h 98"/>
                <a:gd name="T14" fmla="*/ 34 w 84"/>
                <a:gd name="T15" fmla="*/ 60 h 98"/>
                <a:gd name="T16" fmla="*/ 13 w 84"/>
                <a:gd name="T17" fmla="*/ 59 h 98"/>
                <a:gd name="T18" fmla="*/ 1 w 84"/>
                <a:gd name="T19" fmla="*/ 56 h 98"/>
                <a:gd name="T20" fmla="*/ 17 w 84"/>
                <a:gd name="T21" fmla="*/ 48 h 98"/>
                <a:gd name="T22" fmla="*/ 1 w 84"/>
                <a:gd name="T23" fmla="*/ 48 h 98"/>
                <a:gd name="T24" fmla="*/ 12 w 84"/>
                <a:gd name="T25" fmla="*/ 32 h 98"/>
                <a:gd name="T26" fmla="*/ 23 w 84"/>
                <a:gd name="T27" fmla="*/ 39 h 98"/>
                <a:gd name="T28" fmla="*/ 34 w 84"/>
                <a:gd name="T29" fmla="*/ 32 h 98"/>
                <a:gd name="T30" fmla="*/ 23 w 84"/>
                <a:gd name="T31" fmla="*/ 32 h 98"/>
                <a:gd name="T32" fmla="*/ 17 w 84"/>
                <a:gd name="T33" fmla="*/ 26 h 98"/>
                <a:gd name="T34" fmla="*/ 27 w 84"/>
                <a:gd name="T35" fmla="*/ 20 h 98"/>
                <a:gd name="T36" fmla="*/ 41 w 84"/>
                <a:gd name="T37" fmla="*/ 24 h 98"/>
                <a:gd name="T38" fmla="*/ 45 w 84"/>
                <a:gd name="T39" fmla="*/ 20 h 98"/>
                <a:gd name="T40" fmla="*/ 41 w 84"/>
                <a:gd name="T41" fmla="*/ 15 h 98"/>
                <a:gd name="T42" fmla="*/ 50 w 84"/>
                <a:gd name="T43" fmla="*/ 11 h 98"/>
                <a:gd name="T44" fmla="*/ 65 w 84"/>
                <a:gd name="T45" fmla="*/ 0 h 98"/>
                <a:gd name="T46" fmla="*/ 75 w 84"/>
                <a:gd name="T47" fmla="*/ 8 h 98"/>
                <a:gd name="T48" fmla="*/ 71 w 84"/>
                <a:gd name="T49" fmla="*/ 18 h 98"/>
                <a:gd name="T50" fmla="*/ 71 w 84"/>
                <a:gd name="T51" fmla="*/ 31 h 98"/>
                <a:gd name="T52" fmla="*/ 75 w 84"/>
                <a:gd name="T53" fmla="*/ 35 h 98"/>
                <a:gd name="T54" fmla="*/ 72 w 84"/>
                <a:gd name="T55" fmla="*/ 45 h 98"/>
                <a:gd name="T56" fmla="*/ 79 w 84"/>
                <a:gd name="T57" fmla="*/ 52 h 98"/>
                <a:gd name="T58" fmla="*/ 71 w 84"/>
                <a:gd name="T59" fmla="*/ 67 h 98"/>
                <a:gd name="T60" fmla="*/ 79 w 84"/>
                <a:gd name="T61" fmla="*/ 64 h 98"/>
                <a:gd name="T62" fmla="*/ 84 w 84"/>
                <a:gd name="T63" fmla="*/ 77 h 98"/>
                <a:gd name="T64" fmla="*/ 77 w 84"/>
                <a:gd name="T65" fmla="*/ 77 h 98"/>
                <a:gd name="T66" fmla="*/ 65 w 84"/>
                <a:gd name="T67" fmla="*/ 81 h 98"/>
                <a:gd name="T68" fmla="*/ 53 w 84"/>
                <a:gd name="T69" fmla="*/ 86 h 98"/>
                <a:gd name="T70" fmla="*/ 57 w 84"/>
                <a:gd name="T71" fmla="*/ 76 h 98"/>
                <a:gd name="T72" fmla="*/ 47 w 84"/>
                <a:gd name="T73" fmla="*/ 81 h 98"/>
                <a:gd name="T74" fmla="*/ 45 w 84"/>
                <a:gd name="T75" fmla="*/ 91 h 98"/>
                <a:gd name="T76" fmla="*/ 38 w 84"/>
                <a:gd name="T77" fmla="*/ 92 h 98"/>
                <a:gd name="T78" fmla="*/ 30 w 84"/>
                <a:gd name="T79" fmla="*/ 98 h 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4"/>
                <a:gd name="T121" fmla="*/ 0 h 98"/>
                <a:gd name="T122" fmla="*/ 84 w 84"/>
                <a:gd name="T123" fmla="*/ 98 h 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4" h="98">
                  <a:moveTo>
                    <a:pt x="30" y="98"/>
                  </a:moveTo>
                  <a:lnTo>
                    <a:pt x="17" y="97"/>
                  </a:lnTo>
                  <a:lnTo>
                    <a:pt x="12" y="94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12" y="67"/>
                  </a:lnTo>
                  <a:lnTo>
                    <a:pt x="35" y="71"/>
                  </a:lnTo>
                  <a:lnTo>
                    <a:pt x="34" y="60"/>
                  </a:lnTo>
                  <a:lnTo>
                    <a:pt x="13" y="59"/>
                  </a:lnTo>
                  <a:lnTo>
                    <a:pt x="1" y="56"/>
                  </a:lnTo>
                  <a:lnTo>
                    <a:pt x="17" y="48"/>
                  </a:lnTo>
                  <a:lnTo>
                    <a:pt x="1" y="48"/>
                  </a:lnTo>
                  <a:lnTo>
                    <a:pt x="12" y="32"/>
                  </a:lnTo>
                  <a:lnTo>
                    <a:pt x="23" y="39"/>
                  </a:lnTo>
                  <a:lnTo>
                    <a:pt x="34" y="32"/>
                  </a:lnTo>
                  <a:lnTo>
                    <a:pt x="23" y="32"/>
                  </a:lnTo>
                  <a:lnTo>
                    <a:pt x="17" y="26"/>
                  </a:lnTo>
                  <a:lnTo>
                    <a:pt x="27" y="20"/>
                  </a:lnTo>
                  <a:lnTo>
                    <a:pt x="41" y="24"/>
                  </a:lnTo>
                  <a:lnTo>
                    <a:pt x="45" y="20"/>
                  </a:lnTo>
                  <a:lnTo>
                    <a:pt x="41" y="15"/>
                  </a:lnTo>
                  <a:lnTo>
                    <a:pt x="50" y="11"/>
                  </a:lnTo>
                  <a:lnTo>
                    <a:pt x="65" y="0"/>
                  </a:lnTo>
                  <a:lnTo>
                    <a:pt x="75" y="8"/>
                  </a:lnTo>
                  <a:lnTo>
                    <a:pt x="71" y="18"/>
                  </a:lnTo>
                  <a:lnTo>
                    <a:pt x="71" y="31"/>
                  </a:lnTo>
                  <a:lnTo>
                    <a:pt x="75" y="35"/>
                  </a:lnTo>
                  <a:lnTo>
                    <a:pt x="72" y="45"/>
                  </a:lnTo>
                  <a:lnTo>
                    <a:pt x="79" y="52"/>
                  </a:lnTo>
                  <a:lnTo>
                    <a:pt x="71" y="67"/>
                  </a:lnTo>
                  <a:lnTo>
                    <a:pt x="79" y="64"/>
                  </a:lnTo>
                  <a:lnTo>
                    <a:pt x="84" y="77"/>
                  </a:lnTo>
                  <a:lnTo>
                    <a:pt x="77" y="77"/>
                  </a:lnTo>
                  <a:lnTo>
                    <a:pt x="65" y="81"/>
                  </a:lnTo>
                  <a:lnTo>
                    <a:pt x="53" y="86"/>
                  </a:lnTo>
                  <a:lnTo>
                    <a:pt x="57" y="76"/>
                  </a:lnTo>
                  <a:lnTo>
                    <a:pt x="47" y="81"/>
                  </a:lnTo>
                  <a:lnTo>
                    <a:pt x="45" y="91"/>
                  </a:lnTo>
                  <a:lnTo>
                    <a:pt x="38" y="92"/>
                  </a:lnTo>
                  <a:lnTo>
                    <a:pt x="30" y="98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0" name="Group 1658"/>
          <p:cNvGrpSpPr>
            <a:grpSpLocks/>
          </p:cNvGrpSpPr>
          <p:nvPr/>
        </p:nvGrpSpPr>
        <p:grpSpPr bwMode="auto">
          <a:xfrm>
            <a:off x="2751667" y="1007534"/>
            <a:ext cx="176389" cy="104422"/>
            <a:chOff x="1227" y="1111"/>
            <a:chExt cx="125" cy="74"/>
          </a:xfrm>
        </p:grpSpPr>
        <p:sp>
          <p:nvSpPr>
            <p:cNvPr id="142047" name="Freeform 1656"/>
            <p:cNvSpPr>
              <a:spLocks/>
            </p:cNvSpPr>
            <p:nvPr/>
          </p:nvSpPr>
          <p:spPr bwMode="auto">
            <a:xfrm>
              <a:off x="1227" y="1111"/>
              <a:ext cx="125" cy="74"/>
            </a:xfrm>
            <a:custGeom>
              <a:avLst/>
              <a:gdLst>
                <a:gd name="T0" fmla="*/ 15 w 125"/>
                <a:gd name="T1" fmla="*/ 74 h 74"/>
                <a:gd name="T2" fmla="*/ 9 w 125"/>
                <a:gd name="T3" fmla="*/ 74 h 74"/>
                <a:gd name="T4" fmla="*/ 11 w 125"/>
                <a:gd name="T5" fmla="*/ 66 h 74"/>
                <a:gd name="T6" fmla="*/ 11 w 125"/>
                <a:gd name="T7" fmla="*/ 59 h 74"/>
                <a:gd name="T8" fmla="*/ 5 w 125"/>
                <a:gd name="T9" fmla="*/ 55 h 74"/>
                <a:gd name="T10" fmla="*/ 0 w 125"/>
                <a:gd name="T11" fmla="*/ 49 h 74"/>
                <a:gd name="T12" fmla="*/ 13 w 125"/>
                <a:gd name="T13" fmla="*/ 42 h 74"/>
                <a:gd name="T14" fmla="*/ 20 w 125"/>
                <a:gd name="T15" fmla="*/ 34 h 74"/>
                <a:gd name="T16" fmla="*/ 30 w 125"/>
                <a:gd name="T17" fmla="*/ 34 h 74"/>
                <a:gd name="T18" fmla="*/ 31 w 125"/>
                <a:gd name="T19" fmla="*/ 31 h 74"/>
                <a:gd name="T20" fmla="*/ 30 w 125"/>
                <a:gd name="T21" fmla="*/ 27 h 74"/>
                <a:gd name="T22" fmla="*/ 31 w 125"/>
                <a:gd name="T23" fmla="*/ 27 h 74"/>
                <a:gd name="T24" fmla="*/ 34 w 125"/>
                <a:gd name="T25" fmla="*/ 27 h 74"/>
                <a:gd name="T26" fmla="*/ 53 w 125"/>
                <a:gd name="T27" fmla="*/ 17 h 74"/>
                <a:gd name="T28" fmla="*/ 49 w 125"/>
                <a:gd name="T29" fmla="*/ 12 h 74"/>
                <a:gd name="T30" fmla="*/ 57 w 125"/>
                <a:gd name="T31" fmla="*/ 0 h 74"/>
                <a:gd name="T32" fmla="*/ 72 w 125"/>
                <a:gd name="T33" fmla="*/ 1 h 74"/>
                <a:gd name="T34" fmla="*/ 75 w 125"/>
                <a:gd name="T35" fmla="*/ 4 h 74"/>
                <a:gd name="T36" fmla="*/ 93 w 125"/>
                <a:gd name="T37" fmla="*/ 7 h 74"/>
                <a:gd name="T38" fmla="*/ 93 w 125"/>
                <a:gd name="T39" fmla="*/ 10 h 74"/>
                <a:gd name="T40" fmla="*/ 98 w 125"/>
                <a:gd name="T41" fmla="*/ 15 h 74"/>
                <a:gd name="T42" fmla="*/ 91 w 125"/>
                <a:gd name="T43" fmla="*/ 18 h 74"/>
                <a:gd name="T44" fmla="*/ 101 w 125"/>
                <a:gd name="T45" fmla="*/ 17 h 74"/>
                <a:gd name="T46" fmla="*/ 102 w 125"/>
                <a:gd name="T47" fmla="*/ 17 h 74"/>
                <a:gd name="T48" fmla="*/ 101 w 125"/>
                <a:gd name="T49" fmla="*/ 24 h 74"/>
                <a:gd name="T50" fmla="*/ 107 w 125"/>
                <a:gd name="T51" fmla="*/ 18 h 74"/>
                <a:gd name="T52" fmla="*/ 107 w 125"/>
                <a:gd name="T53" fmla="*/ 17 h 74"/>
                <a:gd name="T54" fmla="*/ 116 w 125"/>
                <a:gd name="T55" fmla="*/ 18 h 74"/>
                <a:gd name="T56" fmla="*/ 120 w 125"/>
                <a:gd name="T57" fmla="*/ 21 h 74"/>
                <a:gd name="T58" fmla="*/ 120 w 125"/>
                <a:gd name="T59" fmla="*/ 34 h 74"/>
                <a:gd name="T60" fmla="*/ 125 w 125"/>
                <a:gd name="T61" fmla="*/ 42 h 74"/>
                <a:gd name="T62" fmla="*/ 113 w 125"/>
                <a:gd name="T63" fmla="*/ 45 h 74"/>
                <a:gd name="T64" fmla="*/ 101 w 125"/>
                <a:gd name="T65" fmla="*/ 46 h 74"/>
                <a:gd name="T66" fmla="*/ 83 w 125"/>
                <a:gd name="T67" fmla="*/ 49 h 74"/>
                <a:gd name="T68" fmla="*/ 75 w 125"/>
                <a:gd name="T69" fmla="*/ 51 h 74"/>
                <a:gd name="T70" fmla="*/ 65 w 125"/>
                <a:gd name="T71" fmla="*/ 56 h 74"/>
                <a:gd name="T72" fmla="*/ 57 w 125"/>
                <a:gd name="T73" fmla="*/ 56 h 74"/>
                <a:gd name="T74" fmla="*/ 54 w 125"/>
                <a:gd name="T75" fmla="*/ 55 h 74"/>
                <a:gd name="T76" fmla="*/ 45 w 125"/>
                <a:gd name="T77" fmla="*/ 63 h 74"/>
                <a:gd name="T78" fmla="*/ 38 w 125"/>
                <a:gd name="T79" fmla="*/ 72 h 74"/>
                <a:gd name="T80" fmla="*/ 30 w 125"/>
                <a:gd name="T81" fmla="*/ 70 h 74"/>
                <a:gd name="T82" fmla="*/ 15 w 125"/>
                <a:gd name="T83" fmla="*/ 74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5"/>
                <a:gd name="T127" fmla="*/ 0 h 74"/>
                <a:gd name="T128" fmla="*/ 125 w 125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5" h="74">
                  <a:moveTo>
                    <a:pt x="15" y="74"/>
                  </a:moveTo>
                  <a:lnTo>
                    <a:pt x="9" y="74"/>
                  </a:lnTo>
                  <a:lnTo>
                    <a:pt x="11" y="66"/>
                  </a:lnTo>
                  <a:lnTo>
                    <a:pt x="11" y="59"/>
                  </a:lnTo>
                  <a:lnTo>
                    <a:pt x="5" y="55"/>
                  </a:lnTo>
                  <a:lnTo>
                    <a:pt x="0" y="49"/>
                  </a:lnTo>
                  <a:lnTo>
                    <a:pt x="13" y="42"/>
                  </a:lnTo>
                  <a:lnTo>
                    <a:pt x="20" y="34"/>
                  </a:lnTo>
                  <a:lnTo>
                    <a:pt x="30" y="34"/>
                  </a:lnTo>
                  <a:lnTo>
                    <a:pt x="31" y="3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4" y="27"/>
                  </a:lnTo>
                  <a:lnTo>
                    <a:pt x="53" y="17"/>
                  </a:lnTo>
                  <a:lnTo>
                    <a:pt x="49" y="12"/>
                  </a:lnTo>
                  <a:lnTo>
                    <a:pt x="57" y="0"/>
                  </a:lnTo>
                  <a:lnTo>
                    <a:pt x="72" y="1"/>
                  </a:lnTo>
                  <a:lnTo>
                    <a:pt x="75" y="4"/>
                  </a:lnTo>
                  <a:lnTo>
                    <a:pt x="93" y="7"/>
                  </a:lnTo>
                  <a:lnTo>
                    <a:pt x="93" y="10"/>
                  </a:lnTo>
                  <a:lnTo>
                    <a:pt x="98" y="15"/>
                  </a:lnTo>
                  <a:lnTo>
                    <a:pt x="91" y="18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1" y="24"/>
                  </a:lnTo>
                  <a:lnTo>
                    <a:pt x="107" y="18"/>
                  </a:lnTo>
                  <a:lnTo>
                    <a:pt x="107" y="17"/>
                  </a:lnTo>
                  <a:lnTo>
                    <a:pt x="116" y="18"/>
                  </a:lnTo>
                  <a:lnTo>
                    <a:pt x="120" y="21"/>
                  </a:lnTo>
                  <a:lnTo>
                    <a:pt x="120" y="34"/>
                  </a:lnTo>
                  <a:lnTo>
                    <a:pt x="125" y="42"/>
                  </a:lnTo>
                  <a:lnTo>
                    <a:pt x="113" y="45"/>
                  </a:lnTo>
                  <a:lnTo>
                    <a:pt x="101" y="46"/>
                  </a:lnTo>
                  <a:lnTo>
                    <a:pt x="83" y="49"/>
                  </a:lnTo>
                  <a:lnTo>
                    <a:pt x="75" y="51"/>
                  </a:lnTo>
                  <a:lnTo>
                    <a:pt x="65" y="56"/>
                  </a:lnTo>
                  <a:lnTo>
                    <a:pt x="57" y="56"/>
                  </a:lnTo>
                  <a:lnTo>
                    <a:pt x="54" y="55"/>
                  </a:lnTo>
                  <a:lnTo>
                    <a:pt x="45" y="63"/>
                  </a:lnTo>
                  <a:lnTo>
                    <a:pt x="38" y="72"/>
                  </a:lnTo>
                  <a:lnTo>
                    <a:pt x="30" y="70"/>
                  </a:lnTo>
                  <a:lnTo>
                    <a:pt x="15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48" name="Freeform 1657"/>
            <p:cNvSpPr>
              <a:spLocks/>
            </p:cNvSpPr>
            <p:nvPr/>
          </p:nvSpPr>
          <p:spPr bwMode="auto">
            <a:xfrm>
              <a:off x="1227" y="1111"/>
              <a:ext cx="125" cy="74"/>
            </a:xfrm>
            <a:custGeom>
              <a:avLst/>
              <a:gdLst>
                <a:gd name="T0" fmla="*/ 15 w 125"/>
                <a:gd name="T1" fmla="*/ 74 h 74"/>
                <a:gd name="T2" fmla="*/ 9 w 125"/>
                <a:gd name="T3" fmla="*/ 74 h 74"/>
                <a:gd name="T4" fmla="*/ 11 w 125"/>
                <a:gd name="T5" fmla="*/ 66 h 74"/>
                <a:gd name="T6" fmla="*/ 11 w 125"/>
                <a:gd name="T7" fmla="*/ 59 h 74"/>
                <a:gd name="T8" fmla="*/ 5 w 125"/>
                <a:gd name="T9" fmla="*/ 55 h 74"/>
                <a:gd name="T10" fmla="*/ 0 w 125"/>
                <a:gd name="T11" fmla="*/ 49 h 74"/>
                <a:gd name="T12" fmla="*/ 13 w 125"/>
                <a:gd name="T13" fmla="*/ 42 h 74"/>
                <a:gd name="T14" fmla="*/ 20 w 125"/>
                <a:gd name="T15" fmla="*/ 34 h 74"/>
                <a:gd name="T16" fmla="*/ 30 w 125"/>
                <a:gd name="T17" fmla="*/ 34 h 74"/>
                <a:gd name="T18" fmla="*/ 31 w 125"/>
                <a:gd name="T19" fmla="*/ 31 h 74"/>
                <a:gd name="T20" fmla="*/ 30 w 125"/>
                <a:gd name="T21" fmla="*/ 27 h 74"/>
                <a:gd name="T22" fmla="*/ 31 w 125"/>
                <a:gd name="T23" fmla="*/ 27 h 74"/>
                <a:gd name="T24" fmla="*/ 34 w 125"/>
                <a:gd name="T25" fmla="*/ 27 h 74"/>
                <a:gd name="T26" fmla="*/ 53 w 125"/>
                <a:gd name="T27" fmla="*/ 17 h 74"/>
                <a:gd name="T28" fmla="*/ 49 w 125"/>
                <a:gd name="T29" fmla="*/ 12 h 74"/>
                <a:gd name="T30" fmla="*/ 57 w 125"/>
                <a:gd name="T31" fmla="*/ 0 h 74"/>
                <a:gd name="T32" fmla="*/ 72 w 125"/>
                <a:gd name="T33" fmla="*/ 1 h 74"/>
                <a:gd name="T34" fmla="*/ 75 w 125"/>
                <a:gd name="T35" fmla="*/ 4 h 74"/>
                <a:gd name="T36" fmla="*/ 93 w 125"/>
                <a:gd name="T37" fmla="*/ 7 h 74"/>
                <a:gd name="T38" fmla="*/ 93 w 125"/>
                <a:gd name="T39" fmla="*/ 10 h 74"/>
                <a:gd name="T40" fmla="*/ 98 w 125"/>
                <a:gd name="T41" fmla="*/ 15 h 74"/>
                <a:gd name="T42" fmla="*/ 91 w 125"/>
                <a:gd name="T43" fmla="*/ 18 h 74"/>
                <a:gd name="T44" fmla="*/ 101 w 125"/>
                <a:gd name="T45" fmla="*/ 17 h 74"/>
                <a:gd name="T46" fmla="*/ 102 w 125"/>
                <a:gd name="T47" fmla="*/ 17 h 74"/>
                <a:gd name="T48" fmla="*/ 101 w 125"/>
                <a:gd name="T49" fmla="*/ 24 h 74"/>
                <a:gd name="T50" fmla="*/ 107 w 125"/>
                <a:gd name="T51" fmla="*/ 18 h 74"/>
                <a:gd name="T52" fmla="*/ 107 w 125"/>
                <a:gd name="T53" fmla="*/ 17 h 74"/>
                <a:gd name="T54" fmla="*/ 116 w 125"/>
                <a:gd name="T55" fmla="*/ 18 h 74"/>
                <a:gd name="T56" fmla="*/ 120 w 125"/>
                <a:gd name="T57" fmla="*/ 21 h 74"/>
                <a:gd name="T58" fmla="*/ 120 w 125"/>
                <a:gd name="T59" fmla="*/ 34 h 74"/>
                <a:gd name="T60" fmla="*/ 125 w 125"/>
                <a:gd name="T61" fmla="*/ 42 h 74"/>
                <a:gd name="T62" fmla="*/ 113 w 125"/>
                <a:gd name="T63" fmla="*/ 45 h 74"/>
                <a:gd name="T64" fmla="*/ 101 w 125"/>
                <a:gd name="T65" fmla="*/ 46 h 74"/>
                <a:gd name="T66" fmla="*/ 83 w 125"/>
                <a:gd name="T67" fmla="*/ 49 h 74"/>
                <a:gd name="T68" fmla="*/ 75 w 125"/>
                <a:gd name="T69" fmla="*/ 51 h 74"/>
                <a:gd name="T70" fmla="*/ 65 w 125"/>
                <a:gd name="T71" fmla="*/ 56 h 74"/>
                <a:gd name="T72" fmla="*/ 57 w 125"/>
                <a:gd name="T73" fmla="*/ 56 h 74"/>
                <a:gd name="T74" fmla="*/ 54 w 125"/>
                <a:gd name="T75" fmla="*/ 55 h 74"/>
                <a:gd name="T76" fmla="*/ 45 w 125"/>
                <a:gd name="T77" fmla="*/ 63 h 74"/>
                <a:gd name="T78" fmla="*/ 38 w 125"/>
                <a:gd name="T79" fmla="*/ 72 h 74"/>
                <a:gd name="T80" fmla="*/ 30 w 125"/>
                <a:gd name="T81" fmla="*/ 70 h 74"/>
                <a:gd name="T82" fmla="*/ 15 w 125"/>
                <a:gd name="T83" fmla="*/ 74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5"/>
                <a:gd name="T127" fmla="*/ 0 h 74"/>
                <a:gd name="T128" fmla="*/ 125 w 125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5" h="74">
                  <a:moveTo>
                    <a:pt x="15" y="74"/>
                  </a:moveTo>
                  <a:lnTo>
                    <a:pt x="9" y="74"/>
                  </a:lnTo>
                  <a:lnTo>
                    <a:pt x="11" y="66"/>
                  </a:lnTo>
                  <a:lnTo>
                    <a:pt x="11" y="59"/>
                  </a:lnTo>
                  <a:lnTo>
                    <a:pt x="5" y="55"/>
                  </a:lnTo>
                  <a:lnTo>
                    <a:pt x="0" y="49"/>
                  </a:lnTo>
                  <a:lnTo>
                    <a:pt x="13" y="42"/>
                  </a:lnTo>
                  <a:lnTo>
                    <a:pt x="20" y="34"/>
                  </a:lnTo>
                  <a:lnTo>
                    <a:pt x="30" y="34"/>
                  </a:lnTo>
                  <a:lnTo>
                    <a:pt x="31" y="3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4" y="27"/>
                  </a:lnTo>
                  <a:lnTo>
                    <a:pt x="53" y="17"/>
                  </a:lnTo>
                  <a:lnTo>
                    <a:pt x="49" y="12"/>
                  </a:lnTo>
                  <a:lnTo>
                    <a:pt x="57" y="0"/>
                  </a:lnTo>
                  <a:lnTo>
                    <a:pt x="72" y="1"/>
                  </a:lnTo>
                  <a:lnTo>
                    <a:pt x="75" y="4"/>
                  </a:lnTo>
                  <a:lnTo>
                    <a:pt x="93" y="7"/>
                  </a:lnTo>
                  <a:lnTo>
                    <a:pt x="93" y="10"/>
                  </a:lnTo>
                  <a:lnTo>
                    <a:pt x="98" y="15"/>
                  </a:lnTo>
                  <a:lnTo>
                    <a:pt x="91" y="18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1" y="24"/>
                  </a:lnTo>
                  <a:lnTo>
                    <a:pt x="107" y="18"/>
                  </a:lnTo>
                  <a:lnTo>
                    <a:pt x="107" y="17"/>
                  </a:lnTo>
                  <a:lnTo>
                    <a:pt x="116" y="18"/>
                  </a:lnTo>
                  <a:lnTo>
                    <a:pt x="120" y="21"/>
                  </a:lnTo>
                  <a:lnTo>
                    <a:pt x="120" y="34"/>
                  </a:lnTo>
                  <a:lnTo>
                    <a:pt x="125" y="42"/>
                  </a:lnTo>
                  <a:lnTo>
                    <a:pt x="113" y="45"/>
                  </a:lnTo>
                  <a:lnTo>
                    <a:pt x="101" y="46"/>
                  </a:lnTo>
                  <a:lnTo>
                    <a:pt x="83" y="49"/>
                  </a:lnTo>
                  <a:lnTo>
                    <a:pt x="75" y="51"/>
                  </a:lnTo>
                  <a:lnTo>
                    <a:pt x="65" y="56"/>
                  </a:lnTo>
                  <a:lnTo>
                    <a:pt x="57" y="56"/>
                  </a:lnTo>
                  <a:lnTo>
                    <a:pt x="54" y="55"/>
                  </a:lnTo>
                  <a:lnTo>
                    <a:pt x="45" y="63"/>
                  </a:lnTo>
                  <a:lnTo>
                    <a:pt x="38" y="72"/>
                  </a:lnTo>
                  <a:lnTo>
                    <a:pt x="30" y="70"/>
                  </a:lnTo>
                  <a:lnTo>
                    <a:pt x="15" y="7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1" name="Group 1661"/>
          <p:cNvGrpSpPr>
            <a:grpSpLocks/>
          </p:cNvGrpSpPr>
          <p:nvPr/>
        </p:nvGrpSpPr>
        <p:grpSpPr bwMode="auto">
          <a:xfrm>
            <a:off x="3241323" y="1018823"/>
            <a:ext cx="177800" cy="111478"/>
            <a:chOff x="1574" y="1119"/>
            <a:chExt cx="126" cy="79"/>
          </a:xfrm>
        </p:grpSpPr>
        <p:sp>
          <p:nvSpPr>
            <p:cNvPr id="142045" name="Freeform 1659"/>
            <p:cNvSpPr>
              <a:spLocks/>
            </p:cNvSpPr>
            <p:nvPr/>
          </p:nvSpPr>
          <p:spPr bwMode="auto">
            <a:xfrm>
              <a:off x="1574" y="1119"/>
              <a:ext cx="126" cy="79"/>
            </a:xfrm>
            <a:custGeom>
              <a:avLst/>
              <a:gdLst>
                <a:gd name="T0" fmla="*/ 106 w 126"/>
                <a:gd name="T1" fmla="*/ 79 h 79"/>
                <a:gd name="T2" fmla="*/ 89 w 126"/>
                <a:gd name="T3" fmla="*/ 79 h 79"/>
                <a:gd name="T4" fmla="*/ 77 w 126"/>
                <a:gd name="T5" fmla="*/ 75 h 79"/>
                <a:gd name="T6" fmla="*/ 58 w 126"/>
                <a:gd name="T7" fmla="*/ 73 h 79"/>
                <a:gd name="T8" fmla="*/ 37 w 126"/>
                <a:gd name="T9" fmla="*/ 69 h 79"/>
                <a:gd name="T10" fmla="*/ 18 w 126"/>
                <a:gd name="T11" fmla="*/ 65 h 79"/>
                <a:gd name="T12" fmla="*/ 7 w 126"/>
                <a:gd name="T13" fmla="*/ 55 h 79"/>
                <a:gd name="T14" fmla="*/ 11 w 126"/>
                <a:gd name="T15" fmla="*/ 48 h 79"/>
                <a:gd name="T16" fmla="*/ 17 w 126"/>
                <a:gd name="T17" fmla="*/ 38 h 79"/>
                <a:gd name="T18" fmla="*/ 18 w 126"/>
                <a:gd name="T19" fmla="*/ 28 h 79"/>
                <a:gd name="T20" fmla="*/ 17 w 126"/>
                <a:gd name="T21" fmla="*/ 21 h 79"/>
                <a:gd name="T22" fmla="*/ 4 w 126"/>
                <a:gd name="T23" fmla="*/ 17 h 79"/>
                <a:gd name="T24" fmla="*/ 0 w 126"/>
                <a:gd name="T25" fmla="*/ 9 h 79"/>
                <a:gd name="T26" fmla="*/ 3 w 126"/>
                <a:gd name="T27" fmla="*/ 0 h 79"/>
                <a:gd name="T28" fmla="*/ 14 w 126"/>
                <a:gd name="T29" fmla="*/ 0 h 79"/>
                <a:gd name="T30" fmla="*/ 29 w 126"/>
                <a:gd name="T31" fmla="*/ 9 h 79"/>
                <a:gd name="T32" fmla="*/ 34 w 126"/>
                <a:gd name="T33" fmla="*/ 13 h 79"/>
                <a:gd name="T34" fmla="*/ 47 w 126"/>
                <a:gd name="T35" fmla="*/ 21 h 79"/>
                <a:gd name="T36" fmla="*/ 51 w 126"/>
                <a:gd name="T37" fmla="*/ 30 h 79"/>
                <a:gd name="T38" fmla="*/ 44 w 126"/>
                <a:gd name="T39" fmla="*/ 30 h 79"/>
                <a:gd name="T40" fmla="*/ 41 w 126"/>
                <a:gd name="T41" fmla="*/ 34 h 79"/>
                <a:gd name="T42" fmla="*/ 41 w 126"/>
                <a:gd name="T43" fmla="*/ 38 h 79"/>
                <a:gd name="T44" fmla="*/ 47 w 126"/>
                <a:gd name="T45" fmla="*/ 48 h 79"/>
                <a:gd name="T46" fmla="*/ 58 w 126"/>
                <a:gd name="T47" fmla="*/ 49 h 79"/>
                <a:gd name="T48" fmla="*/ 69 w 126"/>
                <a:gd name="T49" fmla="*/ 54 h 79"/>
                <a:gd name="T50" fmla="*/ 88 w 126"/>
                <a:gd name="T51" fmla="*/ 54 h 79"/>
                <a:gd name="T52" fmla="*/ 101 w 126"/>
                <a:gd name="T53" fmla="*/ 52 h 79"/>
                <a:gd name="T54" fmla="*/ 118 w 126"/>
                <a:gd name="T55" fmla="*/ 55 h 79"/>
                <a:gd name="T56" fmla="*/ 126 w 126"/>
                <a:gd name="T57" fmla="*/ 62 h 79"/>
                <a:gd name="T58" fmla="*/ 126 w 126"/>
                <a:gd name="T59" fmla="*/ 66 h 79"/>
                <a:gd name="T60" fmla="*/ 118 w 126"/>
                <a:gd name="T61" fmla="*/ 71 h 79"/>
                <a:gd name="T62" fmla="*/ 112 w 126"/>
                <a:gd name="T63" fmla="*/ 77 h 79"/>
                <a:gd name="T64" fmla="*/ 106 w 126"/>
                <a:gd name="T65" fmla="*/ 79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79"/>
                <a:gd name="T101" fmla="*/ 126 w 126"/>
                <a:gd name="T102" fmla="*/ 79 h 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79">
                  <a:moveTo>
                    <a:pt x="106" y="79"/>
                  </a:moveTo>
                  <a:lnTo>
                    <a:pt x="89" y="79"/>
                  </a:lnTo>
                  <a:lnTo>
                    <a:pt x="77" y="75"/>
                  </a:lnTo>
                  <a:lnTo>
                    <a:pt x="58" y="73"/>
                  </a:lnTo>
                  <a:lnTo>
                    <a:pt x="37" y="69"/>
                  </a:lnTo>
                  <a:lnTo>
                    <a:pt x="18" y="65"/>
                  </a:lnTo>
                  <a:lnTo>
                    <a:pt x="7" y="55"/>
                  </a:lnTo>
                  <a:lnTo>
                    <a:pt x="11" y="48"/>
                  </a:lnTo>
                  <a:lnTo>
                    <a:pt x="17" y="38"/>
                  </a:lnTo>
                  <a:lnTo>
                    <a:pt x="18" y="28"/>
                  </a:lnTo>
                  <a:lnTo>
                    <a:pt x="17" y="21"/>
                  </a:lnTo>
                  <a:lnTo>
                    <a:pt x="4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14" y="0"/>
                  </a:lnTo>
                  <a:lnTo>
                    <a:pt x="29" y="9"/>
                  </a:lnTo>
                  <a:lnTo>
                    <a:pt x="34" y="13"/>
                  </a:lnTo>
                  <a:lnTo>
                    <a:pt x="47" y="21"/>
                  </a:lnTo>
                  <a:lnTo>
                    <a:pt x="51" y="30"/>
                  </a:lnTo>
                  <a:lnTo>
                    <a:pt x="44" y="30"/>
                  </a:lnTo>
                  <a:lnTo>
                    <a:pt x="41" y="34"/>
                  </a:lnTo>
                  <a:lnTo>
                    <a:pt x="41" y="38"/>
                  </a:lnTo>
                  <a:lnTo>
                    <a:pt x="47" y="48"/>
                  </a:lnTo>
                  <a:lnTo>
                    <a:pt x="58" y="49"/>
                  </a:lnTo>
                  <a:lnTo>
                    <a:pt x="69" y="54"/>
                  </a:lnTo>
                  <a:lnTo>
                    <a:pt x="88" y="54"/>
                  </a:lnTo>
                  <a:lnTo>
                    <a:pt x="101" y="52"/>
                  </a:lnTo>
                  <a:lnTo>
                    <a:pt x="118" y="55"/>
                  </a:lnTo>
                  <a:lnTo>
                    <a:pt x="126" y="62"/>
                  </a:lnTo>
                  <a:lnTo>
                    <a:pt x="126" y="66"/>
                  </a:lnTo>
                  <a:lnTo>
                    <a:pt x="118" y="71"/>
                  </a:lnTo>
                  <a:lnTo>
                    <a:pt x="112" y="77"/>
                  </a:lnTo>
                  <a:lnTo>
                    <a:pt x="106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46" name="Freeform 1660"/>
            <p:cNvSpPr>
              <a:spLocks/>
            </p:cNvSpPr>
            <p:nvPr/>
          </p:nvSpPr>
          <p:spPr bwMode="auto">
            <a:xfrm>
              <a:off x="1574" y="1119"/>
              <a:ext cx="126" cy="79"/>
            </a:xfrm>
            <a:custGeom>
              <a:avLst/>
              <a:gdLst>
                <a:gd name="T0" fmla="*/ 106 w 126"/>
                <a:gd name="T1" fmla="*/ 79 h 79"/>
                <a:gd name="T2" fmla="*/ 89 w 126"/>
                <a:gd name="T3" fmla="*/ 79 h 79"/>
                <a:gd name="T4" fmla="*/ 77 w 126"/>
                <a:gd name="T5" fmla="*/ 75 h 79"/>
                <a:gd name="T6" fmla="*/ 58 w 126"/>
                <a:gd name="T7" fmla="*/ 73 h 79"/>
                <a:gd name="T8" fmla="*/ 37 w 126"/>
                <a:gd name="T9" fmla="*/ 69 h 79"/>
                <a:gd name="T10" fmla="*/ 18 w 126"/>
                <a:gd name="T11" fmla="*/ 65 h 79"/>
                <a:gd name="T12" fmla="*/ 7 w 126"/>
                <a:gd name="T13" fmla="*/ 55 h 79"/>
                <a:gd name="T14" fmla="*/ 11 w 126"/>
                <a:gd name="T15" fmla="*/ 48 h 79"/>
                <a:gd name="T16" fmla="*/ 17 w 126"/>
                <a:gd name="T17" fmla="*/ 38 h 79"/>
                <a:gd name="T18" fmla="*/ 18 w 126"/>
                <a:gd name="T19" fmla="*/ 28 h 79"/>
                <a:gd name="T20" fmla="*/ 17 w 126"/>
                <a:gd name="T21" fmla="*/ 21 h 79"/>
                <a:gd name="T22" fmla="*/ 4 w 126"/>
                <a:gd name="T23" fmla="*/ 17 h 79"/>
                <a:gd name="T24" fmla="*/ 0 w 126"/>
                <a:gd name="T25" fmla="*/ 9 h 79"/>
                <a:gd name="T26" fmla="*/ 3 w 126"/>
                <a:gd name="T27" fmla="*/ 0 h 79"/>
                <a:gd name="T28" fmla="*/ 14 w 126"/>
                <a:gd name="T29" fmla="*/ 0 h 79"/>
                <a:gd name="T30" fmla="*/ 29 w 126"/>
                <a:gd name="T31" fmla="*/ 9 h 79"/>
                <a:gd name="T32" fmla="*/ 34 w 126"/>
                <a:gd name="T33" fmla="*/ 13 h 79"/>
                <a:gd name="T34" fmla="*/ 47 w 126"/>
                <a:gd name="T35" fmla="*/ 21 h 79"/>
                <a:gd name="T36" fmla="*/ 51 w 126"/>
                <a:gd name="T37" fmla="*/ 30 h 79"/>
                <a:gd name="T38" fmla="*/ 44 w 126"/>
                <a:gd name="T39" fmla="*/ 30 h 79"/>
                <a:gd name="T40" fmla="*/ 41 w 126"/>
                <a:gd name="T41" fmla="*/ 34 h 79"/>
                <a:gd name="T42" fmla="*/ 41 w 126"/>
                <a:gd name="T43" fmla="*/ 38 h 79"/>
                <a:gd name="T44" fmla="*/ 47 w 126"/>
                <a:gd name="T45" fmla="*/ 48 h 79"/>
                <a:gd name="T46" fmla="*/ 58 w 126"/>
                <a:gd name="T47" fmla="*/ 49 h 79"/>
                <a:gd name="T48" fmla="*/ 69 w 126"/>
                <a:gd name="T49" fmla="*/ 54 h 79"/>
                <a:gd name="T50" fmla="*/ 88 w 126"/>
                <a:gd name="T51" fmla="*/ 54 h 79"/>
                <a:gd name="T52" fmla="*/ 101 w 126"/>
                <a:gd name="T53" fmla="*/ 52 h 79"/>
                <a:gd name="T54" fmla="*/ 118 w 126"/>
                <a:gd name="T55" fmla="*/ 55 h 79"/>
                <a:gd name="T56" fmla="*/ 126 w 126"/>
                <a:gd name="T57" fmla="*/ 62 h 79"/>
                <a:gd name="T58" fmla="*/ 126 w 126"/>
                <a:gd name="T59" fmla="*/ 66 h 79"/>
                <a:gd name="T60" fmla="*/ 118 w 126"/>
                <a:gd name="T61" fmla="*/ 71 h 79"/>
                <a:gd name="T62" fmla="*/ 112 w 126"/>
                <a:gd name="T63" fmla="*/ 77 h 79"/>
                <a:gd name="T64" fmla="*/ 106 w 126"/>
                <a:gd name="T65" fmla="*/ 79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79"/>
                <a:gd name="T101" fmla="*/ 126 w 126"/>
                <a:gd name="T102" fmla="*/ 79 h 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79">
                  <a:moveTo>
                    <a:pt x="106" y="79"/>
                  </a:moveTo>
                  <a:lnTo>
                    <a:pt x="89" y="79"/>
                  </a:lnTo>
                  <a:lnTo>
                    <a:pt x="77" y="75"/>
                  </a:lnTo>
                  <a:lnTo>
                    <a:pt x="58" y="73"/>
                  </a:lnTo>
                  <a:lnTo>
                    <a:pt x="37" y="69"/>
                  </a:lnTo>
                  <a:lnTo>
                    <a:pt x="18" y="65"/>
                  </a:lnTo>
                  <a:lnTo>
                    <a:pt x="7" y="55"/>
                  </a:lnTo>
                  <a:lnTo>
                    <a:pt x="11" y="48"/>
                  </a:lnTo>
                  <a:lnTo>
                    <a:pt x="17" y="38"/>
                  </a:lnTo>
                  <a:lnTo>
                    <a:pt x="18" y="28"/>
                  </a:lnTo>
                  <a:lnTo>
                    <a:pt x="17" y="21"/>
                  </a:lnTo>
                  <a:lnTo>
                    <a:pt x="4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14" y="0"/>
                  </a:lnTo>
                  <a:lnTo>
                    <a:pt x="29" y="9"/>
                  </a:lnTo>
                  <a:lnTo>
                    <a:pt x="34" y="13"/>
                  </a:lnTo>
                  <a:lnTo>
                    <a:pt x="47" y="21"/>
                  </a:lnTo>
                  <a:lnTo>
                    <a:pt x="51" y="30"/>
                  </a:lnTo>
                  <a:lnTo>
                    <a:pt x="44" y="30"/>
                  </a:lnTo>
                  <a:lnTo>
                    <a:pt x="41" y="34"/>
                  </a:lnTo>
                  <a:lnTo>
                    <a:pt x="41" y="38"/>
                  </a:lnTo>
                  <a:lnTo>
                    <a:pt x="47" y="48"/>
                  </a:lnTo>
                  <a:lnTo>
                    <a:pt x="58" y="49"/>
                  </a:lnTo>
                  <a:lnTo>
                    <a:pt x="69" y="54"/>
                  </a:lnTo>
                  <a:lnTo>
                    <a:pt x="88" y="54"/>
                  </a:lnTo>
                  <a:lnTo>
                    <a:pt x="101" y="52"/>
                  </a:lnTo>
                  <a:lnTo>
                    <a:pt x="118" y="55"/>
                  </a:lnTo>
                  <a:lnTo>
                    <a:pt x="126" y="62"/>
                  </a:lnTo>
                  <a:lnTo>
                    <a:pt x="126" y="66"/>
                  </a:lnTo>
                  <a:lnTo>
                    <a:pt x="118" y="71"/>
                  </a:lnTo>
                  <a:lnTo>
                    <a:pt x="112" y="77"/>
                  </a:lnTo>
                  <a:lnTo>
                    <a:pt x="106" y="7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2" name="Group 1664"/>
          <p:cNvGrpSpPr>
            <a:grpSpLocks/>
          </p:cNvGrpSpPr>
          <p:nvPr/>
        </p:nvGrpSpPr>
        <p:grpSpPr bwMode="auto">
          <a:xfrm>
            <a:off x="2950634" y="969434"/>
            <a:ext cx="158044" cy="81844"/>
            <a:chOff x="1368" y="1084"/>
            <a:chExt cx="112" cy="58"/>
          </a:xfrm>
        </p:grpSpPr>
        <p:sp>
          <p:nvSpPr>
            <p:cNvPr id="142043" name="Freeform 1662"/>
            <p:cNvSpPr>
              <a:spLocks/>
            </p:cNvSpPr>
            <p:nvPr/>
          </p:nvSpPr>
          <p:spPr bwMode="auto">
            <a:xfrm>
              <a:off x="1368" y="1084"/>
              <a:ext cx="112" cy="58"/>
            </a:xfrm>
            <a:custGeom>
              <a:avLst/>
              <a:gdLst>
                <a:gd name="T0" fmla="*/ 91 w 112"/>
                <a:gd name="T1" fmla="*/ 58 h 58"/>
                <a:gd name="T2" fmla="*/ 68 w 112"/>
                <a:gd name="T3" fmla="*/ 54 h 58"/>
                <a:gd name="T4" fmla="*/ 71 w 112"/>
                <a:gd name="T5" fmla="*/ 51 h 58"/>
                <a:gd name="T6" fmla="*/ 19 w 112"/>
                <a:gd name="T7" fmla="*/ 56 h 58"/>
                <a:gd name="T8" fmla="*/ 14 w 112"/>
                <a:gd name="T9" fmla="*/ 48 h 58"/>
                <a:gd name="T10" fmla="*/ 27 w 112"/>
                <a:gd name="T11" fmla="*/ 45 h 58"/>
                <a:gd name="T12" fmla="*/ 45 w 112"/>
                <a:gd name="T13" fmla="*/ 45 h 58"/>
                <a:gd name="T14" fmla="*/ 56 w 112"/>
                <a:gd name="T15" fmla="*/ 38 h 58"/>
                <a:gd name="T16" fmla="*/ 30 w 112"/>
                <a:gd name="T17" fmla="*/ 37 h 58"/>
                <a:gd name="T18" fmla="*/ 38 w 112"/>
                <a:gd name="T19" fmla="*/ 30 h 58"/>
                <a:gd name="T20" fmla="*/ 37 w 112"/>
                <a:gd name="T21" fmla="*/ 27 h 58"/>
                <a:gd name="T22" fmla="*/ 18 w 112"/>
                <a:gd name="T23" fmla="*/ 37 h 58"/>
                <a:gd name="T24" fmla="*/ 7 w 112"/>
                <a:gd name="T25" fmla="*/ 34 h 58"/>
                <a:gd name="T26" fmla="*/ 0 w 112"/>
                <a:gd name="T27" fmla="*/ 24 h 58"/>
                <a:gd name="T28" fmla="*/ 16 w 112"/>
                <a:gd name="T29" fmla="*/ 17 h 58"/>
                <a:gd name="T30" fmla="*/ 26 w 112"/>
                <a:gd name="T31" fmla="*/ 9 h 58"/>
                <a:gd name="T32" fmla="*/ 38 w 112"/>
                <a:gd name="T33" fmla="*/ 2 h 58"/>
                <a:gd name="T34" fmla="*/ 53 w 112"/>
                <a:gd name="T35" fmla="*/ 0 h 58"/>
                <a:gd name="T36" fmla="*/ 53 w 112"/>
                <a:gd name="T37" fmla="*/ 10 h 58"/>
                <a:gd name="T38" fmla="*/ 60 w 112"/>
                <a:gd name="T39" fmla="*/ 10 h 58"/>
                <a:gd name="T40" fmla="*/ 64 w 112"/>
                <a:gd name="T41" fmla="*/ 16 h 58"/>
                <a:gd name="T42" fmla="*/ 61 w 112"/>
                <a:gd name="T43" fmla="*/ 24 h 58"/>
                <a:gd name="T44" fmla="*/ 60 w 112"/>
                <a:gd name="T45" fmla="*/ 33 h 58"/>
                <a:gd name="T46" fmla="*/ 67 w 112"/>
                <a:gd name="T47" fmla="*/ 34 h 58"/>
                <a:gd name="T48" fmla="*/ 76 w 112"/>
                <a:gd name="T49" fmla="*/ 38 h 58"/>
                <a:gd name="T50" fmla="*/ 82 w 112"/>
                <a:gd name="T51" fmla="*/ 33 h 58"/>
                <a:gd name="T52" fmla="*/ 87 w 112"/>
                <a:gd name="T53" fmla="*/ 24 h 58"/>
                <a:gd name="T54" fmla="*/ 94 w 112"/>
                <a:gd name="T55" fmla="*/ 13 h 58"/>
                <a:gd name="T56" fmla="*/ 108 w 112"/>
                <a:gd name="T57" fmla="*/ 6 h 58"/>
                <a:gd name="T58" fmla="*/ 104 w 112"/>
                <a:gd name="T59" fmla="*/ 17 h 58"/>
                <a:gd name="T60" fmla="*/ 98 w 112"/>
                <a:gd name="T61" fmla="*/ 30 h 58"/>
                <a:gd name="T62" fmla="*/ 101 w 112"/>
                <a:gd name="T63" fmla="*/ 37 h 58"/>
                <a:gd name="T64" fmla="*/ 109 w 112"/>
                <a:gd name="T65" fmla="*/ 33 h 58"/>
                <a:gd name="T66" fmla="*/ 112 w 112"/>
                <a:gd name="T67" fmla="*/ 38 h 58"/>
                <a:gd name="T68" fmla="*/ 104 w 112"/>
                <a:gd name="T69" fmla="*/ 52 h 58"/>
                <a:gd name="T70" fmla="*/ 91 w 112"/>
                <a:gd name="T71" fmla="*/ 58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"/>
                <a:gd name="T109" fmla="*/ 0 h 58"/>
                <a:gd name="T110" fmla="*/ 112 w 112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" h="58">
                  <a:moveTo>
                    <a:pt x="91" y="58"/>
                  </a:moveTo>
                  <a:lnTo>
                    <a:pt x="68" y="54"/>
                  </a:lnTo>
                  <a:lnTo>
                    <a:pt x="71" y="51"/>
                  </a:lnTo>
                  <a:lnTo>
                    <a:pt x="19" y="56"/>
                  </a:lnTo>
                  <a:lnTo>
                    <a:pt x="14" y="48"/>
                  </a:lnTo>
                  <a:lnTo>
                    <a:pt x="27" y="45"/>
                  </a:lnTo>
                  <a:lnTo>
                    <a:pt x="45" y="45"/>
                  </a:lnTo>
                  <a:lnTo>
                    <a:pt x="56" y="38"/>
                  </a:lnTo>
                  <a:lnTo>
                    <a:pt x="30" y="37"/>
                  </a:lnTo>
                  <a:lnTo>
                    <a:pt x="38" y="30"/>
                  </a:lnTo>
                  <a:lnTo>
                    <a:pt x="37" y="27"/>
                  </a:lnTo>
                  <a:lnTo>
                    <a:pt x="18" y="37"/>
                  </a:lnTo>
                  <a:lnTo>
                    <a:pt x="7" y="34"/>
                  </a:lnTo>
                  <a:lnTo>
                    <a:pt x="0" y="24"/>
                  </a:lnTo>
                  <a:lnTo>
                    <a:pt x="16" y="17"/>
                  </a:lnTo>
                  <a:lnTo>
                    <a:pt x="26" y="9"/>
                  </a:lnTo>
                  <a:lnTo>
                    <a:pt x="38" y="2"/>
                  </a:lnTo>
                  <a:lnTo>
                    <a:pt x="53" y="0"/>
                  </a:lnTo>
                  <a:lnTo>
                    <a:pt x="53" y="10"/>
                  </a:lnTo>
                  <a:lnTo>
                    <a:pt x="60" y="10"/>
                  </a:lnTo>
                  <a:lnTo>
                    <a:pt x="64" y="16"/>
                  </a:lnTo>
                  <a:lnTo>
                    <a:pt x="61" y="24"/>
                  </a:lnTo>
                  <a:lnTo>
                    <a:pt x="60" y="33"/>
                  </a:lnTo>
                  <a:lnTo>
                    <a:pt x="67" y="34"/>
                  </a:lnTo>
                  <a:lnTo>
                    <a:pt x="76" y="38"/>
                  </a:lnTo>
                  <a:lnTo>
                    <a:pt x="82" y="33"/>
                  </a:lnTo>
                  <a:lnTo>
                    <a:pt x="87" y="24"/>
                  </a:lnTo>
                  <a:lnTo>
                    <a:pt x="94" y="13"/>
                  </a:lnTo>
                  <a:lnTo>
                    <a:pt x="108" y="6"/>
                  </a:lnTo>
                  <a:lnTo>
                    <a:pt x="104" y="17"/>
                  </a:lnTo>
                  <a:lnTo>
                    <a:pt x="98" y="30"/>
                  </a:lnTo>
                  <a:lnTo>
                    <a:pt x="101" y="37"/>
                  </a:lnTo>
                  <a:lnTo>
                    <a:pt x="109" y="33"/>
                  </a:lnTo>
                  <a:lnTo>
                    <a:pt x="112" y="38"/>
                  </a:lnTo>
                  <a:lnTo>
                    <a:pt x="104" y="52"/>
                  </a:lnTo>
                  <a:lnTo>
                    <a:pt x="91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44" name="Freeform 1663"/>
            <p:cNvSpPr>
              <a:spLocks/>
            </p:cNvSpPr>
            <p:nvPr/>
          </p:nvSpPr>
          <p:spPr bwMode="auto">
            <a:xfrm>
              <a:off x="1368" y="1084"/>
              <a:ext cx="112" cy="58"/>
            </a:xfrm>
            <a:custGeom>
              <a:avLst/>
              <a:gdLst>
                <a:gd name="T0" fmla="*/ 91 w 112"/>
                <a:gd name="T1" fmla="*/ 58 h 58"/>
                <a:gd name="T2" fmla="*/ 68 w 112"/>
                <a:gd name="T3" fmla="*/ 54 h 58"/>
                <a:gd name="T4" fmla="*/ 71 w 112"/>
                <a:gd name="T5" fmla="*/ 51 h 58"/>
                <a:gd name="T6" fmla="*/ 19 w 112"/>
                <a:gd name="T7" fmla="*/ 56 h 58"/>
                <a:gd name="T8" fmla="*/ 14 w 112"/>
                <a:gd name="T9" fmla="*/ 48 h 58"/>
                <a:gd name="T10" fmla="*/ 27 w 112"/>
                <a:gd name="T11" fmla="*/ 45 h 58"/>
                <a:gd name="T12" fmla="*/ 45 w 112"/>
                <a:gd name="T13" fmla="*/ 45 h 58"/>
                <a:gd name="T14" fmla="*/ 56 w 112"/>
                <a:gd name="T15" fmla="*/ 38 h 58"/>
                <a:gd name="T16" fmla="*/ 30 w 112"/>
                <a:gd name="T17" fmla="*/ 37 h 58"/>
                <a:gd name="T18" fmla="*/ 38 w 112"/>
                <a:gd name="T19" fmla="*/ 30 h 58"/>
                <a:gd name="T20" fmla="*/ 37 w 112"/>
                <a:gd name="T21" fmla="*/ 27 h 58"/>
                <a:gd name="T22" fmla="*/ 18 w 112"/>
                <a:gd name="T23" fmla="*/ 37 h 58"/>
                <a:gd name="T24" fmla="*/ 7 w 112"/>
                <a:gd name="T25" fmla="*/ 34 h 58"/>
                <a:gd name="T26" fmla="*/ 0 w 112"/>
                <a:gd name="T27" fmla="*/ 24 h 58"/>
                <a:gd name="T28" fmla="*/ 16 w 112"/>
                <a:gd name="T29" fmla="*/ 17 h 58"/>
                <a:gd name="T30" fmla="*/ 26 w 112"/>
                <a:gd name="T31" fmla="*/ 9 h 58"/>
                <a:gd name="T32" fmla="*/ 38 w 112"/>
                <a:gd name="T33" fmla="*/ 2 h 58"/>
                <a:gd name="T34" fmla="*/ 53 w 112"/>
                <a:gd name="T35" fmla="*/ 0 h 58"/>
                <a:gd name="T36" fmla="*/ 53 w 112"/>
                <a:gd name="T37" fmla="*/ 10 h 58"/>
                <a:gd name="T38" fmla="*/ 60 w 112"/>
                <a:gd name="T39" fmla="*/ 10 h 58"/>
                <a:gd name="T40" fmla="*/ 64 w 112"/>
                <a:gd name="T41" fmla="*/ 16 h 58"/>
                <a:gd name="T42" fmla="*/ 61 w 112"/>
                <a:gd name="T43" fmla="*/ 24 h 58"/>
                <a:gd name="T44" fmla="*/ 60 w 112"/>
                <a:gd name="T45" fmla="*/ 33 h 58"/>
                <a:gd name="T46" fmla="*/ 67 w 112"/>
                <a:gd name="T47" fmla="*/ 34 h 58"/>
                <a:gd name="T48" fmla="*/ 76 w 112"/>
                <a:gd name="T49" fmla="*/ 38 h 58"/>
                <a:gd name="T50" fmla="*/ 82 w 112"/>
                <a:gd name="T51" fmla="*/ 33 h 58"/>
                <a:gd name="T52" fmla="*/ 87 w 112"/>
                <a:gd name="T53" fmla="*/ 24 h 58"/>
                <a:gd name="T54" fmla="*/ 94 w 112"/>
                <a:gd name="T55" fmla="*/ 13 h 58"/>
                <a:gd name="T56" fmla="*/ 108 w 112"/>
                <a:gd name="T57" fmla="*/ 6 h 58"/>
                <a:gd name="T58" fmla="*/ 104 w 112"/>
                <a:gd name="T59" fmla="*/ 17 h 58"/>
                <a:gd name="T60" fmla="*/ 98 w 112"/>
                <a:gd name="T61" fmla="*/ 30 h 58"/>
                <a:gd name="T62" fmla="*/ 101 w 112"/>
                <a:gd name="T63" fmla="*/ 37 h 58"/>
                <a:gd name="T64" fmla="*/ 109 w 112"/>
                <a:gd name="T65" fmla="*/ 33 h 58"/>
                <a:gd name="T66" fmla="*/ 112 w 112"/>
                <a:gd name="T67" fmla="*/ 38 h 58"/>
                <a:gd name="T68" fmla="*/ 104 w 112"/>
                <a:gd name="T69" fmla="*/ 52 h 58"/>
                <a:gd name="T70" fmla="*/ 91 w 112"/>
                <a:gd name="T71" fmla="*/ 58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"/>
                <a:gd name="T109" fmla="*/ 0 h 58"/>
                <a:gd name="T110" fmla="*/ 112 w 112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" h="58">
                  <a:moveTo>
                    <a:pt x="91" y="58"/>
                  </a:moveTo>
                  <a:lnTo>
                    <a:pt x="68" y="54"/>
                  </a:lnTo>
                  <a:lnTo>
                    <a:pt x="71" y="51"/>
                  </a:lnTo>
                  <a:lnTo>
                    <a:pt x="19" y="56"/>
                  </a:lnTo>
                  <a:lnTo>
                    <a:pt x="14" y="48"/>
                  </a:lnTo>
                  <a:lnTo>
                    <a:pt x="27" y="45"/>
                  </a:lnTo>
                  <a:lnTo>
                    <a:pt x="45" y="45"/>
                  </a:lnTo>
                  <a:lnTo>
                    <a:pt x="56" y="38"/>
                  </a:lnTo>
                  <a:lnTo>
                    <a:pt x="30" y="37"/>
                  </a:lnTo>
                  <a:lnTo>
                    <a:pt x="38" y="30"/>
                  </a:lnTo>
                  <a:lnTo>
                    <a:pt x="37" y="27"/>
                  </a:lnTo>
                  <a:lnTo>
                    <a:pt x="18" y="37"/>
                  </a:lnTo>
                  <a:lnTo>
                    <a:pt x="7" y="34"/>
                  </a:lnTo>
                  <a:lnTo>
                    <a:pt x="0" y="24"/>
                  </a:lnTo>
                  <a:lnTo>
                    <a:pt x="16" y="17"/>
                  </a:lnTo>
                  <a:lnTo>
                    <a:pt x="26" y="9"/>
                  </a:lnTo>
                  <a:lnTo>
                    <a:pt x="38" y="2"/>
                  </a:lnTo>
                  <a:lnTo>
                    <a:pt x="53" y="0"/>
                  </a:lnTo>
                  <a:lnTo>
                    <a:pt x="53" y="10"/>
                  </a:lnTo>
                  <a:lnTo>
                    <a:pt x="60" y="10"/>
                  </a:lnTo>
                  <a:lnTo>
                    <a:pt x="64" y="16"/>
                  </a:lnTo>
                  <a:lnTo>
                    <a:pt x="61" y="24"/>
                  </a:lnTo>
                  <a:lnTo>
                    <a:pt x="60" y="33"/>
                  </a:lnTo>
                  <a:lnTo>
                    <a:pt x="67" y="34"/>
                  </a:lnTo>
                  <a:lnTo>
                    <a:pt x="76" y="38"/>
                  </a:lnTo>
                  <a:lnTo>
                    <a:pt x="82" y="33"/>
                  </a:lnTo>
                  <a:lnTo>
                    <a:pt x="87" y="24"/>
                  </a:lnTo>
                  <a:lnTo>
                    <a:pt x="94" y="13"/>
                  </a:lnTo>
                  <a:lnTo>
                    <a:pt x="108" y="6"/>
                  </a:lnTo>
                  <a:lnTo>
                    <a:pt x="104" y="17"/>
                  </a:lnTo>
                  <a:lnTo>
                    <a:pt x="98" y="30"/>
                  </a:lnTo>
                  <a:lnTo>
                    <a:pt x="101" y="37"/>
                  </a:lnTo>
                  <a:lnTo>
                    <a:pt x="109" y="33"/>
                  </a:lnTo>
                  <a:lnTo>
                    <a:pt x="112" y="38"/>
                  </a:lnTo>
                  <a:lnTo>
                    <a:pt x="104" y="52"/>
                  </a:lnTo>
                  <a:lnTo>
                    <a:pt x="91" y="58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3" name="Group 1667"/>
          <p:cNvGrpSpPr>
            <a:grpSpLocks/>
          </p:cNvGrpSpPr>
          <p:nvPr/>
        </p:nvGrpSpPr>
        <p:grpSpPr bwMode="auto">
          <a:xfrm>
            <a:off x="3441701" y="1779412"/>
            <a:ext cx="104422" cy="111477"/>
            <a:chOff x="1716" y="1658"/>
            <a:chExt cx="74" cy="79"/>
          </a:xfrm>
        </p:grpSpPr>
        <p:sp>
          <p:nvSpPr>
            <p:cNvPr id="142041" name="Freeform 1665"/>
            <p:cNvSpPr>
              <a:spLocks/>
            </p:cNvSpPr>
            <p:nvPr/>
          </p:nvSpPr>
          <p:spPr bwMode="auto">
            <a:xfrm>
              <a:off x="1716" y="1658"/>
              <a:ext cx="74" cy="79"/>
            </a:xfrm>
            <a:custGeom>
              <a:avLst/>
              <a:gdLst>
                <a:gd name="T0" fmla="*/ 65 w 74"/>
                <a:gd name="T1" fmla="*/ 79 h 79"/>
                <a:gd name="T2" fmla="*/ 55 w 74"/>
                <a:gd name="T3" fmla="*/ 75 h 79"/>
                <a:gd name="T4" fmla="*/ 60 w 74"/>
                <a:gd name="T5" fmla="*/ 65 h 79"/>
                <a:gd name="T6" fmla="*/ 58 w 74"/>
                <a:gd name="T7" fmla="*/ 62 h 79"/>
                <a:gd name="T8" fmla="*/ 51 w 74"/>
                <a:gd name="T9" fmla="*/ 69 h 79"/>
                <a:gd name="T10" fmla="*/ 35 w 74"/>
                <a:gd name="T11" fmla="*/ 72 h 79"/>
                <a:gd name="T12" fmla="*/ 47 w 74"/>
                <a:gd name="T13" fmla="*/ 65 h 79"/>
                <a:gd name="T14" fmla="*/ 35 w 74"/>
                <a:gd name="T15" fmla="*/ 65 h 79"/>
                <a:gd name="T16" fmla="*/ 0 w 74"/>
                <a:gd name="T17" fmla="*/ 62 h 79"/>
                <a:gd name="T18" fmla="*/ 0 w 74"/>
                <a:gd name="T19" fmla="*/ 55 h 79"/>
                <a:gd name="T20" fmla="*/ 10 w 74"/>
                <a:gd name="T21" fmla="*/ 50 h 79"/>
                <a:gd name="T22" fmla="*/ 2 w 74"/>
                <a:gd name="T23" fmla="*/ 48 h 79"/>
                <a:gd name="T24" fmla="*/ 17 w 74"/>
                <a:gd name="T25" fmla="*/ 40 h 79"/>
                <a:gd name="T26" fmla="*/ 17 w 74"/>
                <a:gd name="T27" fmla="*/ 35 h 79"/>
                <a:gd name="T28" fmla="*/ 28 w 74"/>
                <a:gd name="T29" fmla="*/ 22 h 79"/>
                <a:gd name="T30" fmla="*/ 37 w 74"/>
                <a:gd name="T31" fmla="*/ 7 h 79"/>
                <a:gd name="T32" fmla="*/ 51 w 74"/>
                <a:gd name="T33" fmla="*/ 3 h 79"/>
                <a:gd name="T34" fmla="*/ 58 w 74"/>
                <a:gd name="T35" fmla="*/ 0 h 79"/>
                <a:gd name="T36" fmla="*/ 51 w 74"/>
                <a:gd name="T37" fmla="*/ 12 h 79"/>
                <a:gd name="T38" fmla="*/ 32 w 74"/>
                <a:gd name="T39" fmla="*/ 31 h 79"/>
                <a:gd name="T40" fmla="*/ 42 w 74"/>
                <a:gd name="T41" fmla="*/ 27 h 79"/>
                <a:gd name="T42" fmla="*/ 47 w 74"/>
                <a:gd name="T43" fmla="*/ 28 h 79"/>
                <a:gd name="T44" fmla="*/ 42 w 74"/>
                <a:gd name="T45" fmla="*/ 35 h 79"/>
                <a:gd name="T46" fmla="*/ 55 w 74"/>
                <a:gd name="T47" fmla="*/ 35 h 79"/>
                <a:gd name="T48" fmla="*/ 69 w 74"/>
                <a:gd name="T49" fmla="*/ 40 h 79"/>
                <a:gd name="T50" fmla="*/ 65 w 74"/>
                <a:gd name="T51" fmla="*/ 45 h 79"/>
                <a:gd name="T52" fmla="*/ 65 w 74"/>
                <a:gd name="T53" fmla="*/ 51 h 79"/>
                <a:gd name="T54" fmla="*/ 72 w 74"/>
                <a:gd name="T55" fmla="*/ 50 h 79"/>
                <a:gd name="T56" fmla="*/ 74 w 74"/>
                <a:gd name="T57" fmla="*/ 55 h 79"/>
                <a:gd name="T58" fmla="*/ 74 w 74"/>
                <a:gd name="T59" fmla="*/ 62 h 79"/>
                <a:gd name="T60" fmla="*/ 72 w 74"/>
                <a:gd name="T61" fmla="*/ 69 h 79"/>
                <a:gd name="T62" fmla="*/ 65 w 74"/>
                <a:gd name="T63" fmla="*/ 79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9"/>
                <a:gd name="T98" fmla="*/ 74 w 74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9">
                  <a:moveTo>
                    <a:pt x="65" y="79"/>
                  </a:moveTo>
                  <a:lnTo>
                    <a:pt x="55" y="75"/>
                  </a:lnTo>
                  <a:lnTo>
                    <a:pt x="60" y="65"/>
                  </a:lnTo>
                  <a:lnTo>
                    <a:pt x="58" y="62"/>
                  </a:lnTo>
                  <a:lnTo>
                    <a:pt x="51" y="69"/>
                  </a:lnTo>
                  <a:lnTo>
                    <a:pt x="35" y="72"/>
                  </a:lnTo>
                  <a:lnTo>
                    <a:pt x="47" y="65"/>
                  </a:lnTo>
                  <a:lnTo>
                    <a:pt x="35" y="65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10" y="50"/>
                  </a:lnTo>
                  <a:lnTo>
                    <a:pt x="2" y="48"/>
                  </a:lnTo>
                  <a:lnTo>
                    <a:pt x="17" y="40"/>
                  </a:lnTo>
                  <a:lnTo>
                    <a:pt x="17" y="35"/>
                  </a:lnTo>
                  <a:lnTo>
                    <a:pt x="28" y="22"/>
                  </a:lnTo>
                  <a:lnTo>
                    <a:pt x="37" y="7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1" y="12"/>
                  </a:lnTo>
                  <a:lnTo>
                    <a:pt x="32" y="31"/>
                  </a:lnTo>
                  <a:lnTo>
                    <a:pt x="42" y="27"/>
                  </a:lnTo>
                  <a:lnTo>
                    <a:pt x="47" y="28"/>
                  </a:lnTo>
                  <a:lnTo>
                    <a:pt x="42" y="35"/>
                  </a:lnTo>
                  <a:lnTo>
                    <a:pt x="55" y="35"/>
                  </a:lnTo>
                  <a:lnTo>
                    <a:pt x="69" y="40"/>
                  </a:lnTo>
                  <a:lnTo>
                    <a:pt x="65" y="45"/>
                  </a:lnTo>
                  <a:lnTo>
                    <a:pt x="65" y="51"/>
                  </a:lnTo>
                  <a:lnTo>
                    <a:pt x="72" y="50"/>
                  </a:lnTo>
                  <a:lnTo>
                    <a:pt x="74" y="55"/>
                  </a:lnTo>
                  <a:lnTo>
                    <a:pt x="74" y="62"/>
                  </a:lnTo>
                  <a:lnTo>
                    <a:pt x="72" y="69"/>
                  </a:lnTo>
                  <a:lnTo>
                    <a:pt x="65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42" name="Freeform 1666"/>
            <p:cNvSpPr>
              <a:spLocks/>
            </p:cNvSpPr>
            <p:nvPr/>
          </p:nvSpPr>
          <p:spPr bwMode="auto">
            <a:xfrm>
              <a:off x="1716" y="1658"/>
              <a:ext cx="74" cy="79"/>
            </a:xfrm>
            <a:custGeom>
              <a:avLst/>
              <a:gdLst>
                <a:gd name="T0" fmla="*/ 65 w 74"/>
                <a:gd name="T1" fmla="*/ 79 h 79"/>
                <a:gd name="T2" fmla="*/ 55 w 74"/>
                <a:gd name="T3" fmla="*/ 75 h 79"/>
                <a:gd name="T4" fmla="*/ 60 w 74"/>
                <a:gd name="T5" fmla="*/ 65 h 79"/>
                <a:gd name="T6" fmla="*/ 58 w 74"/>
                <a:gd name="T7" fmla="*/ 62 h 79"/>
                <a:gd name="T8" fmla="*/ 51 w 74"/>
                <a:gd name="T9" fmla="*/ 69 h 79"/>
                <a:gd name="T10" fmla="*/ 35 w 74"/>
                <a:gd name="T11" fmla="*/ 72 h 79"/>
                <a:gd name="T12" fmla="*/ 47 w 74"/>
                <a:gd name="T13" fmla="*/ 65 h 79"/>
                <a:gd name="T14" fmla="*/ 35 w 74"/>
                <a:gd name="T15" fmla="*/ 65 h 79"/>
                <a:gd name="T16" fmla="*/ 0 w 74"/>
                <a:gd name="T17" fmla="*/ 62 h 79"/>
                <a:gd name="T18" fmla="*/ 0 w 74"/>
                <a:gd name="T19" fmla="*/ 55 h 79"/>
                <a:gd name="T20" fmla="*/ 10 w 74"/>
                <a:gd name="T21" fmla="*/ 50 h 79"/>
                <a:gd name="T22" fmla="*/ 2 w 74"/>
                <a:gd name="T23" fmla="*/ 48 h 79"/>
                <a:gd name="T24" fmla="*/ 17 w 74"/>
                <a:gd name="T25" fmla="*/ 40 h 79"/>
                <a:gd name="T26" fmla="*/ 17 w 74"/>
                <a:gd name="T27" fmla="*/ 35 h 79"/>
                <a:gd name="T28" fmla="*/ 28 w 74"/>
                <a:gd name="T29" fmla="*/ 22 h 79"/>
                <a:gd name="T30" fmla="*/ 37 w 74"/>
                <a:gd name="T31" fmla="*/ 7 h 79"/>
                <a:gd name="T32" fmla="*/ 51 w 74"/>
                <a:gd name="T33" fmla="*/ 3 h 79"/>
                <a:gd name="T34" fmla="*/ 58 w 74"/>
                <a:gd name="T35" fmla="*/ 0 h 79"/>
                <a:gd name="T36" fmla="*/ 51 w 74"/>
                <a:gd name="T37" fmla="*/ 12 h 79"/>
                <a:gd name="T38" fmla="*/ 32 w 74"/>
                <a:gd name="T39" fmla="*/ 31 h 79"/>
                <a:gd name="T40" fmla="*/ 42 w 74"/>
                <a:gd name="T41" fmla="*/ 27 h 79"/>
                <a:gd name="T42" fmla="*/ 47 w 74"/>
                <a:gd name="T43" fmla="*/ 28 h 79"/>
                <a:gd name="T44" fmla="*/ 42 w 74"/>
                <a:gd name="T45" fmla="*/ 35 h 79"/>
                <a:gd name="T46" fmla="*/ 55 w 74"/>
                <a:gd name="T47" fmla="*/ 35 h 79"/>
                <a:gd name="T48" fmla="*/ 69 w 74"/>
                <a:gd name="T49" fmla="*/ 40 h 79"/>
                <a:gd name="T50" fmla="*/ 65 w 74"/>
                <a:gd name="T51" fmla="*/ 45 h 79"/>
                <a:gd name="T52" fmla="*/ 65 w 74"/>
                <a:gd name="T53" fmla="*/ 51 h 79"/>
                <a:gd name="T54" fmla="*/ 72 w 74"/>
                <a:gd name="T55" fmla="*/ 50 h 79"/>
                <a:gd name="T56" fmla="*/ 74 w 74"/>
                <a:gd name="T57" fmla="*/ 55 h 79"/>
                <a:gd name="T58" fmla="*/ 74 w 74"/>
                <a:gd name="T59" fmla="*/ 62 h 79"/>
                <a:gd name="T60" fmla="*/ 72 w 74"/>
                <a:gd name="T61" fmla="*/ 69 h 79"/>
                <a:gd name="T62" fmla="*/ 65 w 74"/>
                <a:gd name="T63" fmla="*/ 79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9"/>
                <a:gd name="T98" fmla="*/ 74 w 74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9">
                  <a:moveTo>
                    <a:pt x="65" y="79"/>
                  </a:moveTo>
                  <a:lnTo>
                    <a:pt x="55" y="75"/>
                  </a:lnTo>
                  <a:lnTo>
                    <a:pt x="60" y="65"/>
                  </a:lnTo>
                  <a:lnTo>
                    <a:pt x="58" y="62"/>
                  </a:lnTo>
                  <a:lnTo>
                    <a:pt x="51" y="69"/>
                  </a:lnTo>
                  <a:lnTo>
                    <a:pt x="35" y="72"/>
                  </a:lnTo>
                  <a:lnTo>
                    <a:pt x="47" y="65"/>
                  </a:lnTo>
                  <a:lnTo>
                    <a:pt x="35" y="65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10" y="50"/>
                  </a:lnTo>
                  <a:lnTo>
                    <a:pt x="2" y="48"/>
                  </a:lnTo>
                  <a:lnTo>
                    <a:pt x="17" y="40"/>
                  </a:lnTo>
                  <a:lnTo>
                    <a:pt x="17" y="35"/>
                  </a:lnTo>
                  <a:lnTo>
                    <a:pt x="28" y="22"/>
                  </a:lnTo>
                  <a:lnTo>
                    <a:pt x="37" y="7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1" y="12"/>
                  </a:lnTo>
                  <a:lnTo>
                    <a:pt x="32" y="31"/>
                  </a:lnTo>
                  <a:lnTo>
                    <a:pt x="42" y="27"/>
                  </a:lnTo>
                  <a:lnTo>
                    <a:pt x="47" y="28"/>
                  </a:lnTo>
                  <a:lnTo>
                    <a:pt x="42" y="35"/>
                  </a:lnTo>
                  <a:lnTo>
                    <a:pt x="55" y="35"/>
                  </a:lnTo>
                  <a:lnTo>
                    <a:pt x="69" y="40"/>
                  </a:lnTo>
                  <a:lnTo>
                    <a:pt x="65" y="45"/>
                  </a:lnTo>
                  <a:lnTo>
                    <a:pt x="65" y="51"/>
                  </a:lnTo>
                  <a:lnTo>
                    <a:pt x="72" y="50"/>
                  </a:lnTo>
                  <a:lnTo>
                    <a:pt x="74" y="55"/>
                  </a:lnTo>
                  <a:lnTo>
                    <a:pt x="74" y="62"/>
                  </a:lnTo>
                  <a:lnTo>
                    <a:pt x="72" y="69"/>
                  </a:lnTo>
                  <a:lnTo>
                    <a:pt x="65" y="7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4" name="Group 1670"/>
          <p:cNvGrpSpPr>
            <a:grpSpLocks/>
          </p:cNvGrpSpPr>
          <p:nvPr/>
        </p:nvGrpSpPr>
        <p:grpSpPr bwMode="auto">
          <a:xfrm>
            <a:off x="3071990" y="1106312"/>
            <a:ext cx="91722" cy="83256"/>
            <a:chOff x="1454" y="1181"/>
            <a:chExt cx="65" cy="59"/>
          </a:xfrm>
        </p:grpSpPr>
        <p:sp>
          <p:nvSpPr>
            <p:cNvPr id="142039" name="Freeform 1668"/>
            <p:cNvSpPr>
              <a:spLocks/>
            </p:cNvSpPr>
            <p:nvPr/>
          </p:nvSpPr>
          <p:spPr bwMode="auto">
            <a:xfrm>
              <a:off x="1454" y="1181"/>
              <a:ext cx="65" cy="59"/>
            </a:xfrm>
            <a:custGeom>
              <a:avLst/>
              <a:gdLst>
                <a:gd name="T0" fmla="*/ 12 w 65"/>
                <a:gd name="T1" fmla="*/ 59 h 59"/>
                <a:gd name="T2" fmla="*/ 8 w 65"/>
                <a:gd name="T3" fmla="*/ 56 h 59"/>
                <a:gd name="T4" fmla="*/ 11 w 65"/>
                <a:gd name="T5" fmla="*/ 48 h 59"/>
                <a:gd name="T6" fmla="*/ 8 w 65"/>
                <a:gd name="T7" fmla="*/ 39 h 59"/>
                <a:gd name="T8" fmla="*/ 5 w 65"/>
                <a:gd name="T9" fmla="*/ 32 h 59"/>
                <a:gd name="T10" fmla="*/ 0 w 65"/>
                <a:gd name="T11" fmla="*/ 25 h 59"/>
                <a:gd name="T12" fmla="*/ 0 w 65"/>
                <a:gd name="T13" fmla="*/ 15 h 59"/>
                <a:gd name="T14" fmla="*/ 8 w 65"/>
                <a:gd name="T15" fmla="*/ 11 h 59"/>
                <a:gd name="T16" fmla="*/ 8 w 65"/>
                <a:gd name="T17" fmla="*/ 21 h 59"/>
                <a:gd name="T18" fmla="*/ 12 w 65"/>
                <a:gd name="T19" fmla="*/ 25 h 59"/>
                <a:gd name="T20" fmla="*/ 19 w 65"/>
                <a:gd name="T21" fmla="*/ 20 h 59"/>
                <a:gd name="T22" fmla="*/ 24 w 65"/>
                <a:gd name="T23" fmla="*/ 13 h 59"/>
                <a:gd name="T24" fmla="*/ 31 w 65"/>
                <a:gd name="T25" fmla="*/ 13 h 59"/>
                <a:gd name="T26" fmla="*/ 31 w 65"/>
                <a:gd name="T27" fmla="*/ 9 h 59"/>
                <a:gd name="T28" fmla="*/ 24 w 65"/>
                <a:gd name="T29" fmla="*/ 4 h 59"/>
                <a:gd name="T30" fmla="*/ 31 w 65"/>
                <a:gd name="T31" fmla="*/ 0 h 59"/>
                <a:gd name="T32" fmla="*/ 38 w 65"/>
                <a:gd name="T33" fmla="*/ 0 h 59"/>
                <a:gd name="T34" fmla="*/ 45 w 65"/>
                <a:gd name="T35" fmla="*/ 7 h 59"/>
                <a:gd name="T36" fmla="*/ 59 w 65"/>
                <a:gd name="T37" fmla="*/ 4 h 59"/>
                <a:gd name="T38" fmla="*/ 65 w 65"/>
                <a:gd name="T39" fmla="*/ 9 h 59"/>
                <a:gd name="T40" fmla="*/ 60 w 65"/>
                <a:gd name="T41" fmla="*/ 11 h 59"/>
                <a:gd name="T42" fmla="*/ 54 w 65"/>
                <a:gd name="T43" fmla="*/ 11 h 59"/>
                <a:gd name="T44" fmla="*/ 56 w 65"/>
                <a:gd name="T45" fmla="*/ 13 h 59"/>
                <a:gd name="T46" fmla="*/ 52 w 65"/>
                <a:gd name="T47" fmla="*/ 13 h 59"/>
                <a:gd name="T48" fmla="*/ 41 w 65"/>
                <a:gd name="T49" fmla="*/ 17 h 59"/>
                <a:gd name="T50" fmla="*/ 41 w 65"/>
                <a:gd name="T51" fmla="*/ 21 h 59"/>
                <a:gd name="T52" fmla="*/ 45 w 65"/>
                <a:gd name="T53" fmla="*/ 21 h 59"/>
                <a:gd name="T54" fmla="*/ 49 w 65"/>
                <a:gd name="T55" fmla="*/ 21 h 59"/>
                <a:gd name="T56" fmla="*/ 52 w 65"/>
                <a:gd name="T57" fmla="*/ 35 h 59"/>
                <a:gd name="T58" fmla="*/ 42 w 65"/>
                <a:gd name="T59" fmla="*/ 45 h 59"/>
                <a:gd name="T60" fmla="*/ 34 w 65"/>
                <a:gd name="T61" fmla="*/ 52 h 59"/>
                <a:gd name="T62" fmla="*/ 24 w 65"/>
                <a:gd name="T63" fmla="*/ 49 h 59"/>
                <a:gd name="T64" fmla="*/ 26 w 65"/>
                <a:gd name="T65" fmla="*/ 45 h 59"/>
                <a:gd name="T66" fmla="*/ 19 w 65"/>
                <a:gd name="T67" fmla="*/ 49 h 59"/>
                <a:gd name="T68" fmla="*/ 19 w 65"/>
                <a:gd name="T69" fmla="*/ 54 h 59"/>
                <a:gd name="T70" fmla="*/ 12 w 65"/>
                <a:gd name="T71" fmla="*/ 59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"/>
                <a:gd name="T109" fmla="*/ 0 h 59"/>
                <a:gd name="T110" fmla="*/ 65 w 65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" h="59">
                  <a:moveTo>
                    <a:pt x="12" y="59"/>
                  </a:moveTo>
                  <a:lnTo>
                    <a:pt x="8" y="56"/>
                  </a:lnTo>
                  <a:lnTo>
                    <a:pt x="11" y="48"/>
                  </a:lnTo>
                  <a:lnTo>
                    <a:pt x="8" y="39"/>
                  </a:lnTo>
                  <a:lnTo>
                    <a:pt x="5" y="32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12" y="25"/>
                  </a:lnTo>
                  <a:lnTo>
                    <a:pt x="19" y="20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9"/>
                  </a:lnTo>
                  <a:lnTo>
                    <a:pt x="24" y="4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5" y="7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0" y="11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2" y="13"/>
                  </a:lnTo>
                  <a:lnTo>
                    <a:pt x="41" y="17"/>
                  </a:lnTo>
                  <a:lnTo>
                    <a:pt x="41" y="21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52" y="35"/>
                  </a:lnTo>
                  <a:lnTo>
                    <a:pt x="42" y="45"/>
                  </a:lnTo>
                  <a:lnTo>
                    <a:pt x="34" y="52"/>
                  </a:lnTo>
                  <a:lnTo>
                    <a:pt x="24" y="49"/>
                  </a:lnTo>
                  <a:lnTo>
                    <a:pt x="26" y="45"/>
                  </a:lnTo>
                  <a:lnTo>
                    <a:pt x="19" y="49"/>
                  </a:lnTo>
                  <a:lnTo>
                    <a:pt x="19" y="54"/>
                  </a:lnTo>
                  <a:lnTo>
                    <a:pt x="12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40" name="Freeform 1669"/>
            <p:cNvSpPr>
              <a:spLocks/>
            </p:cNvSpPr>
            <p:nvPr/>
          </p:nvSpPr>
          <p:spPr bwMode="auto">
            <a:xfrm>
              <a:off x="1454" y="1181"/>
              <a:ext cx="65" cy="59"/>
            </a:xfrm>
            <a:custGeom>
              <a:avLst/>
              <a:gdLst>
                <a:gd name="T0" fmla="*/ 12 w 65"/>
                <a:gd name="T1" fmla="*/ 59 h 59"/>
                <a:gd name="T2" fmla="*/ 8 w 65"/>
                <a:gd name="T3" fmla="*/ 56 h 59"/>
                <a:gd name="T4" fmla="*/ 11 w 65"/>
                <a:gd name="T5" fmla="*/ 48 h 59"/>
                <a:gd name="T6" fmla="*/ 8 w 65"/>
                <a:gd name="T7" fmla="*/ 39 h 59"/>
                <a:gd name="T8" fmla="*/ 5 w 65"/>
                <a:gd name="T9" fmla="*/ 32 h 59"/>
                <a:gd name="T10" fmla="*/ 0 w 65"/>
                <a:gd name="T11" fmla="*/ 25 h 59"/>
                <a:gd name="T12" fmla="*/ 0 w 65"/>
                <a:gd name="T13" fmla="*/ 15 h 59"/>
                <a:gd name="T14" fmla="*/ 8 w 65"/>
                <a:gd name="T15" fmla="*/ 11 h 59"/>
                <a:gd name="T16" fmla="*/ 8 w 65"/>
                <a:gd name="T17" fmla="*/ 21 h 59"/>
                <a:gd name="T18" fmla="*/ 12 w 65"/>
                <a:gd name="T19" fmla="*/ 25 h 59"/>
                <a:gd name="T20" fmla="*/ 19 w 65"/>
                <a:gd name="T21" fmla="*/ 20 h 59"/>
                <a:gd name="T22" fmla="*/ 24 w 65"/>
                <a:gd name="T23" fmla="*/ 13 h 59"/>
                <a:gd name="T24" fmla="*/ 31 w 65"/>
                <a:gd name="T25" fmla="*/ 13 h 59"/>
                <a:gd name="T26" fmla="*/ 31 w 65"/>
                <a:gd name="T27" fmla="*/ 9 h 59"/>
                <a:gd name="T28" fmla="*/ 24 w 65"/>
                <a:gd name="T29" fmla="*/ 4 h 59"/>
                <a:gd name="T30" fmla="*/ 31 w 65"/>
                <a:gd name="T31" fmla="*/ 0 h 59"/>
                <a:gd name="T32" fmla="*/ 38 w 65"/>
                <a:gd name="T33" fmla="*/ 0 h 59"/>
                <a:gd name="T34" fmla="*/ 45 w 65"/>
                <a:gd name="T35" fmla="*/ 7 h 59"/>
                <a:gd name="T36" fmla="*/ 59 w 65"/>
                <a:gd name="T37" fmla="*/ 4 h 59"/>
                <a:gd name="T38" fmla="*/ 65 w 65"/>
                <a:gd name="T39" fmla="*/ 9 h 59"/>
                <a:gd name="T40" fmla="*/ 60 w 65"/>
                <a:gd name="T41" fmla="*/ 11 h 59"/>
                <a:gd name="T42" fmla="*/ 54 w 65"/>
                <a:gd name="T43" fmla="*/ 11 h 59"/>
                <a:gd name="T44" fmla="*/ 56 w 65"/>
                <a:gd name="T45" fmla="*/ 13 h 59"/>
                <a:gd name="T46" fmla="*/ 52 w 65"/>
                <a:gd name="T47" fmla="*/ 13 h 59"/>
                <a:gd name="T48" fmla="*/ 41 w 65"/>
                <a:gd name="T49" fmla="*/ 17 h 59"/>
                <a:gd name="T50" fmla="*/ 41 w 65"/>
                <a:gd name="T51" fmla="*/ 21 h 59"/>
                <a:gd name="T52" fmla="*/ 45 w 65"/>
                <a:gd name="T53" fmla="*/ 21 h 59"/>
                <a:gd name="T54" fmla="*/ 49 w 65"/>
                <a:gd name="T55" fmla="*/ 21 h 59"/>
                <a:gd name="T56" fmla="*/ 52 w 65"/>
                <a:gd name="T57" fmla="*/ 35 h 59"/>
                <a:gd name="T58" fmla="*/ 42 w 65"/>
                <a:gd name="T59" fmla="*/ 45 h 59"/>
                <a:gd name="T60" fmla="*/ 34 w 65"/>
                <a:gd name="T61" fmla="*/ 52 h 59"/>
                <a:gd name="T62" fmla="*/ 24 w 65"/>
                <a:gd name="T63" fmla="*/ 49 h 59"/>
                <a:gd name="T64" fmla="*/ 26 w 65"/>
                <a:gd name="T65" fmla="*/ 45 h 59"/>
                <a:gd name="T66" fmla="*/ 19 w 65"/>
                <a:gd name="T67" fmla="*/ 49 h 59"/>
                <a:gd name="T68" fmla="*/ 19 w 65"/>
                <a:gd name="T69" fmla="*/ 54 h 59"/>
                <a:gd name="T70" fmla="*/ 12 w 65"/>
                <a:gd name="T71" fmla="*/ 59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"/>
                <a:gd name="T109" fmla="*/ 0 h 59"/>
                <a:gd name="T110" fmla="*/ 65 w 65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" h="59">
                  <a:moveTo>
                    <a:pt x="12" y="59"/>
                  </a:moveTo>
                  <a:lnTo>
                    <a:pt x="8" y="56"/>
                  </a:lnTo>
                  <a:lnTo>
                    <a:pt x="11" y="48"/>
                  </a:lnTo>
                  <a:lnTo>
                    <a:pt x="8" y="39"/>
                  </a:lnTo>
                  <a:lnTo>
                    <a:pt x="5" y="32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12" y="25"/>
                  </a:lnTo>
                  <a:lnTo>
                    <a:pt x="19" y="20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9"/>
                  </a:lnTo>
                  <a:lnTo>
                    <a:pt x="24" y="4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5" y="7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0" y="11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2" y="13"/>
                  </a:lnTo>
                  <a:lnTo>
                    <a:pt x="41" y="17"/>
                  </a:lnTo>
                  <a:lnTo>
                    <a:pt x="41" y="21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52" y="35"/>
                  </a:lnTo>
                  <a:lnTo>
                    <a:pt x="42" y="45"/>
                  </a:lnTo>
                  <a:lnTo>
                    <a:pt x="34" y="52"/>
                  </a:lnTo>
                  <a:lnTo>
                    <a:pt x="24" y="49"/>
                  </a:lnTo>
                  <a:lnTo>
                    <a:pt x="26" y="45"/>
                  </a:lnTo>
                  <a:lnTo>
                    <a:pt x="19" y="49"/>
                  </a:lnTo>
                  <a:lnTo>
                    <a:pt x="19" y="54"/>
                  </a:lnTo>
                  <a:lnTo>
                    <a:pt x="12" y="5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5" name="Group 1673"/>
          <p:cNvGrpSpPr>
            <a:grpSpLocks/>
          </p:cNvGrpSpPr>
          <p:nvPr/>
        </p:nvGrpSpPr>
        <p:grpSpPr bwMode="auto">
          <a:xfrm>
            <a:off x="3125612" y="1361723"/>
            <a:ext cx="105833" cy="79022"/>
            <a:chOff x="1492" y="1362"/>
            <a:chExt cx="75" cy="56"/>
          </a:xfrm>
        </p:grpSpPr>
        <p:sp>
          <p:nvSpPr>
            <p:cNvPr id="142037" name="Freeform 1671"/>
            <p:cNvSpPr>
              <a:spLocks/>
            </p:cNvSpPr>
            <p:nvPr/>
          </p:nvSpPr>
          <p:spPr bwMode="auto">
            <a:xfrm>
              <a:off x="1492" y="1362"/>
              <a:ext cx="75" cy="56"/>
            </a:xfrm>
            <a:custGeom>
              <a:avLst/>
              <a:gdLst>
                <a:gd name="T0" fmla="*/ 66 w 75"/>
                <a:gd name="T1" fmla="*/ 56 h 56"/>
                <a:gd name="T2" fmla="*/ 51 w 75"/>
                <a:gd name="T3" fmla="*/ 51 h 56"/>
                <a:gd name="T4" fmla="*/ 51 w 75"/>
                <a:gd name="T5" fmla="*/ 40 h 56"/>
                <a:gd name="T6" fmla="*/ 44 w 75"/>
                <a:gd name="T7" fmla="*/ 42 h 56"/>
                <a:gd name="T8" fmla="*/ 32 w 75"/>
                <a:gd name="T9" fmla="*/ 51 h 56"/>
                <a:gd name="T10" fmla="*/ 22 w 75"/>
                <a:gd name="T11" fmla="*/ 56 h 56"/>
                <a:gd name="T12" fmla="*/ 14 w 75"/>
                <a:gd name="T13" fmla="*/ 56 h 56"/>
                <a:gd name="T14" fmla="*/ 11 w 75"/>
                <a:gd name="T15" fmla="*/ 52 h 56"/>
                <a:gd name="T16" fmla="*/ 0 w 75"/>
                <a:gd name="T17" fmla="*/ 52 h 56"/>
                <a:gd name="T18" fmla="*/ 3 w 75"/>
                <a:gd name="T19" fmla="*/ 48 h 56"/>
                <a:gd name="T20" fmla="*/ 14 w 75"/>
                <a:gd name="T21" fmla="*/ 42 h 56"/>
                <a:gd name="T22" fmla="*/ 22 w 75"/>
                <a:gd name="T23" fmla="*/ 20 h 56"/>
                <a:gd name="T24" fmla="*/ 32 w 75"/>
                <a:gd name="T25" fmla="*/ 10 h 56"/>
                <a:gd name="T26" fmla="*/ 40 w 75"/>
                <a:gd name="T27" fmla="*/ 0 h 56"/>
                <a:gd name="T28" fmla="*/ 40 w 75"/>
                <a:gd name="T29" fmla="*/ 14 h 56"/>
                <a:gd name="T30" fmla="*/ 48 w 75"/>
                <a:gd name="T31" fmla="*/ 13 h 56"/>
                <a:gd name="T32" fmla="*/ 62 w 75"/>
                <a:gd name="T33" fmla="*/ 28 h 56"/>
                <a:gd name="T34" fmla="*/ 63 w 75"/>
                <a:gd name="T35" fmla="*/ 42 h 56"/>
                <a:gd name="T36" fmla="*/ 73 w 75"/>
                <a:gd name="T37" fmla="*/ 46 h 56"/>
                <a:gd name="T38" fmla="*/ 75 w 75"/>
                <a:gd name="T39" fmla="*/ 52 h 56"/>
                <a:gd name="T40" fmla="*/ 66 w 75"/>
                <a:gd name="T41" fmla="*/ 56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6"/>
                <a:gd name="T65" fmla="*/ 75 w 75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6">
                  <a:moveTo>
                    <a:pt x="66" y="56"/>
                  </a:moveTo>
                  <a:lnTo>
                    <a:pt x="51" y="51"/>
                  </a:lnTo>
                  <a:lnTo>
                    <a:pt x="51" y="40"/>
                  </a:lnTo>
                  <a:lnTo>
                    <a:pt x="44" y="42"/>
                  </a:lnTo>
                  <a:lnTo>
                    <a:pt x="32" y="51"/>
                  </a:lnTo>
                  <a:lnTo>
                    <a:pt x="22" y="56"/>
                  </a:lnTo>
                  <a:lnTo>
                    <a:pt x="14" y="56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14" y="42"/>
                  </a:lnTo>
                  <a:lnTo>
                    <a:pt x="22" y="20"/>
                  </a:lnTo>
                  <a:lnTo>
                    <a:pt x="32" y="1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48" y="13"/>
                  </a:lnTo>
                  <a:lnTo>
                    <a:pt x="62" y="28"/>
                  </a:lnTo>
                  <a:lnTo>
                    <a:pt x="63" y="42"/>
                  </a:lnTo>
                  <a:lnTo>
                    <a:pt x="73" y="46"/>
                  </a:lnTo>
                  <a:lnTo>
                    <a:pt x="75" y="52"/>
                  </a:lnTo>
                  <a:lnTo>
                    <a:pt x="6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38" name="Freeform 1672"/>
            <p:cNvSpPr>
              <a:spLocks/>
            </p:cNvSpPr>
            <p:nvPr/>
          </p:nvSpPr>
          <p:spPr bwMode="auto">
            <a:xfrm>
              <a:off x="1492" y="1362"/>
              <a:ext cx="75" cy="56"/>
            </a:xfrm>
            <a:custGeom>
              <a:avLst/>
              <a:gdLst>
                <a:gd name="T0" fmla="*/ 66 w 75"/>
                <a:gd name="T1" fmla="*/ 56 h 56"/>
                <a:gd name="T2" fmla="*/ 51 w 75"/>
                <a:gd name="T3" fmla="*/ 51 h 56"/>
                <a:gd name="T4" fmla="*/ 51 w 75"/>
                <a:gd name="T5" fmla="*/ 40 h 56"/>
                <a:gd name="T6" fmla="*/ 44 w 75"/>
                <a:gd name="T7" fmla="*/ 42 h 56"/>
                <a:gd name="T8" fmla="*/ 32 w 75"/>
                <a:gd name="T9" fmla="*/ 51 h 56"/>
                <a:gd name="T10" fmla="*/ 22 w 75"/>
                <a:gd name="T11" fmla="*/ 56 h 56"/>
                <a:gd name="T12" fmla="*/ 14 w 75"/>
                <a:gd name="T13" fmla="*/ 56 h 56"/>
                <a:gd name="T14" fmla="*/ 11 w 75"/>
                <a:gd name="T15" fmla="*/ 52 h 56"/>
                <a:gd name="T16" fmla="*/ 0 w 75"/>
                <a:gd name="T17" fmla="*/ 52 h 56"/>
                <a:gd name="T18" fmla="*/ 3 w 75"/>
                <a:gd name="T19" fmla="*/ 48 h 56"/>
                <a:gd name="T20" fmla="*/ 14 w 75"/>
                <a:gd name="T21" fmla="*/ 42 h 56"/>
                <a:gd name="T22" fmla="*/ 22 w 75"/>
                <a:gd name="T23" fmla="*/ 20 h 56"/>
                <a:gd name="T24" fmla="*/ 32 w 75"/>
                <a:gd name="T25" fmla="*/ 10 h 56"/>
                <a:gd name="T26" fmla="*/ 40 w 75"/>
                <a:gd name="T27" fmla="*/ 0 h 56"/>
                <a:gd name="T28" fmla="*/ 40 w 75"/>
                <a:gd name="T29" fmla="*/ 14 h 56"/>
                <a:gd name="T30" fmla="*/ 48 w 75"/>
                <a:gd name="T31" fmla="*/ 13 h 56"/>
                <a:gd name="T32" fmla="*/ 62 w 75"/>
                <a:gd name="T33" fmla="*/ 28 h 56"/>
                <a:gd name="T34" fmla="*/ 63 w 75"/>
                <a:gd name="T35" fmla="*/ 42 h 56"/>
                <a:gd name="T36" fmla="*/ 73 w 75"/>
                <a:gd name="T37" fmla="*/ 46 h 56"/>
                <a:gd name="T38" fmla="*/ 75 w 75"/>
                <a:gd name="T39" fmla="*/ 52 h 56"/>
                <a:gd name="T40" fmla="*/ 66 w 75"/>
                <a:gd name="T41" fmla="*/ 56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6"/>
                <a:gd name="T65" fmla="*/ 75 w 75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6">
                  <a:moveTo>
                    <a:pt x="66" y="56"/>
                  </a:moveTo>
                  <a:lnTo>
                    <a:pt x="51" y="51"/>
                  </a:lnTo>
                  <a:lnTo>
                    <a:pt x="51" y="40"/>
                  </a:lnTo>
                  <a:lnTo>
                    <a:pt x="44" y="42"/>
                  </a:lnTo>
                  <a:lnTo>
                    <a:pt x="32" y="51"/>
                  </a:lnTo>
                  <a:lnTo>
                    <a:pt x="22" y="56"/>
                  </a:lnTo>
                  <a:lnTo>
                    <a:pt x="14" y="56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14" y="42"/>
                  </a:lnTo>
                  <a:lnTo>
                    <a:pt x="22" y="20"/>
                  </a:lnTo>
                  <a:lnTo>
                    <a:pt x="32" y="1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48" y="13"/>
                  </a:lnTo>
                  <a:lnTo>
                    <a:pt x="62" y="28"/>
                  </a:lnTo>
                  <a:lnTo>
                    <a:pt x="63" y="42"/>
                  </a:lnTo>
                  <a:lnTo>
                    <a:pt x="73" y="46"/>
                  </a:lnTo>
                  <a:lnTo>
                    <a:pt x="75" y="52"/>
                  </a:lnTo>
                  <a:lnTo>
                    <a:pt x="66" y="5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6" name="Group 1676"/>
          <p:cNvGrpSpPr>
            <a:grpSpLocks/>
          </p:cNvGrpSpPr>
          <p:nvPr/>
        </p:nvGrpSpPr>
        <p:grpSpPr bwMode="auto">
          <a:xfrm>
            <a:off x="3138311" y="1001889"/>
            <a:ext cx="77612" cy="70556"/>
            <a:chOff x="1501" y="1107"/>
            <a:chExt cx="55" cy="50"/>
          </a:xfrm>
        </p:grpSpPr>
        <p:sp>
          <p:nvSpPr>
            <p:cNvPr id="142035" name="Freeform 1674"/>
            <p:cNvSpPr>
              <a:spLocks/>
            </p:cNvSpPr>
            <p:nvPr/>
          </p:nvSpPr>
          <p:spPr bwMode="auto">
            <a:xfrm>
              <a:off x="1501" y="1107"/>
              <a:ext cx="55" cy="50"/>
            </a:xfrm>
            <a:custGeom>
              <a:avLst/>
              <a:gdLst>
                <a:gd name="T0" fmla="*/ 30 w 55"/>
                <a:gd name="T1" fmla="*/ 50 h 50"/>
                <a:gd name="T2" fmla="*/ 12 w 55"/>
                <a:gd name="T3" fmla="*/ 49 h 50"/>
                <a:gd name="T4" fmla="*/ 25 w 55"/>
                <a:gd name="T5" fmla="*/ 33 h 50"/>
                <a:gd name="T6" fmla="*/ 2 w 55"/>
                <a:gd name="T7" fmla="*/ 32 h 50"/>
                <a:gd name="T8" fmla="*/ 0 w 55"/>
                <a:gd name="T9" fmla="*/ 25 h 50"/>
                <a:gd name="T10" fmla="*/ 2 w 55"/>
                <a:gd name="T11" fmla="*/ 12 h 50"/>
                <a:gd name="T12" fmla="*/ 6 w 55"/>
                <a:gd name="T13" fmla="*/ 0 h 50"/>
                <a:gd name="T14" fmla="*/ 12 w 55"/>
                <a:gd name="T15" fmla="*/ 4 h 50"/>
                <a:gd name="T16" fmla="*/ 13 w 55"/>
                <a:gd name="T17" fmla="*/ 12 h 50"/>
                <a:gd name="T18" fmla="*/ 17 w 55"/>
                <a:gd name="T19" fmla="*/ 28 h 50"/>
                <a:gd name="T20" fmla="*/ 25 w 55"/>
                <a:gd name="T21" fmla="*/ 12 h 50"/>
                <a:gd name="T22" fmla="*/ 30 w 55"/>
                <a:gd name="T23" fmla="*/ 28 h 50"/>
                <a:gd name="T24" fmla="*/ 31 w 55"/>
                <a:gd name="T25" fmla="*/ 12 h 50"/>
                <a:gd name="T26" fmla="*/ 41 w 55"/>
                <a:gd name="T27" fmla="*/ 12 h 50"/>
                <a:gd name="T28" fmla="*/ 55 w 55"/>
                <a:gd name="T29" fmla="*/ 16 h 50"/>
                <a:gd name="T30" fmla="*/ 53 w 55"/>
                <a:gd name="T31" fmla="*/ 29 h 50"/>
                <a:gd name="T32" fmla="*/ 43 w 55"/>
                <a:gd name="T33" fmla="*/ 42 h 50"/>
                <a:gd name="T34" fmla="*/ 30 w 55"/>
                <a:gd name="T35" fmla="*/ 50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50"/>
                <a:gd name="T56" fmla="*/ 55 w 55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50">
                  <a:moveTo>
                    <a:pt x="30" y="50"/>
                  </a:moveTo>
                  <a:lnTo>
                    <a:pt x="12" y="49"/>
                  </a:lnTo>
                  <a:lnTo>
                    <a:pt x="25" y="33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2" y="12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3" y="12"/>
                  </a:lnTo>
                  <a:lnTo>
                    <a:pt x="17" y="28"/>
                  </a:lnTo>
                  <a:lnTo>
                    <a:pt x="25" y="12"/>
                  </a:lnTo>
                  <a:lnTo>
                    <a:pt x="30" y="28"/>
                  </a:lnTo>
                  <a:lnTo>
                    <a:pt x="31" y="12"/>
                  </a:lnTo>
                  <a:lnTo>
                    <a:pt x="41" y="12"/>
                  </a:lnTo>
                  <a:lnTo>
                    <a:pt x="55" y="16"/>
                  </a:lnTo>
                  <a:lnTo>
                    <a:pt x="53" y="29"/>
                  </a:lnTo>
                  <a:lnTo>
                    <a:pt x="43" y="42"/>
                  </a:lnTo>
                  <a:lnTo>
                    <a:pt x="3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36" name="Freeform 1675"/>
            <p:cNvSpPr>
              <a:spLocks/>
            </p:cNvSpPr>
            <p:nvPr/>
          </p:nvSpPr>
          <p:spPr bwMode="auto">
            <a:xfrm>
              <a:off x="1501" y="1107"/>
              <a:ext cx="55" cy="50"/>
            </a:xfrm>
            <a:custGeom>
              <a:avLst/>
              <a:gdLst>
                <a:gd name="T0" fmla="*/ 30 w 55"/>
                <a:gd name="T1" fmla="*/ 50 h 50"/>
                <a:gd name="T2" fmla="*/ 12 w 55"/>
                <a:gd name="T3" fmla="*/ 49 h 50"/>
                <a:gd name="T4" fmla="*/ 25 w 55"/>
                <a:gd name="T5" fmla="*/ 33 h 50"/>
                <a:gd name="T6" fmla="*/ 2 w 55"/>
                <a:gd name="T7" fmla="*/ 32 h 50"/>
                <a:gd name="T8" fmla="*/ 0 w 55"/>
                <a:gd name="T9" fmla="*/ 25 h 50"/>
                <a:gd name="T10" fmla="*/ 2 w 55"/>
                <a:gd name="T11" fmla="*/ 12 h 50"/>
                <a:gd name="T12" fmla="*/ 6 w 55"/>
                <a:gd name="T13" fmla="*/ 0 h 50"/>
                <a:gd name="T14" fmla="*/ 12 w 55"/>
                <a:gd name="T15" fmla="*/ 4 h 50"/>
                <a:gd name="T16" fmla="*/ 13 w 55"/>
                <a:gd name="T17" fmla="*/ 12 h 50"/>
                <a:gd name="T18" fmla="*/ 17 w 55"/>
                <a:gd name="T19" fmla="*/ 28 h 50"/>
                <a:gd name="T20" fmla="*/ 25 w 55"/>
                <a:gd name="T21" fmla="*/ 12 h 50"/>
                <a:gd name="T22" fmla="*/ 30 w 55"/>
                <a:gd name="T23" fmla="*/ 28 h 50"/>
                <a:gd name="T24" fmla="*/ 31 w 55"/>
                <a:gd name="T25" fmla="*/ 12 h 50"/>
                <a:gd name="T26" fmla="*/ 41 w 55"/>
                <a:gd name="T27" fmla="*/ 12 h 50"/>
                <a:gd name="T28" fmla="*/ 55 w 55"/>
                <a:gd name="T29" fmla="*/ 16 h 50"/>
                <a:gd name="T30" fmla="*/ 53 w 55"/>
                <a:gd name="T31" fmla="*/ 29 h 50"/>
                <a:gd name="T32" fmla="*/ 43 w 55"/>
                <a:gd name="T33" fmla="*/ 42 h 50"/>
                <a:gd name="T34" fmla="*/ 30 w 55"/>
                <a:gd name="T35" fmla="*/ 50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50"/>
                <a:gd name="T56" fmla="*/ 55 w 55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50">
                  <a:moveTo>
                    <a:pt x="30" y="50"/>
                  </a:moveTo>
                  <a:lnTo>
                    <a:pt x="12" y="49"/>
                  </a:lnTo>
                  <a:lnTo>
                    <a:pt x="25" y="33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2" y="12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3" y="12"/>
                  </a:lnTo>
                  <a:lnTo>
                    <a:pt x="17" y="28"/>
                  </a:lnTo>
                  <a:lnTo>
                    <a:pt x="25" y="12"/>
                  </a:lnTo>
                  <a:lnTo>
                    <a:pt x="30" y="28"/>
                  </a:lnTo>
                  <a:lnTo>
                    <a:pt x="31" y="12"/>
                  </a:lnTo>
                  <a:lnTo>
                    <a:pt x="41" y="12"/>
                  </a:lnTo>
                  <a:lnTo>
                    <a:pt x="55" y="16"/>
                  </a:lnTo>
                  <a:lnTo>
                    <a:pt x="53" y="29"/>
                  </a:lnTo>
                  <a:lnTo>
                    <a:pt x="43" y="42"/>
                  </a:lnTo>
                  <a:lnTo>
                    <a:pt x="30" y="50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7" name="Group 1679"/>
          <p:cNvGrpSpPr>
            <a:grpSpLocks/>
          </p:cNvGrpSpPr>
          <p:nvPr/>
        </p:nvGrpSpPr>
        <p:grpSpPr bwMode="auto">
          <a:xfrm>
            <a:off x="2918178" y="927100"/>
            <a:ext cx="127000" cy="50800"/>
            <a:chOff x="1345" y="1054"/>
            <a:chExt cx="90" cy="36"/>
          </a:xfrm>
        </p:grpSpPr>
        <p:sp>
          <p:nvSpPr>
            <p:cNvPr id="142033" name="Freeform 1677"/>
            <p:cNvSpPr>
              <a:spLocks/>
            </p:cNvSpPr>
            <p:nvPr/>
          </p:nvSpPr>
          <p:spPr bwMode="auto">
            <a:xfrm>
              <a:off x="1345" y="1054"/>
              <a:ext cx="90" cy="36"/>
            </a:xfrm>
            <a:custGeom>
              <a:avLst/>
              <a:gdLst>
                <a:gd name="T0" fmla="*/ 13 w 90"/>
                <a:gd name="T1" fmla="*/ 36 h 36"/>
                <a:gd name="T2" fmla="*/ 20 w 90"/>
                <a:gd name="T3" fmla="*/ 22 h 36"/>
                <a:gd name="T4" fmla="*/ 9 w 90"/>
                <a:gd name="T5" fmla="*/ 29 h 36"/>
                <a:gd name="T6" fmla="*/ 0 w 90"/>
                <a:gd name="T7" fmla="*/ 26 h 36"/>
                <a:gd name="T8" fmla="*/ 2 w 90"/>
                <a:gd name="T9" fmla="*/ 18 h 36"/>
                <a:gd name="T10" fmla="*/ 19 w 90"/>
                <a:gd name="T11" fmla="*/ 16 h 36"/>
                <a:gd name="T12" fmla="*/ 30 w 90"/>
                <a:gd name="T13" fmla="*/ 12 h 36"/>
                <a:gd name="T14" fmla="*/ 49 w 90"/>
                <a:gd name="T15" fmla="*/ 5 h 36"/>
                <a:gd name="T16" fmla="*/ 64 w 90"/>
                <a:gd name="T17" fmla="*/ 0 h 36"/>
                <a:gd name="T18" fmla="*/ 79 w 90"/>
                <a:gd name="T19" fmla="*/ 5 h 36"/>
                <a:gd name="T20" fmla="*/ 79 w 90"/>
                <a:gd name="T21" fmla="*/ 0 h 36"/>
                <a:gd name="T22" fmla="*/ 84 w 90"/>
                <a:gd name="T23" fmla="*/ 2 h 36"/>
                <a:gd name="T24" fmla="*/ 90 w 90"/>
                <a:gd name="T25" fmla="*/ 9 h 36"/>
                <a:gd name="T26" fmla="*/ 79 w 90"/>
                <a:gd name="T27" fmla="*/ 13 h 36"/>
                <a:gd name="T28" fmla="*/ 76 w 90"/>
                <a:gd name="T29" fmla="*/ 20 h 36"/>
                <a:gd name="T30" fmla="*/ 71 w 90"/>
                <a:gd name="T31" fmla="*/ 20 h 36"/>
                <a:gd name="T32" fmla="*/ 71 w 90"/>
                <a:gd name="T33" fmla="*/ 25 h 36"/>
                <a:gd name="T34" fmla="*/ 58 w 90"/>
                <a:gd name="T35" fmla="*/ 26 h 36"/>
                <a:gd name="T36" fmla="*/ 53 w 90"/>
                <a:gd name="T37" fmla="*/ 31 h 36"/>
                <a:gd name="T38" fmla="*/ 46 w 90"/>
                <a:gd name="T39" fmla="*/ 26 h 36"/>
                <a:gd name="T40" fmla="*/ 58 w 90"/>
                <a:gd name="T41" fmla="*/ 13 h 36"/>
                <a:gd name="T42" fmla="*/ 42 w 90"/>
                <a:gd name="T43" fmla="*/ 20 h 36"/>
                <a:gd name="T44" fmla="*/ 39 w 90"/>
                <a:gd name="T45" fmla="*/ 25 h 36"/>
                <a:gd name="T46" fmla="*/ 32 w 90"/>
                <a:gd name="T47" fmla="*/ 29 h 36"/>
                <a:gd name="T48" fmla="*/ 35 w 90"/>
                <a:gd name="T49" fmla="*/ 25 h 36"/>
                <a:gd name="T50" fmla="*/ 23 w 90"/>
                <a:gd name="T51" fmla="*/ 31 h 36"/>
                <a:gd name="T52" fmla="*/ 13 w 90"/>
                <a:gd name="T53" fmla="*/ 36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0"/>
                <a:gd name="T82" fmla="*/ 0 h 36"/>
                <a:gd name="T83" fmla="*/ 90 w 90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0" h="36">
                  <a:moveTo>
                    <a:pt x="13" y="36"/>
                  </a:moveTo>
                  <a:lnTo>
                    <a:pt x="20" y="22"/>
                  </a:lnTo>
                  <a:lnTo>
                    <a:pt x="9" y="29"/>
                  </a:lnTo>
                  <a:lnTo>
                    <a:pt x="0" y="26"/>
                  </a:lnTo>
                  <a:lnTo>
                    <a:pt x="2" y="18"/>
                  </a:lnTo>
                  <a:lnTo>
                    <a:pt x="19" y="16"/>
                  </a:lnTo>
                  <a:lnTo>
                    <a:pt x="30" y="12"/>
                  </a:lnTo>
                  <a:lnTo>
                    <a:pt x="49" y="5"/>
                  </a:lnTo>
                  <a:lnTo>
                    <a:pt x="64" y="0"/>
                  </a:lnTo>
                  <a:lnTo>
                    <a:pt x="79" y="5"/>
                  </a:lnTo>
                  <a:lnTo>
                    <a:pt x="79" y="0"/>
                  </a:lnTo>
                  <a:lnTo>
                    <a:pt x="84" y="2"/>
                  </a:lnTo>
                  <a:lnTo>
                    <a:pt x="90" y="9"/>
                  </a:lnTo>
                  <a:lnTo>
                    <a:pt x="79" y="13"/>
                  </a:lnTo>
                  <a:lnTo>
                    <a:pt x="76" y="20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58" y="26"/>
                  </a:lnTo>
                  <a:lnTo>
                    <a:pt x="53" y="31"/>
                  </a:lnTo>
                  <a:lnTo>
                    <a:pt x="46" y="26"/>
                  </a:lnTo>
                  <a:lnTo>
                    <a:pt x="58" y="13"/>
                  </a:lnTo>
                  <a:lnTo>
                    <a:pt x="42" y="20"/>
                  </a:lnTo>
                  <a:lnTo>
                    <a:pt x="39" y="25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23" y="31"/>
                  </a:lnTo>
                  <a:lnTo>
                    <a:pt x="1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34" name="Freeform 1678"/>
            <p:cNvSpPr>
              <a:spLocks/>
            </p:cNvSpPr>
            <p:nvPr/>
          </p:nvSpPr>
          <p:spPr bwMode="auto">
            <a:xfrm>
              <a:off x="1345" y="1054"/>
              <a:ext cx="90" cy="36"/>
            </a:xfrm>
            <a:custGeom>
              <a:avLst/>
              <a:gdLst>
                <a:gd name="T0" fmla="*/ 13 w 90"/>
                <a:gd name="T1" fmla="*/ 36 h 36"/>
                <a:gd name="T2" fmla="*/ 20 w 90"/>
                <a:gd name="T3" fmla="*/ 22 h 36"/>
                <a:gd name="T4" fmla="*/ 9 w 90"/>
                <a:gd name="T5" fmla="*/ 29 h 36"/>
                <a:gd name="T6" fmla="*/ 0 w 90"/>
                <a:gd name="T7" fmla="*/ 26 h 36"/>
                <a:gd name="T8" fmla="*/ 2 w 90"/>
                <a:gd name="T9" fmla="*/ 18 h 36"/>
                <a:gd name="T10" fmla="*/ 19 w 90"/>
                <a:gd name="T11" fmla="*/ 16 h 36"/>
                <a:gd name="T12" fmla="*/ 30 w 90"/>
                <a:gd name="T13" fmla="*/ 12 h 36"/>
                <a:gd name="T14" fmla="*/ 49 w 90"/>
                <a:gd name="T15" fmla="*/ 5 h 36"/>
                <a:gd name="T16" fmla="*/ 64 w 90"/>
                <a:gd name="T17" fmla="*/ 0 h 36"/>
                <a:gd name="T18" fmla="*/ 79 w 90"/>
                <a:gd name="T19" fmla="*/ 5 h 36"/>
                <a:gd name="T20" fmla="*/ 79 w 90"/>
                <a:gd name="T21" fmla="*/ 0 h 36"/>
                <a:gd name="T22" fmla="*/ 84 w 90"/>
                <a:gd name="T23" fmla="*/ 2 h 36"/>
                <a:gd name="T24" fmla="*/ 90 w 90"/>
                <a:gd name="T25" fmla="*/ 9 h 36"/>
                <a:gd name="T26" fmla="*/ 79 w 90"/>
                <a:gd name="T27" fmla="*/ 13 h 36"/>
                <a:gd name="T28" fmla="*/ 76 w 90"/>
                <a:gd name="T29" fmla="*/ 20 h 36"/>
                <a:gd name="T30" fmla="*/ 71 w 90"/>
                <a:gd name="T31" fmla="*/ 20 h 36"/>
                <a:gd name="T32" fmla="*/ 71 w 90"/>
                <a:gd name="T33" fmla="*/ 25 h 36"/>
                <a:gd name="T34" fmla="*/ 58 w 90"/>
                <a:gd name="T35" fmla="*/ 26 h 36"/>
                <a:gd name="T36" fmla="*/ 53 w 90"/>
                <a:gd name="T37" fmla="*/ 31 h 36"/>
                <a:gd name="T38" fmla="*/ 46 w 90"/>
                <a:gd name="T39" fmla="*/ 26 h 36"/>
                <a:gd name="T40" fmla="*/ 58 w 90"/>
                <a:gd name="T41" fmla="*/ 13 h 36"/>
                <a:gd name="T42" fmla="*/ 42 w 90"/>
                <a:gd name="T43" fmla="*/ 20 h 36"/>
                <a:gd name="T44" fmla="*/ 39 w 90"/>
                <a:gd name="T45" fmla="*/ 25 h 36"/>
                <a:gd name="T46" fmla="*/ 32 w 90"/>
                <a:gd name="T47" fmla="*/ 29 h 36"/>
                <a:gd name="T48" fmla="*/ 35 w 90"/>
                <a:gd name="T49" fmla="*/ 25 h 36"/>
                <a:gd name="T50" fmla="*/ 23 w 90"/>
                <a:gd name="T51" fmla="*/ 31 h 36"/>
                <a:gd name="T52" fmla="*/ 13 w 90"/>
                <a:gd name="T53" fmla="*/ 36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0"/>
                <a:gd name="T82" fmla="*/ 0 h 36"/>
                <a:gd name="T83" fmla="*/ 90 w 90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0" h="36">
                  <a:moveTo>
                    <a:pt x="13" y="36"/>
                  </a:moveTo>
                  <a:lnTo>
                    <a:pt x="20" y="22"/>
                  </a:lnTo>
                  <a:lnTo>
                    <a:pt x="9" y="29"/>
                  </a:lnTo>
                  <a:lnTo>
                    <a:pt x="0" y="26"/>
                  </a:lnTo>
                  <a:lnTo>
                    <a:pt x="2" y="18"/>
                  </a:lnTo>
                  <a:lnTo>
                    <a:pt x="19" y="16"/>
                  </a:lnTo>
                  <a:lnTo>
                    <a:pt x="30" y="12"/>
                  </a:lnTo>
                  <a:lnTo>
                    <a:pt x="49" y="5"/>
                  </a:lnTo>
                  <a:lnTo>
                    <a:pt x="64" y="0"/>
                  </a:lnTo>
                  <a:lnTo>
                    <a:pt x="79" y="5"/>
                  </a:lnTo>
                  <a:lnTo>
                    <a:pt x="79" y="0"/>
                  </a:lnTo>
                  <a:lnTo>
                    <a:pt x="84" y="2"/>
                  </a:lnTo>
                  <a:lnTo>
                    <a:pt x="90" y="9"/>
                  </a:lnTo>
                  <a:lnTo>
                    <a:pt x="79" y="13"/>
                  </a:lnTo>
                  <a:lnTo>
                    <a:pt x="76" y="20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58" y="26"/>
                  </a:lnTo>
                  <a:lnTo>
                    <a:pt x="53" y="31"/>
                  </a:lnTo>
                  <a:lnTo>
                    <a:pt x="46" y="26"/>
                  </a:lnTo>
                  <a:lnTo>
                    <a:pt x="58" y="13"/>
                  </a:lnTo>
                  <a:lnTo>
                    <a:pt x="42" y="20"/>
                  </a:lnTo>
                  <a:lnTo>
                    <a:pt x="39" y="25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23" y="31"/>
                  </a:lnTo>
                  <a:lnTo>
                    <a:pt x="13" y="36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8" name="Group 1682"/>
          <p:cNvGrpSpPr>
            <a:grpSpLocks/>
          </p:cNvGrpSpPr>
          <p:nvPr/>
        </p:nvGrpSpPr>
        <p:grpSpPr bwMode="auto">
          <a:xfrm>
            <a:off x="3151012" y="1119012"/>
            <a:ext cx="100188" cy="56444"/>
            <a:chOff x="1510" y="1190"/>
            <a:chExt cx="71" cy="40"/>
          </a:xfrm>
        </p:grpSpPr>
        <p:sp>
          <p:nvSpPr>
            <p:cNvPr id="142031" name="Freeform 1680"/>
            <p:cNvSpPr>
              <a:spLocks/>
            </p:cNvSpPr>
            <p:nvPr/>
          </p:nvSpPr>
          <p:spPr bwMode="auto">
            <a:xfrm>
              <a:off x="1510" y="1190"/>
              <a:ext cx="71" cy="40"/>
            </a:xfrm>
            <a:custGeom>
              <a:avLst/>
              <a:gdLst>
                <a:gd name="T0" fmla="*/ 9 w 71"/>
                <a:gd name="T1" fmla="*/ 40 h 40"/>
                <a:gd name="T2" fmla="*/ 0 w 71"/>
                <a:gd name="T3" fmla="*/ 36 h 40"/>
                <a:gd name="T4" fmla="*/ 5 w 71"/>
                <a:gd name="T5" fmla="*/ 26 h 40"/>
                <a:gd name="T6" fmla="*/ 14 w 71"/>
                <a:gd name="T7" fmla="*/ 11 h 40"/>
                <a:gd name="T8" fmla="*/ 27 w 71"/>
                <a:gd name="T9" fmla="*/ 0 h 40"/>
                <a:gd name="T10" fmla="*/ 48 w 71"/>
                <a:gd name="T11" fmla="*/ 0 h 40"/>
                <a:gd name="T12" fmla="*/ 71 w 71"/>
                <a:gd name="T13" fmla="*/ 11 h 40"/>
                <a:gd name="T14" fmla="*/ 52 w 71"/>
                <a:gd name="T15" fmla="*/ 19 h 40"/>
                <a:gd name="T16" fmla="*/ 37 w 71"/>
                <a:gd name="T17" fmla="*/ 33 h 40"/>
                <a:gd name="T18" fmla="*/ 14 w 71"/>
                <a:gd name="T19" fmla="*/ 22 h 40"/>
                <a:gd name="T20" fmla="*/ 11 w 71"/>
                <a:gd name="T21" fmla="*/ 28 h 40"/>
                <a:gd name="T22" fmla="*/ 23 w 71"/>
                <a:gd name="T23" fmla="*/ 30 h 40"/>
                <a:gd name="T24" fmla="*/ 9 w 71"/>
                <a:gd name="T25" fmla="*/ 4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40"/>
                <a:gd name="T41" fmla="*/ 71 w 71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40">
                  <a:moveTo>
                    <a:pt x="9" y="40"/>
                  </a:moveTo>
                  <a:lnTo>
                    <a:pt x="0" y="36"/>
                  </a:lnTo>
                  <a:lnTo>
                    <a:pt x="5" y="26"/>
                  </a:lnTo>
                  <a:lnTo>
                    <a:pt x="14" y="11"/>
                  </a:lnTo>
                  <a:lnTo>
                    <a:pt x="27" y="0"/>
                  </a:lnTo>
                  <a:lnTo>
                    <a:pt x="48" y="0"/>
                  </a:lnTo>
                  <a:lnTo>
                    <a:pt x="71" y="11"/>
                  </a:lnTo>
                  <a:lnTo>
                    <a:pt x="52" y="19"/>
                  </a:lnTo>
                  <a:lnTo>
                    <a:pt x="37" y="33"/>
                  </a:lnTo>
                  <a:lnTo>
                    <a:pt x="14" y="22"/>
                  </a:lnTo>
                  <a:lnTo>
                    <a:pt x="11" y="28"/>
                  </a:lnTo>
                  <a:lnTo>
                    <a:pt x="23" y="3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32" name="Freeform 1681"/>
            <p:cNvSpPr>
              <a:spLocks/>
            </p:cNvSpPr>
            <p:nvPr/>
          </p:nvSpPr>
          <p:spPr bwMode="auto">
            <a:xfrm>
              <a:off x="1510" y="1190"/>
              <a:ext cx="71" cy="40"/>
            </a:xfrm>
            <a:custGeom>
              <a:avLst/>
              <a:gdLst>
                <a:gd name="T0" fmla="*/ 9 w 71"/>
                <a:gd name="T1" fmla="*/ 40 h 40"/>
                <a:gd name="T2" fmla="*/ 0 w 71"/>
                <a:gd name="T3" fmla="*/ 36 h 40"/>
                <a:gd name="T4" fmla="*/ 5 w 71"/>
                <a:gd name="T5" fmla="*/ 26 h 40"/>
                <a:gd name="T6" fmla="*/ 14 w 71"/>
                <a:gd name="T7" fmla="*/ 11 h 40"/>
                <a:gd name="T8" fmla="*/ 27 w 71"/>
                <a:gd name="T9" fmla="*/ 0 h 40"/>
                <a:gd name="T10" fmla="*/ 48 w 71"/>
                <a:gd name="T11" fmla="*/ 0 h 40"/>
                <a:gd name="T12" fmla="*/ 71 w 71"/>
                <a:gd name="T13" fmla="*/ 11 h 40"/>
                <a:gd name="T14" fmla="*/ 52 w 71"/>
                <a:gd name="T15" fmla="*/ 19 h 40"/>
                <a:gd name="T16" fmla="*/ 37 w 71"/>
                <a:gd name="T17" fmla="*/ 33 h 40"/>
                <a:gd name="T18" fmla="*/ 14 w 71"/>
                <a:gd name="T19" fmla="*/ 22 h 40"/>
                <a:gd name="T20" fmla="*/ 11 w 71"/>
                <a:gd name="T21" fmla="*/ 28 h 40"/>
                <a:gd name="T22" fmla="*/ 23 w 71"/>
                <a:gd name="T23" fmla="*/ 30 h 40"/>
                <a:gd name="T24" fmla="*/ 9 w 71"/>
                <a:gd name="T25" fmla="*/ 4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40"/>
                <a:gd name="T41" fmla="*/ 71 w 71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40">
                  <a:moveTo>
                    <a:pt x="9" y="40"/>
                  </a:moveTo>
                  <a:lnTo>
                    <a:pt x="0" y="36"/>
                  </a:lnTo>
                  <a:lnTo>
                    <a:pt x="5" y="26"/>
                  </a:lnTo>
                  <a:lnTo>
                    <a:pt x="14" y="11"/>
                  </a:lnTo>
                  <a:lnTo>
                    <a:pt x="27" y="0"/>
                  </a:lnTo>
                  <a:lnTo>
                    <a:pt x="48" y="0"/>
                  </a:lnTo>
                  <a:lnTo>
                    <a:pt x="71" y="11"/>
                  </a:lnTo>
                  <a:lnTo>
                    <a:pt x="52" y="19"/>
                  </a:lnTo>
                  <a:lnTo>
                    <a:pt x="37" y="33"/>
                  </a:lnTo>
                  <a:lnTo>
                    <a:pt x="14" y="22"/>
                  </a:lnTo>
                  <a:lnTo>
                    <a:pt x="11" y="28"/>
                  </a:lnTo>
                  <a:lnTo>
                    <a:pt x="23" y="3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19" name="Group 1685"/>
          <p:cNvGrpSpPr>
            <a:grpSpLocks/>
          </p:cNvGrpSpPr>
          <p:nvPr/>
        </p:nvGrpSpPr>
        <p:grpSpPr bwMode="auto">
          <a:xfrm>
            <a:off x="2355145" y="1689101"/>
            <a:ext cx="60677" cy="69144"/>
            <a:chOff x="946" y="1594"/>
            <a:chExt cx="43" cy="49"/>
          </a:xfrm>
        </p:grpSpPr>
        <p:sp>
          <p:nvSpPr>
            <p:cNvPr id="142029" name="Freeform 1683"/>
            <p:cNvSpPr>
              <a:spLocks/>
            </p:cNvSpPr>
            <p:nvPr/>
          </p:nvSpPr>
          <p:spPr bwMode="auto">
            <a:xfrm>
              <a:off x="946" y="1594"/>
              <a:ext cx="43" cy="49"/>
            </a:xfrm>
            <a:custGeom>
              <a:avLst/>
              <a:gdLst>
                <a:gd name="T0" fmla="*/ 43 w 43"/>
                <a:gd name="T1" fmla="*/ 49 h 49"/>
                <a:gd name="T2" fmla="*/ 29 w 43"/>
                <a:gd name="T3" fmla="*/ 45 h 49"/>
                <a:gd name="T4" fmla="*/ 22 w 43"/>
                <a:gd name="T5" fmla="*/ 35 h 49"/>
                <a:gd name="T6" fmla="*/ 13 w 43"/>
                <a:gd name="T7" fmla="*/ 30 h 49"/>
                <a:gd name="T8" fmla="*/ 0 w 43"/>
                <a:gd name="T9" fmla="*/ 15 h 49"/>
                <a:gd name="T10" fmla="*/ 0 w 43"/>
                <a:gd name="T11" fmla="*/ 3 h 49"/>
                <a:gd name="T12" fmla="*/ 6 w 43"/>
                <a:gd name="T13" fmla="*/ 0 h 49"/>
                <a:gd name="T14" fmla="*/ 29 w 43"/>
                <a:gd name="T15" fmla="*/ 13 h 49"/>
                <a:gd name="T16" fmla="*/ 30 w 43"/>
                <a:gd name="T17" fmla="*/ 25 h 49"/>
                <a:gd name="T18" fmla="*/ 35 w 43"/>
                <a:gd name="T19" fmla="*/ 35 h 49"/>
                <a:gd name="T20" fmla="*/ 43 w 43"/>
                <a:gd name="T21" fmla="*/ 49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49"/>
                <a:gd name="T35" fmla="*/ 43 w 43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49">
                  <a:moveTo>
                    <a:pt x="43" y="49"/>
                  </a:moveTo>
                  <a:lnTo>
                    <a:pt x="29" y="45"/>
                  </a:lnTo>
                  <a:lnTo>
                    <a:pt x="22" y="35"/>
                  </a:lnTo>
                  <a:lnTo>
                    <a:pt x="13" y="30"/>
                  </a:lnTo>
                  <a:lnTo>
                    <a:pt x="0" y="15"/>
                  </a:lnTo>
                  <a:lnTo>
                    <a:pt x="0" y="3"/>
                  </a:lnTo>
                  <a:lnTo>
                    <a:pt x="6" y="0"/>
                  </a:lnTo>
                  <a:lnTo>
                    <a:pt x="29" y="13"/>
                  </a:lnTo>
                  <a:lnTo>
                    <a:pt x="30" y="25"/>
                  </a:lnTo>
                  <a:lnTo>
                    <a:pt x="35" y="35"/>
                  </a:lnTo>
                  <a:lnTo>
                    <a:pt x="43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30" name="Freeform 1684"/>
            <p:cNvSpPr>
              <a:spLocks/>
            </p:cNvSpPr>
            <p:nvPr/>
          </p:nvSpPr>
          <p:spPr bwMode="auto">
            <a:xfrm>
              <a:off x="946" y="1594"/>
              <a:ext cx="43" cy="49"/>
            </a:xfrm>
            <a:custGeom>
              <a:avLst/>
              <a:gdLst>
                <a:gd name="T0" fmla="*/ 43 w 43"/>
                <a:gd name="T1" fmla="*/ 49 h 49"/>
                <a:gd name="T2" fmla="*/ 29 w 43"/>
                <a:gd name="T3" fmla="*/ 45 h 49"/>
                <a:gd name="T4" fmla="*/ 22 w 43"/>
                <a:gd name="T5" fmla="*/ 35 h 49"/>
                <a:gd name="T6" fmla="*/ 13 w 43"/>
                <a:gd name="T7" fmla="*/ 30 h 49"/>
                <a:gd name="T8" fmla="*/ 0 w 43"/>
                <a:gd name="T9" fmla="*/ 15 h 49"/>
                <a:gd name="T10" fmla="*/ 0 w 43"/>
                <a:gd name="T11" fmla="*/ 3 h 49"/>
                <a:gd name="T12" fmla="*/ 6 w 43"/>
                <a:gd name="T13" fmla="*/ 0 h 49"/>
                <a:gd name="T14" fmla="*/ 29 w 43"/>
                <a:gd name="T15" fmla="*/ 13 h 49"/>
                <a:gd name="T16" fmla="*/ 30 w 43"/>
                <a:gd name="T17" fmla="*/ 25 h 49"/>
                <a:gd name="T18" fmla="*/ 35 w 43"/>
                <a:gd name="T19" fmla="*/ 35 h 49"/>
                <a:gd name="T20" fmla="*/ 43 w 43"/>
                <a:gd name="T21" fmla="*/ 49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49"/>
                <a:gd name="T35" fmla="*/ 43 w 43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49">
                  <a:moveTo>
                    <a:pt x="43" y="49"/>
                  </a:moveTo>
                  <a:lnTo>
                    <a:pt x="29" y="45"/>
                  </a:lnTo>
                  <a:lnTo>
                    <a:pt x="22" y="35"/>
                  </a:lnTo>
                  <a:lnTo>
                    <a:pt x="13" y="30"/>
                  </a:lnTo>
                  <a:lnTo>
                    <a:pt x="0" y="15"/>
                  </a:lnTo>
                  <a:lnTo>
                    <a:pt x="0" y="3"/>
                  </a:lnTo>
                  <a:lnTo>
                    <a:pt x="6" y="0"/>
                  </a:lnTo>
                  <a:lnTo>
                    <a:pt x="29" y="13"/>
                  </a:lnTo>
                  <a:lnTo>
                    <a:pt x="30" y="25"/>
                  </a:lnTo>
                  <a:lnTo>
                    <a:pt x="35" y="35"/>
                  </a:lnTo>
                  <a:lnTo>
                    <a:pt x="43" y="4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0" name="Group 1688"/>
          <p:cNvGrpSpPr>
            <a:grpSpLocks/>
          </p:cNvGrpSpPr>
          <p:nvPr/>
        </p:nvGrpSpPr>
        <p:grpSpPr bwMode="auto">
          <a:xfrm>
            <a:off x="3076223" y="924279"/>
            <a:ext cx="59267" cy="29633"/>
            <a:chOff x="1457" y="1052"/>
            <a:chExt cx="42" cy="21"/>
          </a:xfrm>
        </p:grpSpPr>
        <p:sp>
          <p:nvSpPr>
            <p:cNvPr id="142027" name="Freeform 1686"/>
            <p:cNvSpPr>
              <a:spLocks/>
            </p:cNvSpPr>
            <p:nvPr/>
          </p:nvSpPr>
          <p:spPr bwMode="auto">
            <a:xfrm>
              <a:off x="1457" y="1052"/>
              <a:ext cx="42" cy="21"/>
            </a:xfrm>
            <a:custGeom>
              <a:avLst/>
              <a:gdLst>
                <a:gd name="T0" fmla="*/ 16 w 42"/>
                <a:gd name="T1" fmla="*/ 21 h 21"/>
                <a:gd name="T2" fmla="*/ 0 w 42"/>
                <a:gd name="T3" fmla="*/ 21 h 21"/>
                <a:gd name="T4" fmla="*/ 0 w 42"/>
                <a:gd name="T5" fmla="*/ 15 h 21"/>
                <a:gd name="T6" fmla="*/ 2 w 42"/>
                <a:gd name="T7" fmla="*/ 10 h 21"/>
                <a:gd name="T8" fmla="*/ 12 w 42"/>
                <a:gd name="T9" fmla="*/ 0 h 21"/>
                <a:gd name="T10" fmla="*/ 26 w 42"/>
                <a:gd name="T11" fmla="*/ 0 h 21"/>
                <a:gd name="T12" fmla="*/ 42 w 42"/>
                <a:gd name="T13" fmla="*/ 7 h 21"/>
                <a:gd name="T14" fmla="*/ 37 w 42"/>
                <a:gd name="T15" fmla="*/ 11 h 21"/>
                <a:gd name="T16" fmla="*/ 28 w 42"/>
                <a:gd name="T17" fmla="*/ 10 h 21"/>
                <a:gd name="T18" fmla="*/ 28 w 42"/>
                <a:gd name="T19" fmla="*/ 14 h 21"/>
                <a:gd name="T20" fmla="*/ 31 w 42"/>
                <a:gd name="T21" fmla="*/ 15 h 21"/>
                <a:gd name="T22" fmla="*/ 28 w 42"/>
                <a:gd name="T23" fmla="*/ 20 h 21"/>
                <a:gd name="T24" fmla="*/ 16 w 4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1"/>
                <a:gd name="T41" fmla="*/ 42 w 4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1">
                  <a:moveTo>
                    <a:pt x="16" y="21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28" name="Freeform 1687"/>
            <p:cNvSpPr>
              <a:spLocks/>
            </p:cNvSpPr>
            <p:nvPr/>
          </p:nvSpPr>
          <p:spPr bwMode="auto">
            <a:xfrm>
              <a:off x="1457" y="1052"/>
              <a:ext cx="42" cy="21"/>
            </a:xfrm>
            <a:custGeom>
              <a:avLst/>
              <a:gdLst>
                <a:gd name="T0" fmla="*/ 16 w 42"/>
                <a:gd name="T1" fmla="*/ 21 h 21"/>
                <a:gd name="T2" fmla="*/ 0 w 42"/>
                <a:gd name="T3" fmla="*/ 21 h 21"/>
                <a:gd name="T4" fmla="*/ 0 w 42"/>
                <a:gd name="T5" fmla="*/ 15 h 21"/>
                <a:gd name="T6" fmla="*/ 2 w 42"/>
                <a:gd name="T7" fmla="*/ 10 h 21"/>
                <a:gd name="T8" fmla="*/ 12 w 42"/>
                <a:gd name="T9" fmla="*/ 0 h 21"/>
                <a:gd name="T10" fmla="*/ 26 w 42"/>
                <a:gd name="T11" fmla="*/ 0 h 21"/>
                <a:gd name="T12" fmla="*/ 42 w 42"/>
                <a:gd name="T13" fmla="*/ 7 h 21"/>
                <a:gd name="T14" fmla="*/ 37 w 42"/>
                <a:gd name="T15" fmla="*/ 11 h 21"/>
                <a:gd name="T16" fmla="*/ 28 w 42"/>
                <a:gd name="T17" fmla="*/ 10 h 21"/>
                <a:gd name="T18" fmla="*/ 28 w 42"/>
                <a:gd name="T19" fmla="*/ 14 h 21"/>
                <a:gd name="T20" fmla="*/ 31 w 42"/>
                <a:gd name="T21" fmla="*/ 15 h 21"/>
                <a:gd name="T22" fmla="*/ 28 w 42"/>
                <a:gd name="T23" fmla="*/ 20 h 21"/>
                <a:gd name="T24" fmla="*/ 16 w 4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1"/>
                <a:gd name="T41" fmla="*/ 42 w 4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1">
                  <a:moveTo>
                    <a:pt x="16" y="21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42" y="7"/>
                  </a:lnTo>
                  <a:lnTo>
                    <a:pt x="37" y="11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16" y="21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1" name="Group 1691"/>
          <p:cNvGrpSpPr>
            <a:grpSpLocks/>
          </p:cNvGrpSpPr>
          <p:nvPr/>
        </p:nvGrpSpPr>
        <p:grpSpPr bwMode="auto">
          <a:xfrm>
            <a:off x="3035301" y="1223434"/>
            <a:ext cx="52211" cy="39511"/>
            <a:chOff x="1428" y="1264"/>
            <a:chExt cx="37" cy="28"/>
          </a:xfrm>
        </p:grpSpPr>
        <p:sp>
          <p:nvSpPr>
            <p:cNvPr id="142025" name="Freeform 1689"/>
            <p:cNvSpPr>
              <a:spLocks/>
            </p:cNvSpPr>
            <p:nvPr/>
          </p:nvSpPr>
          <p:spPr bwMode="auto">
            <a:xfrm>
              <a:off x="1428" y="1264"/>
              <a:ext cx="37" cy="28"/>
            </a:xfrm>
            <a:custGeom>
              <a:avLst/>
              <a:gdLst>
                <a:gd name="T0" fmla="*/ 31 w 37"/>
                <a:gd name="T1" fmla="*/ 28 h 28"/>
                <a:gd name="T2" fmla="*/ 20 w 37"/>
                <a:gd name="T3" fmla="*/ 28 h 28"/>
                <a:gd name="T4" fmla="*/ 11 w 37"/>
                <a:gd name="T5" fmla="*/ 24 h 28"/>
                <a:gd name="T6" fmla="*/ 0 w 37"/>
                <a:gd name="T7" fmla="*/ 15 h 28"/>
                <a:gd name="T8" fmla="*/ 8 w 37"/>
                <a:gd name="T9" fmla="*/ 14 h 28"/>
                <a:gd name="T10" fmla="*/ 16 w 37"/>
                <a:gd name="T11" fmla="*/ 7 h 28"/>
                <a:gd name="T12" fmla="*/ 27 w 37"/>
                <a:gd name="T13" fmla="*/ 0 h 28"/>
                <a:gd name="T14" fmla="*/ 34 w 37"/>
                <a:gd name="T15" fmla="*/ 14 h 28"/>
                <a:gd name="T16" fmla="*/ 37 w 37"/>
                <a:gd name="T17" fmla="*/ 24 h 28"/>
                <a:gd name="T18" fmla="*/ 31 w 37"/>
                <a:gd name="T19" fmla="*/ 28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28"/>
                <a:gd name="T32" fmla="*/ 37 w 37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28">
                  <a:moveTo>
                    <a:pt x="31" y="28"/>
                  </a:moveTo>
                  <a:lnTo>
                    <a:pt x="20" y="28"/>
                  </a:lnTo>
                  <a:lnTo>
                    <a:pt x="11" y="24"/>
                  </a:lnTo>
                  <a:lnTo>
                    <a:pt x="0" y="15"/>
                  </a:lnTo>
                  <a:lnTo>
                    <a:pt x="8" y="14"/>
                  </a:lnTo>
                  <a:lnTo>
                    <a:pt x="16" y="7"/>
                  </a:lnTo>
                  <a:lnTo>
                    <a:pt x="27" y="0"/>
                  </a:lnTo>
                  <a:lnTo>
                    <a:pt x="34" y="14"/>
                  </a:lnTo>
                  <a:lnTo>
                    <a:pt x="37" y="24"/>
                  </a:lnTo>
                  <a:lnTo>
                    <a:pt x="31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26" name="Freeform 1690"/>
            <p:cNvSpPr>
              <a:spLocks/>
            </p:cNvSpPr>
            <p:nvPr/>
          </p:nvSpPr>
          <p:spPr bwMode="auto">
            <a:xfrm>
              <a:off x="1428" y="1264"/>
              <a:ext cx="37" cy="28"/>
            </a:xfrm>
            <a:custGeom>
              <a:avLst/>
              <a:gdLst>
                <a:gd name="T0" fmla="*/ 31 w 37"/>
                <a:gd name="T1" fmla="*/ 28 h 28"/>
                <a:gd name="T2" fmla="*/ 20 w 37"/>
                <a:gd name="T3" fmla="*/ 28 h 28"/>
                <a:gd name="T4" fmla="*/ 11 w 37"/>
                <a:gd name="T5" fmla="*/ 24 h 28"/>
                <a:gd name="T6" fmla="*/ 0 w 37"/>
                <a:gd name="T7" fmla="*/ 15 h 28"/>
                <a:gd name="T8" fmla="*/ 8 w 37"/>
                <a:gd name="T9" fmla="*/ 14 h 28"/>
                <a:gd name="T10" fmla="*/ 16 w 37"/>
                <a:gd name="T11" fmla="*/ 7 h 28"/>
                <a:gd name="T12" fmla="*/ 27 w 37"/>
                <a:gd name="T13" fmla="*/ 0 h 28"/>
                <a:gd name="T14" fmla="*/ 34 w 37"/>
                <a:gd name="T15" fmla="*/ 14 h 28"/>
                <a:gd name="T16" fmla="*/ 37 w 37"/>
                <a:gd name="T17" fmla="*/ 24 h 28"/>
                <a:gd name="T18" fmla="*/ 31 w 37"/>
                <a:gd name="T19" fmla="*/ 28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28"/>
                <a:gd name="T32" fmla="*/ 37 w 37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28">
                  <a:moveTo>
                    <a:pt x="31" y="28"/>
                  </a:moveTo>
                  <a:lnTo>
                    <a:pt x="20" y="28"/>
                  </a:lnTo>
                  <a:lnTo>
                    <a:pt x="11" y="24"/>
                  </a:lnTo>
                  <a:lnTo>
                    <a:pt x="0" y="15"/>
                  </a:lnTo>
                  <a:lnTo>
                    <a:pt x="8" y="14"/>
                  </a:lnTo>
                  <a:lnTo>
                    <a:pt x="16" y="7"/>
                  </a:lnTo>
                  <a:lnTo>
                    <a:pt x="27" y="0"/>
                  </a:lnTo>
                  <a:lnTo>
                    <a:pt x="34" y="14"/>
                  </a:lnTo>
                  <a:lnTo>
                    <a:pt x="37" y="24"/>
                  </a:lnTo>
                  <a:lnTo>
                    <a:pt x="31" y="2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2" name="Group 1694"/>
          <p:cNvGrpSpPr>
            <a:grpSpLocks/>
          </p:cNvGrpSpPr>
          <p:nvPr/>
        </p:nvGrpSpPr>
        <p:grpSpPr bwMode="auto">
          <a:xfrm>
            <a:off x="3365501" y="1159934"/>
            <a:ext cx="52211" cy="38100"/>
            <a:chOff x="1662" y="1219"/>
            <a:chExt cx="37" cy="27"/>
          </a:xfrm>
        </p:grpSpPr>
        <p:sp>
          <p:nvSpPr>
            <p:cNvPr id="142023" name="Freeform 1692"/>
            <p:cNvSpPr>
              <a:spLocks/>
            </p:cNvSpPr>
            <p:nvPr/>
          </p:nvSpPr>
          <p:spPr bwMode="auto">
            <a:xfrm>
              <a:off x="1662" y="1219"/>
              <a:ext cx="37" cy="27"/>
            </a:xfrm>
            <a:custGeom>
              <a:avLst/>
              <a:gdLst>
                <a:gd name="T0" fmla="*/ 37 w 37"/>
                <a:gd name="T1" fmla="*/ 27 h 27"/>
                <a:gd name="T2" fmla="*/ 24 w 37"/>
                <a:gd name="T3" fmla="*/ 22 h 27"/>
                <a:gd name="T4" fmla="*/ 15 w 37"/>
                <a:gd name="T5" fmla="*/ 22 h 27"/>
                <a:gd name="T6" fmla="*/ 4 w 37"/>
                <a:gd name="T7" fmla="*/ 22 h 27"/>
                <a:gd name="T8" fmla="*/ 0 w 37"/>
                <a:gd name="T9" fmla="*/ 18 h 27"/>
                <a:gd name="T10" fmla="*/ 4 w 37"/>
                <a:gd name="T11" fmla="*/ 11 h 27"/>
                <a:gd name="T12" fmla="*/ 1 w 37"/>
                <a:gd name="T13" fmla="*/ 7 h 27"/>
                <a:gd name="T14" fmla="*/ 7 w 37"/>
                <a:gd name="T15" fmla="*/ 0 h 27"/>
                <a:gd name="T16" fmla="*/ 13 w 37"/>
                <a:gd name="T17" fmla="*/ 4 h 27"/>
                <a:gd name="T18" fmla="*/ 31 w 37"/>
                <a:gd name="T19" fmla="*/ 10 h 27"/>
                <a:gd name="T20" fmla="*/ 37 w 37"/>
                <a:gd name="T21" fmla="*/ 2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27"/>
                <a:gd name="T35" fmla="*/ 37 w 37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27">
                  <a:moveTo>
                    <a:pt x="37" y="27"/>
                  </a:moveTo>
                  <a:lnTo>
                    <a:pt x="24" y="22"/>
                  </a:lnTo>
                  <a:lnTo>
                    <a:pt x="15" y="22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" y="7"/>
                  </a:lnTo>
                  <a:lnTo>
                    <a:pt x="7" y="0"/>
                  </a:lnTo>
                  <a:lnTo>
                    <a:pt x="13" y="4"/>
                  </a:lnTo>
                  <a:lnTo>
                    <a:pt x="31" y="10"/>
                  </a:lnTo>
                  <a:lnTo>
                    <a:pt x="37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24" name="Freeform 1693"/>
            <p:cNvSpPr>
              <a:spLocks/>
            </p:cNvSpPr>
            <p:nvPr/>
          </p:nvSpPr>
          <p:spPr bwMode="auto">
            <a:xfrm>
              <a:off x="1662" y="1219"/>
              <a:ext cx="37" cy="27"/>
            </a:xfrm>
            <a:custGeom>
              <a:avLst/>
              <a:gdLst>
                <a:gd name="T0" fmla="*/ 37 w 37"/>
                <a:gd name="T1" fmla="*/ 27 h 27"/>
                <a:gd name="T2" fmla="*/ 24 w 37"/>
                <a:gd name="T3" fmla="*/ 22 h 27"/>
                <a:gd name="T4" fmla="*/ 15 w 37"/>
                <a:gd name="T5" fmla="*/ 22 h 27"/>
                <a:gd name="T6" fmla="*/ 4 w 37"/>
                <a:gd name="T7" fmla="*/ 22 h 27"/>
                <a:gd name="T8" fmla="*/ 0 w 37"/>
                <a:gd name="T9" fmla="*/ 18 h 27"/>
                <a:gd name="T10" fmla="*/ 4 w 37"/>
                <a:gd name="T11" fmla="*/ 11 h 27"/>
                <a:gd name="T12" fmla="*/ 1 w 37"/>
                <a:gd name="T13" fmla="*/ 7 h 27"/>
                <a:gd name="T14" fmla="*/ 7 w 37"/>
                <a:gd name="T15" fmla="*/ 0 h 27"/>
                <a:gd name="T16" fmla="*/ 13 w 37"/>
                <a:gd name="T17" fmla="*/ 4 h 27"/>
                <a:gd name="T18" fmla="*/ 31 w 37"/>
                <a:gd name="T19" fmla="*/ 10 h 27"/>
                <a:gd name="T20" fmla="*/ 37 w 37"/>
                <a:gd name="T21" fmla="*/ 2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27"/>
                <a:gd name="T35" fmla="*/ 37 w 37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27">
                  <a:moveTo>
                    <a:pt x="37" y="27"/>
                  </a:moveTo>
                  <a:lnTo>
                    <a:pt x="24" y="22"/>
                  </a:lnTo>
                  <a:lnTo>
                    <a:pt x="15" y="22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" y="7"/>
                  </a:lnTo>
                  <a:lnTo>
                    <a:pt x="7" y="0"/>
                  </a:lnTo>
                  <a:lnTo>
                    <a:pt x="13" y="4"/>
                  </a:lnTo>
                  <a:lnTo>
                    <a:pt x="31" y="10"/>
                  </a:lnTo>
                  <a:lnTo>
                    <a:pt x="37" y="2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3" name="Group 1697"/>
          <p:cNvGrpSpPr>
            <a:grpSpLocks/>
          </p:cNvGrpSpPr>
          <p:nvPr/>
        </p:nvGrpSpPr>
        <p:grpSpPr bwMode="auto">
          <a:xfrm>
            <a:off x="3196167" y="1063978"/>
            <a:ext cx="45156" cy="32456"/>
            <a:chOff x="1542" y="1151"/>
            <a:chExt cx="32" cy="23"/>
          </a:xfrm>
        </p:grpSpPr>
        <p:sp>
          <p:nvSpPr>
            <p:cNvPr id="142021" name="Freeform 1695"/>
            <p:cNvSpPr>
              <a:spLocks/>
            </p:cNvSpPr>
            <p:nvPr/>
          </p:nvSpPr>
          <p:spPr bwMode="auto">
            <a:xfrm>
              <a:off x="1542" y="1151"/>
              <a:ext cx="32" cy="23"/>
            </a:xfrm>
            <a:custGeom>
              <a:avLst/>
              <a:gdLst>
                <a:gd name="T0" fmla="*/ 21 w 32"/>
                <a:gd name="T1" fmla="*/ 23 h 23"/>
                <a:gd name="T2" fmla="*/ 6 w 32"/>
                <a:gd name="T3" fmla="*/ 19 h 23"/>
                <a:gd name="T4" fmla="*/ 0 w 32"/>
                <a:gd name="T5" fmla="*/ 11 h 23"/>
                <a:gd name="T6" fmla="*/ 13 w 32"/>
                <a:gd name="T7" fmla="*/ 5 h 23"/>
                <a:gd name="T8" fmla="*/ 30 w 32"/>
                <a:gd name="T9" fmla="*/ 0 h 23"/>
                <a:gd name="T10" fmla="*/ 32 w 32"/>
                <a:gd name="T11" fmla="*/ 5 h 23"/>
                <a:gd name="T12" fmla="*/ 32 w 32"/>
                <a:gd name="T13" fmla="*/ 11 h 23"/>
                <a:gd name="T14" fmla="*/ 21 w 32"/>
                <a:gd name="T15" fmla="*/ 2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3"/>
                <a:gd name="T26" fmla="*/ 32 w 32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3">
                  <a:moveTo>
                    <a:pt x="21" y="23"/>
                  </a:moveTo>
                  <a:lnTo>
                    <a:pt x="6" y="19"/>
                  </a:lnTo>
                  <a:lnTo>
                    <a:pt x="0" y="11"/>
                  </a:lnTo>
                  <a:lnTo>
                    <a:pt x="13" y="5"/>
                  </a:lnTo>
                  <a:lnTo>
                    <a:pt x="30" y="0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22" name="Freeform 1696"/>
            <p:cNvSpPr>
              <a:spLocks/>
            </p:cNvSpPr>
            <p:nvPr/>
          </p:nvSpPr>
          <p:spPr bwMode="auto">
            <a:xfrm>
              <a:off x="1542" y="1151"/>
              <a:ext cx="32" cy="23"/>
            </a:xfrm>
            <a:custGeom>
              <a:avLst/>
              <a:gdLst>
                <a:gd name="T0" fmla="*/ 21 w 32"/>
                <a:gd name="T1" fmla="*/ 23 h 23"/>
                <a:gd name="T2" fmla="*/ 6 w 32"/>
                <a:gd name="T3" fmla="*/ 19 h 23"/>
                <a:gd name="T4" fmla="*/ 0 w 32"/>
                <a:gd name="T5" fmla="*/ 11 h 23"/>
                <a:gd name="T6" fmla="*/ 13 w 32"/>
                <a:gd name="T7" fmla="*/ 5 h 23"/>
                <a:gd name="T8" fmla="*/ 30 w 32"/>
                <a:gd name="T9" fmla="*/ 0 h 23"/>
                <a:gd name="T10" fmla="*/ 32 w 32"/>
                <a:gd name="T11" fmla="*/ 5 h 23"/>
                <a:gd name="T12" fmla="*/ 32 w 32"/>
                <a:gd name="T13" fmla="*/ 11 h 23"/>
                <a:gd name="T14" fmla="*/ 21 w 32"/>
                <a:gd name="T15" fmla="*/ 2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3"/>
                <a:gd name="T26" fmla="*/ 32 w 32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3">
                  <a:moveTo>
                    <a:pt x="21" y="23"/>
                  </a:moveTo>
                  <a:lnTo>
                    <a:pt x="6" y="19"/>
                  </a:lnTo>
                  <a:lnTo>
                    <a:pt x="0" y="11"/>
                  </a:lnTo>
                  <a:lnTo>
                    <a:pt x="13" y="5"/>
                  </a:lnTo>
                  <a:lnTo>
                    <a:pt x="30" y="0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4" name="Group 1700"/>
          <p:cNvGrpSpPr>
            <a:grpSpLocks/>
          </p:cNvGrpSpPr>
          <p:nvPr/>
        </p:nvGrpSpPr>
        <p:grpSpPr bwMode="auto">
          <a:xfrm>
            <a:off x="3314701" y="1320800"/>
            <a:ext cx="40922" cy="25400"/>
            <a:chOff x="1626" y="1333"/>
            <a:chExt cx="29" cy="18"/>
          </a:xfrm>
        </p:grpSpPr>
        <p:sp>
          <p:nvSpPr>
            <p:cNvPr id="142019" name="Freeform 1698"/>
            <p:cNvSpPr>
              <a:spLocks/>
            </p:cNvSpPr>
            <p:nvPr/>
          </p:nvSpPr>
          <p:spPr bwMode="auto">
            <a:xfrm>
              <a:off x="1626" y="1333"/>
              <a:ext cx="29" cy="18"/>
            </a:xfrm>
            <a:custGeom>
              <a:avLst/>
              <a:gdLst>
                <a:gd name="T0" fmla="*/ 13 w 29"/>
                <a:gd name="T1" fmla="*/ 18 h 18"/>
                <a:gd name="T2" fmla="*/ 0 w 29"/>
                <a:gd name="T3" fmla="*/ 15 h 18"/>
                <a:gd name="T4" fmla="*/ 3 w 29"/>
                <a:gd name="T5" fmla="*/ 8 h 18"/>
                <a:gd name="T6" fmla="*/ 10 w 29"/>
                <a:gd name="T7" fmla="*/ 1 h 18"/>
                <a:gd name="T8" fmla="*/ 22 w 29"/>
                <a:gd name="T9" fmla="*/ 0 h 18"/>
                <a:gd name="T10" fmla="*/ 29 w 29"/>
                <a:gd name="T11" fmla="*/ 4 h 18"/>
                <a:gd name="T12" fmla="*/ 24 w 29"/>
                <a:gd name="T13" fmla="*/ 15 h 18"/>
                <a:gd name="T14" fmla="*/ 13 w 29"/>
                <a:gd name="T15" fmla="*/ 1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8"/>
                <a:gd name="T26" fmla="*/ 29 w 29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8">
                  <a:moveTo>
                    <a:pt x="13" y="18"/>
                  </a:moveTo>
                  <a:lnTo>
                    <a:pt x="0" y="15"/>
                  </a:lnTo>
                  <a:lnTo>
                    <a:pt x="3" y="8"/>
                  </a:lnTo>
                  <a:lnTo>
                    <a:pt x="10" y="1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24" y="15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20" name="Freeform 1699"/>
            <p:cNvSpPr>
              <a:spLocks/>
            </p:cNvSpPr>
            <p:nvPr/>
          </p:nvSpPr>
          <p:spPr bwMode="auto">
            <a:xfrm>
              <a:off x="1626" y="1333"/>
              <a:ext cx="29" cy="18"/>
            </a:xfrm>
            <a:custGeom>
              <a:avLst/>
              <a:gdLst>
                <a:gd name="T0" fmla="*/ 13 w 29"/>
                <a:gd name="T1" fmla="*/ 18 h 18"/>
                <a:gd name="T2" fmla="*/ 0 w 29"/>
                <a:gd name="T3" fmla="*/ 15 h 18"/>
                <a:gd name="T4" fmla="*/ 3 w 29"/>
                <a:gd name="T5" fmla="*/ 8 h 18"/>
                <a:gd name="T6" fmla="*/ 10 w 29"/>
                <a:gd name="T7" fmla="*/ 1 h 18"/>
                <a:gd name="T8" fmla="*/ 22 w 29"/>
                <a:gd name="T9" fmla="*/ 0 h 18"/>
                <a:gd name="T10" fmla="*/ 29 w 29"/>
                <a:gd name="T11" fmla="*/ 4 h 18"/>
                <a:gd name="T12" fmla="*/ 24 w 29"/>
                <a:gd name="T13" fmla="*/ 15 h 18"/>
                <a:gd name="T14" fmla="*/ 13 w 29"/>
                <a:gd name="T15" fmla="*/ 1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8"/>
                <a:gd name="T26" fmla="*/ 29 w 29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8">
                  <a:moveTo>
                    <a:pt x="13" y="18"/>
                  </a:moveTo>
                  <a:lnTo>
                    <a:pt x="0" y="15"/>
                  </a:lnTo>
                  <a:lnTo>
                    <a:pt x="3" y="8"/>
                  </a:lnTo>
                  <a:lnTo>
                    <a:pt x="10" y="1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24" y="15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5" name="Group 1703"/>
          <p:cNvGrpSpPr>
            <a:grpSpLocks/>
          </p:cNvGrpSpPr>
          <p:nvPr/>
        </p:nvGrpSpPr>
        <p:grpSpPr bwMode="auto">
          <a:xfrm>
            <a:off x="3031067" y="1087968"/>
            <a:ext cx="32456" cy="31044"/>
            <a:chOff x="1425" y="1168"/>
            <a:chExt cx="23" cy="22"/>
          </a:xfrm>
        </p:grpSpPr>
        <p:sp>
          <p:nvSpPr>
            <p:cNvPr id="142017" name="Freeform 1701"/>
            <p:cNvSpPr>
              <a:spLocks/>
            </p:cNvSpPr>
            <p:nvPr/>
          </p:nvSpPr>
          <p:spPr bwMode="auto">
            <a:xfrm>
              <a:off x="1425" y="1168"/>
              <a:ext cx="23" cy="22"/>
            </a:xfrm>
            <a:custGeom>
              <a:avLst/>
              <a:gdLst>
                <a:gd name="T0" fmla="*/ 7 w 23"/>
                <a:gd name="T1" fmla="*/ 22 h 22"/>
                <a:gd name="T2" fmla="*/ 4 w 23"/>
                <a:gd name="T3" fmla="*/ 9 h 22"/>
                <a:gd name="T4" fmla="*/ 0 w 23"/>
                <a:gd name="T5" fmla="*/ 6 h 22"/>
                <a:gd name="T6" fmla="*/ 10 w 23"/>
                <a:gd name="T7" fmla="*/ 0 h 22"/>
                <a:gd name="T8" fmla="*/ 19 w 23"/>
                <a:gd name="T9" fmla="*/ 3 h 22"/>
                <a:gd name="T10" fmla="*/ 23 w 23"/>
                <a:gd name="T11" fmla="*/ 9 h 22"/>
                <a:gd name="T12" fmla="*/ 21 w 23"/>
                <a:gd name="T13" fmla="*/ 16 h 22"/>
                <a:gd name="T14" fmla="*/ 14 w 23"/>
                <a:gd name="T15" fmla="*/ 20 h 22"/>
                <a:gd name="T16" fmla="*/ 7 w 23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2"/>
                <a:gd name="T29" fmla="*/ 23 w 23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2">
                  <a:moveTo>
                    <a:pt x="7" y="22"/>
                  </a:moveTo>
                  <a:lnTo>
                    <a:pt x="4" y="9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9" y="3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4" y="2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18" name="Freeform 1702"/>
            <p:cNvSpPr>
              <a:spLocks/>
            </p:cNvSpPr>
            <p:nvPr/>
          </p:nvSpPr>
          <p:spPr bwMode="auto">
            <a:xfrm>
              <a:off x="1425" y="1168"/>
              <a:ext cx="23" cy="22"/>
            </a:xfrm>
            <a:custGeom>
              <a:avLst/>
              <a:gdLst>
                <a:gd name="T0" fmla="*/ 7 w 23"/>
                <a:gd name="T1" fmla="*/ 22 h 22"/>
                <a:gd name="T2" fmla="*/ 4 w 23"/>
                <a:gd name="T3" fmla="*/ 9 h 22"/>
                <a:gd name="T4" fmla="*/ 0 w 23"/>
                <a:gd name="T5" fmla="*/ 6 h 22"/>
                <a:gd name="T6" fmla="*/ 10 w 23"/>
                <a:gd name="T7" fmla="*/ 0 h 22"/>
                <a:gd name="T8" fmla="*/ 19 w 23"/>
                <a:gd name="T9" fmla="*/ 3 h 22"/>
                <a:gd name="T10" fmla="*/ 23 w 23"/>
                <a:gd name="T11" fmla="*/ 9 h 22"/>
                <a:gd name="T12" fmla="*/ 21 w 23"/>
                <a:gd name="T13" fmla="*/ 16 h 22"/>
                <a:gd name="T14" fmla="*/ 14 w 23"/>
                <a:gd name="T15" fmla="*/ 20 h 22"/>
                <a:gd name="T16" fmla="*/ 7 w 23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2"/>
                <a:gd name="T29" fmla="*/ 23 w 23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2">
                  <a:moveTo>
                    <a:pt x="7" y="22"/>
                  </a:moveTo>
                  <a:lnTo>
                    <a:pt x="4" y="9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9" y="3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4" y="2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6" name="Group 1706"/>
          <p:cNvGrpSpPr>
            <a:grpSpLocks/>
          </p:cNvGrpSpPr>
          <p:nvPr/>
        </p:nvGrpSpPr>
        <p:grpSpPr bwMode="auto">
          <a:xfrm>
            <a:off x="3104445" y="907345"/>
            <a:ext cx="49389" cy="16933"/>
            <a:chOff x="1477" y="1040"/>
            <a:chExt cx="35" cy="12"/>
          </a:xfrm>
        </p:grpSpPr>
        <p:sp>
          <p:nvSpPr>
            <p:cNvPr id="142015" name="Freeform 1704"/>
            <p:cNvSpPr>
              <a:spLocks/>
            </p:cNvSpPr>
            <p:nvPr/>
          </p:nvSpPr>
          <p:spPr bwMode="auto">
            <a:xfrm>
              <a:off x="1477" y="1040"/>
              <a:ext cx="35" cy="12"/>
            </a:xfrm>
            <a:custGeom>
              <a:avLst/>
              <a:gdLst>
                <a:gd name="T0" fmla="*/ 26 w 35"/>
                <a:gd name="T1" fmla="*/ 12 h 12"/>
                <a:gd name="T2" fmla="*/ 11 w 35"/>
                <a:gd name="T3" fmla="*/ 8 h 12"/>
                <a:gd name="T4" fmla="*/ 0 w 35"/>
                <a:gd name="T5" fmla="*/ 5 h 12"/>
                <a:gd name="T6" fmla="*/ 14 w 35"/>
                <a:gd name="T7" fmla="*/ 0 h 12"/>
                <a:gd name="T8" fmla="*/ 35 w 35"/>
                <a:gd name="T9" fmla="*/ 0 h 12"/>
                <a:gd name="T10" fmla="*/ 35 w 35"/>
                <a:gd name="T11" fmla="*/ 8 h 12"/>
                <a:gd name="T12" fmla="*/ 26 w 35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12"/>
                <a:gd name="T23" fmla="*/ 35 w 35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12">
                  <a:moveTo>
                    <a:pt x="26" y="12"/>
                  </a:moveTo>
                  <a:lnTo>
                    <a:pt x="11" y="8"/>
                  </a:lnTo>
                  <a:lnTo>
                    <a:pt x="0" y="5"/>
                  </a:lnTo>
                  <a:lnTo>
                    <a:pt x="14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16" name="Freeform 1705"/>
            <p:cNvSpPr>
              <a:spLocks/>
            </p:cNvSpPr>
            <p:nvPr/>
          </p:nvSpPr>
          <p:spPr bwMode="auto">
            <a:xfrm>
              <a:off x="1477" y="1040"/>
              <a:ext cx="35" cy="12"/>
            </a:xfrm>
            <a:custGeom>
              <a:avLst/>
              <a:gdLst>
                <a:gd name="T0" fmla="*/ 26 w 35"/>
                <a:gd name="T1" fmla="*/ 12 h 12"/>
                <a:gd name="T2" fmla="*/ 11 w 35"/>
                <a:gd name="T3" fmla="*/ 8 h 12"/>
                <a:gd name="T4" fmla="*/ 0 w 35"/>
                <a:gd name="T5" fmla="*/ 5 h 12"/>
                <a:gd name="T6" fmla="*/ 14 w 35"/>
                <a:gd name="T7" fmla="*/ 0 h 12"/>
                <a:gd name="T8" fmla="*/ 35 w 35"/>
                <a:gd name="T9" fmla="*/ 0 h 12"/>
                <a:gd name="T10" fmla="*/ 35 w 35"/>
                <a:gd name="T11" fmla="*/ 8 h 12"/>
                <a:gd name="T12" fmla="*/ 26 w 35"/>
                <a:gd name="T13" fmla="*/ 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12"/>
                <a:gd name="T23" fmla="*/ 35 w 35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12">
                  <a:moveTo>
                    <a:pt x="26" y="12"/>
                  </a:moveTo>
                  <a:lnTo>
                    <a:pt x="11" y="8"/>
                  </a:lnTo>
                  <a:lnTo>
                    <a:pt x="0" y="5"/>
                  </a:lnTo>
                  <a:lnTo>
                    <a:pt x="14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7" name="Group 1709"/>
          <p:cNvGrpSpPr>
            <a:grpSpLocks/>
          </p:cNvGrpSpPr>
          <p:nvPr/>
        </p:nvGrpSpPr>
        <p:grpSpPr bwMode="auto">
          <a:xfrm>
            <a:off x="3162301" y="1454856"/>
            <a:ext cx="36689" cy="19756"/>
            <a:chOff x="1518" y="1428"/>
            <a:chExt cx="26" cy="14"/>
          </a:xfrm>
        </p:grpSpPr>
        <p:sp>
          <p:nvSpPr>
            <p:cNvPr id="142013" name="Freeform 1707"/>
            <p:cNvSpPr>
              <a:spLocks/>
            </p:cNvSpPr>
            <p:nvPr/>
          </p:nvSpPr>
          <p:spPr bwMode="auto">
            <a:xfrm>
              <a:off x="1518" y="1428"/>
              <a:ext cx="26" cy="14"/>
            </a:xfrm>
            <a:custGeom>
              <a:avLst/>
              <a:gdLst>
                <a:gd name="T0" fmla="*/ 7 w 26"/>
                <a:gd name="T1" fmla="*/ 14 h 14"/>
                <a:gd name="T2" fmla="*/ 0 w 26"/>
                <a:gd name="T3" fmla="*/ 12 h 14"/>
                <a:gd name="T4" fmla="*/ 0 w 26"/>
                <a:gd name="T5" fmla="*/ 7 h 14"/>
                <a:gd name="T6" fmla="*/ 10 w 26"/>
                <a:gd name="T7" fmla="*/ 0 h 14"/>
                <a:gd name="T8" fmla="*/ 26 w 26"/>
                <a:gd name="T9" fmla="*/ 3 h 14"/>
                <a:gd name="T10" fmla="*/ 22 w 26"/>
                <a:gd name="T11" fmla="*/ 7 h 14"/>
                <a:gd name="T12" fmla="*/ 7 w 26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4"/>
                <a:gd name="T23" fmla="*/ 26 w 26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4">
                  <a:moveTo>
                    <a:pt x="7" y="14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10" y="0"/>
                  </a:lnTo>
                  <a:lnTo>
                    <a:pt x="26" y="3"/>
                  </a:lnTo>
                  <a:lnTo>
                    <a:pt x="22" y="7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14" name="Freeform 1708"/>
            <p:cNvSpPr>
              <a:spLocks/>
            </p:cNvSpPr>
            <p:nvPr/>
          </p:nvSpPr>
          <p:spPr bwMode="auto">
            <a:xfrm>
              <a:off x="1518" y="1428"/>
              <a:ext cx="26" cy="14"/>
            </a:xfrm>
            <a:custGeom>
              <a:avLst/>
              <a:gdLst>
                <a:gd name="T0" fmla="*/ 7 w 26"/>
                <a:gd name="T1" fmla="*/ 14 h 14"/>
                <a:gd name="T2" fmla="*/ 0 w 26"/>
                <a:gd name="T3" fmla="*/ 12 h 14"/>
                <a:gd name="T4" fmla="*/ 0 w 26"/>
                <a:gd name="T5" fmla="*/ 7 h 14"/>
                <a:gd name="T6" fmla="*/ 10 w 26"/>
                <a:gd name="T7" fmla="*/ 0 h 14"/>
                <a:gd name="T8" fmla="*/ 26 w 26"/>
                <a:gd name="T9" fmla="*/ 3 h 14"/>
                <a:gd name="T10" fmla="*/ 22 w 26"/>
                <a:gd name="T11" fmla="*/ 7 h 14"/>
                <a:gd name="T12" fmla="*/ 7 w 26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4"/>
                <a:gd name="T23" fmla="*/ 26 w 26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4">
                  <a:moveTo>
                    <a:pt x="7" y="14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10" y="0"/>
                  </a:lnTo>
                  <a:lnTo>
                    <a:pt x="26" y="3"/>
                  </a:lnTo>
                  <a:lnTo>
                    <a:pt x="22" y="7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8" name="Group 1712"/>
          <p:cNvGrpSpPr>
            <a:grpSpLocks/>
          </p:cNvGrpSpPr>
          <p:nvPr/>
        </p:nvGrpSpPr>
        <p:grpSpPr bwMode="auto">
          <a:xfrm>
            <a:off x="3371145" y="1811867"/>
            <a:ext cx="38100" cy="19756"/>
            <a:chOff x="1666" y="1681"/>
            <a:chExt cx="27" cy="14"/>
          </a:xfrm>
        </p:grpSpPr>
        <p:sp>
          <p:nvSpPr>
            <p:cNvPr id="142011" name="Freeform 1710"/>
            <p:cNvSpPr>
              <a:spLocks/>
            </p:cNvSpPr>
            <p:nvPr/>
          </p:nvSpPr>
          <p:spPr bwMode="auto">
            <a:xfrm>
              <a:off x="1666" y="1681"/>
              <a:ext cx="27" cy="14"/>
            </a:xfrm>
            <a:custGeom>
              <a:avLst/>
              <a:gdLst>
                <a:gd name="T0" fmla="*/ 27 w 27"/>
                <a:gd name="T1" fmla="*/ 14 h 14"/>
                <a:gd name="T2" fmla="*/ 16 w 27"/>
                <a:gd name="T3" fmla="*/ 14 h 14"/>
                <a:gd name="T4" fmla="*/ 7 w 27"/>
                <a:gd name="T5" fmla="*/ 8 h 14"/>
                <a:gd name="T6" fmla="*/ 0 w 27"/>
                <a:gd name="T7" fmla="*/ 0 h 14"/>
                <a:gd name="T8" fmla="*/ 4 w 27"/>
                <a:gd name="T9" fmla="*/ 0 h 14"/>
                <a:gd name="T10" fmla="*/ 18 w 27"/>
                <a:gd name="T11" fmla="*/ 5 h 14"/>
                <a:gd name="T12" fmla="*/ 26 w 27"/>
                <a:gd name="T13" fmla="*/ 10 h 14"/>
                <a:gd name="T14" fmla="*/ 27 w 27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4"/>
                <a:gd name="T26" fmla="*/ 27 w 2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4">
                  <a:moveTo>
                    <a:pt x="27" y="14"/>
                  </a:moveTo>
                  <a:lnTo>
                    <a:pt x="16" y="14"/>
                  </a:lnTo>
                  <a:lnTo>
                    <a:pt x="7" y="8"/>
                  </a:lnTo>
                  <a:lnTo>
                    <a:pt x="0" y="0"/>
                  </a:lnTo>
                  <a:lnTo>
                    <a:pt x="4" y="0"/>
                  </a:lnTo>
                  <a:lnTo>
                    <a:pt x="18" y="5"/>
                  </a:lnTo>
                  <a:lnTo>
                    <a:pt x="26" y="1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12" name="Freeform 1711"/>
            <p:cNvSpPr>
              <a:spLocks/>
            </p:cNvSpPr>
            <p:nvPr/>
          </p:nvSpPr>
          <p:spPr bwMode="auto">
            <a:xfrm>
              <a:off x="1666" y="1681"/>
              <a:ext cx="27" cy="14"/>
            </a:xfrm>
            <a:custGeom>
              <a:avLst/>
              <a:gdLst>
                <a:gd name="T0" fmla="*/ 27 w 27"/>
                <a:gd name="T1" fmla="*/ 14 h 14"/>
                <a:gd name="T2" fmla="*/ 16 w 27"/>
                <a:gd name="T3" fmla="*/ 14 h 14"/>
                <a:gd name="T4" fmla="*/ 7 w 27"/>
                <a:gd name="T5" fmla="*/ 8 h 14"/>
                <a:gd name="T6" fmla="*/ 0 w 27"/>
                <a:gd name="T7" fmla="*/ 0 h 14"/>
                <a:gd name="T8" fmla="*/ 4 w 27"/>
                <a:gd name="T9" fmla="*/ 0 h 14"/>
                <a:gd name="T10" fmla="*/ 18 w 27"/>
                <a:gd name="T11" fmla="*/ 5 h 14"/>
                <a:gd name="T12" fmla="*/ 26 w 27"/>
                <a:gd name="T13" fmla="*/ 10 h 14"/>
                <a:gd name="T14" fmla="*/ 27 w 27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4"/>
                <a:gd name="T26" fmla="*/ 27 w 2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4">
                  <a:moveTo>
                    <a:pt x="27" y="14"/>
                  </a:moveTo>
                  <a:lnTo>
                    <a:pt x="16" y="14"/>
                  </a:lnTo>
                  <a:lnTo>
                    <a:pt x="7" y="8"/>
                  </a:lnTo>
                  <a:lnTo>
                    <a:pt x="0" y="0"/>
                  </a:lnTo>
                  <a:lnTo>
                    <a:pt x="4" y="0"/>
                  </a:lnTo>
                  <a:lnTo>
                    <a:pt x="18" y="5"/>
                  </a:lnTo>
                  <a:lnTo>
                    <a:pt x="26" y="1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29" name="Group 1715"/>
          <p:cNvGrpSpPr>
            <a:grpSpLocks/>
          </p:cNvGrpSpPr>
          <p:nvPr/>
        </p:nvGrpSpPr>
        <p:grpSpPr bwMode="auto">
          <a:xfrm>
            <a:off x="3208867" y="1474612"/>
            <a:ext cx="19756" cy="23988"/>
            <a:chOff x="1551" y="1442"/>
            <a:chExt cx="14" cy="17"/>
          </a:xfrm>
        </p:grpSpPr>
        <p:sp>
          <p:nvSpPr>
            <p:cNvPr id="142009" name="Freeform 1713"/>
            <p:cNvSpPr>
              <a:spLocks/>
            </p:cNvSpPr>
            <p:nvPr/>
          </p:nvSpPr>
          <p:spPr bwMode="auto">
            <a:xfrm>
              <a:off x="1551" y="1442"/>
              <a:ext cx="14" cy="17"/>
            </a:xfrm>
            <a:custGeom>
              <a:avLst/>
              <a:gdLst>
                <a:gd name="T0" fmla="*/ 4 w 14"/>
                <a:gd name="T1" fmla="*/ 17 h 17"/>
                <a:gd name="T2" fmla="*/ 0 w 14"/>
                <a:gd name="T3" fmla="*/ 13 h 17"/>
                <a:gd name="T4" fmla="*/ 7 w 14"/>
                <a:gd name="T5" fmla="*/ 2 h 17"/>
                <a:gd name="T6" fmla="*/ 14 w 14"/>
                <a:gd name="T7" fmla="*/ 0 h 17"/>
                <a:gd name="T8" fmla="*/ 14 w 14"/>
                <a:gd name="T9" fmla="*/ 6 h 17"/>
                <a:gd name="T10" fmla="*/ 4 w 14"/>
                <a:gd name="T11" fmla="*/ 1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7"/>
                <a:gd name="T20" fmla="*/ 14 w 1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7">
                  <a:moveTo>
                    <a:pt x="4" y="17"/>
                  </a:moveTo>
                  <a:lnTo>
                    <a:pt x="0" y="13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10" name="Freeform 1714"/>
            <p:cNvSpPr>
              <a:spLocks/>
            </p:cNvSpPr>
            <p:nvPr/>
          </p:nvSpPr>
          <p:spPr bwMode="auto">
            <a:xfrm>
              <a:off x="1551" y="1442"/>
              <a:ext cx="14" cy="17"/>
            </a:xfrm>
            <a:custGeom>
              <a:avLst/>
              <a:gdLst>
                <a:gd name="T0" fmla="*/ 4 w 14"/>
                <a:gd name="T1" fmla="*/ 17 h 17"/>
                <a:gd name="T2" fmla="*/ 0 w 14"/>
                <a:gd name="T3" fmla="*/ 13 h 17"/>
                <a:gd name="T4" fmla="*/ 7 w 14"/>
                <a:gd name="T5" fmla="*/ 2 h 17"/>
                <a:gd name="T6" fmla="*/ 14 w 14"/>
                <a:gd name="T7" fmla="*/ 0 h 17"/>
                <a:gd name="T8" fmla="*/ 14 w 14"/>
                <a:gd name="T9" fmla="*/ 6 h 17"/>
                <a:gd name="T10" fmla="*/ 4 w 14"/>
                <a:gd name="T11" fmla="*/ 1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7"/>
                <a:gd name="T20" fmla="*/ 14 w 1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7">
                  <a:moveTo>
                    <a:pt x="4" y="17"/>
                  </a:moveTo>
                  <a:lnTo>
                    <a:pt x="0" y="13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0" name="Group 1718"/>
          <p:cNvGrpSpPr>
            <a:grpSpLocks/>
          </p:cNvGrpSpPr>
          <p:nvPr/>
        </p:nvGrpSpPr>
        <p:grpSpPr bwMode="auto">
          <a:xfrm>
            <a:off x="3255434" y="1447800"/>
            <a:ext cx="9877" cy="11289"/>
            <a:chOff x="1584" y="1423"/>
            <a:chExt cx="7" cy="8"/>
          </a:xfrm>
        </p:grpSpPr>
        <p:sp>
          <p:nvSpPr>
            <p:cNvPr id="142007" name="Freeform 1716"/>
            <p:cNvSpPr>
              <a:spLocks/>
            </p:cNvSpPr>
            <p:nvPr/>
          </p:nvSpPr>
          <p:spPr bwMode="auto">
            <a:xfrm>
              <a:off x="1584" y="1423"/>
              <a:ext cx="7" cy="8"/>
            </a:xfrm>
            <a:custGeom>
              <a:avLst/>
              <a:gdLst>
                <a:gd name="T0" fmla="*/ 1 w 7"/>
                <a:gd name="T1" fmla="*/ 8 h 8"/>
                <a:gd name="T2" fmla="*/ 0 w 7"/>
                <a:gd name="T3" fmla="*/ 0 h 8"/>
                <a:gd name="T4" fmla="*/ 7 w 7"/>
                <a:gd name="T5" fmla="*/ 2 h 8"/>
                <a:gd name="T6" fmla="*/ 7 w 7"/>
                <a:gd name="T7" fmla="*/ 7 h 8"/>
                <a:gd name="T8" fmla="*/ 1 w 7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1" y="8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08" name="Freeform 1717"/>
            <p:cNvSpPr>
              <a:spLocks/>
            </p:cNvSpPr>
            <p:nvPr/>
          </p:nvSpPr>
          <p:spPr bwMode="auto">
            <a:xfrm>
              <a:off x="1584" y="1423"/>
              <a:ext cx="7" cy="8"/>
            </a:xfrm>
            <a:custGeom>
              <a:avLst/>
              <a:gdLst>
                <a:gd name="T0" fmla="*/ 1 w 7"/>
                <a:gd name="T1" fmla="*/ 8 h 8"/>
                <a:gd name="T2" fmla="*/ 0 w 7"/>
                <a:gd name="T3" fmla="*/ 0 h 8"/>
                <a:gd name="T4" fmla="*/ 7 w 7"/>
                <a:gd name="T5" fmla="*/ 2 h 8"/>
                <a:gd name="T6" fmla="*/ 7 w 7"/>
                <a:gd name="T7" fmla="*/ 7 h 8"/>
                <a:gd name="T8" fmla="*/ 1 w 7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1" y="8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1" name="Group 1721"/>
          <p:cNvGrpSpPr>
            <a:grpSpLocks/>
          </p:cNvGrpSpPr>
          <p:nvPr/>
        </p:nvGrpSpPr>
        <p:grpSpPr bwMode="auto">
          <a:xfrm>
            <a:off x="3270956" y="1443567"/>
            <a:ext cx="11289" cy="11289"/>
            <a:chOff x="1595" y="1420"/>
            <a:chExt cx="8" cy="8"/>
          </a:xfrm>
        </p:grpSpPr>
        <p:sp>
          <p:nvSpPr>
            <p:cNvPr id="142005" name="Freeform 1719"/>
            <p:cNvSpPr>
              <a:spLocks/>
            </p:cNvSpPr>
            <p:nvPr/>
          </p:nvSpPr>
          <p:spPr bwMode="auto">
            <a:xfrm>
              <a:off x="1595" y="1420"/>
              <a:ext cx="8" cy="8"/>
            </a:xfrm>
            <a:custGeom>
              <a:avLst/>
              <a:gdLst>
                <a:gd name="T0" fmla="*/ 2 w 8"/>
                <a:gd name="T1" fmla="*/ 8 h 8"/>
                <a:gd name="T2" fmla="*/ 0 w 8"/>
                <a:gd name="T3" fmla="*/ 0 h 8"/>
                <a:gd name="T4" fmla="*/ 5 w 8"/>
                <a:gd name="T5" fmla="*/ 0 h 8"/>
                <a:gd name="T6" fmla="*/ 8 w 8"/>
                <a:gd name="T7" fmla="*/ 5 h 8"/>
                <a:gd name="T8" fmla="*/ 2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2" y="8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8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06" name="Freeform 1720"/>
            <p:cNvSpPr>
              <a:spLocks/>
            </p:cNvSpPr>
            <p:nvPr/>
          </p:nvSpPr>
          <p:spPr bwMode="auto">
            <a:xfrm>
              <a:off x="1595" y="1420"/>
              <a:ext cx="8" cy="8"/>
            </a:xfrm>
            <a:custGeom>
              <a:avLst/>
              <a:gdLst>
                <a:gd name="T0" fmla="*/ 2 w 8"/>
                <a:gd name="T1" fmla="*/ 8 h 8"/>
                <a:gd name="T2" fmla="*/ 0 w 8"/>
                <a:gd name="T3" fmla="*/ 0 h 8"/>
                <a:gd name="T4" fmla="*/ 5 w 8"/>
                <a:gd name="T5" fmla="*/ 0 h 8"/>
                <a:gd name="T6" fmla="*/ 8 w 8"/>
                <a:gd name="T7" fmla="*/ 5 h 8"/>
                <a:gd name="T8" fmla="*/ 2 w 8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2" y="8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8" y="5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2" name="Group 1724"/>
          <p:cNvGrpSpPr>
            <a:grpSpLocks/>
          </p:cNvGrpSpPr>
          <p:nvPr/>
        </p:nvGrpSpPr>
        <p:grpSpPr bwMode="auto">
          <a:xfrm>
            <a:off x="3018368" y="2507545"/>
            <a:ext cx="206022" cy="270933"/>
            <a:chOff x="1416" y="2174"/>
            <a:chExt cx="146" cy="192"/>
          </a:xfrm>
        </p:grpSpPr>
        <p:sp>
          <p:nvSpPr>
            <p:cNvPr id="142003" name="Freeform 1722"/>
            <p:cNvSpPr>
              <a:spLocks/>
            </p:cNvSpPr>
            <p:nvPr/>
          </p:nvSpPr>
          <p:spPr bwMode="auto">
            <a:xfrm>
              <a:off x="1416" y="2174"/>
              <a:ext cx="146" cy="192"/>
            </a:xfrm>
            <a:custGeom>
              <a:avLst/>
              <a:gdLst>
                <a:gd name="T0" fmla="*/ 28 w 146"/>
                <a:gd name="T1" fmla="*/ 53 h 192"/>
                <a:gd name="T2" fmla="*/ 37 w 146"/>
                <a:gd name="T3" fmla="*/ 36 h 192"/>
                <a:gd name="T4" fmla="*/ 46 w 146"/>
                <a:gd name="T5" fmla="*/ 24 h 192"/>
                <a:gd name="T6" fmla="*/ 60 w 146"/>
                <a:gd name="T7" fmla="*/ 19 h 192"/>
                <a:gd name="T8" fmla="*/ 80 w 146"/>
                <a:gd name="T9" fmla="*/ 11 h 192"/>
                <a:gd name="T10" fmla="*/ 87 w 146"/>
                <a:gd name="T11" fmla="*/ 4 h 192"/>
                <a:gd name="T12" fmla="*/ 98 w 146"/>
                <a:gd name="T13" fmla="*/ 4 h 192"/>
                <a:gd name="T14" fmla="*/ 87 w 146"/>
                <a:gd name="T15" fmla="*/ 8 h 192"/>
                <a:gd name="T16" fmla="*/ 78 w 146"/>
                <a:gd name="T17" fmla="*/ 22 h 192"/>
                <a:gd name="T18" fmla="*/ 73 w 146"/>
                <a:gd name="T19" fmla="*/ 32 h 192"/>
                <a:gd name="T20" fmla="*/ 75 w 146"/>
                <a:gd name="T21" fmla="*/ 39 h 192"/>
                <a:gd name="T22" fmla="*/ 83 w 146"/>
                <a:gd name="T23" fmla="*/ 60 h 192"/>
                <a:gd name="T24" fmla="*/ 109 w 146"/>
                <a:gd name="T25" fmla="*/ 66 h 192"/>
                <a:gd name="T26" fmla="*/ 142 w 146"/>
                <a:gd name="T27" fmla="*/ 74 h 192"/>
                <a:gd name="T28" fmla="*/ 138 w 146"/>
                <a:gd name="T29" fmla="*/ 98 h 192"/>
                <a:gd name="T30" fmla="*/ 139 w 146"/>
                <a:gd name="T31" fmla="*/ 111 h 192"/>
                <a:gd name="T32" fmla="*/ 146 w 146"/>
                <a:gd name="T33" fmla="*/ 133 h 192"/>
                <a:gd name="T34" fmla="*/ 139 w 146"/>
                <a:gd name="T35" fmla="*/ 122 h 192"/>
                <a:gd name="T36" fmla="*/ 131 w 146"/>
                <a:gd name="T37" fmla="*/ 126 h 192"/>
                <a:gd name="T38" fmla="*/ 109 w 146"/>
                <a:gd name="T39" fmla="*/ 126 h 192"/>
                <a:gd name="T40" fmla="*/ 116 w 146"/>
                <a:gd name="T41" fmla="*/ 135 h 192"/>
                <a:gd name="T42" fmla="*/ 109 w 146"/>
                <a:gd name="T43" fmla="*/ 139 h 192"/>
                <a:gd name="T44" fmla="*/ 115 w 146"/>
                <a:gd name="T45" fmla="*/ 150 h 192"/>
                <a:gd name="T46" fmla="*/ 109 w 146"/>
                <a:gd name="T47" fmla="*/ 192 h 192"/>
                <a:gd name="T48" fmla="*/ 102 w 146"/>
                <a:gd name="T49" fmla="*/ 185 h 192"/>
                <a:gd name="T50" fmla="*/ 97 w 146"/>
                <a:gd name="T51" fmla="*/ 171 h 192"/>
                <a:gd name="T52" fmla="*/ 80 w 146"/>
                <a:gd name="T53" fmla="*/ 173 h 192"/>
                <a:gd name="T54" fmla="*/ 69 w 146"/>
                <a:gd name="T55" fmla="*/ 164 h 192"/>
                <a:gd name="T56" fmla="*/ 50 w 146"/>
                <a:gd name="T57" fmla="*/ 147 h 192"/>
                <a:gd name="T58" fmla="*/ 39 w 146"/>
                <a:gd name="T59" fmla="*/ 143 h 192"/>
                <a:gd name="T60" fmla="*/ 23 w 146"/>
                <a:gd name="T61" fmla="*/ 140 h 192"/>
                <a:gd name="T62" fmla="*/ 2 w 146"/>
                <a:gd name="T63" fmla="*/ 129 h 192"/>
                <a:gd name="T64" fmla="*/ 5 w 146"/>
                <a:gd name="T65" fmla="*/ 115 h 192"/>
                <a:gd name="T66" fmla="*/ 20 w 146"/>
                <a:gd name="T67" fmla="*/ 101 h 192"/>
                <a:gd name="T68" fmla="*/ 20 w 146"/>
                <a:gd name="T69" fmla="*/ 90 h 192"/>
                <a:gd name="T70" fmla="*/ 20 w 146"/>
                <a:gd name="T71" fmla="*/ 73 h 192"/>
                <a:gd name="T72" fmla="*/ 13 w 146"/>
                <a:gd name="T73" fmla="*/ 62 h 192"/>
                <a:gd name="T74" fmla="*/ 19 w 146"/>
                <a:gd name="T75" fmla="*/ 60 h 192"/>
                <a:gd name="T76" fmla="*/ 23 w 146"/>
                <a:gd name="T77" fmla="*/ 45 h 1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192"/>
                <a:gd name="T119" fmla="*/ 146 w 146"/>
                <a:gd name="T120" fmla="*/ 192 h 1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192">
                  <a:moveTo>
                    <a:pt x="23" y="45"/>
                  </a:moveTo>
                  <a:lnTo>
                    <a:pt x="28" y="53"/>
                  </a:lnTo>
                  <a:lnTo>
                    <a:pt x="28" y="45"/>
                  </a:lnTo>
                  <a:lnTo>
                    <a:pt x="37" y="36"/>
                  </a:lnTo>
                  <a:lnTo>
                    <a:pt x="43" y="35"/>
                  </a:lnTo>
                  <a:lnTo>
                    <a:pt x="46" y="24"/>
                  </a:lnTo>
                  <a:lnTo>
                    <a:pt x="56" y="18"/>
                  </a:lnTo>
                  <a:lnTo>
                    <a:pt x="60" y="19"/>
                  </a:lnTo>
                  <a:lnTo>
                    <a:pt x="61" y="15"/>
                  </a:lnTo>
                  <a:lnTo>
                    <a:pt x="80" y="11"/>
                  </a:lnTo>
                  <a:lnTo>
                    <a:pt x="85" y="8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98" y="4"/>
                  </a:lnTo>
                  <a:lnTo>
                    <a:pt x="94" y="7"/>
                  </a:lnTo>
                  <a:lnTo>
                    <a:pt x="87" y="8"/>
                  </a:lnTo>
                  <a:lnTo>
                    <a:pt x="85" y="15"/>
                  </a:lnTo>
                  <a:lnTo>
                    <a:pt x="78" y="22"/>
                  </a:lnTo>
                  <a:lnTo>
                    <a:pt x="73" y="28"/>
                  </a:lnTo>
                  <a:lnTo>
                    <a:pt x="73" y="32"/>
                  </a:lnTo>
                  <a:lnTo>
                    <a:pt x="73" y="39"/>
                  </a:lnTo>
                  <a:lnTo>
                    <a:pt x="75" y="39"/>
                  </a:lnTo>
                  <a:lnTo>
                    <a:pt x="83" y="52"/>
                  </a:lnTo>
                  <a:lnTo>
                    <a:pt x="83" y="60"/>
                  </a:lnTo>
                  <a:lnTo>
                    <a:pt x="91" y="66"/>
                  </a:lnTo>
                  <a:lnTo>
                    <a:pt x="109" y="66"/>
                  </a:lnTo>
                  <a:lnTo>
                    <a:pt x="116" y="74"/>
                  </a:lnTo>
                  <a:lnTo>
                    <a:pt x="142" y="74"/>
                  </a:lnTo>
                  <a:lnTo>
                    <a:pt x="135" y="85"/>
                  </a:lnTo>
                  <a:lnTo>
                    <a:pt x="138" y="98"/>
                  </a:lnTo>
                  <a:lnTo>
                    <a:pt x="142" y="105"/>
                  </a:lnTo>
                  <a:lnTo>
                    <a:pt x="139" y="111"/>
                  </a:lnTo>
                  <a:lnTo>
                    <a:pt x="142" y="119"/>
                  </a:lnTo>
                  <a:lnTo>
                    <a:pt x="146" y="133"/>
                  </a:lnTo>
                  <a:lnTo>
                    <a:pt x="145" y="130"/>
                  </a:lnTo>
                  <a:lnTo>
                    <a:pt x="139" y="122"/>
                  </a:lnTo>
                  <a:lnTo>
                    <a:pt x="131" y="122"/>
                  </a:lnTo>
                  <a:lnTo>
                    <a:pt x="131" y="126"/>
                  </a:lnTo>
                  <a:lnTo>
                    <a:pt x="115" y="125"/>
                  </a:lnTo>
                  <a:lnTo>
                    <a:pt x="109" y="126"/>
                  </a:lnTo>
                  <a:lnTo>
                    <a:pt x="109" y="133"/>
                  </a:lnTo>
                  <a:lnTo>
                    <a:pt x="116" y="135"/>
                  </a:lnTo>
                  <a:lnTo>
                    <a:pt x="116" y="139"/>
                  </a:lnTo>
                  <a:lnTo>
                    <a:pt x="109" y="139"/>
                  </a:lnTo>
                  <a:lnTo>
                    <a:pt x="108" y="146"/>
                  </a:lnTo>
                  <a:lnTo>
                    <a:pt x="115" y="150"/>
                  </a:lnTo>
                  <a:lnTo>
                    <a:pt x="116" y="157"/>
                  </a:lnTo>
                  <a:lnTo>
                    <a:pt x="109" y="192"/>
                  </a:lnTo>
                  <a:lnTo>
                    <a:pt x="108" y="192"/>
                  </a:lnTo>
                  <a:lnTo>
                    <a:pt x="102" y="185"/>
                  </a:lnTo>
                  <a:lnTo>
                    <a:pt x="105" y="175"/>
                  </a:lnTo>
                  <a:lnTo>
                    <a:pt x="97" y="171"/>
                  </a:lnTo>
                  <a:lnTo>
                    <a:pt x="87" y="168"/>
                  </a:lnTo>
                  <a:lnTo>
                    <a:pt x="80" y="173"/>
                  </a:lnTo>
                  <a:lnTo>
                    <a:pt x="73" y="173"/>
                  </a:lnTo>
                  <a:lnTo>
                    <a:pt x="69" y="164"/>
                  </a:lnTo>
                  <a:lnTo>
                    <a:pt x="57" y="156"/>
                  </a:lnTo>
                  <a:lnTo>
                    <a:pt x="50" y="147"/>
                  </a:lnTo>
                  <a:lnTo>
                    <a:pt x="43" y="146"/>
                  </a:lnTo>
                  <a:lnTo>
                    <a:pt x="39" y="143"/>
                  </a:lnTo>
                  <a:lnTo>
                    <a:pt x="32" y="140"/>
                  </a:lnTo>
                  <a:lnTo>
                    <a:pt x="23" y="140"/>
                  </a:lnTo>
                  <a:lnTo>
                    <a:pt x="16" y="135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5" y="115"/>
                  </a:lnTo>
                  <a:lnTo>
                    <a:pt x="19" y="107"/>
                  </a:lnTo>
                  <a:lnTo>
                    <a:pt x="20" y="101"/>
                  </a:lnTo>
                  <a:lnTo>
                    <a:pt x="19" y="97"/>
                  </a:lnTo>
                  <a:lnTo>
                    <a:pt x="20" y="90"/>
                  </a:lnTo>
                  <a:lnTo>
                    <a:pt x="19" y="81"/>
                  </a:lnTo>
                  <a:lnTo>
                    <a:pt x="20" y="73"/>
                  </a:lnTo>
                  <a:lnTo>
                    <a:pt x="19" y="69"/>
                  </a:lnTo>
                  <a:lnTo>
                    <a:pt x="13" y="62"/>
                  </a:lnTo>
                  <a:lnTo>
                    <a:pt x="16" y="57"/>
                  </a:lnTo>
                  <a:lnTo>
                    <a:pt x="19" y="60"/>
                  </a:lnTo>
                  <a:lnTo>
                    <a:pt x="23" y="53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04" name="Freeform 1723"/>
            <p:cNvSpPr>
              <a:spLocks/>
            </p:cNvSpPr>
            <p:nvPr/>
          </p:nvSpPr>
          <p:spPr bwMode="auto">
            <a:xfrm>
              <a:off x="1416" y="2174"/>
              <a:ext cx="146" cy="192"/>
            </a:xfrm>
            <a:custGeom>
              <a:avLst/>
              <a:gdLst>
                <a:gd name="T0" fmla="*/ 28 w 146"/>
                <a:gd name="T1" fmla="*/ 53 h 192"/>
                <a:gd name="T2" fmla="*/ 37 w 146"/>
                <a:gd name="T3" fmla="*/ 36 h 192"/>
                <a:gd name="T4" fmla="*/ 46 w 146"/>
                <a:gd name="T5" fmla="*/ 24 h 192"/>
                <a:gd name="T6" fmla="*/ 60 w 146"/>
                <a:gd name="T7" fmla="*/ 19 h 192"/>
                <a:gd name="T8" fmla="*/ 80 w 146"/>
                <a:gd name="T9" fmla="*/ 11 h 192"/>
                <a:gd name="T10" fmla="*/ 87 w 146"/>
                <a:gd name="T11" fmla="*/ 4 h 192"/>
                <a:gd name="T12" fmla="*/ 98 w 146"/>
                <a:gd name="T13" fmla="*/ 4 h 192"/>
                <a:gd name="T14" fmla="*/ 87 w 146"/>
                <a:gd name="T15" fmla="*/ 8 h 192"/>
                <a:gd name="T16" fmla="*/ 78 w 146"/>
                <a:gd name="T17" fmla="*/ 22 h 192"/>
                <a:gd name="T18" fmla="*/ 73 w 146"/>
                <a:gd name="T19" fmla="*/ 32 h 192"/>
                <a:gd name="T20" fmla="*/ 75 w 146"/>
                <a:gd name="T21" fmla="*/ 39 h 192"/>
                <a:gd name="T22" fmla="*/ 83 w 146"/>
                <a:gd name="T23" fmla="*/ 60 h 192"/>
                <a:gd name="T24" fmla="*/ 109 w 146"/>
                <a:gd name="T25" fmla="*/ 66 h 192"/>
                <a:gd name="T26" fmla="*/ 142 w 146"/>
                <a:gd name="T27" fmla="*/ 74 h 192"/>
                <a:gd name="T28" fmla="*/ 138 w 146"/>
                <a:gd name="T29" fmla="*/ 98 h 192"/>
                <a:gd name="T30" fmla="*/ 139 w 146"/>
                <a:gd name="T31" fmla="*/ 111 h 192"/>
                <a:gd name="T32" fmla="*/ 146 w 146"/>
                <a:gd name="T33" fmla="*/ 133 h 192"/>
                <a:gd name="T34" fmla="*/ 139 w 146"/>
                <a:gd name="T35" fmla="*/ 122 h 192"/>
                <a:gd name="T36" fmla="*/ 131 w 146"/>
                <a:gd name="T37" fmla="*/ 126 h 192"/>
                <a:gd name="T38" fmla="*/ 109 w 146"/>
                <a:gd name="T39" fmla="*/ 126 h 192"/>
                <a:gd name="T40" fmla="*/ 116 w 146"/>
                <a:gd name="T41" fmla="*/ 135 h 192"/>
                <a:gd name="T42" fmla="*/ 109 w 146"/>
                <a:gd name="T43" fmla="*/ 139 h 192"/>
                <a:gd name="T44" fmla="*/ 115 w 146"/>
                <a:gd name="T45" fmla="*/ 150 h 192"/>
                <a:gd name="T46" fmla="*/ 109 w 146"/>
                <a:gd name="T47" fmla="*/ 192 h 192"/>
                <a:gd name="T48" fmla="*/ 102 w 146"/>
                <a:gd name="T49" fmla="*/ 185 h 192"/>
                <a:gd name="T50" fmla="*/ 97 w 146"/>
                <a:gd name="T51" fmla="*/ 171 h 192"/>
                <a:gd name="T52" fmla="*/ 80 w 146"/>
                <a:gd name="T53" fmla="*/ 173 h 192"/>
                <a:gd name="T54" fmla="*/ 69 w 146"/>
                <a:gd name="T55" fmla="*/ 164 h 192"/>
                <a:gd name="T56" fmla="*/ 50 w 146"/>
                <a:gd name="T57" fmla="*/ 147 h 192"/>
                <a:gd name="T58" fmla="*/ 39 w 146"/>
                <a:gd name="T59" fmla="*/ 143 h 192"/>
                <a:gd name="T60" fmla="*/ 23 w 146"/>
                <a:gd name="T61" fmla="*/ 140 h 192"/>
                <a:gd name="T62" fmla="*/ 2 w 146"/>
                <a:gd name="T63" fmla="*/ 129 h 192"/>
                <a:gd name="T64" fmla="*/ 5 w 146"/>
                <a:gd name="T65" fmla="*/ 115 h 192"/>
                <a:gd name="T66" fmla="*/ 20 w 146"/>
                <a:gd name="T67" fmla="*/ 101 h 192"/>
                <a:gd name="T68" fmla="*/ 20 w 146"/>
                <a:gd name="T69" fmla="*/ 90 h 192"/>
                <a:gd name="T70" fmla="*/ 20 w 146"/>
                <a:gd name="T71" fmla="*/ 73 h 192"/>
                <a:gd name="T72" fmla="*/ 13 w 146"/>
                <a:gd name="T73" fmla="*/ 62 h 192"/>
                <a:gd name="T74" fmla="*/ 19 w 146"/>
                <a:gd name="T75" fmla="*/ 60 h 192"/>
                <a:gd name="T76" fmla="*/ 23 w 146"/>
                <a:gd name="T77" fmla="*/ 45 h 1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192"/>
                <a:gd name="T119" fmla="*/ 146 w 146"/>
                <a:gd name="T120" fmla="*/ 192 h 1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192">
                  <a:moveTo>
                    <a:pt x="23" y="45"/>
                  </a:moveTo>
                  <a:lnTo>
                    <a:pt x="28" y="53"/>
                  </a:lnTo>
                  <a:lnTo>
                    <a:pt x="28" y="45"/>
                  </a:lnTo>
                  <a:lnTo>
                    <a:pt x="37" y="36"/>
                  </a:lnTo>
                  <a:lnTo>
                    <a:pt x="43" y="35"/>
                  </a:lnTo>
                  <a:lnTo>
                    <a:pt x="46" y="24"/>
                  </a:lnTo>
                  <a:lnTo>
                    <a:pt x="56" y="18"/>
                  </a:lnTo>
                  <a:lnTo>
                    <a:pt x="60" y="19"/>
                  </a:lnTo>
                  <a:lnTo>
                    <a:pt x="61" y="15"/>
                  </a:lnTo>
                  <a:lnTo>
                    <a:pt x="80" y="11"/>
                  </a:lnTo>
                  <a:lnTo>
                    <a:pt x="85" y="8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98" y="4"/>
                  </a:lnTo>
                  <a:lnTo>
                    <a:pt x="94" y="7"/>
                  </a:lnTo>
                  <a:lnTo>
                    <a:pt x="87" y="8"/>
                  </a:lnTo>
                  <a:lnTo>
                    <a:pt x="85" y="15"/>
                  </a:lnTo>
                  <a:lnTo>
                    <a:pt x="78" y="22"/>
                  </a:lnTo>
                  <a:lnTo>
                    <a:pt x="73" y="28"/>
                  </a:lnTo>
                  <a:lnTo>
                    <a:pt x="73" y="32"/>
                  </a:lnTo>
                  <a:lnTo>
                    <a:pt x="73" y="39"/>
                  </a:lnTo>
                  <a:lnTo>
                    <a:pt x="75" y="39"/>
                  </a:lnTo>
                  <a:lnTo>
                    <a:pt x="83" y="52"/>
                  </a:lnTo>
                  <a:lnTo>
                    <a:pt x="83" y="60"/>
                  </a:lnTo>
                  <a:lnTo>
                    <a:pt x="91" y="66"/>
                  </a:lnTo>
                  <a:lnTo>
                    <a:pt x="109" y="66"/>
                  </a:lnTo>
                  <a:lnTo>
                    <a:pt x="116" y="74"/>
                  </a:lnTo>
                  <a:lnTo>
                    <a:pt x="142" y="74"/>
                  </a:lnTo>
                  <a:lnTo>
                    <a:pt x="135" y="85"/>
                  </a:lnTo>
                  <a:lnTo>
                    <a:pt x="138" y="98"/>
                  </a:lnTo>
                  <a:lnTo>
                    <a:pt x="142" y="105"/>
                  </a:lnTo>
                  <a:lnTo>
                    <a:pt x="139" y="111"/>
                  </a:lnTo>
                  <a:lnTo>
                    <a:pt x="142" y="119"/>
                  </a:lnTo>
                  <a:lnTo>
                    <a:pt x="146" y="133"/>
                  </a:lnTo>
                  <a:lnTo>
                    <a:pt x="145" y="130"/>
                  </a:lnTo>
                  <a:lnTo>
                    <a:pt x="139" y="122"/>
                  </a:lnTo>
                  <a:lnTo>
                    <a:pt x="131" y="122"/>
                  </a:lnTo>
                  <a:lnTo>
                    <a:pt x="131" y="126"/>
                  </a:lnTo>
                  <a:lnTo>
                    <a:pt x="115" y="125"/>
                  </a:lnTo>
                  <a:lnTo>
                    <a:pt x="109" y="126"/>
                  </a:lnTo>
                  <a:lnTo>
                    <a:pt x="109" y="133"/>
                  </a:lnTo>
                  <a:lnTo>
                    <a:pt x="116" y="135"/>
                  </a:lnTo>
                  <a:lnTo>
                    <a:pt x="116" y="139"/>
                  </a:lnTo>
                  <a:lnTo>
                    <a:pt x="109" y="139"/>
                  </a:lnTo>
                  <a:lnTo>
                    <a:pt x="108" y="146"/>
                  </a:lnTo>
                  <a:lnTo>
                    <a:pt x="115" y="150"/>
                  </a:lnTo>
                  <a:lnTo>
                    <a:pt x="116" y="157"/>
                  </a:lnTo>
                  <a:lnTo>
                    <a:pt x="109" y="192"/>
                  </a:lnTo>
                  <a:lnTo>
                    <a:pt x="108" y="192"/>
                  </a:lnTo>
                  <a:lnTo>
                    <a:pt x="102" y="185"/>
                  </a:lnTo>
                  <a:lnTo>
                    <a:pt x="105" y="175"/>
                  </a:lnTo>
                  <a:lnTo>
                    <a:pt x="97" y="171"/>
                  </a:lnTo>
                  <a:lnTo>
                    <a:pt x="87" y="168"/>
                  </a:lnTo>
                  <a:lnTo>
                    <a:pt x="80" y="173"/>
                  </a:lnTo>
                  <a:lnTo>
                    <a:pt x="73" y="173"/>
                  </a:lnTo>
                  <a:lnTo>
                    <a:pt x="69" y="164"/>
                  </a:lnTo>
                  <a:lnTo>
                    <a:pt x="57" y="156"/>
                  </a:lnTo>
                  <a:lnTo>
                    <a:pt x="50" y="147"/>
                  </a:lnTo>
                  <a:lnTo>
                    <a:pt x="43" y="146"/>
                  </a:lnTo>
                  <a:lnTo>
                    <a:pt x="39" y="143"/>
                  </a:lnTo>
                  <a:lnTo>
                    <a:pt x="32" y="140"/>
                  </a:lnTo>
                  <a:lnTo>
                    <a:pt x="23" y="140"/>
                  </a:lnTo>
                  <a:lnTo>
                    <a:pt x="16" y="135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5" y="115"/>
                  </a:lnTo>
                  <a:lnTo>
                    <a:pt x="19" y="107"/>
                  </a:lnTo>
                  <a:lnTo>
                    <a:pt x="20" y="101"/>
                  </a:lnTo>
                  <a:lnTo>
                    <a:pt x="19" y="97"/>
                  </a:lnTo>
                  <a:lnTo>
                    <a:pt x="20" y="90"/>
                  </a:lnTo>
                  <a:lnTo>
                    <a:pt x="19" y="81"/>
                  </a:lnTo>
                  <a:lnTo>
                    <a:pt x="20" y="73"/>
                  </a:lnTo>
                  <a:lnTo>
                    <a:pt x="19" y="69"/>
                  </a:lnTo>
                  <a:lnTo>
                    <a:pt x="13" y="62"/>
                  </a:lnTo>
                  <a:lnTo>
                    <a:pt x="16" y="57"/>
                  </a:lnTo>
                  <a:lnTo>
                    <a:pt x="19" y="60"/>
                  </a:lnTo>
                  <a:lnTo>
                    <a:pt x="23" y="53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3" name="Group 1727"/>
          <p:cNvGrpSpPr>
            <a:grpSpLocks/>
          </p:cNvGrpSpPr>
          <p:nvPr/>
        </p:nvGrpSpPr>
        <p:grpSpPr bwMode="auto">
          <a:xfrm>
            <a:off x="2935112" y="2322689"/>
            <a:ext cx="183444" cy="60678"/>
            <a:chOff x="1357" y="2043"/>
            <a:chExt cx="130" cy="43"/>
          </a:xfrm>
        </p:grpSpPr>
        <p:sp>
          <p:nvSpPr>
            <p:cNvPr id="142001" name="Freeform 1725"/>
            <p:cNvSpPr>
              <a:spLocks/>
            </p:cNvSpPr>
            <p:nvPr/>
          </p:nvSpPr>
          <p:spPr bwMode="auto">
            <a:xfrm>
              <a:off x="1357" y="2043"/>
              <a:ext cx="130" cy="43"/>
            </a:xfrm>
            <a:custGeom>
              <a:avLst/>
              <a:gdLst>
                <a:gd name="T0" fmla="*/ 86 w 130"/>
                <a:gd name="T1" fmla="*/ 43 h 43"/>
                <a:gd name="T2" fmla="*/ 93 w 130"/>
                <a:gd name="T3" fmla="*/ 34 h 43"/>
                <a:gd name="T4" fmla="*/ 79 w 130"/>
                <a:gd name="T5" fmla="*/ 30 h 43"/>
                <a:gd name="T6" fmla="*/ 75 w 130"/>
                <a:gd name="T7" fmla="*/ 19 h 43"/>
                <a:gd name="T8" fmla="*/ 59 w 130"/>
                <a:gd name="T9" fmla="*/ 19 h 43"/>
                <a:gd name="T10" fmla="*/ 37 w 130"/>
                <a:gd name="T11" fmla="*/ 10 h 43"/>
                <a:gd name="T12" fmla="*/ 41 w 130"/>
                <a:gd name="T13" fmla="*/ 9 h 43"/>
                <a:gd name="T14" fmla="*/ 27 w 130"/>
                <a:gd name="T15" fmla="*/ 7 h 43"/>
                <a:gd name="T16" fmla="*/ 16 w 130"/>
                <a:gd name="T17" fmla="*/ 16 h 43"/>
                <a:gd name="T18" fmla="*/ 0 w 130"/>
                <a:gd name="T19" fmla="*/ 16 h 43"/>
                <a:gd name="T20" fmla="*/ 8 w 130"/>
                <a:gd name="T21" fmla="*/ 10 h 43"/>
                <a:gd name="T22" fmla="*/ 19 w 130"/>
                <a:gd name="T23" fmla="*/ 5 h 43"/>
                <a:gd name="T24" fmla="*/ 34 w 130"/>
                <a:gd name="T25" fmla="*/ 0 h 43"/>
                <a:gd name="T26" fmla="*/ 48 w 130"/>
                <a:gd name="T27" fmla="*/ 0 h 43"/>
                <a:gd name="T28" fmla="*/ 64 w 130"/>
                <a:gd name="T29" fmla="*/ 5 h 43"/>
                <a:gd name="T30" fmla="*/ 79 w 130"/>
                <a:gd name="T31" fmla="*/ 13 h 43"/>
                <a:gd name="T32" fmla="*/ 93 w 130"/>
                <a:gd name="T33" fmla="*/ 19 h 43"/>
                <a:gd name="T34" fmla="*/ 112 w 130"/>
                <a:gd name="T35" fmla="*/ 27 h 43"/>
                <a:gd name="T36" fmla="*/ 109 w 130"/>
                <a:gd name="T37" fmla="*/ 33 h 43"/>
                <a:gd name="T38" fmla="*/ 120 w 130"/>
                <a:gd name="T39" fmla="*/ 34 h 43"/>
                <a:gd name="T40" fmla="*/ 130 w 130"/>
                <a:gd name="T41" fmla="*/ 38 h 43"/>
                <a:gd name="T42" fmla="*/ 86 w 130"/>
                <a:gd name="T43" fmla="*/ 43 h 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0"/>
                <a:gd name="T67" fmla="*/ 0 h 43"/>
                <a:gd name="T68" fmla="*/ 130 w 130"/>
                <a:gd name="T69" fmla="*/ 43 h 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0" h="43">
                  <a:moveTo>
                    <a:pt x="86" y="43"/>
                  </a:moveTo>
                  <a:lnTo>
                    <a:pt x="93" y="34"/>
                  </a:lnTo>
                  <a:lnTo>
                    <a:pt x="79" y="30"/>
                  </a:lnTo>
                  <a:lnTo>
                    <a:pt x="75" y="19"/>
                  </a:lnTo>
                  <a:lnTo>
                    <a:pt x="59" y="19"/>
                  </a:lnTo>
                  <a:lnTo>
                    <a:pt x="37" y="10"/>
                  </a:lnTo>
                  <a:lnTo>
                    <a:pt x="41" y="9"/>
                  </a:lnTo>
                  <a:lnTo>
                    <a:pt x="27" y="7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8" y="10"/>
                  </a:lnTo>
                  <a:lnTo>
                    <a:pt x="19" y="5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64" y="5"/>
                  </a:lnTo>
                  <a:lnTo>
                    <a:pt x="79" y="13"/>
                  </a:lnTo>
                  <a:lnTo>
                    <a:pt x="93" y="19"/>
                  </a:lnTo>
                  <a:lnTo>
                    <a:pt x="112" y="27"/>
                  </a:lnTo>
                  <a:lnTo>
                    <a:pt x="109" y="33"/>
                  </a:lnTo>
                  <a:lnTo>
                    <a:pt x="120" y="34"/>
                  </a:lnTo>
                  <a:lnTo>
                    <a:pt x="130" y="38"/>
                  </a:lnTo>
                  <a:lnTo>
                    <a:pt x="86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02" name="Freeform 1726"/>
            <p:cNvSpPr>
              <a:spLocks/>
            </p:cNvSpPr>
            <p:nvPr/>
          </p:nvSpPr>
          <p:spPr bwMode="auto">
            <a:xfrm>
              <a:off x="1357" y="2043"/>
              <a:ext cx="130" cy="43"/>
            </a:xfrm>
            <a:custGeom>
              <a:avLst/>
              <a:gdLst>
                <a:gd name="T0" fmla="*/ 86 w 130"/>
                <a:gd name="T1" fmla="*/ 43 h 43"/>
                <a:gd name="T2" fmla="*/ 93 w 130"/>
                <a:gd name="T3" fmla="*/ 34 h 43"/>
                <a:gd name="T4" fmla="*/ 79 w 130"/>
                <a:gd name="T5" fmla="*/ 30 h 43"/>
                <a:gd name="T6" fmla="*/ 75 w 130"/>
                <a:gd name="T7" fmla="*/ 19 h 43"/>
                <a:gd name="T8" fmla="*/ 59 w 130"/>
                <a:gd name="T9" fmla="*/ 19 h 43"/>
                <a:gd name="T10" fmla="*/ 37 w 130"/>
                <a:gd name="T11" fmla="*/ 10 h 43"/>
                <a:gd name="T12" fmla="*/ 41 w 130"/>
                <a:gd name="T13" fmla="*/ 9 h 43"/>
                <a:gd name="T14" fmla="*/ 27 w 130"/>
                <a:gd name="T15" fmla="*/ 7 h 43"/>
                <a:gd name="T16" fmla="*/ 16 w 130"/>
                <a:gd name="T17" fmla="*/ 16 h 43"/>
                <a:gd name="T18" fmla="*/ 0 w 130"/>
                <a:gd name="T19" fmla="*/ 16 h 43"/>
                <a:gd name="T20" fmla="*/ 8 w 130"/>
                <a:gd name="T21" fmla="*/ 10 h 43"/>
                <a:gd name="T22" fmla="*/ 19 w 130"/>
                <a:gd name="T23" fmla="*/ 5 h 43"/>
                <a:gd name="T24" fmla="*/ 34 w 130"/>
                <a:gd name="T25" fmla="*/ 0 h 43"/>
                <a:gd name="T26" fmla="*/ 48 w 130"/>
                <a:gd name="T27" fmla="*/ 0 h 43"/>
                <a:gd name="T28" fmla="*/ 64 w 130"/>
                <a:gd name="T29" fmla="*/ 5 h 43"/>
                <a:gd name="T30" fmla="*/ 79 w 130"/>
                <a:gd name="T31" fmla="*/ 13 h 43"/>
                <a:gd name="T32" fmla="*/ 93 w 130"/>
                <a:gd name="T33" fmla="*/ 19 h 43"/>
                <a:gd name="T34" fmla="*/ 112 w 130"/>
                <a:gd name="T35" fmla="*/ 27 h 43"/>
                <a:gd name="T36" fmla="*/ 109 w 130"/>
                <a:gd name="T37" fmla="*/ 33 h 43"/>
                <a:gd name="T38" fmla="*/ 120 w 130"/>
                <a:gd name="T39" fmla="*/ 34 h 43"/>
                <a:gd name="T40" fmla="*/ 130 w 130"/>
                <a:gd name="T41" fmla="*/ 38 h 43"/>
                <a:gd name="T42" fmla="*/ 86 w 130"/>
                <a:gd name="T43" fmla="*/ 43 h 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0"/>
                <a:gd name="T67" fmla="*/ 0 h 43"/>
                <a:gd name="T68" fmla="*/ 130 w 130"/>
                <a:gd name="T69" fmla="*/ 43 h 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0" h="43">
                  <a:moveTo>
                    <a:pt x="86" y="43"/>
                  </a:moveTo>
                  <a:lnTo>
                    <a:pt x="93" y="34"/>
                  </a:lnTo>
                  <a:lnTo>
                    <a:pt x="79" y="30"/>
                  </a:lnTo>
                  <a:lnTo>
                    <a:pt x="75" y="19"/>
                  </a:lnTo>
                  <a:lnTo>
                    <a:pt x="59" y="19"/>
                  </a:lnTo>
                  <a:lnTo>
                    <a:pt x="37" y="10"/>
                  </a:lnTo>
                  <a:lnTo>
                    <a:pt x="41" y="9"/>
                  </a:lnTo>
                  <a:lnTo>
                    <a:pt x="27" y="7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8" y="10"/>
                  </a:lnTo>
                  <a:lnTo>
                    <a:pt x="19" y="5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64" y="5"/>
                  </a:lnTo>
                  <a:lnTo>
                    <a:pt x="79" y="13"/>
                  </a:lnTo>
                  <a:lnTo>
                    <a:pt x="93" y="19"/>
                  </a:lnTo>
                  <a:lnTo>
                    <a:pt x="112" y="27"/>
                  </a:lnTo>
                  <a:lnTo>
                    <a:pt x="109" y="33"/>
                  </a:lnTo>
                  <a:lnTo>
                    <a:pt x="120" y="34"/>
                  </a:lnTo>
                  <a:lnTo>
                    <a:pt x="130" y="38"/>
                  </a:lnTo>
                  <a:lnTo>
                    <a:pt x="86" y="4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4" name="Group 1730"/>
          <p:cNvGrpSpPr>
            <a:grpSpLocks/>
          </p:cNvGrpSpPr>
          <p:nvPr/>
        </p:nvGrpSpPr>
        <p:grpSpPr bwMode="auto">
          <a:xfrm>
            <a:off x="2420056" y="2126545"/>
            <a:ext cx="484011" cy="342900"/>
            <a:chOff x="992" y="1904"/>
            <a:chExt cx="343" cy="243"/>
          </a:xfrm>
        </p:grpSpPr>
        <p:sp>
          <p:nvSpPr>
            <p:cNvPr id="141999" name="Freeform 1728"/>
            <p:cNvSpPr>
              <a:spLocks/>
            </p:cNvSpPr>
            <p:nvPr/>
          </p:nvSpPr>
          <p:spPr bwMode="auto">
            <a:xfrm>
              <a:off x="992" y="1904"/>
              <a:ext cx="343" cy="243"/>
            </a:xfrm>
            <a:custGeom>
              <a:avLst/>
              <a:gdLst>
                <a:gd name="T0" fmla="*/ 28 w 343"/>
                <a:gd name="T1" fmla="*/ 0 h 243"/>
                <a:gd name="T2" fmla="*/ 72 w 343"/>
                <a:gd name="T3" fmla="*/ 21 h 243"/>
                <a:gd name="T4" fmla="*/ 106 w 343"/>
                <a:gd name="T5" fmla="*/ 17 h 243"/>
                <a:gd name="T6" fmla="*/ 143 w 343"/>
                <a:gd name="T7" fmla="*/ 35 h 243"/>
                <a:gd name="T8" fmla="*/ 161 w 343"/>
                <a:gd name="T9" fmla="*/ 57 h 243"/>
                <a:gd name="T10" fmla="*/ 184 w 343"/>
                <a:gd name="T11" fmla="*/ 50 h 243"/>
                <a:gd name="T12" fmla="*/ 199 w 343"/>
                <a:gd name="T13" fmla="*/ 78 h 243"/>
                <a:gd name="T14" fmla="*/ 220 w 343"/>
                <a:gd name="T15" fmla="*/ 100 h 243"/>
                <a:gd name="T16" fmla="*/ 223 w 343"/>
                <a:gd name="T17" fmla="*/ 105 h 243"/>
                <a:gd name="T18" fmla="*/ 216 w 343"/>
                <a:gd name="T19" fmla="*/ 118 h 243"/>
                <a:gd name="T20" fmla="*/ 210 w 343"/>
                <a:gd name="T21" fmla="*/ 146 h 243"/>
                <a:gd name="T22" fmla="*/ 210 w 343"/>
                <a:gd name="T23" fmla="*/ 155 h 243"/>
                <a:gd name="T24" fmla="*/ 223 w 343"/>
                <a:gd name="T25" fmla="*/ 178 h 243"/>
                <a:gd name="T26" fmla="*/ 239 w 343"/>
                <a:gd name="T27" fmla="*/ 195 h 243"/>
                <a:gd name="T28" fmla="*/ 265 w 343"/>
                <a:gd name="T29" fmla="*/ 198 h 243"/>
                <a:gd name="T30" fmla="*/ 292 w 343"/>
                <a:gd name="T31" fmla="*/ 187 h 243"/>
                <a:gd name="T32" fmla="*/ 300 w 343"/>
                <a:gd name="T33" fmla="*/ 167 h 243"/>
                <a:gd name="T34" fmla="*/ 319 w 343"/>
                <a:gd name="T35" fmla="*/ 159 h 243"/>
                <a:gd name="T36" fmla="*/ 343 w 343"/>
                <a:gd name="T37" fmla="*/ 159 h 243"/>
                <a:gd name="T38" fmla="*/ 336 w 343"/>
                <a:gd name="T39" fmla="*/ 177 h 243"/>
                <a:gd name="T40" fmla="*/ 333 w 343"/>
                <a:gd name="T41" fmla="*/ 185 h 243"/>
                <a:gd name="T42" fmla="*/ 324 w 343"/>
                <a:gd name="T43" fmla="*/ 194 h 243"/>
                <a:gd name="T44" fmla="*/ 317 w 343"/>
                <a:gd name="T45" fmla="*/ 198 h 243"/>
                <a:gd name="T46" fmla="*/ 289 w 343"/>
                <a:gd name="T47" fmla="*/ 204 h 243"/>
                <a:gd name="T48" fmla="*/ 294 w 343"/>
                <a:gd name="T49" fmla="*/ 221 h 243"/>
                <a:gd name="T50" fmla="*/ 277 w 343"/>
                <a:gd name="T51" fmla="*/ 225 h 243"/>
                <a:gd name="T52" fmla="*/ 273 w 343"/>
                <a:gd name="T53" fmla="*/ 238 h 243"/>
                <a:gd name="T54" fmla="*/ 262 w 343"/>
                <a:gd name="T55" fmla="*/ 233 h 243"/>
                <a:gd name="T56" fmla="*/ 236 w 343"/>
                <a:gd name="T57" fmla="*/ 225 h 243"/>
                <a:gd name="T58" fmla="*/ 194 w 343"/>
                <a:gd name="T59" fmla="*/ 218 h 243"/>
                <a:gd name="T60" fmla="*/ 154 w 343"/>
                <a:gd name="T61" fmla="*/ 202 h 243"/>
                <a:gd name="T62" fmla="*/ 121 w 343"/>
                <a:gd name="T63" fmla="*/ 187 h 243"/>
                <a:gd name="T64" fmla="*/ 117 w 343"/>
                <a:gd name="T65" fmla="*/ 170 h 243"/>
                <a:gd name="T66" fmla="*/ 120 w 343"/>
                <a:gd name="T67" fmla="*/ 159 h 243"/>
                <a:gd name="T68" fmla="*/ 108 w 343"/>
                <a:gd name="T69" fmla="*/ 131 h 243"/>
                <a:gd name="T70" fmla="*/ 75 w 343"/>
                <a:gd name="T71" fmla="*/ 97 h 243"/>
                <a:gd name="T72" fmla="*/ 79 w 343"/>
                <a:gd name="T73" fmla="*/ 84 h 243"/>
                <a:gd name="T74" fmla="*/ 67 w 343"/>
                <a:gd name="T75" fmla="*/ 70 h 243"/>
                <a:gd name="T76" fmla="*/ 56 w 343"/>
                <a:gd name="T77" fmla="*/ 59 h 243"/>
                <a:gd name="T78" fmla="*/ 46 w 343"/>
                <a:gd name="T79" fmla="*/ 25 h 243"/>
                <a:gd name="T80" fmla="*/ 23 w 343"/>
                <a:gd name="T81" fmla="*/ 35 h 243"/>
                <a:gd name="T82" fmla="*/ 39 w 343"/>
                <a:gd name="T83" fmla="*/ 60 h 243"/>
                <a:gd name="T84" fmla="*/ 43 w 343"/>
                <a:gd name="T85" fmla="*/ 72 h 243"/>
                <a:gd name="T86" fmla="*/ 50 w 343"/>
                <a:gd name="T87" fmla="*/ 80 h 243"/>
                <a:gd name="T88" fmla="*/ 64 w 343"/>
                <a:gd name="T89" fmla="*/ 117 h 243"/>
                <a:gd name="T90" fmla="*/ 69 w 343"/>
                <a:gd name="T91" fmla="*/ 133 h 243"/>
                <a:gd name="T92" fmla="*/ 60 w 343"/>
                <a:gd name="T93" fmla="*/ 129 h 243"/>
                <a:gd name="T94" fmla="*/ 42 w 343"/>
                <a:gd name="T95" fmla="*/ 91 h 243"/>
                <a:gd name="T96" fmla="*/ 28 w 343"/>
                <a:gd name="T97" fmla="*/ 83 h 243"/>
                <a:gd name="T98" fmla="*/ 23 w 343"/>
                <a:gd name="T99" fmla="*/ 70 h 243"/>
                <a:gd name="T100" fmla="*/ 16 w 343"/>
                <a:gd name="T101" fmla="*/ 46 h 243"/>
                <a:gd name="T102" fmla="*/ 5 w 343"/>
                <a:gd name="T103" fmla="*/ 17 h 2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3"/>
                <a:gd name="T158" fmla="*/ 343 w 343"/>
                <a:gd name="T159" fmla="*/ 243 h 2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3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2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5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7"/>
                  </a:lnTo>
                  <a:lnTo>
                    <a:pt x="223" y="105"/>
                  </a:lnTo>
                  <a:lnTo>
                    <a:pt x="218" y="108"/>
                  </a:lnTo>
                  <a:lnTo>
                    <a:pt x="216" y="118"/>
                  </a:lnTo>
                  <a:lnTo>
                    <a:pt x="214" y="131"/>
                  </a:lnTo>
                  <a:lnTo>
                    <a:pt x="210" y="146"/>
                  </a:lnTo>
                  <a:lnTo>
                    <a:pt x="216" y="157"/>
                  </a:lnTo>
                  <a:lnTo>
                    <a:pt x="210" y="155"/>
                  </a:lnTo>
                  <a:lnTo>
                    <a:pt x="216" y="166"/>
                  </a:lnTo>
                  <a:lnTo>
                    <a:pt x="223" y="178"/>
                  </a:lnTo>
                  <a:lnTo>
                    <a:pt x="228" y="191"/>
                  </a:lnTo>
                  <a:lnTo>
                    <a:pt x="239" y="195"/>
                  </a:lnTo>
                  <a:lnTo>
                    <a:pt x="246" y="200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7"/>
                  </a:lnTo>
                  <a:lnTo>
                    <a:pt x="296" y="181"/>
                  </a:lnTo>
                  <a:lnTo>
                    <a:pt x="300" y="167"/>
                  </a:lnTo>
                  <a:lnTo>
                    <a:pt x="306" y="163"/>
                  </a:lnTo>
                  <a:lnTo>
                    <a:pt x="319" y="159"/>
                  </a:lnTo>
                  <a:lnTo>
                    <a:pt x="328" y="157"/>
                  </a:lnTo>
                  <a:lnTo>
                    <a:pt x="343" y="159"/>
                  </a:lnTo>
                  <a:lnTo>
                    <a:pt x="343" y="167"/>
                  </a:lnTo>
                  <a:lnTo>
                    <a:pt x="336" y="177"/>
                  </a:lnTo>
                  <a:lnTo>
                    <a:pt x="328" y="183"/>
                  </a:lnTo>
                  <a:lnTo>
                    <a:pt x="333" y="185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4"/>
                  </a:lnTo>
                  <a:lnTo>
                    <a:pt x="289" y="204"/>
                  </a:lnTo>
                  <a:lnTo>
                    <a:pt x="284" y="212"/>
                  </a:lnTo>
                  <a:lnTo>
                    <a:pt x="294" y="221"/>
                  </a:lnTo>
                  <a:lnTo>
                    <a:pt x="292" y="225"/>
                  </a:lnTo>
                  <a:lnTo>
                    <a:pt x="277" y="225"/>
                  </a:lnTo>
                  <a:lnTo>
                    <a:pt x="270" y="233"/>
                  </a:lnTo>
                  <a:lnTo>
                    <a:pt x="273" y="238"/>
                  </a:lnTo>
                  <a:lnTo>
                    <a:pt x="269" y="243"/>
                  </a:lnTo>
                  <a:lnTo>
                    <a:pt x="262" y="233"/>
                  </a:lnTo>
                  <a:lnTo>
                    <a:pt x="246" y="225"/>
                  </a:lnTo>
                  <a:lnTo>
                    <a:pt x="236" y="225"/>
                  </a:lnTo>
                  <a:lnTo>
                    <a:pt x="218" y="232"/>
                  </a:lnTo>
                  <a:lnTo>
                    <a:pt x="194" y="218"/>
                  </a:lnTo>
                  <a:lnTo>
                    <a:pt x="172" y="212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7"/>
                  </a:lnTo>
                  <a:lnTo>
                    <a:pt x="113" y="173"/>
                  </a:lnTo>
                  <a:lnTo>
                    <a:pt x="117" y="170"/>
                  </a:lnTo>
                  <a:lnTo>
                    <a:pt x="117" y="163"/>
                  </a:lnTo>
                  <a:lnTo>
                    <a:pt x="120" y="159"/>
                  </a:lnTo>
                  <a:lnTo>
                    <a:pt x="115" y="146"/>
                  </a:lnTo>
                  <a:lnTo>
                    <a:pt x="108" y="131"/>
                  </a:lnTo>
                  <a:lnTo>
                    <a:pt x="97" y="117"/>
                  </a:lnTo>
                  <a:lnTo>
                    <a:pt x="75" y="97"/>
                  </a:lnTo>
                  <a:lnTo>
                    <a:pt x="80" y="91"/>
                  </a:lnTo>
                  <a:lnTo>
                    <a:pt x="79" y="84"/>
                  </a:lnTo>
                  <a:lnTo>
                    <a:pt x="67" y="76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59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5"/>
                  </a:lnTo>
                  <a:lnTo>
                    <a:pt x="32" y="46"/>
                  </a:lnTo>
                  <a:lnTo>
                    <a:pt x="39" y="60"/>
                  </a:lnTo>
                  <a:lnTo>
                    <a:pt x="39" y="67"/>
                  </a:lnTo>
                  <a:lnTo>
                    <a:pt x="43" y="72"/>
                  </a:lnTo>
                  <a:lnTo>
                    <a:pt x="50" y="87"/>
                  </a:lnTo>
                  <a:lnTo>
                    <a:pt x="50" y="80"/>
                  </a:lnTo>
                  <a:lnTo>
                    <a:pt x="60" y="108"/>
                  </a:lnTo>
                  <a:lnTo>
                    <a:pt x="64" y="117"/>
                  </a:lnTo>
                  <a:lnTo>
                    <a:pt x="67" y="122"/>
                  </a:lnTo>
                  <a:lnTo>
                    <a:pt x="69" y="133"/>
                  </a:lnTo>
                  <a:lnTo>
                    <a:pt x="64" y="138"/>
                  </a:lnTo>
                  <a:lnTo>
                    <a:pt x="60" y="129"/>
                  </a:lnTo>
                  <a:lnTo>
                    <a:pt x="39" y="108"/>
                  </a:lnTo>
                  <a:lnTo>
                    <a:pt x="42" y="91"/>
                  </a:lnTo>
                  <a:lnTo>
                    <a:pt x="32" y="80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59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000" name="Freeform 1729"/>
            <p:cNvSpPr>
              <a:spLocks/>
            </p:cNvSpPr>
            <p:nvPr/>
          </p:nvSpPr>
          <p:spPr bwMode="auto">
            <a:xfrm>
              <a:off x="992" y="1904"/>
              <a:ext cx="343" cy="243"/>
            </a:xfrm>
            <a:custGeom>
              <a:avLst/>
              <a:gdLst>
                <a:gd name="T0" fmla="*/ 28 w 343"/>
                <a:gd name="T1" fmla="*/ 0 h 243"/>
                <a:gd name="T2" fmla="*/ 72 w 343"/>
                <a:gd name="T3" fmla="*/ 21 h 243"/>
                <a:gd name="T4" fmla="*/ 106 w 343"/>
                <a:gd name="T5" fmla="*/ 17 h 243"/>
                <a:gd name="T6" fmla="*/ 143 w 343"/>
                <a:gd name="T7" fmla="*/ 35 h 243"/>
                <a:gd name="T8" fmla="*/ 161 w 343"/>
                <a:gd name="T9" fmla="*/ 57 h 243"/>
                <a:gd name="T10" fmla="*/ 184 w 343"/>
                <a:gd name="T11" fmla="*/ 50 h 243"/>
                <a:gd name="T12" fmla="*/ 199 w 343"/>
                <a:gd name="T13" fmla="*/ 78 h 243"/>
                <a:gd name="T14" fmla="*/ 220 w 343"/>
                <a:gd name="T15" fmla="*/ 100 h 243"/>
                <a:gd name="T16" fmla="*/ 223 w 343"/>
                <a:gd name="T17" fmla="*/ 105 h 243"/>
                <a:gd name="T18" fmla="*/ 216 w 343"/>
                <a:gd name="T19" fmla="*/ 118 h 243"/>
                <a:gd name="T20" fmla="*/ 210 w 343"/>
                <a:gd name="T21" fmla="*/ 146 h 243"/>
                <a:gd name="T22" fmla="*/ 210 w 343"/>
                <a:gd name="T23" fmla="*/ 155 h 243"/>
                <a:gd name="T24" fmla="*/ 223 w 343"/>
                <a:gd name="T25" fmla="*/ 178 h 243"/>
                <a:gd name="T26" fmla="*/ 239 w 343"/>
                <a:gd name="T27" fmla="*/ 195 h 243"/>
                <a:gd name="T28" fmla="*/ 265 w 343"/>
                <a:gd name="T29" fmla="*/ 198 h 243"/>
                <a:gd name="T30" fmla="*/ 292 w 343"/>
                <a:gd name="T31" fmla="*/ 187 h 243"/>
                <a:gd name="T32" fmla="*/ 300 w 343"/>
                <a:gd name="T33" fmla="*/ 167 h 243"/>
                <a:gd name="T34" fmla="*/ 319 w 343"/>
                <a:gd name="T35" fmla="*/ 159 h 243"/>
                <a:gd name="T36" fmla="*/ 343 w 343"/>
                <a:gd name="T37" fmla="*/ 159 h 243"/>
                <a:gd name="T38" fmla="*/ 336 w 343"/>
                <a:gd name="T39" fmla="*/ 177 h 243"/>
                <a:gd name="T40" fmla="*/ 333 w 343"/>
                <a:gd name="T41" fmla="*/ 185 h 243"/>
                <a:gd name="T42" fmla="*/ 324 w 343"/>
                <a:gd name="T43" fmla="*/ 194 h 243"/>
                <a:gd name="T44" fmla="*/ 317 w 343"/>
                <a:gd name="T45" fmla="*/ 198 h 243"/>
                <a:gd name="T46" fmla="*/ 289 w 343"/>
                <a:gd name="T47" fmla="*/ 204 h 243"/>
                <a:gd name="T48" fmla="*/ 294 w 343"/>
                <a:gd name="T49" fmla="*/ 221 h 243"/>
                <a:gd name="T50" fmla="*/ 277 w 343"/>
                <a:gd name="T51" fmla="*/ 225 h 243"/>
                <a:gd name="T52" fmla="*/ 273 w 343"/>
                <a:gd name="T53" fmla="*/ 238 h 243"/>
                <a:gd name="T54" fmla="*/ 262 w 343"/>
                <a:gd name="T55" fmla="*/ 233 h 243"/>
                <a:gd name="T56" fmla="*/ 236 w 343"/>
                <a:gd name="T57" fmla="*/ 225 h 243"/>
                <a:gd name="T58" fmla="*/ 194 w 343"/>
                <a:gd name="T59" fmla="*/ 218 h 243"/>
                <a:gd name="T60" fmla="*/ 154 w 343"/>
                <a:gd name="T61" fmla="*/ 202 h 243"/>
                <a:gd name="T62" fmla="*/ 121 w 343"/>
                <a:gd name="T63" fmla="*/ 187 h 243"/>
                <a:gd name="T64" fmla="*/ 117 w 343"/>
                <a:gd name="T65" fmla="*/ 170 h 243"/>
                <a:gd name="T66" fmla="*/ 120 w 343"/>
                <a:gd name="T67" fmla="*/ 159 h 243"/>
                <a:gd name="T68" fmla="*/ 108 w 343"/>
                <a:gd name="T69" fmla="*/ 131 h 243"/>
                <a:gd name="T70" fmla="*/ 75 w 343"/>
                <a:gd name="T71" fmla="*/ 97 h 243"/>
                <a:gd name="T72" fmla="*/ 79 w 343"/>
                <a:gd name="T73" fmla="*/ 84 h 243"/>
                <a:gd name="T74" fmla="*/ 67 w 343"/>
                <a:gd name="T75" fmla="*/ 70 h 243"/>
                <a:gd name="T76" fmla="*/ 56 w 343"/>
                <a:gd name="T77" fmla="*/ 59 h 243"/>
                <a:gd name="T78" fmla="*/ 46 w 343"/>
                <a:gd name="T79" fmla="*/ 25 h 243"/>
                <a:gd name="T80" fmla="*/ 23 w 343"/>
                <a:gd name="T81" fmla="*/ 35 h 243"/>
                <a:gd name="T82" fmla="*/ 39 w 343"/>
                <a:gd name="T83" fmla="*/ 60 h 243"/>
                <a:gd name="T84" fmla="*/ 43 w 343"/>
                <a:gd name="T85" fmla="*/ 72 h 243"/>
                <a:gd name="T86" fmla="*/ 50 w 343"/>
                <a:gd name="T87" fmla="*/ 80 h 243"/>
                <a:gd name="T88" fmla="*/ 64 w 343"/>
                <a:gd name="T89" fmla="*/ 117 h 243"/>
                <a:gd name="T90" fmla="*/ 69 w 343"/>
                <a:gd name="T91" fmla="*/ 133 h 243"/>
                <a:gd name="T92" fmla="*/ 60 w 343"/>
                <a:gd name="T93" fmla="*/ 129 h 243"/>
                <a:gd name="T94" fmla="*/ 42 w 343"/>
                <a:gd name="T95" fmla="*/ 91 h 243"/>
                <a:gd name="T96" fmla="*/ 28 w 343"/>
                <a:gd name="T97" fmla="*/ 83 h 243"/>
                <a:gd name="T98" fmla="*/ 23 w 343"/>
                <a:gd name="T99" fmla="*/ 70 h 243"/>
                <a:gd name="T100" fmla="*/ 16 w 343"/>
                <a:gd name="T101" fmla="*/ 46 h 243"/>
                <a:gd name="T102" fmla="*/ 5 w 343"/>
                <a:gd name="T103" fmla="*/ 17 h 2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3"/>
                <a:gd name="T158" fmla="*/ 343 w 343"/>
                <a:gd name="T159" fmla="*/ 243 h 2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3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2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5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7"/>
                  </a:lnTo>
                  <a:lnTo>
                    <a:pt x="223" y="105"/>
                  </a:lnTo>
                  <a:lnTo>
                    <a:pt x="218" y="108"/>
                  </a:lnTo>
                  <a:lnTo>
                    <a:pt x="216" y="118"/>
                  </a:lnTo>
                  <a:lnTo>
                    <a:pt x="214" y="131"/>
                  </a:lnTo>
                  <a:lnTo>
                    <a:pt x="210" y="146"/>
                  </a:lnTo>
                  <a:lnTo>
                    <a:pt x="216" y="157"/>
                  </a:lnTo>
                  <a:lnTo>
                    <a:pt x="210" y="155"/>
                  </a:lnTo>
                  <a:lnTo>
                    <a:pt x="216" y="166"/>
                  </a:lnTo>
                  <a:lnTo>
                    <a:pt x="223" y="178"/>
                  </a:lnTo>
                  <a:lnTo>
                    <a:pt x="228" y="191"/>
                  </a:lnTo>
                  <a:lnTo>
                    <a:pt x="239" y="195"/>
                  </a:lnTo>
                  <a:lnTo>
                    <a:pt x="246" y="200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7"/>
                  </a:lnTo>
                  <a:lnTo>
                    <a:pt x="296" y="181"/>
                  </a:lnTo>
                  <a:lnTo>
                    <a:pt x="300" y="167"/>
                  </a:lnTo>
                  <a:lnTo>
                    <a:pt x="306" y="163"/>
                  </a:lnTo>
                  <a:lnTo>
                    <a:pt x="319" y="159"/>
                  </a:lnTo>
                  <a:lnTo>
                    <a:pt x="328" y="157"/>
                  </a:lnTo>
                  <a:lnTo>
                    <a:pt x="343" y="159"/>
                  </a:lnTo>
                  <a:lnTo>
                    <a:pt x="343" y="167"/>
                  </a:lnTo>
                  <a:lnTo>
                    <a:pt x="336" y="177"/>
                  </a:lnTo>
                  <a:lnTo>
                    <a:pt x="328" y="183"/>
                  </a:lnTo>
                  <a:lnTo>
                    <a:pt x="333" y="185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4"/>
                  </a:lnTo>
                  <a:lnTo>
                    <a:pt x="289" y="204"/>
                  </a:lnTo>
                  <a:lnTo>
                    <a:pt x="284" y="212"/>
                  </a:lnTo>
                  <a:lnTo>
                    <a:pt x="294" y="221"/>
                  </a:lnTo>
                  <a:lnTo>
                    <a:pt x="292" y="225"/>
                  </a:lnTo>
                  <a:lnTo>
                    <a:pt x="277" y="225"/>
                  </a:lnTo>
                  <a:lnTo>
                    <a:pt x="270" y="233"/>
                  </a:lnTo>
                  <a:lnTo>
                    <a:pt x="273" y="238"/>
                  </a:lnTo>
                  <a:lnTo>
                    <a:pt x="269" y="243"/>
                  </a:lnTo>
                  <a:lnTo>
                    <a:pt x="262" y="233"/>
                  </a:lnTo>
                  <a:lnTo>
                    <a:pt x="246" y="225"/>
                  </a:lnTo>
                  <a:lnTo>
                    <a:pt x="236" y="225"/>
                  </a:lnTo>
                  <a:lnTo>
                    <a:pt x="218" y="232"/>
                  </a:lnTo>
                  <a:lnTo>
                    <a:pt x="194" y="218"/>
                  </a:lnTo>
                  <a:lnTo>
                    <a:pt x="172" y="212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7"/>
                  </a:lnTo>
                  <a:lnTo>
                    <a:pt x="113" y="173"/>
                  </a:lnTo>
                  <a:lnTo>
                    <a:pt x="117" y="170"/>
                  </a:lnTo>
                  <a:lnTo>
                    <a:pt x="117" y="163"/>
                  </a:lnTo>
                  <a:lnTo>
                    <a:pt x="120" y="159"/>
                  </a:lnTo>
                  <a:lnTo>
                    <a:pt x="115" y="146"/>
                  </a:lnTo>
                  <a:lnTo>
                    <a:pt x="108" y="131"/>
                  </a:lnTo>
                  <a:lnTo>
                    <a:pt x="97" y="117"/>
                  </a:lnTo>
                  <a:lnTo>
                    <a:pt x="75" y="97"/>
                  </a:lnTo>
                  <a:lnTo>
                    <a:pt x="80" y="91"/>
                  </a:lnTo>
                  <a:lnTo>
                    <a:pt x="79" y="84"/>
                  </a:lnTo>
                  <a:lnTo>
                    <a:pt x="67" y="76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59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5"/>
                  </a:lnTo>
                  <a:lnTo>
                    <a:pt x="32" y="46"/>
                  </a:lnTo>
                  <a:lnTo>
                    <a:pt x="39" y="60"/>
                  </a:lnTo>
                  <a:lnTo>
                    <a:pt x="39" y="67"/>
                  </a:lnTo>
                  <a:lnTo>
                    <a:pt x="43" y="72"/>
                  </a:lnTo>
                  <a:lnTo>
                    <a:pt x="50" y="87"/>
                  </a:lnTo>
                  <a:lnTo>
                    <a:pt x="50" y="80"/>
                  </a:lnTo>
                  <a:lnTo>
                    <a:pt x="60" y="108"/>
                  </a:lnTo>
                  <a:lnTo>
                    <a:pt x="64" y="117"/>
                  </a:lnTo>
                  <a:lnTo>
                    <a:pt x="67" y="122"/>
                  </a:lnTo>
                  <a:lnTo>
                    <a:pt x="69" y="133"/>
                  </a:lnTo>
                  <a:lnTo>
                    <a:pt x="64" y="138"/>
                  </a:lnTo>
                  <a:lnTo>
                    <a:pt x="60" y="129"/>
                  </a:lnTo>
                  <a:lnTo>
                    <a:pt x="39" y="108"/>
                  </a:lnTo>
                  <a:lnTo>
                    <a:pt x="42" y="91"/>
                  </a:lnTo>
                  <a:lnTo>
                    <a:pt x="32" y="80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59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5" name="Group 1733"/>
          <p:cNvGrpSpPr>
            <a:grpSpLocks/>
          </p:cNvGrpSpPr>
          <p:nvPr/>
        </p:nvGrpSpPr>
        <p:grpSpPr bwMode="auto">
          <a:xfrm>
            <a:off x="2877257" y="2462389"/>
            <a:ext cx="74788" cy="71966"/>
            <a:chOff x="1316" y="2142"/>
            <a:chExt cx="53" cy="51"/>
          </a:xfrm>
        </p:grpSpPr>
        <p:sp>
          <p:nvSpPr>
            <p:cNvPr id="141997" name="Freeform 1731"/>
            <p:cNvSpPr>
              <a:spLocks/>
            </p:cNvSpPr>
            <p:nvPr/>
          </p:nvSpPr>
          <p:spPr bwMode="auto">
            <a:xfrm>
              <a:off x="1316" y="2142"/>
              <a:ext cx="53" cy="51"/>
            </a:xfrm>
            <a:custGeom>
              <a:avLst/>
              <a:gdLst>
                <a:gd name="T0" fmla="*/ 4 w 53"/>
                <a:gd name="T1" fmla="*/ 23 h 51"/>
                <a:gd name="T2" fmla="*/ 8 w 53"/>
                <a:gd name="T3" fmla="*/ 23 h 51"/>
                <a:gd name="T4" fmla="*/ 15 w 53"/>
                <a:gd name="T5" fmla="*/ 15 h 51"/>
                <a:gd name="T6" fmla="*/ 24 w 53"/>
                <a:gd name="T7" fmla="*/ 12 h 51"/>
                <a:gd name="T8" fmla="*/ 31 w 53"/>
                <a:gd name="T9" fmla="*/ 5 h 51"/>
                <a:gd name="T10" fmla="*/ 34 w 53"/>
                <a:gd name="T11" fmla="*/ 2 h 51"/>
                <a:gd name="T12" fmla="*/ 38 w 53"/>
                <a:gd name="T13" fmla="*/ 5 h 51"/>
                <a:gd name="T14" fmla="*/ 53 w 53"/>
                <a:gd name="T15" fmla="*/ 0 h 51"/>
                <a:gd name="T16" fmla="*/ 53 w 53"/>
                <a:gd name="T17" fmla="*/ 5 h 51"/>
                <a:gd name="T18" fmla="*/ 52 w 53"/>
                <a:gd name="T19" fmla="*/ 12 h 51"/>
                <a:gd name="T20" fmla="*/ 49 w 53"/>
                <a:gd name="T21" fmla="*/ 21 h 51"/>
                <a:gd name="T22" fmla="*/ 47 w 53"/>
                <a:gd name="T23" fmla="*/ 32 h 51"/>
                <a:gd name="T24" fmla="*/ 47 w 53"/>
                <a:gd name="T25" fmla="*/ 43 h 51"/>
                <a:gd name="T26" fmla="*/ 47 w 53"/>
                <a:gd name="T27" fmla="*/ 51 h 51"/>
                <a:gd name="T28" fmla="*/ 41 w 53"/>
                <a:gd name="T29" fmla="*/ 51 h 51"/>
                <a:gd name="T30" fmla="*/ 34 w 53"/>
                <a:gd name="T31" fmla="*/ 46 h 51"/>
                <a:gd name="T32" fmla="*/ 27 w 53"/>
                <a:gd name="T33" fmla="*/ 39 h 51"/>
                <a:gd name="T34" fmla="*/ 19 w 53"/>
                <a:gd name="T35" fmla="*/ 36 h 51"/>
                <a:gd name="T36" fmla="*/ 24 w 53"/>
                <a:gd name="T37" fmla="*/ 46 h 51"/>
                <a:gd name="T38" fmla="*/ 19 w 53"/>
                <a:gd name="T39" fmla="*/ 46 h 51"/>
                <a:gd name="T40" fmla="*/ 15 w 53"/>
                <a:gd name="T41" fmla="*/ 40 h 51"/>
                <a:gd name="T42" fmla="*/ 8 w 53"/>
                <a:gd name="T43" fmla="*/ 33 h 51"/>
                <a:gd name="T44" fmla="*/ 0 w 53"/>
                <a:gd name="T45" fmla="*/ 23 h 51"/>
                <a:gd name="T46" fmla="*/ 4 w 53"/>
                <a:gd name="T47" fmla="*/ 23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51"/>
                <a:gd name="T74" fmla="*/ 53 w 53"/>
                <a:gd name="T75" fmla="*/ 51 h 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51">
                  <a:moveTo>
                    <a:pt x="4" y="23"/>
                  </a:moveTo>
                  <a:lnTo>
                    <a:pt x="8" y="23"/>
                  </a:lnTo>
                  <a:lnTo>
                    <a:pt x="15" y="15"/>
                  </a:lnTo>
                  <a:lnTo>
                    <a:pt x="24" y="12"/>
                  </a:lnTo>
                  <a:lnTo>
                    <a:pt x="31" y="5"/>
                  </a:lnTo>
                  <a:lnTo>
                    <a:pt x="34" y="2"/>
                  </a:lnTo>
                  <a:lnTo>
                    <a:pt x="38" y="5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52" y="12"/>
                  </a:lnTo>
                  <a:lnTo>
                    <a:pt x="49" y="21"/>
                  </a:lnTo>
                  <a:lnTo>
                    <a:pt x="47" y="32"/>
                  </a:lnTo>
                  <a:lnTo>
                    <a:pt x="47" y="43"/>
                  </a:lnTo>
                  <a:lnTo>
                    <a:pt x="47" y="51"/>
                  </a:lnTo>
                  <a:lnTo>
                    <a:pt x="41" y="51"/>
                  </a:lnTo>
                  <a:lnTo>
                    <a:pt x="34" y="46"/>
                  </a:lnTo>
                  <a:lnTo>
                    <a:pt x="27" y="39"/>
                  </a:lnTo>
                  <a:lnTo>
                    <a:pt x="19" y="36"/>
                  </a:lnTo>
                  <a:lnTo>
                    <a:pt x="24" y="46"/>
                  </a:lnTo>
                  <a:lnTo>
                    <a:pt x="19" y="46"/>
                  </a:lnTo>
                  <a:lnTo>
                    <a:pt x="15" y="40"/>
                  </a:lnTo>
                  <a:lnTo>
                    <a:pt x="8" y="33"/>
                  </a:lnTo>
                  <a:lnTo>
                    <a:pt x="0" y="23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98" name="Freeform 1732"/>
            <p:cNvSpPr>
              <a:spLocks/>
            </p:cNvSpPr>
            <p:nvPr/>
          </p:nvSpPr>
          <p:spPr bwMode="auto">
            <a:xfrm>
              <a:off x="1316" y="2142"/>
              <a:ext cx="53" cy="51"/>
            </a:xfrm>
            <a:custGeom>
              <a:avLst/>
              <a:gdLst>
                <a:gd name="T0" fmla="*/ 4 w 53"/>
                <a:gd name="T1" fmla="*/ 23 h 51"/>
                <a:gd name="T2" fmla="*/ 8 w 53"/>
                <a:gd name="T3" fmla="*/ 23 h 51"/>
                <a:gd name="T4" fmla="*/ 15 w 53"/>
                <a:gd name="T5" fmla="*/ 15 h 51"/>
                <a:gd name="T6" fmla="*/ 24 w 53"/>
                <a:gd name="T7" fmla="*/ 12 h 51"/>
                <a:gd name="T8" fmla="*/ 31 w 53"/>
                <a:gd name="T9" fmla="*/ 5 h 51"/>
                <a:gd name="T10" fmla="*/ 34 w 53"/>
                <a:gd name="T11" fmla="*/ 2 h 51"/>
                <a:gd name="T12" fmla="*/ 38 w 53"/>
                <a:gd name="T13" fmla="*/ 5 h 51"/>
                <a:gd name="T14" fmla="*/ 53 w 53"/>
                <a:gd name="T15" fmla="*/ 0 h 51"/>
                <a:gd name="T16" fmla="*/ 53 w 53"/>
                <a:gd name="T17" fmla="*/ 5 h 51"/>
                <a:gd name="T18" fmla="*/ 52 w 53"/>
                <a:gd name="T19" fmla="*/ 12 h 51"/>
                <a:gd name="T20" fmla="*/ 49 w 53"/>
                <a:gd name="T21" fmla="*/ 21 h 51"/>
                <a:gd name="T22" fmla="*/ 47 w 53"/>
                <a:gd name="T23" fmla="*/ 32 h 51"/>
                <a:gd name="T24" fmla="*/ 47 w 53"/>
                <a:gd name="T25" fmla="*/ 43 h 51"/>
                <a:gd name="T26" fmla="*/ 47 w 53"/>
                <a:gd name="T27" fmla="*/ 51 h 51"/>
                <a:gd name="T28" fmla="*/ 41 w 53"/>
                <a:gd name="T29" fmla="*/ 51 h 51"/>
                <a:gd name="T30" fmla="*/ 34 w 53"/>
                <a:gd name="T31" fmla="*/ 46 h 51"/>
                <a:gd name="T32" fmla="*/ 27 w 53"/>
                <a:gd name="T33" fmla="*/ 39 h 51"/>
                <a:gd name="T34" fmla="*/ 19 w 53"/>
                <a:gd name="T35" fmla="*/ 36 h 51"/>
                <a:gd name="T36" fmla="*/ 24 w 53"/>
                <a:gd name="T37" fmla="*/ 46 h 51"/>
                <a:gd name="T38" fmla="*/ 19 w 53"/>
                <a:gd name="T39" fmla="*/ 46 h 51"/>
                <a:gd name="T40" fmla="*/ 15 w 53"/>
                <a:gd name="T41" fmla="*/ 40 h 51"/>
                <a:gd name="T42" fmla="*/ 8 w 53"/>
                <a:gd name="T43" fmla="*/ 33 h 51"/>
                <a:gd name="T44" fmla="*/ 0 w 53"/>
                <a:gd name="T45" fmla="*/ 23 h 51"/>
                <a:gd name="T46" fmla="*/ 4 w 53"/>
                <a:gd name="T47" fmla="*/ 23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51"/>
                <a:gd name="T74" fmla="*/ 53 w 53"/>
                <a:gd name="T75" fmla="*/ 51 h 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51">
                  <a:moveTo>
                    <a:pt x="4" y="23"/>
                  </a:moveTo>
                  <a:lnTo>
                    <a:pt x="8" y="23"/>
                  </a:lnTo>
                  <a:lnTo>
                    <a:pt x="15" y="15"/>
                  </a:lnTo>
                  <a:lnTo>
                    <a:pt x="24" y="12"/>
                  </a:lnTo>
                  <a:lnTo>
                    <a:pt x="31" y="5"/>
                  </a:lnTo>
                  <a:lnTo>
                    <a:pt x="34" y="2"/>
                  </a:lnTo>
                  <a:lnTo>
                    <a:pt x="38" y="5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52" y="12"/>
                  </a:lnTo>
                  <a:lnTo>
                    <a:pt x="49" y="21"/>
                  </a:lnTo>
                  <a:lnTo>
                    <a:pt x="47" y="32"/>
                  </a:lnTo>
                  <a:lnTo>
                    <a:pt x="47" y="43"/>
                  </a:lnTo>
                  <a:lnTo>
                    <a:pt x="47" y="51"/>
                  </a:lnTo>
                  <a:lnTo>
                    <a:pt x="41" y="51"/>
                  </a:lnTo>
                  <a:lnTo>
                    <a:pt x="34" y="46"/>
                  </a:lnTo>
                  <a:lnTo>
                    <a:pt x="27" y="39"/>
                  </a:lnTo>
                  <a:lnTo>
                    <a:pt x="19" y="36"/>
                  </a:lnTo>
                  <a:lnTo>
                    <a:pt x="24" y="46"/>
                  </a:lnTo>
                  <a:lnTo>
                    <a:pt x="19" y="46"/>
                  </a:lnTo>
                  <a:lnTo>
                    <a:pt x="15" y="40"/>
                  </a:lnTo>
                  <a:lnTo>
                    <a:pt x="8" y="33"/>
                  </a:lnTo>
                  <a:lnTo>
                    <a:pt x="0" y="23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6" name="Group 1736"/>
          <p:cNvGrpSpPr>
            <a:grpSpLocks/>
          </p:cNvGrpSpPr>
          <p:nvPr/>
        </p:nvGrpSpPr>
        <p:grpSpPr bwMode="auto">
          <a:xfrm>
            <a:off x="2952045" y="2555523"/>
            <a:ext cx="98778" cy="39511"/>
            <a:chOff x="1369" y="2208"/>
            <a:chExt cx="70" cy="28"/>
          </a:xfrm>
        </p:grpSpPr>
        <p:sp>
          <p:nvSpPr>
            <p:cNvPr id="141995" name="Freeform 1734"/>
            <p:cNvSpPr>
              <a:spLocks/>
            </p:cNvSpPr>
            <p:nvPr/>
          </p:nvSpPr>
          <p:spPr bwMode="auto">
            <a:xfrm>
              <a:off x="1369" y="2208"/>
              <a:ext cx="70" cy="28"/>
            </a:xfrm>
            <a:custGeom>
              <a:avLst/>
              <a:gdLst>
                <a:gd name="T0" fmla="*/ 8 w 70"/>
                <a:gd name="T1" fmla="*/ 0 h 28"/>
                <a:gd name="T2" fmla="*/ 11 w 70"/>
                <a:gd name="T3" fmla="*/ 5 h 28"/>
                <a:gd name="T4" fmla="*/ 14 w 70"/>
                <a:gd name="T5" fmla="*/ 5 h 28"/>
                <a:gd name="T6" fmla="*/ 22 w 70"/>
                <a:gd name="T7" fmla="*/ 8 h 28"/>
                <a:gd name="T8" fmla="*/ 33 w 70"/>
                <a:gd name="T9" fmla="*/ 5 h 28"/>
                <a:gd name="T10" fmla="*/ 40 w 70"/>
                <a:gd name="T11" fmla="*/ 0 h 28"/>
                <a:gd name="T12" fmla="*/ 55 w 70"/>
                <a:gd name="T13" fmla="*/ 2 h 28"/>
                <a:gd name="T14" fmla="*/ 66 w 70"/>
                <a:gd name="T15" fmla="*/ 8 h 28"/>
                <a:gd name="T16" fmla="*/ 70 w 70"/>
                <a:gd name="T17" fmla="*/ 11 h 28"/>
                <a:gd name="T18" fmla="*/ 70 w 70"/>
                <a:gd name="T19" fmla="*/ 19 h 28"/>
                <a:gd name="T20" fmla="*/ 66 w 70"/>
                <a:gd name="T21" fmla="*/ 26 h 28"/>
                <a:gd name="T22" fmla="*/ 63 w 70"/>
                <a:gd name="T23" fmla="*/ 23 h 28"/>
                <a:gd name="T24" fmla="*/ 60 w 70"/>
                <a:gd name="T25" fmla="*/ 28 h 28"/>
                <a:gd name="T26" fmla="*/ 56 w 70"/>
                <a:gd name="T27" fmla="*/ 18 h 28"/>
                <a:gd name="T28" fmla="*/ 59 w 70"/>
                <a:gd name="T29" fmla="*/ 13 h 28"/>
                <a:gd name="T30" fmla="*/ 55 w 70"/>
                <a:gd name="T31" fmla="*/ 13 h 28"/>
                <a:gd name="T32" fmla="*/ 48 w 70"/>
                <a:gd name="T33" fmla="*/ 8 h 28"/>
                <a:gd name="T34" fmla="*/ 43 w 70"/>
                <a:gd name="T35" fmla="*/ 8 h 28"/>
                <a:gd name="T36" fmla="*/ 30 w 70"/>
                <a:gd name="T37" fmla="*/ 18 h 28"/>
                <a:gd name="T38" fmla="*/ 36 w 70"/>
                <a:gd name="T39" fmla="*/ 26 h 28"/>
                <a:gd name="T40" fmla="*/ 26 w 70"/>
                <a:gd name="T41" fmla="*/ 28 h 28"/>
                <a:gd name="T42" fmla="*/ 22 w 70"/>
                <a:gd name="T43" fmla="*/ 22 h 28"/>
                <a:gd name="T44" fmla="*/ 19 w 70"/>
                <a:gd name="T45" fmla="*/ 22 h 28"/>
                <a:gd name="T46" fmla="*/ 13 w 70"/>
                <a:gd name="T47" fmla="*/ 18 h 28"/>
                <a:gd name="T48" fmla="*/ 3 w 70"/>
                <a:gd name="T49" fmla="*/ 15 h 28"/>
                <a:gd name="T50" fmla="*/ 0 w 70"/>
                <a:gd name="T51" fmla="*/ 11 h 28"/>
                <a:gd name="T52" fmla="*/ 0 w 70"/>
                <a:gd name="T53" fmla="*/ 8 h 28"/>
                <a:gd name="T54" fmla="*/ 3 w 70"/>
                <a:gd name="T55" fmla="*/ 0 h 28"/>
                <a:gd name="T56" fmla="*/ 8 w 70"/>
                <a:gd name="T57" fmla="*/ 0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0"/>
                <a:gd name="T88" fmla="*/ 0 h 28"/>
                <a:gd name="T89" fmla="*/ 70 w 7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0" h="28">
                  <a:moveTo>
                    <a:pt x="8" y="0"/>
                  </a:moveTo>
                  <a:lnTo>
                    <a:pt x="11" y="5"/>
                  </a:lnTo>
                  <a:lnTo>
                    <a:pt x="14" y="5"/>
                  </a:lnTo>
                  <a:lnTo>
                    <a:pt x="22" y="8"/>
                  </a:lnTo>
                  <a:lnTo>
                    <a:pt x="33" y="5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6" y="8"/>
                  </a:lnTo>
                  <a:lnTo>
                    <a:pt x="70" y="11"/>
                  </a:lnTo>
                  <a:lnTo>
                    <a:pt x="70" y="19"/>
                  </a:lnTo>
                  <a:lnTo>
                    <a:pt x="66" y="26"/>
                  </a:lnTo>
                  <a:lnTo>
                    <a:pt x="63" y="23"/>
                  </a:lnTo>
                  <a:lnTo>
                    <a:pt x="60" y="2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48" y="8"/>
                  </a:lnTo>
                  <a:lnTo>
                    <a:pt x="43" y="8"/>
                  </a:lnTo>
                  <a:lnTo>
                    <a:pt x="30" y="18"/>
                  </a:lnTo>
                  <a:lnTo>
                    <a:pt x="36" y="26"/>
                  </a:lnTo>
                  <a:lnTo>
                    <a:pt x="26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3" y="18"/>
                  </a:lnTo>
                  <a:lnTo>
                    <a:pt x="3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96" name="Freeform 1735"/>
            <p:cNvSpPr>
              <a:spLocks/>
            </p:cNvSpPr>
            <p:nvPr/>
          </p:nvSpPr>
          <p:spPr bwMode="auto">
            <a:xfrm>
              <a:off x="1369" y="2208"/>
              <a:ext cx="70" cy="28"/>
            </a:xfrm>
            <a:custGeom>
              <a:avLst/>
              <a:gdLst>
                <a:gd name="T0" fmla="*/ 8 w 70"/>
                <a:gd name="T1" fmla="*/ 0 h 28"/>
                <a:gd name="T2" fmla="*/ 11 w 70"/>
                <a:gd name="T3" fmla="*/ 5 h 28"/>
                <a:gd name="T4" fmla="*/ 14 w 70"/>
                <a:gd name="T5" fmla="*/ 5 h 28"/>
                <a:gd name="T6" fmla="*/ 22 w 70"/>
                <a:gd name="T7" fmla="*/ 8 h 28"/>
                <a:gd name="T8" fmla="*/ 33 w 70"/>
                <a:gd name="T9" fmla="*/ 5 h 28"/>
                <a:gd name="T10" fmla="*/ 40 w 70"/>
                <a:gd name="T11" fmla="*/ 0 h 28"/>
                <a:gd name="T12" fmla="*/ 55 w 70"/>
                <a:gd name="T13" fmla="*/ 2 h 28"/>
                <a:gd name="T14" fmla="*/ 66 w 70"/>
                <a:gd name="T15" fmla="*/ 8 h 28"/>
                <a:gd name="T16" fmla="*/ 70 w 70"/>
                <a:gd name="T17" fmla="*/ 11 h 28"/>
                <a:gd name="T18" fmla="*/ 70 w 70"/>
                <a:gd name="T19" fmla="*/ 19 h 28"/>
                <a:gd name="T20" fmla="*/ 66 w 70"/>
                <a:gd name="T21" fmla="*/ 26 h 28"/>
                <a:gd name="T22" fmla="*/ 63 w 70"/>
                <a:gd name="T23" fmla="*/ 23 h 28"/>
                <a:gd name="T24" fmla="*/ 60 w 70"/>
                <a:gd name="T25" fmla="*/ 28 h 28"/>
                <a:gd name="T26" fmla="*/ 56 w 70"/>
                <a:gd name="T27" fmla="*/ 18 h 28"/>
                <a:gd name="T28" fmla="*/ 59 w 70"/>
                <a:gd name="T29" fmla="*/ 13 h 28"/>
                <a:gd name="T30" fmla="*/ 55 w 70"/>
                <a:gd name="T31" fmla="*/ 13 h 28"/>
                <a:gd name="T32" fmla="*/ 48 w 70"/>
                <a:gd name="T33" fmla="*/ 8 h 28"/>
                <a:gd name="T34" fmla="*/ 43 w 70"/>
                <a:gd name="T35" fmla="*/ 8 h 28"/>
                <a:gd name="T36" fmla="*/ 30 w 70"/>
                <a:gd name="T37" fmla="*/ 18 h 28"/>
                <a:gd name="T38" fmla="*/ 36 w 70"/>
                <a:gd name="T39" fmla="*/ 26 h 28"/>
                <a:gd name="T40" fmla="*/ 26 w 70"/>
                <a:gd name="T41" fmla="*/ 28 h 28"/>
                <a:gd name="T42" fmla="*/ 22 w 70"/>
                <a:gd name="T43" fmla="*/ 22 h 28"/>
                <a:gd name="T44" fmla="*/ 19 w 70"/>
                <a:gd name="T45" fmla="*/ 22 h 28"/>
                <a:gd name="T46" fmla="*/ 13 w 70"/>
                <a:gd name="T47" fmla="*/ 18 h 28"/>
                <a:gd name="T48" fmla="*/ 3 w 70"/>
                <a:gd name="T49" fmla="*/ 15 h 28"/>
                <a:gd name="T50" fmla="*/ 0 w 70"/>
                <a:gd name="T51" fmla="*/ 11 h 28"/>
                <a:gd name="T52" fmla="*/ 0 w 70"/>
                <a:gd name="T53" fmla="*/ 8 h 28"/>
                <a:gd name="T54" fmla="*/ 3 w 70"/>
                <a:gd name="T55" fmla="*/ 0 h 28"/>
                <a:gd name="T56" fmla="*/ 8 w 70"/>
                <a:gd name="T57" fmla="*/ 0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0"/>
                <a:gd name="T88" fmla="*/ 0 h 28"/>
                <a:gd name="T89" fmla="*/ 70 w 7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0" h="28">
                  <a:moveTo>
                    <a:pt x="8" y="0"/>
                  </a:moveTo>
                  <a:lnTo>
                    <a:pt x="11" y="5"/>
                  </a:lnTo>
                  <a:lnTo>
                    <a:pt x="14" y="5"/>
                  </a:lnTo>
                  <a:lnTo>
                    <a:pt x="22" y="8"/>
                  </a:lnTo>
                  <a:lnTo>
                    <a:pt x="33" y="5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6" y="8"/>
                  </a:lnTo>
                  <a:lnTo>
                    <a:pt x="70" y="11"/>
                  </a:lnTo>
                  <a:lnTo>
                    <a:pt x="70" y="19"/>
                  </a:lnTo>
                  <a:lnTo>
                    <a:pt x="66" y="26"/>
                  </a:lnTo>
                  <a:lnTo>
                    <a:pt x="63" y="23"/>
                  </a:lnTo>
                  <a:lnTo>
                    <a:pt x="60" y="28"/>
                  </a:lnTo>
                  <a:lnTo>
                    <a:pt x="56" y="18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48" y="8"/>
                  </a:lnTo>
                  <a:lnTo>
                    <a:pt x="43" y="8"/>
                  </a:lnTo>
                  <a:lnTo>
                    <a:pt x="30" y="18"/>
                  </a:lnTo>
                  <a:lnTo>
                    <a:pt x="36" y="26"/>
                  </a:lnTo>
                  <a:lnTo>
                    <a:pt x="26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3" y="18"/>
                  </a:lnTo>
                  <a:lnTo>
                    <a:pt x="3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7" name="Group 1739"/>
          <p:cNvGrpSpPr>
            <a:grpSpLocks/>
          </p:cNvGrpSpPr>
          <p:nvPr/>
        </p:nvGrpSpPr>
        <p:grpSpPr bwMode="auto">
          <a:xfrm>
            <a:off x="3309056" y="3038123"/>
            <a:ext cx="149578" cy="141111"/>
            <a:chOff x="1622" y="2550"/>
            <a:chExt cx="106" cy="100"/>
          </a:xfrm>
        </p:grpSpPr>
        <p:sp>
          <p:nvSpPr>
            <p:cNvPr id="141993" name="Freeform 1737"/>
            <p:cNvSpPr>
              <a:spLocks/>
            </p:cNvSpPr>
            <p:nvPr/>
          </p:nvSpPr>
          <p:spPr bwMode="auto">
            <a:xfrm>
              <a:off x="1622" y="2550"/>
              <a:ext cx="106" cy="100"/>
            </a:xfrm>
            <a:custGeom>
              <a:avLst/>
              <a:gdLst>
                <a:gd name="T0" fmla="*/ 0 w 106"/>
                <a:gd name="T1" fmla="*/ 29 h 100"/>
                <a:gd name="T2" fmla="*/ 7 w 106"/>
                <a:gd name="T3" fmla="*/ 18 h 100"/>
                <a:gd name="T4" fmla="*/ 4 w 106"/>
                <a:gd name="T5" fmla="*/ 10 h 100"/>
                <a:gd name="T6" fmla="*/ 11 w 106"/>
                <a:gd name="T7" fmla="*/ 4 h 100"/>
                <a:gd name="T8" fmla="*/ 11 w 106"/>
                <a:gd name="T9" fmla="*/ 0 h 100"/>
                <a:gd name="T10" fmla="*/ 47 w 106"/>
                <a:gd name="T11" fmla="*/ 0 h 100"/>
                <a:gd name="T12" fmla="*/ 55 w 106"/>
                <a:gd name="T13" fmla="*/ 8 h 100"/>
                <a:gd name="T14" fmla="*/ 62 w 106"/>
                <a:gd name="T15" fmla="*/ 31 h 100"/>
                <a:gd name="T16" fmla="*/ 88 w 106"/>
                <a:gd name="T17" fmla="*/ 33 h 100"/>
                <a:gd name="T18" fmla="*/ 96 w 106"/>
                <a:gd name="T19" fmla="*/ 53 h 100"/>
                <a:gd name="T20" fmla="*/ 101 w 106"/>
                <a:gd name="T21" fmla="*/ 50 h 100"/>
                <a:gd name="T22" fmla="*/ 106 w 106"/>
                <a:gd name="T23" fmla="*/ 55 h 100"/>
                <a:gd name="T24" fmla="*/ 103 w 106"/>
                <a:gd name="T25" fmla="*/ 66 h 100"/>
                <a:gd name="T26" fmla="*/ 106 w 106"/>
                <a:gd name="T27" fmla="*/ 76 h 100"/>
                <a:gd name="T28" fmla="*/ 103 w 106"/>
                <a:gd name="T29" fmla="*/ 87 h 100"/>
                <a:gd name="T30" fmla="*/ 94 w 106"/>
                <a:gd name="T31" fmla="*/ 95 h 100"/>
                <a:gd name="T32" fmla="*/ 82 w 106"/>
                <a:gd name="T33" fmla="*/ 100 h 100"/>
                <a:gd name="T34" fmla="*/ 71 w 106"/>
                <a:gd name="T35" fmla="*/ 95 h 100"/>
                <a:gd name="T36" fmla="*/ 58 w 106"/>
                <a:gd name="T37" fmla="*/ 94 h 100"/>
                <a:gd name="T38" fmla="*/ 62 w 106"/>
                <a:gd name="T39" fmla="*/ 83 h 100"/>
                <a:gd name="T40" fmla="*/ 67 w 106"/>
                <a:gd name="T41" fmla="*/ 76 h 100"/>
                <a:gd name="T42" fmla="*/ 70 w 106"/>
                <a:gd name="T43" fmla="*/ 67 h 100"/>
                <a:gd name="T44" fmla="*/ 64 w 106"/>
                <a:gd name="T45" fmla="*/ 63 h 100"/>
                <a:gd name="T46" fmla="*/ 51 w 106"/>
                <a:gd name="T47" fmla="*/ 61 h 100"/>
                <a:gd name="T48" fmla="*/ 40 w 106"/>
                <a:gd name="T49" fmla="*/ 55 h 100"/>
                <a:gd name="T50" fmla="*/ 25 w 106"/>
                <a:gd name="T51" fmla="*/ 53 h 100"/>
                <a:gd name="T52" fmla="*/ 14 w 106"/>
                <a:gd name="T53" fmla="*/ 42 h 100"/>
                <a:gd name="T54" fmla="*/ 0 w 106"/>
                <a:gd name="T55" fmla="*/ 29 h 1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6"/>
                <a:gd name="T85" fmla="*/ 0 h 100"/>
                <a:gd name="T86" fmla="*/ 106 w 106"/>
                <a:gd name="T87" fmla="*/ 100 h 1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6" h="100">
                  <a:moveTo>
                    <a:pt x="0" y="29"/>
                  </a:moveTo>
                  <a:lnTo>
                    <a:pt x="7" y="18"/>
                  </a:lnTo>
                  <a:lnTo>
                    <a:pt x="4" y="10"/>
                  </a:lnTo>
                  <a:lnTo>
                    <a:pt x="11" y="4"/>
                  </a:lnTo>
                  <a:lnTo>
                    <a:pt x="11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31"/>
                  </a:lnTo>
                  <a:lnTo>
                    <a:pt x="88" y="33"/>
                  </a:lnTo>
                  <a:lnTo>
                    <a:pt x="96" y="53"/>
                  </a:lnTo>
                  <a:lnTo>
                    <a:pt x="101" y="50"/>
                  </a:lnTo>
                  <a:lnTo>
                    <a:pt x="106" y="55"/>
                  </a:lnTo>
                  <a:lnTo>
                    <a:pt x="103" y="66"/>
                  </a:lnTo>
                  <a:lnTo>
                    <a:pt x="106" y="76"/>
                  </a:lnTo>
                  <a:lnTo>
                    <a:pt x="103" y="87"/>
                  </a:lnTo>
                  <a:lnTo>
                    <a:pt x="94" y="95"/>
                  </a:lnTo>
                  <a:lnTo>
                    <a:pt x="82" y="100"/>
                  </a:lnTo>
                  <a:lnTo>
                    <a:pt x="71" y="95"/>
                  </a:lnTo>
                  <a:lnTo>
                    <a:pt x="58" y="94"/>
                  </a:lnTo>
                  <a:lnTo>
                    <a:pt x="62" y="83"/>
                  </a:lnTo>
                  <a:lnTo>
                    <a:pt x="67" y="76"/>
                  </a:lnTo>
                  <a:lnTo>
                    <a:pt x="70" y="67"/>
                  </a:lnTo>
                  <a:lnTo>
                    <a:pt x="64" y="63"/>
                  </a:lnTo>
                  <a:lnTo>
                    <a:pt x="51" y="61"/>
                  </a:lnTo>
                  <a:lnTo>
                    <a:pt x="40" y="55"/>
                  </a:lnTo>
                  <a:lnTo>
                    <a:pt x="25" y="53"/>
                  </a:lnTo>
                  <a:lnTo>
                    <a:pt x="14" y="4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94" name="Freeform 1738"/>
            <p:cNvSpPr>
              <a:spLocks/>
            </p:cNvSpPr>
            <p:nvPr/>
          </p:nvSpPr>
          <p:spPr bwMode="auto">
            <a:xfrm>
              <a:off x="1622" y="2550"/>
              <a:ext cx="106" cy="100"/>
            </a:xfrm>
            <a:custGeom>
              <a:avLst/>
              <a:gdLst>
                <a:gd name="T0" fmla="*/ 0 w 106"/>
                <a:gd name="T1" fmla="*/ 29 h 100"/>
                <a:gd name="T2" fmla="*/ 7 w 106"/>
                <a:gd name="T3" fmla="*/ 18 h 100"/>
                <a:gd name="T4" fmla="*/ 4 w 106"/>
                <a:gd name="T5" fmla="*/ 10 h 100"/>
                <a:gd name="T6" fmla="*/ 11 w 106"/>
                <a:gd name="T7" fmla="*/ 4 h 100"/>
                <a:gd name="T8" fmla="*/ 11 w 106"/>
                <a:gd name="T9" fmla="*/ 0 h 100"/>
                <a:gd name="T10" fmla="*/ 47 w 106"/>
                <a:gd name="T11" fmla="*/ 0 h 100"/>
                <a:gd name="T12" fmla="*/ 55 w 106"/>
                <a:gd name="T13" fmla="*/ 8 h 100"/>
                <a:gd name="T14" fmla="*/ 62 w 106"/>
                <a:gd name="T15" fmla="*/ 31 h 100"/>
                <a:gd name="T16" fmla="*/ 88 w 106"/>
                <a:gd name="T17" fmla="*/ 33 h 100"/>
                <a:gd name="T18" fmla="*/ 96 w 106"/>
                <a:gd name="T19" fmla="*/ 53 h 100"/>
                <a:gd name="T20" fmla="*/ 101 w 106"/>
                <a:gd name="T21" fmla="*/ 50 h 100"/>
                <a:gd name="T22" fmla="*/ 106 w 106"/>
                <a:gd name="T23" fmla="*/ 55 h 100"/>
                <a:gd name="T24" fmla="*/ 103 w 106"/>
                <a:gd name="T25" fmla="*/ 66 h 100"/>
                <a:gd name="T26" fmla="*/ 106 w 106"/>
                <a:gd name="T27" fmla="*/ 76 h 100"/>
                <a:gd name="T28" fmla="*/ 103 w 106"/>
                <a:gd name="T29" fmla="*/ 87 h 100"/>
                <a:gd name="T30" fmla="*/ 94 w 106"/>
                <a:gd name="T31" fmla="*/ 95 h 100"/>
                <a:gd name="T32" fmla="*/ 82 w 106"/>
                <a:gd name="T33" fmla="*/ 100 h 100"/>
                <a:gd name="T34" fmla="*/ 71 w 106"/>
                <a:gd name="T35" fmla="*/ 95 h 100"/>
                <a:gd name="T36" fmla="*/ 58 w 106"/>
                <a:gd name="T37" fmla="*/ 94 h 100"/>
                <a:gd name="T38" fmla="*/ 62 w 106"/>
                <a:gd name="T39" fmla="*/ 83 h 100"/>
                <a:gd name="T40" fmla="*/ 67 w 106"/>
                <a:gd name="T41" fmla="*/ 76 h 100"/>
                <a:gd name="T42" fmla="*/ 70 w 106"/>
                <a:gd name="T43" fmla="*/ 67 h 100"/>
                <a:gd name="T44" fmla="*/ 64 w 106"/>
                <a:gd name="T45" fmla="*/ 63 h 100"/>
                <a:gd name="T46" fmla="*/ 51 w 106"/>
                <a:gd name="T47" fmla="*/ 61 h 100"/>
                <a:gd name="T48" fmla="*/ 40 w 106"/>
                <a:gd name="T49" fmla="*/ 55 h 100"/>
                <a:gd name="T50" fmla="*/ 25 w 106"/>
                <a:gd name="T51" fmla="*/ 53 h 100"/>
                <a:gd name="T52" fmla="*/ 14 w 106"/>
                <a:gd name="T53" fmla="*/ 42 h 100"/>
                <a:gd name="T54" fmla="*/ 0 w 106"/>
                <a:gd name="T55" fmla="*/ 29 h 1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6"/>
                <a:gd name="T85" fmla="*/ 0 h 100"/>
                <a:gd name="T86" fmla="*/ 106 w 106"/>
                <a:gd name="T87" fmla="*/ 100 h 1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6" h="100">
                  <a:moveTo>
                    <a:pt x="0" y="29"/>
                  </a:moveTo>
                  <a:lnTo>
                    <a:pt x="7" y="18"/>
                  </a:lnTo>
                  <a:lnTo>
                    <a:pt x="4" y="10"/>
                  </a:lnTo>
                  <a:lnTo>
                    <a:pt x="11" y="4"/>
                  </a:lnTo>
                  <a:lnTo>
                    <a:pt x="11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31"/>
                  </a:lnTo>
                  <a:lnTo>
                    <a:pt x="88" y="33"/>
                  </a:lnTo>
                  <a:lnTo>
                    <a:pt x="96" y="53"/>
                  </a:lnTo>
                  <a:lnTo>
                    <a:pt x="101" y="50"/>
                  </a:lnTo>
                  <a:lnTo>
                    <a:pt x="106" y="55"/>
                  </a:lnTo>
                  <a:lnTo>
                    <a:pt x="103" y="66"/>
                  </a:lnTo>
                  <a:lnTo>
                    <a:pt x="106" y="76"/>
                  </a:lnTo>
                  <a:lnTo>
                    <a:pt x="103" y="87"/>
                  </a:lnTo>
                  <a:lnTo>
                    <a:pt x="94" y="95"/>
                  </a:lnTo>
                  <a:lnTo>
                    <a:pt x="82" y="100"/>
                  </a:lnTo>
                  <a:lnTo>
                    <a:pt x="71" y="95"/>
                  </a:lnTo>
                  <a:lnTo>
                    <a:pt x="58" y="94"/>
                  </a:lnTo>
                  <a:lnTo>
                    <a:pt x="62" y="83"/>
                  </a:lnTo>
                  <a:lnTo>
                    <a:pt x="67" y="76"/>
                  </a:lnTo>
                  <a:lnTo>
                    <a:pt x="70" y="67"/>
                  </a:lnTo>
                  <a:lnTo>
                    <a:pt x="64" y="63"/>
                  </a:lnTo>
                  <a:lnTo>
                    <a:pt x="51" y="61"/>
                  </a:lnTo>
                  <a:lnTo>
                    <a:pt x="40" y="55"/>
                  </a:lnTo>
                  <a:lnTo>
                    <a:pt x="25" y="53"/>
                  </a:lnTo>
                  <a:lnTo>
                    <a:pt x="14" y="4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8" name="Group 1742"/>
          <p:cNvGrpSpPr>
            <a:grpSpLocks/>
          </p:cNvGrpSpPr>
          <p:nvPr/>
        </p:nvGrpSpPr>
        <p:grpSpPr bwMode="auto">
          <a:xfrm>
            <a:off x="2978856" y="2709334"/>
            <a:ext cx="220133" cy="309034"/>
            <a:chOff x="1388" y="2317"/>
            <a:chExt cx="156" cy="219"/>
          </a:xfrm>
        </p:grpSpPr>
        <p:sp>
          <p:nvSpPr>
            <p:cNvPr id="141991" name="Freeform 1740"/>
            <p:cNvSpPr>
              <a:spLocks/>
            </p:cNvSpPr>
            <p:nvPr/>
          </p:nvSpPr>
          <p:spPr bwMode="auto">
            <a:xfrm>
              <a:off x="1388" y="2317"/>
              <a:ext cx="156" cy="219"/>
            </a:xfrm>
            <a:custGeom>
              <a:avLst/>
              <a:gdLst>
                <a:gd name="T0" fmla="*/ 67 w 156"/>
                <a:gd name="T1" fmla="*/ 0 h 219"/>
                <a:gd name="T2" fmla="*/ 71 w 156"/>
                <a:gd name="T3" fmla="*/ 3 h 219"/>
                <a:gd name="T4" fmla="*/ 78 w 156"/>
                <a:gd name="T5" fmla="*/ 5 h 219"/>
                <a:gd name="T6" fmla="*/ 85 w 156"/>
                <a:gd name="T7" fmla="*/ 14 h 219"/>
                <a:gd name="T8" fmla="*/ 96 w 156"/>
                <a:gd name="T9" fmla="*/ 21 h 219"/>
                <a:gd name="T10" fmla="*/ 101 w 156"/>
                <a:gd name="T11" fmla="*/ 31 h 219"/>
                <a:gd name="T12" fmla="*/ 108 w 156"/>
                <a:gd name="T13" fmla="*/ 31 h 219"/>
                <a:gd name="T14" fmla="*/ 114 w 156"/>
                <a:gd name="T15" fmla="*/ 25 h 219"/>
                <a:gd name="T16" fmla="*/ 125 w 156"/>
                <a:gd name="T17" fmla="*/ 28 h 219"/>
                <a:gd name="T18" fmla="*/ 133 w 156"/>
                <a:gd name="T19" fmla="*/ 32 h 219"/>
                <a:gd name="T20" fmla="*/ 130 w 156"/>
                <a:gd name="T21" fmla="*/ 43 h 219"/>
                <a:gd name="T22" fmla="*/ 136 w 156"/>
                <a:gd name="T23" fmla="*/ 49 h 219"/>
                <a:gd name="T24" fmla="*/ 126 w 156"/>
                <a:gd name="T25" fmla="*/ 49 h 219"/>
                <a:gd name="T26" fmla="*/ 106 w 156"/>
                <a:gd name="T27" fmla="*/ 59 h 219"/>
                <a:gd name="T28" fmla="*/ 101 w 156"/>
                <a:gd name="T29" fmla="*/ 67 h 219"/>
                <a:gd name="T30" fmla="*/ 99 w 156"/>
                <a:gd name="T31" fmla="*/ 77 h 219"/>
                <a:gd name="T32" fmla="*/ 92 w 156"/>
                <a:gd name="T33" fmla="*/ 81 h 219"/>
                <a:gd name="T34" fmla="*/ 92 w 156"/>
                <a:gd name="T35" fmla="*/ 94 h 219"/>
                <a:gd name="T36" fmla="*/ 99 w 156"/>
                <a:gd name="T37" fmla="*/ 105 h 219"/>
                <a:gd name="T38" fmla="*/ 106 w 156"/>
                <a:gd name="T39" fmla="*/ 112 h 219"/>
                <a:gd name="T40" fmla="*/ 114 w 156"/>
                <a:gd name="T41" fmla="*/ 115 h 219"/>
                <a:gd name="T42" fmla="*/ 126 w 156"/>
                <a:gd name="T43" fmla="*/ 115 h 219"/>
                <a:gd name="T44" fmla="*/ 133 w 156"/>
                <a:gd name="T45" fmla="*/ 112 h 219"/>
                <a:gd name="T46" fmla="*/ 133 w 156"/>
                <a:gd name="T47" fmla="*/ 129 h 219"/>
                <a:gd name="T48" fmla="*/ 137 w 156"/>
                <a:gd name="T49" fmla="*/ 129 h 219"/>
                <a:gd name="T50" fmla="*/ 144 w 156"/>
                <a:gd name="T51" fmla="*/ 129 h 219"/>
                <a:gd name="T52" fmla="*/ 156 w 156"/>
                <a:gd name="T53" fmla="*/ 146 h 219"/>
                <a:gd name="T54" fmla="*/ 152 w 156"/>
                <a:gd name="T55" fmla="*/ 160 h 219"/>
                <a:gd name="T56" fmla="*/ 152 w 156"/>
                <a:gd name="T57" fmla="*/ 170 h 219"/>
                <a:gd name="T58" fmla="*/ 149 w 156"/>
                <a:gd name="T59" fmla="*/ 182 h 219"/>
                <a:gd name="T60" fmla="*/ 143 w 156"/>
                <a:gd name="T61" fmla="*/ 180 h 219"/>
                <a:gd name="T62" fmla="*/ 143 w 156"/>
                <a:gd name="T63" fmla="*/ 187 h 219"/>
                <a:gd name="T64" fmla="*/ 152 w 156"/>
                <a:gd name="T65" fmla="*/ 194 h 219"/>
                <a:gd name="T66" fmla="*/ 154 w 156"/>
                <a:gd name="T67" fmla="*/ 194 h 219"/>
                <a:gd name="T68" fmla="*/ 152 w 156"/>
                <a:gd name="T69" fmla="*/ 199 h 219"/>
                <a:gd name="T70" fmla="*/ 149 w 156"/>
                <a:gd name="T71" fmla="*/ 208 h 219"/>
                <a:gd name="T72" fmla="*/ 144 w 156"/>
                <a:gd name="T73" fmla="*/ 215 h 219"/>
                <a:gd name="T74" fmla="*/ 140 w 156"/>
                <a:gd name="T75" fmla="*/ 219 h 219"/>
                <a:gd name="T76" fmla="*/ 129 w 156"/>
                <a:gd name="T77" fmla="*/ 209 h 219"/>
                <a:gd name="T78" fmla="*/ 118 w 156"/>
                <a:gd name="T79" fmla="*/ 202 h 219"/>
                <a:gd name="T80" fmla="*/ 96 w 156"/>
                <a:gd name="T81" fmla="*/ 191 h 219"/>
                <a:gd name="T82" fmla="*/ 81 w 156"/>
                <a:gd name="T83" fmla="*/ 182 h 219"/>
                <a:gd name="T84" fmla="*/ 65 w 156"/>
                <a:gd name="T85" fmla="*/ 166 h 219"/>
                <a:gd name="T86" fmla="*/ 60 w 156"/>
                <a:gd name="T87" fmla="*/ 149 h 219"/>
                <a:gd name="T88" fmla="*/ 51 w 156"/>
                <a:gd name="T89" fmla="*/ 142 h 219"/>
                <a:gd name="T90" fmla="*/ 47 w 156"/>
                <a:gd name="T91" fmla="*/ 129 h 219"/>
                <a:gd name="T92" fmla="*/ 37 w 156"/>
                <a:gd name="T93" fmla="*/ 115 h 219"/>
                <a:gd name="T94" fmla="*/ 29 w 156"/>
                <a:gd name="T95" fmla="*/ 101 h 219"/>
                <a:gd name="T96" fmla="*/ 19 w 156"/>
                <a:gd name="T97" fmla="*/ 84 h 219"/>
                <a:gd name="T98" fmla="*/ 0 w 156"/>
                <a:gd name="T99" fmla="*/ 70 h 219"/>
                <a:gd name="T100" fmla="*/ 0 w 156"/>
                <a:gd name="T101" fmla="*/ 52 h 219"/>
                <a:gd name="T102" fmla="*/ 6 w 156"/>
                <a:gd name="T103" fmla="*/ 45 h 219"/>
                <a:gd name="T104" fmla="*/ 14 w 156"/>
                <a:gd name="T105" fmla="*/ 42 h 219"/>
                <a:gd name="T106" fmla="*/ 11 w 156"/>
                <a:gd name="T107" fmla="*/ 52 h 219"/>
                <a:gd name="T108" fmla="*/ 19 w 156"/>
                <a:gd name="T109" fmla="*/ 53 h 219"/>
                <a:gd name="T110" fmla="*/ 28 w 156"/>
                <a:gd name="T111" fmla="*/ 59 h 219"/>
                <a:gd name="T112" fmla="*/ 33 w 156"/>
                <a:gd name="T113" fmla="*/ 48 h 219"/>
                <a:gd name="T114" fmla="*/ 41 w 156"/>
                <a:gd name="T115" fmla="*/ 37 h 219"/>
                <a:gd name="T116" fmla="*/ 56 w 156"/>
                <a:gd name="T117" fmla="*/ 32 h 219"/>
                <a:gd name="T118" fmla="*/ 67 w 156"/>
                <a:gd name="T119" fmla="*/ 20 h 219"/>
                <a:gd name="T120" fmla="*/ 73 w 156"/>
                <a:gd name="T121" fmla="*/ 11 h 219"/>
                <a:gd name="T122" fmla="*/ 67 w 156"/>
                <a:gd name="T123" fmla="*/ 0 h 2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219"/>
                <a:gd name="T188" fmla="*/ 156 w 156"/>
                <a:gd name="T189" fmla="*/ 219 h 2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219">
                  <a:moveTo>
                    <a:pt x="67" y="0"/>
                  </a:moveTo>
                  <a:lnTo>
                    <a:pt x="71" y="3"/>
                  </a:lnTo>
                  <a:lnTo>
                    <a:pt x="78" y="5"/>
                  </a:lnTo>
                  <a:lnTo>
                    <a:pt x="85" y="14"/>
                  </a:lnTo>
                  <a:lnTo>
                    <a:pt x="96" y="21"/>
                  </a:lnTo>
                  <a:lnTo>
                    <a:pt x="101" y="31"/>
                  </a:lnTo>
                  <a:lnTo>
                    <a:pt x="108" y="31"/>
                  </a:lnTo>
                  <a:lnTo>
                    <a:pt x="114" y="25"/>
                  </a:lnTo>
                  <a:lnTo>
                    <a:pt x="125" y="28"/>
                  </a:lnTo>
                  <a:lnTo>
                    <a:pt x="133" y="32"/>
                  </a:lnTo>
                  <a:lnTo>
                    <a:pt x="130" y="43"/>
                  </a:lnTo>
                  <a:lnTo>
                    <a:pt x="136" y="49"/>
                  </a:lnTo>
                  <a:lnTo>
                    <a:pt x="126" y="49"/>
                  </a:lnTo>
                  <a:lnTo>
                    <a:pt x="106" y="59"/>
                  </a:lnTo>
                  <a:lnTo>
                    <a:pt x="101" y="67"/>
                  </a:lnTo>
                  <a:lnTo>
                    <a:pt x="99" y="77"/>
                  </a:lnTo>
                  <a:lnTo>
                    <a:pt x="92" y="81"/>
                  </a:lnTo>
                  <a:lnTo>
                    <a:pt x="92" y="94"/>
                  </a:lnTo>
                  <a:lnTo>
                    <a:pt x="99" y="105"/>
                  </a:lnTo>
                  <a:lnTo>
                    <a:pt x="106" y="112"/>
                  </a:lnTo>
                  <a:lnTo>
                    <a:pt x="114" y="115"/>
                  </a:lnTo>
                  <a:lnTo>
                    <a:pt x="126" y="115"/>
                  </a:lnTo>
                  <a:lnTo>
                    <a:pt x="133" y="112"/>
                  </a:lnTo>
                  <a:lnTo>
                    <a:pt x="133" y="129"/>
                  </a:lnTo>
                  <a:lnTo>
                    <a:pt x="137" y="129"/>
                  </a:lnTo>
                  <a:lnTo>
                    <a:pt x="144" y="129"/>
                  </a:lnTo>
                  <a:lnTo>
                    <a:pt x="156" y="146"/>
                  </a:lnTo>
                  <a:lnTo>
                    <a:pt x="152" y="160"/>
                  </a:lnTo>
                  <a:lnTo>
                    <a:pt x="152" y="170"/>
                  </a:lnTo>
                  <a:lnTo>
                    <a:pt x="149" y="182"/>
                  </a:lnTo>
                  <a:lnTo>
                    <a:pt x="143" y="180"/>
                  </a:lnTo>
                  <a:lnTo>
                    <a:pt x="143" y="187"/>
                  </a:lnTo>
                  <a:lnTo>
                    <a:pt x="152" y="194"/>
                  </a:lnTo>
                  <a:lnTo>
                    <a:pt x="154" y="194"/>
                  </a:lnTo>
                  <a:lnTo>
                    <a:pt x="152" y="199"/>
                  </a:lnTo>
                  <a:lnTo>
                    <a:pt x="149" y="208"/>
                  </a:lnTo>
                  <a:lnTo>
                    <a:pt x="144" y="215"/>
                  </a:lnTo>
                  <a:lnTo>
                    <a:pt x="140" y="219"/>
                  </a:lnTo>
                  <a:lnTo>
                    <a:pt x="129" y="209"/>
                  </a:lnTo>
                  <a:lnTo>
                    <a:pt x="118" y="202"/>
                  </a:lnTo>
                  <a:lnTo>
                    <a:pt x="96" y="191"/>
                  </a:lnTo>
                  <a:lnTo>
                    <a:pt x="81" y="182"/>
                  </a:lnTo>
                  <a:lnTo>
                    <a:pt x="65" y="166"/>
                  </a:lnTo>
                  <a:lnTo>
                    <a:pt x="60" y="149"/>
                  </a:lnTo>
                  <a:lnTo>
                    <a:pt x="51" y="142"/>
                  </a:lnTo>
                  <a:lnTo>
                    <a:pt x="47" y="129"/>
                  </a:lnTo>
                  <a:lnTo>
                    <a:pt x="37" y="115"/>
                  </a:lnTo>
                  <a:lnTo>
                    <a:pt x="29" y="101"/>
                  </a:lnTo>
                  <a:lnTo>
                    <a:pt x="19" y="84"/>
                  </a:lnTo>
                  <a:lnTo>
                    <a:pt x="0" y="70"/>
                  </a:lnTo>
                  <a:lnTo>
                    <a:pt x="0" y="52"/>
                  </a:lnTo>
                  <a:lnTo>
                    <a:pt x="6" y="45"/>
                  </a:lnTo>
                  <a:lnTo>
                    <a:pt x="14" y="42"/>
                  </a:lnTo>
                  <a:lnTo>
                    <a:pt x="11" y="52"/>
                  </a:lnTo>
                  <a:lnTo>
                    <a:pt x="19" y="53"/>
                  </a:lnTo>
                  <a:lnTo>
                    <a:pt x="28" y="59"/>
                  </a:lnTo>
                  <a:lnTo>
                    <a:pt x="33" y="48"/>
                  </a:lnTo>
                  <a:lnTo>
                    <a:pt x="41" y="37"/>
                  </a:lnTo>
                  <a:lnTo>
                    <a:pt x="56" y="32"/>
                  </a:lnTo>
                  <a:lnTo>
                    <a:pt x="67" y="20"/>
                  </a:lnTo>
                  <a:lnTo>
                    <a:pt x="73" y="1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92" name="Freeform 1741"/>
            <p:cNvSpPr>
              <a:spLocks/>
            </p:cNvSpPr>
            <p:nvPr/>
          </p:nvSpPr>
          <p:spPr bwMode="auto">
            <a:xfrm>
              <a:off x="1388" y="2317"/>
              <a:ext cx="156" cy="219"/>
            </a:xfrm>
            <a:custGeom>
              <a:avLst/>
              <a:gdLst>
                <a:gd name="T0" fmla="*/ 67 w 156"/>
                <a:gd name="T1" fmla="*/ 0 h 219"/>
                <a:gd name="T2" fmla="*/ 71 w 156"/>
                <a:gd name="T3" fmla="*/ 3 h 219"/>
                <a:gd name="T4" fmla="*/ 78 w 156"/>
                <a:gd name="T5" fmla="*/ 5 h 219"/>
                <a:gd name="T6" fmla="*/ 85 w 156"/>
                <a:gd name="T7" fmla="*/ 14 h 219"/>
                <a:gd name="T8" fmla="*/ 96 w 156"/>
                <a:gd name="T9" fmla="*/ 21 h 219"/>
                <a:gd name="T10" fmla="*/ 101 w 156"/>
                <a:gd name="T11" fmla="*/ 31 h 219"/>
                <a:gd name="T12" fmla="*/ 108 w 156"/>
                <a:gd name="T13" fmla="*/ 31 h 219"/>
                <a:gd name="T14" fmla="*/ 114 w 156"/>
                <a:gd name="T15" fmla="*/ 25 h 219"/>
                <a:gd name="T16" fmla="*/ 125 w 156"/>
                <a:gd name="T17" fmla="*/ 28 h 219"/>
                <a:gd name="T18" fmla="*/ 133 w 156"/>
                <a:gd name="T19" fmla="*/ 32 h 219"/>
                <a:gd name="T20" fmla="*/ 130 w 156"/>
                <a:gd name="T21" fmla="*/ 43 h 219"/>
                <a:gd name="T22" fmla="*/ 136 w 156"/>
                <a:gd name="T23" fmla="*/ 49 h 219"/>
                <a:gd name="T24" fmla="*/ 126 w 156"/>
                <a:gd name="T25" fmla="*/ 49 h 219"/>
                <a:gd name="T26" fmla="*/ 106 w 156"/>
                <a:gd name="T27" fmla="*/ 59 h 219"/>
                <a:gd name="T28" fmla="*/ 101 w 156"/>
                <a:gd name="T29" fmla="*/ 67 h 219"/>
                <a:gd name="T30" fmla="*/ 99 w 156"/>
                <a:gd name="T31" fmla="*/ 77 h 219"/>
                <a:gd name="T32" fmla="*/ 92 w 156"/>
                <a:gd name="T33" fmla="*/ 81 h 219"/>
                <a:gd name="T34" fmla="*/ 92 w 156"/>
                <a:gd name="T35" fmla="*/ 94 h 219"/>
                <a:gd name="T36" fmla="*/ 99 w 156"/>
                <a:gd name="T37" fmla="*/ 105 h 219"/>
                <a:gd name="T38" fmla="*/ 106 w 156"/>
                <a:gd name="T39" fmla="*/ 112 h 219"/>
                <a:gd name="T40" fmla="*/ 114 w 156"/>
                <a:gd name="T41" fmla="*/ 115 h 219"/>
                <a:gd name="T42" fmla="*/ 126 w 156"/>
                <a:gd name="T43" fmla="*/ 115 h 219"/>
                <a:gd name="T44" fmla="*/ 133 w 156"/>
                <a:gd name="T45" fmla="*/ 112 h 219"/>
                <a:gd name="T46" fmla="*/ 133 w 156"/>
                <a:gd name="T47" fmla="*/ 129 h 219"/>
                <a:gd name="T48" fmla="*/ 137 w 156"/>
                <a:gd name="T49" fmla="*/ 129 h 219"/>
                <a:gd name="T50" fmla="*/ 144 w 156"/>
                <a:gd name="T51" fmla="*/ 129 h 219"/>
                <a:gd name="T52" fmla="*/ 156 w 156"/>
                <a:gd name="T53" fmla="*/ 146 h 219"/>
                <a:gd name="T54" fmla="*/ 152 w 156"/>
                <a:gd name="T55" fmla="*/ 160 h 219"/>
                <a:gd name="T56" fmla="*/ 152 w 156"/>
                <a:gd name="T57" fmla="*/ 170 h 219"/>
                <a:gd name="T58" fmla="*/ 149 w 156"/>
                <a:gd name="T59" fmla="*/ 182 h 219"/>
                <a:gd name="T60" fmla="*/ 143 w 156"/>
                <a:gd name="T61" fmla="*/ 180 h 219"/>
                <a:gd name="T62" fmla="*/ 143 w 156"/>
                <a:gd name="T63" fmla="*/ 187 h 219"/>
                <a:gd name="T64" fmla="*/ 152 w 156"/>
                <a:gd name="T65" fmla="*/ 194 h 219"/>
                <a:gd name="T66" fmla="*/ 154 w 156"/>
                <a:gd name="T67" fmla="*/ 194 h 219"/>
                <a:gd name="T68" fmla="*/ 152 w 156"/>
                <a:gd name="T69" fmla="*/ 199 h 219"/>
                <a:gd name="T70" fmla="*/ 149 w 156"/>
                <a:gd name="T71" fmla="*/ 208 h 219"/>
                <a:gd name="T72" fmla="*/ 144 w 156"/>
                <a:gd name="T73" fmla="*/ 215 h 219"/>
                <a:gd name="T74" fmla="*/ 140 w 156"/>
                <a:gd name="T75" fmla="*/ 219 h 219"/>
                <a:gd name="T76" fmla="*/ 129 w 156"/>
                <a:gd name="T77" fmla="*/ 209 h 219"/>
                <a:gd name="T78" fmla="*/ 118 w 156"/>
                <a:gd name="T79" fmla="*/ 202 h 219"/>
                <a:gd name="T80" fmla="*/ 96 w 156"/>
                <a:gd name="T81" fmla="*/ 191 h 219"/>
                <a:gd name="T82" fmla="*/ 81 w 156"/>
                <a:gd name="T83" fmla="*/ 182 h 219"/>
                <a:gd name="T84" fmla="*/ 65 w 156"/>
                <a:gd name="T85" fmla="*/ 166 h 219"/>
                <a:gd name="T86" fmla="*/ 60 w 156"/>
                <a:gd name="T87" fmla="*/ 149 h 219"/>
                <a:gd name="T88" fmla="*/ 51 w 156"/>
                <a:gd name="T89" fmla="*/ 142 h 219"/>
                <a:gd name="T90" fmla="*/ 47 w 156"/>
                <a:gd name="T91" fmla="*/ 129 h 219"/>
                <a:gd name="T92" fmla="*/ 37 w 156"/>
                <a:gd name="T93" fmla="*/ 115 h 219"/>
                <a:gd name="T94" fmla="*/ 29 w 156"/>
                <a:gd name="T95" fmla="*/ 101 h 219"/>
                <a:gd name="T96" fmla="*/ 19 w 156"/>
                <a:gd name="T97" fmla="*/ 84 h 219"/>
                <a:gd name="T98" fmla="*/ 0 w 156"/>
                <a:gd name="T99" fmla="*/ 70 h 219"/>
                <a:gd name="T100" fmla="*/ 0 w 156"/>
                <a:gd name="T101" fmla="*/ 52 h 219"/>
                <a:gd name="T102" fmla="*/ 6 w 156"/>
                <a:gd name="T103" fmla="*/ 45 h 219"/>
                <a:gd name="T104" fmla="*/ 14 w 156"/>
                <a:gd name="T105" fmla="*/ 42 h 219"/>
                <a:gd name="T106" fmla="*/ 11 w 156"/>
                <a:gd name="T107" fmla="*/ 52 h 219"/>
                <a:gd name="T108" fmla="*/ 19 w 156"/>
                <a:gd name="T109" fmla="*/ 53 h 219"/>
                <a:gd name="T110" fmla="*/ 28 w 156"/>
                <a:gd name="T111" fmla="*/ 59 h 219"/>
                <a:gd name="T112" fmla="*/ 33 w 156"/>
                <a:gd name="T113" fmla="*/ 48 h 219"/>
                <a:gd name="T114" fmla="*/ 41 w 156"/>
                <a:gd name="T115" fmla="*/ 37 h 219"/>
                <a:gd name="T116" fmla="*/ 56 w 156"/>
                <a:gd name="T117" fmla="*/ 32 h 219"/>
                <a:gd name="T118" fmla="*/ 67 w 156"/>
                <a:gd name="T119" fmla="*/ 20 h 219"/>
                <a:gd name="T120" fmla="*/ 73 w 156"/>
                <a:gd name="T121" fmla="*/ 11 h 219"/>
                <a:gd name="T122" fmla="*/ 67 w 156"/>
                <a:gd name="T123" fmla="*/ 0 h 2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219"/>
                <a:gd name="T188" fmla="*/ 156 w 156"/>
                <a:gd name="T189" fmla="*/ 219 h 2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219">
                  <a:moveTo>
                    <a:pt x="67" y="0"/>
                  </a:moveTo>
                  <a:lnTo>
                    <a:pt x="71" y="3"/>
                  </a:lnTo>
                  <a:lnTo>
                    <a:pt x="78" y="5"/>
                  </a:lnTo>
                  <a:lnTo>
                    <a:pt x="85" y="14"/>
                  </a:lnTo>
                  <a:lnTo>
                    <a:pt x="96" y="21"/>
                  </a:lnTo>
                  <a:lnTo>
                    <a:pt x="101" y="31"/>
                  </a:lnTo>
                  <a:lnTo>
                    <a:pt x="108" y="31"/>
                  </a:lnTo>
                  <a:lnTo>
                    <a:pt x="114" y="25"/>
                  </a:lnTo>
                  <a:lnTo>
                    <a:pt x="125" y="28"/>
                  </a:lnTo>
                  <a:lnTo>
                    <a:pt x="133" y="32"/>
                  </a:lnTo>
                  <a:lnTo>
                    <a:pt x="130" y="43"/>
                  </a:lnTo>
                  <a:lnTo>
                    <a:pt x="136" y="49"/>
                  </a:lnTo>
                  <a:lnTo>
                    <a:pt x="126" y="49"/>
                  </a:lnTo>
                  <a:lnTo>
                    <a:pt x="106" y="59"/>
                  </a:lnTo>
                  <a:lnTo>
                    <a:pt x="101" y="67"/>
                  </a:lnTo>
                  <a:lnTo>
                    <a:pt x="99" y="77"/>
                  </a:lnTo>
                  <a:lnTo>
                    <a:pt x="92" y="81"/>
                  </a:lnTo>
                  <a:lnTo>
                    <a:pt x="92" y="94"/>
                  </a:lnTo>
                  <a:lnTo>
                    <a:pt x="99" y="105"/>
                  </a:lnTo>
                  <a:lnTo>
                    <a:pt x="106" y="112"/>
                  </a:lnTo>
                  <a:lnTo>
                    <a:pt x="114" y="115"/>
                  </a:lnTo>
                  <a:lnTo>
                    <a:pt x="126" y="115"/>
                  </a:lnTo>
                  <a:lnTo>
                    <a:pt x="133" y="112"/>
                  </a:lnTo>
                  <a:lnTo>
                    <a:pt x="133" y="129"/>
                  </a:lnTo>
                  <a:lnTo>
                    <a:pt x="137" y="129"/>
                  </a:lnTo>
                  <a:lnTo>
                    <a:pt x="144" y="129"/>
                  </a:lnTo>
                  <a:lnTo>
                    <a:pt x="156" y="146"/>
                  </a:lnTo>
                  <a:lnTo>
                    <a:pt x="152" y="160"/>
                  </a:lnTo>
                  <a:lnTo>
                    <a:pt x="152" y="170"/>
                  </a:lnTo>
                  <a:lnTo>
                    <a:pt x="149" y="182"/>
                  </a:lnTo>
                  <a:lnTo>
                    <a:pt x="143" y="180"/>
                  </a:lnTo>
                  <a:lnTo>
                    <a:pt x="143" y="187"/>
                  </a:lnTo>
                  <a:lnTo>
                    <a:pt x="152" y="194"/>
                  </a:lnTo>
                  <a:lnTo>
                    <a:pt x="154" y="194"/>
                  </a:lnTo>
                  <a:lnTo>
                    <a:pt x="152" y="199"/>
                  </a:lnTo>
                  <a:lnTo>
                    <a:pt x="149" y="208"/>
                  </a:lnTo>
                  <a:lnTo>
                    <a:pt x="144" y="215"/>
                  </a:lnTo>
                  <a:lnTo>
                    <a:pt x="140" y="219"/>
                  </a:lnTo>
                  <a:lnTo>
                    <a:pt x="129" y="209"/>
                  </a:lnTo>
                  <a:lnTo>
                    <a:pt x="118" y="202"/>
                  </a:lnTo>
                  <a:lnTo>
                    <a:pt x="96" y="191"/>
                  </a:lnTo>
                  <a:lnTo>
                    <a:pt x="81" y="182"/>
                  </a:lnTo>
                  <a:lnTo>
                    <a:pt x="65" y="166"/>
                  </a:lnTo>
                  <a:lnTo>
                    <a:pt x="60" y="149"/>
                  </a:lnTo>
                  <a:lnTo>
                    <a:pt x="51" y="142"/>
                  </a:lnTo>
                  <a:lnTo>
                    <a:pt x="47" y="129"/>
                  </a:lnTo>
                  <a:lnTo>
                    <a:pt x="37" y="115"/>
                  </a:lnTo>
                  <a:lnTo>
                    <a:pt x="29" y="101"/>
                  </a:lnTo>
                  <a:lnTo>
                    <a:pt x="19" y="84"/>
                  </a:lnTo>
                  <a:lnTo>
                    <a:pt x="0" y="70"/>
                  </a:lnTo>
                  <a:lnTo>
                    <a:pt x="0" y="52"/>
                  </a:lnTo>
                  <a:lnTo>
                    <a:pt x="6" y="45"/>
                  </a:lnTo>
                  <a:lnTo>
                    <a:pt x="14" y="42"/>
                  </a:lnTo>
                  <a:lnTo>
                    <a:pt x="11" y="52"/>
                  </a:lnTo>
                  <a:lnTo>
                    <a:pt x="19" y="53"/>
                  </a:lnTo>
                  <a:lnTo>
                    <a:pt x="28" y="59"/>
                  </a:lnTo>
                  <a:lnTo>
                    <a:pt x="33" y="48"/>
                  </a:lnTo>
                  <a:lnTo>
                    <a:pt x="41" y="37"/>
                  </a:lnTo>
                  <a:lnTo>
                    <a:pt x="56" y="32"/>
                  </a:lnTo>
                  <a:lnTo>
                    <a:pt x="67" y="20"/>
                  </a:lnTo>
                  <a:lnTo>
                    <a:pt x="73" y="1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39" name="Group 1745"/>
          <p:cNvGrpSpPr>
            <a:grpSpLocks/>
          </p:cNvGrpSpPr>
          <p:nvPr/>
        </p:nvGrpSpPr>
        <p:grpSpPr bwMode="auto">
          <a:xfrm>
            <a:off x="3333045" y="2486378"/>
            <a:ext cx="2822" cy="5644"/>
            <a:chOff x="1639" y="2159"/>
            <a:chExt cx="2" cy="4"/>
          </a:xfrm>
        </p:grpSpPr>
        <p:sp>
          <p:nvSpPr>
            <p:cNvPr id="141989" name="Freeform 1743"/>
            <p:cNvSpPr>
              <a:spLocks/>
            </p:cNvSpPr>
            <p:nvPr/>
          </p:nvSpPr>
          <p:spPr bwMode="auto">
            <a:xfrm>
              <a:off x="1639" y="2159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2 w 2"/>
                <a:gd name="T5" fmla="*/ 0 h 4"/>
                <a:gd name="T6" fmla="*/ 2 w 2"/>
                <a:gd name="T7" fmla="*/ 2 h 4"/>
                <a:gd name="T8" fmla="*/ 0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90" name="Freeform 1744"/>
            <p:cNvSpPr>
              <a:spLocks/>
            </p:cNvSpPr>
            <p:nvPr/>
          </p:nvSpPr>
          <p:spPr bwMode="auto">
            <a:xfrm>
              <a:off x="1639" y="2159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2 w 2"/>
                <a:gd name="T5" fmla="*/ 0 h 4"/>
                <a:gd name="T6" fmla="*/ 2 w 2"/>
                <a:gd name="T7" fmla="*/ 2 h 4"/>
                <a:gd name="T8" fmla="*/ 0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0" name="Group 1748"/>
          <p:cNvGrpSpPr>
            <a:grpSpLocks/>
          </p:cNvGrpSpPr>
          <p:nvPr/>
        </p:nvGrpSpPr>
        <p:grpSpPr bwMode="auto">
          <a:xfrm>
            <a:off x="3376790" y="2616200"/>
            <a:ext cx="74788" cy="70556"/>
            <a:chOff x="1670" y="2251"/>
            <a:chExt cx="53" cy="50"/>
          </a:xfrm>
        </p:grpSpPr>
        <p:sp>
          <p:nvSpPr>
            <p:cNvPr id="141987" name="Freeform 1746"/>
            <p:cNvSpPr>
              <a:spLocks/>
            </p:cNvSpPr>
            <p:nvPr/>
          </p:nvSpPr>
          <p:spPr bwMode="auto">
            <a:xfrm>
              <a:off x="1670" y="2251"/>
              <a:ext cx="53" cy="50"/>
            </a:xfrm>
            <a:custGeom>
              <a:avLst/>
              <a:gdLst>
                <a:gd name="T0" fmla="*/ 14 w 53"/>
                <a:gd name="T1" fmla="*/ 0 h 50"/>
                <a:gd name="T2" fmla="*/ 28 w 53"/>
                <a:gd name="T3" fmla="*/ 4 h 50"/>
                <a:gd name="T4" fmla="*/ 40 w 53"/>
                <a:gd name="T5" fmla="*/ 0 h 50"/>
                <a:gd name="T6" fmla="*/ 53 w 53"/>
                <a:gd name="T7" fmla="*/ 4 h 50"/>
                <a:gd name="T8" fmla="*/ 46 w 53"/>
                <a:gd name="T9" fmla="*/ 11 h 50"/>
                <a:gd name="T10" fmla="*/ 48 w 53"/>
                <a:gd name="T11" fmla="*/ 26 h 50"/>
                <a:gd name="T12" fmla="*/ 51 w 53"/>
                <a:gd name="T13" fmla="*/ 32 h 50"/>
                <a:gd name="T14" fmla="*/ 44 w 53"/>
                <a:gd name="T15" fmla="*/ 43 h 50"/>
                <a:gd name="T16" fmla="*/ 40 w 53"/>
                <a:gd name="T17" fmla="*/ 39 h 50"/>
                <a:gd name="T18" fmla="*/ 28 w 53"/>
                <a:gd name="T19" fmla="*/ 42 h 50"/>
                <a:gd name="T20" fmla="*/ 26 w 53"/>
                <a:gd name="T21" fmla="*/ 50 h 50"/>
                <a:gd name="T22" fmla="*/ 18 w 53"/>
                <a:gd name="T23" fmla="*/ 48 h 50"/>
                <a:gd name="T24" fmla="*/ 11 w 53"/>
                <a:gd name="T25" fmla="*/ 31 h 50"/>
                <a:gd name="T26" fmla="*/ 0 w 53"/>
                <a:gd name="T27" fmla="*/ 24 h 50"/>
                <a:gd name="T28" fmla="*/ 2 w 53"/>
                <a:gd name="T29" fmla="*/ 15 h 50"/>
                <a:gd name="T30" fmla="*/ 11 w 53"/>
                <a:gd name="T31" fmla="*/ 11 h 50"/>
                <a:gd name="T32" fmla="*/ 14 w 53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14" y="0"/>
                  </a:moveTo>
                  <a:lnTo>
                    <a:pt x="28" y="4"/>
                  </a:lnTo>
                  <a:lnTo>
                    <a:pt x="40" y="0"/>
                  </a:lnTo>
                  <a:lnTo>
                    <a:pt x="53" y="4"/>
                  </a:lnTo>
                  <a:lnTo>
                    <a:pt x="46" y="11"/>
                  </a:lnTo>
                  <a:lnTo>
                    <a:pt x="48" y="26"/>
                  </a:lnTo>
                  <a:lnTo>
                    <a:pt x="51" y="32"/>
                  </a:lnTo>
                  <a:lnTo>
                    <a:pt x="44" y="43"/>
                  </a:lnTo>
                  <a:lnTo>
                    <a:pt x="40" y="39"/>
                  </a:lnTo>
                  <a:lnTo>
                    <a:pt x="28" y="42"/>
                  </a:lnTo>
                  <a:lnTo>
                    <a:pt x="26" y="50"/>
                  </a:lnTo>
                  <a:lnTo>
                    <a:pt x="18" y="48"/>
                  </a:lnTo>
                  <a:lnTo>
                    <a:pt x="11" y="31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11" y="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88" name="Freeform 1747"/>
            <p:cNvSpPr>
              <a:spLocks/>
            </p:cNvSpPr>
            <p:nvPr/>
          </p:nvSpPr>
          <p:spPr bwMode="auto">
            <a:xfrm>
              <a:off x="1670" y="2251"/>
              <a:ext cx="53" cy="50"/>
            </a:xfrm>
            <a:custGeom>
              <a:avLst/>
              <a:gdLst>
                <a:gd name="T0" fmla="*/ 14 w 53"/>
                <a:gd name="T1" fmla="*/ 0 h 50"/>
                <a:gd name="T2" fmla="*/ 28 w 53"/>
                <a:gd name="T3" fmla="*/ 4 h 50"/>
                <a:gd name="T4" fmla="*/ 40 w 53"/>
                <a:gd name="T5" fmla="*/ 0 h 50"/>
                <a:gd name="T6" fmla="*/ 53 w 53"/>
                <a:gd name="T7" fmla="*/ 4 h 50"/>
                <a:gd name="T8" fmla="*/ 46 w 53"/>
                <a:gd name="T9" fmla="*/ 11 h 50"/>
                <a:gd name="T10" fmla="*/ 48 w 53"/>
                <a:gd name="T11" fmla="*/ 26 h 50"/>
                <a:gd name="T12" fmla="*/ 51 w 53"/>
                <a:gd name="T13" fmla="*/ 32 h 50"/>
                <a:gd name="T14" fmla="*/ 44 w 53"/>
                <a:gd name="T15" fmla="*/ 43 h 50"/>
                <a:gd name="T16" fmla="*/ 40 w 53"/>
                <a:gd name="T17" fmla="*/ 39 h 50"/>
                <a:gd name="T18" fmla="*/ 28 w 53"/>
                <a:gd name="T19" fmla="*/ 42 h 50"/>
                <a:gd name="T20" fmla="*/ 26 w 53"/>
                <a:gd name="T21" fmla="*/ 50 h 50"/>
                <a:gd name="T22" fmla="*/ 18 w 53"/>
                <a:gd name="T23" fmla="*/ 48 h 50"/>
                <a:gd name="T24" fmla="*/ 11 w 53"/>
                <a:gd name="T25" fmla="*/ 31 h 50"/>
                <a:gd name="T26" fmla="*/ 0 w 53"/>
                <a:gd name="T27" fmla="*/ 24 h 50"/>
                <a:gd name="T28" fmla="*/ 2 w 53"/>
                <a:gd name="T29" fmla="*/ 15 h 50"/>
                <a:gd name="T30" fmla="*/ 11 w 53"/>
                <a:gd name="T31" fmla="*/ 11 h 50"/>
                <a:gd name="T32" fmla="*/ 14 w 53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14" y="0"/>
                  </a:moveTo>
                  <a:lnTo>
                    <a:pt x="28" y="4"/>
                  </a:lnTo>
                  <a:lnTo>
                    <a:pt x="40" y="0"/>
                  </a:lnTo>
                  <a:lnTo>
                    <a:pt x="53" y="4"/>
                  </a:lnTo>
                  <a:lnTo>
                    <a:pt x="46" y="11"/>
                  </a:lnTo>
                  <a:lnTo>
                    <a:pt x="48" y="26"/>
                  </a:lnTo>
                  <a:lnTo>
                    <a:pt x="51" y="32"/>
                  </a:lnTo>
                  <a:lnTo>
                    <a:pt x="44" y="43"/>
                  </a:lnTo>
                  <a:lnTo>
                    <a:pt x="40" y="39"/>
                  </a:lnTo>
                  <a:lnTo>
                    <a:pt x="28" y="42"/>
                  </a:lnTo>
                  <a:lnTo>
                    <a:pt x="26" y="50"/>
                  </a:lnTo>
                  <a:lnTo>
                    <a:pt x="18" y="48"/>
                  </a:lnTo>
                  <a:lnTo>
                    <a:pt x="11" y="31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11" y="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1" name="Group 1751"/>
          <p:cNvGrpSpPr>
            <a:grpSpLocks/>
          </p:cNvGrpSpPr>
          <p:nvPr/>
        </p:nvGrpSpPr>
        <p:grpSpPr bwMode="auto">
          <a:xfrm>
            <a:off x="3406422" y="3222978"/>
            <a:ext cx="84667" cy="90311"/>
            <a:chOff x="1691" y="2681"/>
            <a:chExt cx="60" cy="64"/>
          </a:xfrm>
        </p:grpSpPr>
        <p:sp>
          <p:nvSpPr>
            <p:cNvPr id="141985" name="Freeform 1749"/>
            <p:cNvSpPr>
              <a:spLocks/>
            </p:cNvSpPr>
            <p:nvPr/>
          </p:nvSpPr>
          <p:spPr bwMode="auto">
            <a:xfrm>
              <a:off x="1691" y="2681"/>
              <a:ext cx="60" cy="64"/>
            </a:xfrm>
            <a:custGeom>
              <a:avLst/>
              <a:gdLst>
                <a:gd name="T0" fmla="*/ 7 w 60"/>
                <a:gd name="T1" fmla="*/ 0 h 64"/>
                <a:gd name="T2" fmla="*/ 12 w 60"/>
                <a:gd name="T3" fmla="*/ 0 h 64"/>
                <a:gd name="T4" fmla="*/ 27 w 60"/>
                <a:gd name="T5" fmla="*/ 11 h 64"/>
                <a:gd name="T6" fmla="*/ 34 w 60"/>
                <a:gd name="T7" fmla="*/ 11 h 64"/>
                <a:gd name="T8" fmla="*/ 45 w 60"/>
                <a:gd name="T9" fmla="*/ 19 h 64"/>
                <a:gd name="T10" fmla="*/ 60 w 60"/>
                <a:gd name="T11" fmla="*/ 29 h 64"/>
                <a:gd name="T12" fmla="*/ 57 w 60"/>
                <a:gd name="T13" fmla="*/ 36 h 64"/>
                <a:gd name="T14" fmla="*/ 60 w 60"/>
                <a:gd name="T15" fmla="*/ 45 h 64"/>
                <a:gd name="T16" fmla="*/ 53 w 60"/>
                <a:gd name="T17" fmla="*/ 56 h 64"/>
                <a:gd name="T18" fmla="*/ 45 w 60"/>
                <a:gd name="T19" fmla="*/ 62 h 64"/>
                <a:gd name="T20" fmla="*/ 30 w 60"/>
                <a:gd name="T21" fmla="*/ 64 h 64"/>
                <a:gd name="T22" fmla="*/ 19 w 60"/>
                <a:gd name="T23" fmla="*/ 57 h 64"/>
                <a:gd name="T24" fmla="*/ 9 w 60"/>
                <a:gd name="T25" fmla="*/ 56 h 64"/>
                <a:gd name="T26" fmla="*/ 0 w 60"/>
                <a:gd name="T27" fmla="*/ 52 h 64"/>
                <a:gd name="T28" fmla="*/ 0 w 60"/>
                <a:gd name="T29" fmla="*/ 40 h 64"/>
                <a:gd name="T30" fmla="*/ 0 w 60"/>
                <a:gd name="T31" fmla="*/ 39 h 64"/>
                <a:gd name="T32" fmla="*/ 0 w 60"/>
                <a:gd name="T33" fmla="*/ 32 h 64"/>
                <a:gd name="T34" fmla="*/ 0 w 60"/>
                <a:gd name="T35" fmla="*/ 22 h 64"/>
                <a:gd name="T36" fmla="*/ 1 w 60"/>
                <a:gd name="T37" fmla="*/ 11 h 64"/>
                <a:gd name="T38" fmla="*/ 1 w 60"/>
                <a:gd name="T39" fmla="*/ 2 h 64"/>
                <a:gd name="T40" fmla="*/ 7 w 60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64"/>
                <a:gd name="T65" fmla="*/ 60 w 60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64">
                  <a:moveTo>
                    <a:pt x="7" y="0"/>
                  </a:moveTo>
                  <a:lnTo>
                    <a:pt x="12" y="0"/>
                  </a:lnTo>
                  <a:lnTo>
                    <a:pt x="27" y="11"/>
                  </a:lnTo>
                  <a:lnTo>
                    <a:pt x="34" y="11"/>
                  </a:lnTo>
                  <a:lnTo>
                    <a:pt x="45" y="19"/>
                  </a:lnTo>
                  <a:lnTo>
                    <a:pt x="60" y="29"/>
                  </a:lnTo>
                  <a:lnTo>
                    <a:pt x="57" y="36"/>
                  </a:lnTo>
                  <a:lnTo>
                    <a:pt x="60" y="45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0" y="64"/>
                  </a:lnTo>
                  <a:lnTo>
                    <a:pt x="19" y="57"/>
                  </a:lnTo>
                  <a:lnTo>
                    <a:pt x="9" y="56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86" name="Freeform 1750"/>
            <p:cNvSpPr>
              <a:spLocks/>
            </p:cNvSpPr>
            <p:nvPr/>
          </p:nvSpPr>
          <p:spPr bwMode="auto">
            <a:xfrm>
              <a:off x="1691" y="2681"/>
              <a:ext cx="60" cy="64"/>
            </a:xfrm>
            <a:custGeom>
              <a:avLst/>
              <a:gdLst>
                <a:gd name="T0" fmla="*/ 7 w 60"/>
                <a:gd name="T1" fmla="*/ 0 h 64"/>
                <a:gd name="T2" fmla="*/ 12 w 60"/>
                <a:gd name="T3" fmla="*/ 0 h 64"/>
                <a:gd name="T4" fmla="*/ 27 w 60"/>
                <a:gd name="T5" fmla="*/ 11 h 64"/>
                <a:gd name="T6" fmla="*/ 34 w 60"/>
                <a:gd name="T7" fmla="*/ 11 h 64"/>
                <a:gd name="T8" fmla="*/ 45 w 60"/>
                <a:gd name="T9" fmla="*/ 19 h 64"/>
                <a:gd name="T10" fmla="*/ 60 w 60"/>
                <a:gd name="T11" fmla="*/ 29 h 64"/>
                <a:gd name="T12" fmla="*/ 57 w 60"/>
                <a:gd name="T13" fmla="*/ 36 h 64"/>
                <a:gd name="T14" fmla="*/ 60 w 60"/>
                <a:gd name="T15" fmla="*/ 45 h 64"/>
                <a:gd name="T16" fmla="*/ 53 w 60"/>
                <a:gd name="T17" fmla="*/ 56 h 64"/>
                <a:gd name="T18" fmla="*/ 45 w 60"/>
                <a:gd name="T19" fmla="*/ 62 h 64"/>
                <a:gd name="T20" fmla="*/ 30 w 60"/>
                <a:gd name="T21" fmla="*/ 64 h 64"/>
                <a:gd name="T22" fmla="*/ 19 w 60"/>
                <a:gd name="T23" fmla="*/ 57 h 64"/>
                <a:gd name="T24" fmla="*/ 9 w 60"/>
                <a:gd name="T25" fmla="*/ 56 h 64"/>
                <a:gd name="T26" fmla="*/ 0 w 60"/>
                <a:gd name="T27" fmla="*/ 52 h 64"/>
                <a:gd name="T28" fmla="*/ 0 w 60"/>
                <a:gd name="T29" fmla="*/ 40 h 64"/>
                <a:gd name="T30" fmla="*/ 0 w 60"/>
                <a:gd name="T31" fmla="*/ 39 h 64"/>
                <a:gd name="T32" fmla="*/ 0 w 60"/>
                <a:gd name="T33" fmla="*/ 32 h 64"/>
                <a:gd name="T34" fmla="*/ 0 w 60"/>
                <a:gd name="T35" fmla="*/ 22 h 64"/>
                <a:gd name="T36" fmla="*/ 1 w 60"/>
                <a:gd name="T37" fmla="*/ 11 h 64"/>
                <a:gd name="T38" fmla="*/ 1 w 60"/>
                <a:gd name="T39" fmla="*/ 2 h 64"/>
                <a:gd name="T40" fmla="*/ 7 w 60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64"/>
                <a:gd name="T65" fmla="*/ 60 w 60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64">
                  <a:moveTo>
                    <a:pt x="7" y="0"/>
                  </a:moveTo>
                  <a:lnTo>
                    <a:pt x="12" y="0"/>
                  </a:lnTo>
                  <a:lnTo>
                    <a:pt x="27" y="11"/>
                  </a:lnTo>
                  <a:lnTo>
                    <a:pt x="34" y="11"/>
                  </a:lnTo>
                  <a:lnTo>
                    <a:pt x="45" y="19"/>
                  </a:lnTo>
                  <a:lnTo>
                    <a:pt x="60" y="29"/>
                  </a:lnTo>
                  <a:lnTo>
                    <a:pt x="57" y="36"/>
                  </a:lnTo>
                  <a:lnTo>
                    <a:pt x="60" y="45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0" y="64"/>
                  </a:lnTo>
                  <a:lnTo>
                    <a:pt x="19" y="57"/>
                  </a:lnTo>
                  <a:lnTo>
                    <a:pt x="9" y="56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2" name="Group 1754"/>
          <p:cNvGrpSpPr>
            <a:grpSpLocks/>
          </p:cNvGrpSpPr>
          <p:nvPr/>
        </p:nvGrpSpPr>
        <p:grpSpPr bwMode="auto">
          <a:xfrm>
            <a:off x="3121378" y="2513190"/>
            <a:ext cx="230012" cy="187677"/>
            <a:chOff x="1489" y="2178"/>
            <a:chExt cx="163" cy="133"/>
          </a:xfrm>
        </p:grpSpPr>
        <p:sp>
          <p:nvSpPr>
            <p:cNvPr id="141983" name="Freeform 1752"/>
            <p:cNvSpPr>
              <a:spLocks/>
            </p:cNvSpPr>
            <p:nvPr/>
          </p:nvSpPr>
          <p:spPr bwMode="auto">
            <a:xfrm>
              <a:off x="1489" y="2178"/>
              <a:ext cx="163" cy="133"/>
            </a:xfrm>
            <a:custGeom>
              <a:avLst/>
              <a:gdLst>
                <a:gd name="T0" fmla="*/ 17 w 163"/>
                <a:gd name="T1" fmla="*/ 10 h 133"/>
                <a:gd name="T2" fmla="*/ 17 w 163"/>
                <a:gd name="T3" fmla="*/ 22 h 133"/>
                <a:gd name="T4" fmla="*/ 17 w 163"/>
                <a:gd name="T5" fmla="*/ 37 h 133"/>
                <a:gd name="T6" fmla="*/ 25 w 163"/>
                <a:gd name="T7" fmla="*/ 28 h 133"/>
                <a:gd name="T8" fmla="*/ 29 w 163"/>
                <a:gd name="T9" fmla="*/ 14 h 133"/>
                <a:gd name="T10" fmla="*/ 37 w 163"/>
                <a:gd name="T11" fmla="*/ 7 h 133"/>
                <a:gd name="T12" fmla="*/ 43 w 163"/>
                <a:gd name="T13" fmla="*/ 10 h 133"/>
                <a:gd name="T14" fmla="*/ 58 w 163"/>
                <a:gd name="T15" fmla="*/ 14 h 133"/>
                <a:gd name="T16" fmla="*/ 74 w 163"/>
                <a:gd name="T17" fmla="*/ 20 h 133"/>
                <a:gd name="T18" fmla="*/ 89 w 163"/>
                <a:gd name="T19" fmla="*/ 24 h 133"/>
                <a:gd name="T20" fmla="*/ 115 w 163"/>
                <a:gd name="T21" fmla="*/ 22 h 133"/>
                <a:gd name="T22" fmla="*/ 137 w 163"/>
                <a:gd name="T23" fmla="*/ 20 h 133"/>
                <a:gd name="T24" fmla="*/ 131 w 163"/>
                <a:gd name="T25" fmla="*/ 28 h 133"/>
                <a:gd name="T26" fmla="*/ 150 w 163"/>
                <a:gd name="T27" fmla="*/ 35 h 133"/>
                <a:gd name="T28" fmla="*/ 155 w 163"/>
                <a:gd name="T29" fmla="*/ 43 h 133"/>
                <a:gd name="T30" fmla="*/ 151 w 163"/>
                <a:gd name="T31" fmla="*/ 56 h 133"/>
                <a:gd name="T32" fmla="*/ 147 w 163"/>
                <a:gd name="T33" fmla="*/ 65 h 133"/>
                <a:gd name="T34" fmla="*/ 143 w 163"/>
                <a:gd name="T35" fmla="*/ 76 h 133"/>
                <a:gd name="T36" fmla="*/ 143 w 163"/>
                <a:gd name="T37" fmla="*/ 91 h 133"/>
                <a:gd name="T38" fmla="*/ 124 w 163"/>
                <a:gd name="T39" fmla="*/ 98 h 133"/>
                <a:gd name="T40" fmla="*/ 99 w 163"/>
                <a:gd name="T41" fmla="*/ 95 h 133"/>
                <a:gd name="T42" fmla="*/ 106 w 163"/>
                <a:gd name="T43" fmla="*/ 112 h 133"/>
                <a:gd name="T44" fmla="*/ 119 w 163"/>
                <a:gd name="T45" fmla="*/ 118 h 133"/>
                <a:gd name="T46" fmla="*/ 89 w 163"/>
                <a:gd name="T47" fmla="*/ 132 h 133"/>
                <a:gd name="T48" fmla="*/ 74 w 163"/>
                <a:gd name="T49" fmla="*/ 129 h 133"/>
                <a:gd name="T50" fmla="*/ 66 w 163"/>
                <a:gd name="T51" fmla="*/ 107 h 133"/>
                <a:gd name="T52" fmla="*/ 65 w 163"/>
                <a:gd name="T53" fmla="*/ 95 h 133"/>
                <a:gd name="T54" fmla="*/ 69 w 163"/>
                <a:gd name="T55" fmla="*/ 70 h 133"/>
                <a:gd name="T56" fmla="*/ 37 w 163"/>
                <a:gd name="T57" fmla="*/ 63 h 133"/>
                <a:gd name="T58" fmla="*/ 10 w 163"/>
                <a:gd name="T59" fmla="*/ 56 h 133"/>
                <a:gd name="T60" fmla="*/ 3 w 163"/>
                <a:gd name="T61" fmla="*/ 35 h 133"/>
                <a:gd name="T62" fmla="*/ 0 w 163"/>
                <a:gd name="T63" fmla="*/ 28 h 133"/>
                <a:gd name="T64" fmla="*/ 6 w 163"/>
                <a:gd name="T65" fmla="*/ 18 h 133"/>
                <a:gd name="T66" fmla="*/ 14 w 163"/>
                <a:gd name="T67" fmla="*/ 4 h 133"/>
                <a:gd name="T68" fmla="*/ 25 w 163"/>
                <a:gd name="T69" fmla="*/ 0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133"/>
                <a:gd name="T107" fmla="*/ 163 w 163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133">
                  <a:moveTo>
                    <a:pt x="25" y="0"/>
                  </a:moveTo>
                  <a:lnTo>
                    <a:pt x="17" y="10"/>
                  </a:lnTo>
                  <a:lnTo>
                    <a:pt x="17" y="14"/>
                  </a:lnTo>
                  <a:lnTo>
                    <a:pt x="17" y="22"/>
                  </a:lnTo>
                  <a:lnTo>
                    <a:pt x="13" y="28"/>
                  </a:lnTo>
                  <a:lnTo>
                    <a:pt x="17" y="37"/>
                  </a:lnTo>
                  <a:lnTo>
                    <a:pt x="24" y="37"/>
                  </a:lnTo>
                  <a:lnTo>
                    <a:pt x="25" y="28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9" y="11"/>
                  </a:lnTo>
                  <a:lnTo>
                    <a:pt x="37" y="7"/>
                  </a:lnTo>
                  <a:lnTo>
                    <a:pt x="39" y="0"/>
                  </a:lnTo>
                  <a:lnTo>
                    <a:pt x="43" y="10"/>
                  </a:lnTo>
                  <a:lnTo>
                    <a:pt x="48" y="10"/>
                  </a:lnTo>
                  <a:lnTo>
                    <a:pt x="58" y="14"/>
                  </a:lnTo>
                  <a:lnTo>
                    <a:pt x="59" y="20"/>
                  </a:lnTo>
                  <a:lnTo>
                    <a:pt x="74" y="20"/>
                  </a:lnTo>
                  <a:lnTo>
                    <a:pt x="85" y="20"/>
                  </a:lnTo>
                  <a:lnTo>
                    <a:pt x="89" y="24"/>
                  </a:lnTo>
                  <a:lnTo>
                    <a:pt x="103" y="25"/>
                  </a:lnTo>
                  <a:lnTo>
                    <a:pt x="115" y="22"/>
                  </a:lnTo>
                  <a:lnTo>
                    <a:pt x="107" y="20"/>
                  </a:lnTo>
                  <a:lnTo>
                    <a:pt x="137" y="20"/>
                  </a:lnTo>
                  <a:lnTo>
                    <a:pt x="126" y="22"/>
                  </a:lnTo>
                  <a:lnTo>
                    <a:pt x="131" y="28"/>
                  </a:lnTo>
                  <a:lnTo>
                    <a:pt x="143" y="28"/>
                  </a:lnTo>
                  <a:lnTo>
                    <a:pt x="150" y="35"/>
                  </a:lnTo>
                  <a:lnTo>
                    <a:pt x="151" y="43"/>
                  </a:lnTo>
                  <a:lnTo>
                    <a:pt x="155" y="43"/>
                  </a:lnTo>
                  <a:lnTo>
                    <a:pt x="163" y="48"/>
                  </a:lnTo>
                  <a:lnTo>
                    <a:pt x="151" y="56"/>
                  </a:lnTo>
                  <a:lnTo>
                    <a:pt x="155" y="63"/>
                  </a:lnTo>
                  <a:lnTo>
                    <a:pt x="147" y="65"/>
                  </a:lnTo>
                  <a:lnTo>
                    <a:pt x="147" y="69"/>
                  </a:lnTo>
                  <a:lnTo>
                    <a:pt x="143" y="76"/>
                  </a:lnTo>
                  <a:lnTo>
                    <a:pt x="151" y="84"/>
                  </a:lnTo>
                  <a:lnTo>
                    <a:pt x="143" y="91"/>
                  </a:lnTo>
                  <a:lnTo>
                    <a:pt x="129" y="95"/>
                  </a:lnTo>
                  <a:lnTo>
                    <a:pt x="124" y="98"/>
                  </a:lnTo>
                  <a:lnTo>
                    <a:pt x="110" y="95"/>
                  </a:lnTo>
                  <a:lnTo>
                    <a:pt x="99" y="95"/>
                  </a:lnTo>
                  <a:lnTo>
                    <a:pt x="107" y="101"/>
                  </a:lnTo>
                  <a:lnTo>
                    <a:pt x="106" y="112"/>
                  </a:lnTo>
                  <a:lnTo>
                    <a:pt x="117" y="114"/>
                  </a:lnTo>
                  <a:lnTo>
                    <a:pt x="119" y="118"/>
                  </a:lnTo>
                  <a:lnTo>
                    <a:pt x="107" y="125"/>
                  </a:lnTo>
                  <a:lnTo>
                    <a:pt x="89" y="132"/>
                  </a:lnTo>
                  <a:lnTo>
                    <a:pt x="80" y="133"/>
                  </a:lnTo>
                  <a:lnTo>
                    <a:pt x="74" y="129"/>
                  </a:lnTo>
                  <a:lnTo>
                    <a:pt x="69" y="116"/>
                  </a:lnTo>
                  <a:lnTo>
                    <a:pt x="66" y="107"/>
                  </a:lnTo>
                  <a:lnTo>
                    <a:pt x="69" y="101"/>
                  </a:lnTo>
                  <a:lnTo>
                    <a:pt x="65" y="95"/>
                  </a:lnTo>
                  <a:lnTo>
                    <a:pt x="62" y="81"/>
                  </a:lnTo>
                  <a:lnTo>
                    <a:pt x="69" y="70"/>
                  </a:lnTo>
                  <a:lnTo>
                    <a:pt x="43" y="70"/>
                  </a:lnTo>
                  <a:lnTo>
                    <a:pt x="37" y="63"/>
                  </a:lnTo>
                  <a:lnTo>
                    <a:pt x="18" y="63"/>
                  </a:lnTo>
                  <a:lnTo>
                    <a:pt x="10" y="56"/>
                  </a:lnTo>
                  <a:lnTo>
                    <a:pt x="10" y="4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3" y="11"/>
                  </a:lnTo>
                  <a:lnTo>
                    <a:pt x="14" y="4"/>
                  </a:lnTo>
                  <a:lnTo>
                    <a:pt x="21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84" name="Freeform 1753"/>
            <p:cNvSpPr>
              <a:spLocks/>
            </p:cNvSpPr>
            <p:nvPr/>
          </p:nvSpPr>
          <p:spPr bwMode="auto">
            <a:xfrm>
              <a:off x="1489" y="2178"/>
              <a:ext cx="163" cy="133"/>
            </a:xfrm>
            <a:custGeom>
              <a:avLst/>
              <a:gdLst>
                <a:gd name="T0" fmla="*/ 17 w 163"/>
                <a:gd name="T1" fmla="*/ 10 h 133"/>
                <a:gd name="T2" fmla="*/ 17 w 163"/>
                <a:gd name="T3" fmla="*/ 22 h 133"/>
                <a:gd name="T4" fmla="*/ 17 w 163"/>
                <a:gd name="T5" fmla="*/ 37 h 133"/>
                <a:gd name="T6" fmla="*/ 25 w 163"/>
                <a:gd name="T7" fmla="*/ 28 h 133"/>
                <a:gd name="T8" fmla="*/ 29 w 163"/>
                <a:gd name="T9" fmla="*/ 14 h 133"/>
                <a:gd name="T10" fmla="*/ 37 w 163"/>
                <a:gd name="T11" fmla="*/ 7 h 133"/>
                <a:gd name="T12" fmla="*/ 43 w 163"/>
                <a:gd name="T13" fmla="*/ 10 h 133"/>
                <a:gd name="T14" fmla="*/ 58 w 163"/>
                <a:gd name="T15" fmla="*/ 14 h 133"/>
                <a:gd name="T16" fmla="*/ 74 w 163"/>
                <a:gd name="T17" fmla="*/ 20 h 133"/>
                <a:gd name="T18" fmla="*/ 89 w 163"/>
                <a:gd name="T19" fmla="*/ 24 h 133"/>
                <a:gd name="T20" fmla="*/ 115 w 163"/>
                <a:gd name="T21" fmla="*/ 22 h 133"/>
                <a:gd name="T22" fmla="*/ 137 w 163"/>
                <a:gd name="T23" fmla="*/ 20 h 133"/>
                <a:gd name="T24" fmla="*/ 131 w 163"/>
                <a:gd name="T25" fmla="*/ 28 h 133"/>
                <a:gd name="T26" fmla="*/ 150 w 163"/>
                <a:gd name="T27" fmla="*/ 35 h 133"/>
                <a:gd name="T28" fmla="*/ 155 w 163"/>
                <a:gd name="T29" fmla="*/ 43 h 133"/>
                <a:gd name="T30" fmla="*/ 151 w 163"/>
                <a:gd name="T31" fmla="*/ 56 h 133"/>
                <a:gd name="T32" fmla="*/ 147 w 163"/>
                <a:gd name="T33" fmla="*/ 65 h 133"/>
                <a:gd name="T34" fmla="*/ 143 w 163"/>
                <a:gd name="T35" fmla="*/ 76 h 133"/>
                <a:gd name="T36" fmla="*/ 143 w 163"/>
                <a:gd name="T37" fmla="*/ 91 h 133"/>
                <a:gd name="T38" fmla="*/ 124 w 163"/>
                <a:gd name="T39" fmla="*/ 98 h 133"/>
                <a:gd name="T40" fmla="*/ 99 w 163"/>
                <a:gd name="T41" fmla="*/ 95 h 133"/>
                <a:gd name="T42" fmla="*/ 106 w 163"/>
                <a:gd name="T43" fmla="*/ 112 h 133"/>
                <a:gd name="T44" fmla="*/ 119 w 163"/>
                <a:gd name="T45" fmla="*/ 118 h 133"/>
                <a:gd name="T46" fmla="*/ 89 w 163"/>
                <a:gd name="T47" fmla="*/ 132 h 133"/>
                <a:gd name="T48" fmla="*/ 74 w 163"/>
                <a:gd name="T49" fmla="*/ 129 h 133"/>
                <a:gd name="T50" fmla="*/ 66 w 163"/>
                <a:gd name="T51" fmla="*/ 107 h 133"/>
                <a:gd name="T52" fmla="*/ 65 w 163"/>
                <a:gd name="T53" fmla="*/ 95 h 133"/>
                <a:gd name="T54" fmla="*/ 69 w 163"/>
                <a:gd name="T55" fmla="*/ 70 h 133"/>
                <a:gd name="T56" fmla="*/ 37 w 163"/>
                <a:gd name="T57" fmla="*/ 63 h 133"/>
                <a:gd name="T58" fmla="*/ 10 w 163"/>
                <a:gd name="T59" fmla="*/ 56 h 133"/>
                <a:gd name="T60" fmla="*/ 3 w 163"/>
                <a:gd name="T61" fmla="*/ 35 h 133"/>
                <a:gd name="T62" fmla="*/ 0 w 163"/>
                <a:gd name="T63" fmla="*/ 28 h 133"/>
                <a:gd name="T64" fmla="*/ 6 w 163"/>
                <a:gd name="T65" fmla="*/ 18 h 133"/>
                <a:gd name="T66" fmla="*/ 14 w 163"/>
                <a:gd name="T67" fmla="*/ 4 h 133"/>
                <a:gd name="T68" fmla="*/ 25 w 163"/>
                <a:gd name="T69" fmla="*/ 0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133"/>
                <a:gd name="T107" fmla="*/ 163 w 163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133">
                  <a:moveTo>
                    <a:pt x="25" y="0"/>
                  </a:moveTo>
                  <a:lnTo>
                    <a:pt x="17" y="10"/>
                  </a:lnTo>
                  <a:lnTo>
                    <a:pt x="17" y="14"/>
                  </a:lnTo>
                  <a:lnTo>
                    <a:pt x="17" y="22"/>
                  </a:lnTo>
                  <a:lnTo>
                    <a:pt x="13" y="28"/>
                  </a:lnTo>
                  <a:lnTo>
                    <a:pt x="17" y="37"/>
                  </a:lnTo>
                  <a:lnTo>
                    <a:pt x="24" y="37"/>
                  </a:lnTo>
                  <a:lnTo>
                    <a:pt x="25" y="28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9" y="11"/>
                  </a:lnTo>
                  <a:lnTo>
                    <a:pt x="37" y="7"/>
                  </a:lnTo>
                  <a:lnTo>
                    <a:pt x="39" y="0"/>
                  </a:lnTo>
                  <a:lnTo>
                    <a:pt x="43" y="10"/>
                  </a:lnTo>
                  <a:lnTo>
                    <a:pt x="48" y="10"/>
                  </a:lnTo>
                  <a:lnTo>
                    <a:pt x="58" y="14"/>
                  </a:lnTo>
                  <a:lnTo>
                    <a:pt x="59" y="20"/>
                  </a:lnTo>
                  <a:lnTo>
                    <a:pt x="74" y="20"/>
                  </a:lnTo>
                  <a:lnTo>
                    <a:pt x="85" y="20"/>
                  </a:lnTo>
                  <a:lnTo>
                    <a:pt x="89" y="24"/>
                  </a:lnTo>
                  <a:lnTo>
                    <a:pt x="103" y="25"/>
                  </a:lnTo>
                  <a:lnTo>
                    <a:pt x="115" y="22"/>
                  </a:lnTo>
                  <a:lnTo>
                    <a:pt x="107" y="20"/>
                  </a:lnTo>
                  <a:lnTo>
                    <a:pt x="137" y="20"/>
                  </a:lnTo>
                  <a:lnTo>
                    <a:pt x="126" y="22"/>
                  </a:lnTo>
                  <a:lnTo>
                    <a:pt x="131" y="28"/>
                  </a:lnTo>
                  <a:lnTo>
                    <a:pt x="143" y="28"/>
                  </a:lnTo>
                  <a:lnTo>
                    <a:pt x="150" y="35"/>
                  </a:lnTo>
                  <a:lnTo>
                    <a:pt x="151" y="43"/>
                  </a:lnTo>
                  <a:lnTo>
                    <a:pt x="155" y="43"/>
                  </a:lnTo>
                  <a:lnTo>
                    <a:pt x="163" y="48"/>
                  </a:lnTo>
                  <a:lnTo>
                    <a:pt x="151" y="56"/>
                  </a:lnTo>
                  <a:lnTo>
                    <a:pt x="155" y="63"/>
                  </a:lnTo>
                  <a:lnTo>
                    <a:pt x="147" y="65"/>
                  </a:lnTo>
                  <a:lnTo>
                    <a:pt x="147" y="69"/>
                  </a:lnTo>
                  <a:lnTo>
                    <a:pt x="143" y="76"/>
                  </a:lnTo>
                  <a:lnTo>
                    <a:pt x="151" y="84"/>
                  </a:lnTo>
                  <a:lnTo>
                    <a:pt x="143" y="91"/>
                  </a:lnTo>
                  <a:lnTo>
                    <a:pt x="129" y="95"/>
                  </a:lnTo>
                  <a:lnTo>
                    <a:pt x="124" y="98"/>
                  </a:lnTo>
                  <a:lnTo>
                    <a:pt x="110" y="95"/>
                  </a:lnTo>
                  <a:lnTo>
                    <a:pt x="99" y="95"/>
                  </a:lnTo>
                  <a:lnTo>
                    <a:pt x="107" y="101"/>
                  </a:lnTo>
                  <a:lnTo>
                    <a:pt x="106" y="112"/>
                  </a:lnTo>
                  <a:lnTo>
                    <a:pt x="117" y="114"/>
                  </a:lnTo>
                  <a:lnTo>
                    <a:pt x="119" y="118"/>
                  </a:lnTo>
                  <a:lnTo>
                    <a:pt x="107" y="125"/>
                  </a:lnTo>
                  <a:lnTo>
                    <a:pt x="89" y="132"/>
                  </a:lnTo>
                  <a:lnTo>
                    <a:pt x="80" y="133"/>
                  </a:lnTo>
                  <a:lnTo>
                    <a:pt x="74" y="129"/>
                  </a:lnTo>
                  <a:lnTo>
                    <a:pt x="69" y="116"/>
                  </a:lnTo>
                  <a:lnTo>
                    <a:pt x="66" y="107"/>
                  </a:lnTo>
                  <a:lnTo>
                    <a:pt x="69" y="101"/>
                  </a:lnTo>
                  <a:lnTo>
                    <a:pt x="65" y="95"/>
                  </a:lnTo>
                  <a:lnTo>
                    <a:pt x="62" y="81"/>
                  </a:lnTo>
                  <a:lnTo>
                    <a:pt x="69" y="70"/>
                  </a:lnTo>
                  <a:lnTo>
                    <a:pt x="43" y="70"/>
                  </a:lnTo>
                  <a:lnTo>
                    <a:pt x="37" y="63"/>
                  </a:lnTo>
                  <a:lnTo>
                    <a:pt x="18" y="63"/>
                  </a:lnTo>
                  <a:lnTo>
                    <a:pt x="10" y="56"/>
                  </a:lnTo>
                  <a:lnTo>
                    <a:pt x="10" y="4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3" y="11"/>
                  </a:lnTo>
                  <a:lnTo>
                    <a:pt x="14" y="4"/>
                  </a:lnTo>
                  <a:lnTo>
                    <a:pt x="21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3" name="Group 1757"/>
          <p:cNvGrpSpPr>
            <a:grpSpLocks/>
          </p:cNvGrpSpPr>
          <p:nvPr/>
        </p:nvGrpSpPr>
        <p:grpSpPr bwMode="auto">
          <a:xfrm>
            <a:off x="2338212" y="1746956"/>
            <a:ext cx="965200" cy="539044"/>
            <a:chOff x="934" y="1635"/>
            <a:chExt cx="684" cy="382"/>
          </a:xfrm>
        </p:grpSpPr>
        <p:sp>
          <p:nvSpPr>
            <p:cNvPr id="141981" name="Freeform 1755"/>
            <p:cNvSpPr>
              <a:spLocks/>
            </p:cNvSpPr>
            <p:nvPr/>
          </p:nvSpPr>
          <p:spPr bwMode="auto">
            <a:xfrm>
              <a:off x="934" y="1635"/>
              <a:ext cx="684" cy="382"/>
            </a:xfrm>
            <a:custGeom>
              <a:avLst/>
              <a:gdLst>
                <a:gd name="T0" fmla="*/ 393 w 684"/>
                <a:gd name="T1" fmla="*/ 23 h 382"/>
                <a:gd name="T2" fmla="*/ 400 w 684"/>
                <a:gd name="T3" fmla="*/ 40 h 382"/>
                <a:gd name="T4" fmla="*/ 413 w 684"/>
                <a:gd name="T5" fmla="*/ 50 h 382"/>
                <a:gd name="T6" fmla="*/ 427 w 684"/>
                <a:gd name="T7" fmla="*/ 57 h 382"/>
                <a:gd name="T8" fmla="*/ 409 w 684"/>
                <a:gd name="T9" fmla="*/ 73 h 382"/>
                <a:gd name="T10" fmla="*/ 439 w 684"/>
                <a:gd name="T11" fmla="*/ 73 h 382"/>
                <a:gd name="T12" fmla="*/ 450 w 684"/>
                <a:gd name="T13" fmla="*/ 68 h 382"/>
                <a:gd name="T14" fmla="*/ 457 w 684"/>
                <a:gd name="T15" fmla="*/ 78 h 382"/>
                <a:gd name="T16" fmla="*/ 484 w 684"/>
                <a:gd name="T17" fmla="*/ 77 h 382"/>
                <a:gd name="T18" fmla="*/ 494 w 684"/>
                <a:gd name="T19" fmla="*/ 90 h 382"/>
                <a:gd name="T20" fmla="*/ 461 w 684"/>
                <a:gd name="T21" fmla="*/ 91 h 382"/>
                <a:gd name="T22" fmla="*/ 446 w 684"/>
                <a:gd name="T23" fmla="*/ 118 h 382"/>
                <a:gd name="T24" fmla="*/ 439 w 684"/>
                <a:gd name="T25" fmla="*/ 154 h 382"/>
                <a:gd name="T26" fmla="*/ 454 w 684"/>
                <a:gd name="T27" fmla="*/ 132 h 382"/>
                <a:gd name="T28" fmla="*/ 471 w 684"/>
                <a:gd name="T29" fmla="*/ 105 h 382"/>
                <a:gd name="T30" fmla="*/ 484 w 684"/>
                <a:gd name="T31" fmla="*/ 94 h 382"/>
                <a:gd name="T32" fmla="*/ 491 w 684"/>
                <a:gd name="T33" fmla="*/ 119 h 382"/>
                <a:gd name="T34" fmla="*/ 501 w 684"/>
                <a:gd name="T35" fmla="*/ 122 h 382"/>
                <a:gd name="T36" fmla="*/ 494 w 684"/>
                <a:gd name="T37" fmla="*/ 146 h 382"/>
                <a:gd name="T38" fmla="*/ 521 w 684"/>
                <a:gd name="T39" fmla="*/ 160 h 382"/>
                <a:gd name="T40" fmla="*/ 542 w 684"/>
                <a:gd name="T41" fmla="*/ 140 h 382"/>
                <a:gd name="T42" fmla="*/ 569 w 684"/>
                <a:gd name="T43" fmla="*/ 134 h 382"/>
                <a:gd name="T44" fmla="*/ 633 w 684"/>
                <a:gd name="T45" fmla="*/ 113 h 382"/>
                <a:gd name="T46" fmla="*/ 670 w 684"/>
                <a:gd name="T47" fmla="*/ 84 h 382"/>
                <a:gd name="T48" fmla="*/ 677 w 684"/>
                <a:gd name="T49" fmla="*/ 105 h 382"/>
                <a:gd name="T50" fmla="*/ 666 w 684"/>
                <a:gd name="T51" fmla="*/ 124 h 382"/>
                <a:gd name="T52" fmla="*/ 633 w 684"/>
                <a:gd name="T53" fmla="*/ 154 h 382"/>
                <a:gd name="T54" fmla="*/ 643 w 684"/>
                <a:gd name="T55" fmla="*/ 164 h 382"/>
                <a:gd name="T56" fmla="*/ 597 w 684"/>
                <a:gd name="T57" fmla="*/ 173 h 382"/>
                <a:gd name="T58" fmla="*/ 590 w 684"/>
                <a:gd name="T59" fmla="*/ 179 h 382"/>
                <a:gd name="T60" fmla="*/ 579 w 684"/>
                <a:gd name="T61" fmla="*/ 201 h 382"/>
                <a:gd name="T62" fmla="*/ 573 w 684"/>
                <a:gd name="T63" fmla="*/ 205 h 382"/>
                <a:gd name="T64" fmla="*/ 561 w 684"/>
                <a:gd name="T65" fmla="*/ 201 h 382"/>
                <a:gd name="T66" fmla="*/ 555 w 684"/>
                <a:gd name="T67" fmla="*/ 209 h 382"/>
                <a:gd name="T68" fmla="*/ 555 w 684"/>
                <a:gd name="T69" fmla="*/ 220 h 382"/>
                <a:gd name="T70" fmla="*/ 561 w 684"/>
                <a:gd name="T71" fmla="*/ 241 h 382"/>
                <a:gd name="T72" fmla="*/ 549 w 684"/>
                <a:gd name="T73" fmla="*/ 241 h 382"/>
                <a:gd name="T74" fmla="*/ 546 w 684"/>
                <a:gd name="T75" fmla="*/ 250 h 382"/>
                <a:gd name="T76" fmla="*/ 512 w 684"/>
                <a:gd name="T77" fmla="*/ 278 h 382"/>
                <a:gd name="T78" fmla="*/ 484 w 684"/>
                <a:gd name="T79" fmla="*/ 327 h 382"/>
                <a:gd name="T80" fmla="*/ 484 w 684"/>
                <a:gd name="T81" fmla="*/ 382 h 382"/>
                <a:gd name="T82" fmla="*/ 464 w 684"/>
                <a:gd name="T83" fmla="*/ 358 h 382"/>
                <a:gd name="T84" fmla="*/ 461 w 684"/>
                <a:gd name="T85" fmla="*/ 337 h 382"/>
                <a:gd name="T86" fmla="*/ 434 w 684"/>
                <a:gd name="T87" fmla="*/ 324 h 382"/>
                <a:gd name="T88" fmla="*/ 402 w 684"/>
                <a:gd name="T89" fmla="*/ 312 h 382"/>
                <a:gd name="T90" fmla="*/ 383 w 684"/>
                <a:gd name="T91" fmla="*/ 320 h 382"/>
                <a:gd name="T92" fmla="*/ 358 w 684"/>
                <a:gd name="T93" fmla="*/ 323 h 382"/>
                <a:gd name="T94" fmla="*/ 311 w 684"/>
                <a:gd name="T95" fmla="*/ 328 h 382"/>
                <a:gd name="T96" fmla="*/ 283 w 684"/>
                <a:gd name="T97" fmla="*/ 365 h 382"/>
                <a:gd name="T98" fmla="*/ 257 w 684"/>
                <a:gd name="T99" fmla="*/ 346 h 382"/>
                <a:gd name="T100" fmla="*/ 230 w 684"/>
                <a:gd name="T101" fmla="*/ 313 h 382"/>
                <a:gd name="T102" fmla="*/ 200 w 684"/>
                <a:gd name="T103" fmla="*/ 303 h 382"/>
                <a:gd name="T104" fmla="*/ 164 w 684"/>
                <a:gd name="T105" fmla="*/ 290 h 382"/>
                <a:gd name="T106" fmla="*/ 86 w 684"/>
                <a:gd name="T107" fmla="*/ 268 h 382"/>
                <a:gd name="T108" fmla="*/ 47 w 684"/>
                <a:gd name="T109" fmla="*/ 248 h 382"/>
                <a:gd name="T110" fmla="*/ 25 w 684"/>
                <a:gd name="T111" fmla="*/ 226 h 382"/>
                <a:gd name="T112" fmla="*/ 12 w 684"/>
                <a:gd name="T113" fmla="*/ 198 h 382"/>
                <a:gd name="T114" fmla="*/ 15 w 684"/>
                <a:gd name="T115" fmla="*/ 182 h 382"/>
                <a:gd name="T116" fmla="*/ 3 w 684"/>
                <a:gd name="T117" fmla="*/ 154 h 382"/>
                <a:gd name="T118" fmla="*/ 10 w 684"/>
                <a:gd name="T119" fmla="*/ 105 h 382"/>
                <a:gd name="T120" fmla="*/ 38 w 684"/>
                <a:gd name="T121" fmla="*/ 39 h 382"/>
                <a:gd name="T122" fmla="*/ 56 w 684"/>
                <a:gd name="T123" fmla="*/ 25 h 382"/>
                <a:gd name="T124" fmla="*/ 65 w 684"/>
                <a:gd name="T125" fmla="*/ 8 h 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382"/>
                <a:gd name="T191" fmla="*/ 684 w 684"/>
                <a:gd name="T192" fmla="*/ 382 h 3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382">
                  <a:moveTo>
                    <a:pt x="376" y="30"/>
                  </a:moveTo>
                  <a:lnTo>
                    <a:pt x="386" y="19"/>
                  </a:lnTo>
                  <a:lnTo>
                    <a:pt x="393" y="23"/>
                  </a:lnTo>
                  <a:lnTo>
                    <a:pt x="393" y="35"/>
                  </a:lnTo>
                  <a:lnTo>
                    <a:pt x="383" y="35"/>
                  </a:lnTo>
                  <a:lnTo>
                    <a:pt x="400" y="40"/>
                  </a:lnTo>
                  <a:lnTo>
                    <a:pt x="400" y="35"/>
                  </a:lnTo>
                  <a:lnTo>
                    <a:pt x="409" y="45"/>
                  </a:lnTo>
                  <a:lnTo>
                    <a:pt x="413" y="50"/>
                  </a:lnTo>
                  <a:lnTo>
                    <a:pt x="430" y="50"/>
                  </a:lnTo>
                  <a:lnTo>
                    <a:pt x="443" y="53"/>
                  </a:lnTo>
                  <a:lnTo>
                    <a:pt x="427" y="57"/>
                  </a:lnTo>
                  <a:lnTo>
                    <a:pt x="416" y="64"/>
                  </a:lnTo>
                  <a:lnTo>
                    <a:pt x="405" y="73"/>
                  </a:lnTo>
                  <a:lnTo>
                    <a:pt x="409" y="73"/>
                  </a:lnTo>
                  <a:lnTo>
                    <a:pt x="418" y="70"/>
                  </a:lnTo>
                  <a:lnTo>
                    <a:pt x="416" y="74"/>
                  </a:lnTo>
                  <a:lnTo>
                    <a:pt x="439" y="73"/>
                  </a:lnTo>
                  <a:lnTo>
                    <a:pt x="453" y="64"/>
                  </a:lnTo>
                  <a:lnTo>
                    <a:pt x="457" y="64"/>
                  </a:lnTo>
                  <a:lnTo>
                    <a:pt x="450" y="68"/>
                  </a:lnTo>
                  <a:lnTo>
                    <a:pt x="446" y="74"/>
                  </a:lnTo>
                  <a:lnTo>
                    <a:pt x="454" y="74"/>
                  </a:lnTo>
                  <a:lnTo>
                    <a:pt x="457" y="78"/>
                  </a:lnTo>
                  <a:lnTo>
                    <a:pt x="464" y="81"/>
                  </a:lnTo>
                  <a:lnTo>
                    <a:pt x="471" y="78"/>
                  </a:lnTo>
                  <a:lnTo>
                    <a:pt x="484" y="77"/>
                  </a:lnTo>
                  <a:lnTo>
                    <a:pt x="484" y="84"/>
                  </a:lnTo>
                  <a:lnTo>
                    <a:pt x="491" y="85"/>
                  </a:lnTo>
                  <a:lnTo>
                    <a:pt x="494" y="90"/>
                  </a:lnTo>
                  <a:lnTo>
                    <a:pt x="487" y="90"/>
                  </a:lnTo>
                  <a:lnTo>
                    <a:pt x="475" y="87"/>
                  </a:lnTo>
                  <a:lnTo>
                    <a:pt x="461" y="91"/>
                  </a:lnTo>
                  <a:lnTo>
                    <a:pt x="443" y="109"/>
                  </a:lnTo>
                  <a:lnTo>
                    <a:pt x="457" y="98"/>
                  </a:lnTo>
                  <a:lnTo>
                    <a:pt x="446" y="118"/>
                  </a:lnTo>
                  <a:lnTo>
                    <a:pt x="442" y="130"/>
                  </a:lnTo>
                  <a:lnTo>
                    <a:pt x="439" y="143"/>
                  </a:lnTo>
                  <a:lnTo>
                    <a:pt x="439" y="154"/>
                  </a:lnTo>
                  <a:lnTo>
                    <a:pt x="449" y="154"/>
                  </a:lnTo>
                  <a:lnTo>
                    <a:pt x="454" y="146"/>
                  </a:lnTo>
                  <a:lnTo>
                    <a:pt x="454" y="132"/>
                  </a:lnTo>
                  <a:lnTo>
                    <a:pt x="457" y="122"/>
                  </a:lnTo>
                  <a:lnTo>
                    <a:pt x="461" y="111"/>
                  </a:lnTo>
                  <a:lnTo>
                    <a:pt x="471" y="105"/>
                  </a:lnTo>
                  <a:lnTo>
                    <a:pt x="475" y="102"/>
                  </a:lnTo>
                  <a:lnTo>
                    <a:pt x="480" y="95"/>
                  </a:lnTo>
                  <a:lnTo>
                    <a:pt x="484" y="94"/>
                  </a:lnTo>
                  <a:lnTo>
                    <a:pt x="498" y="102"/>
                  </a:lnTo>
                  <a:lnTo>
                    <a:pt x="498" y="111"/>
                  </a:lnTo>
                  <a:lnTo>
                    <a:pt x="491" y="119"/>
                  </a:lnTo>
                  <a:lnTo>
                    <a:pt x="487" y="128"/>
                  </a:lnTo>
                  <a:lnTo>
                    <a:pt x="491" y="124"/>
                  </a:lnTo>
                  <a:lnTo>
                    <a:pt x="501" y="122"/>
                  </a:lnTo>
                  <a:lnTo>
                    <a:pt x="501" y="128"/>
                  </a:lnTo>
                  <a:lnTo>
                    <a:pt x="501" y="136"/>
                  </a:lnTo>
                  <a:lnTo>
                    <a:pt x="494" y="146"/>
                  </a:lnTo>
                  <a:lnTo>
                    <a:pt x="484" y="156"/>
                  </a:lnTo>
                  <a:lnTo>
                    <a:pt x="501" y="160"/>
                  </a:lnTo>
                  <a:lnTo>
                    <a:pt x="521" y="160"/>
                  </a:lnTo>
                  <a:lnTo>
                    <a:pt x="535" y="154"/>
                  </a:lnTo>
                  <a:lnTo>
                    <a:pt x="543" y="147"/>
                  </a:lnTo>
                  <a:lnTo>
                    <a:pt x="542" y="140"/>
                  </a:lnTo>
                  <a:lnTo>
                    <a:pt x="539" y="136"/>
                  </a:lnTo>
                  <a:lnTo>
                    <a:pt x="561" y="136"/>
                  </a:lnTo>
                  <a:lnTo>
                    <a:pt x="569" y="134"/>
                  </a:lnTo>
                  <a:lnTo>
                    <a:pt x="587" y="126"/>
                  </a:lnTo>
                  <a:lnTo>
                    <a:pt x="594" y="113"/>
                  </a:lnTo>
                  <a:lnTo>
                    <a:pt x="633" y="113"/>
                  </a:lnTo>
                  <a:lnTo>
                    <a:pt x="640" y="111"/>
                  </a:lnTo>
                  <a:lnTo>
                    <a:pt x="668" y="78"/>
                  </a:lnTo>
                  <a:lnTo>
                    <a:pt x="670" y="84"/>
                  </a:lnTo>
                  <a:lnTo>
                    <a:pt x="679" y="81"/>
                  </a:lnTo>
                  <a:lnTo>
                    <a:pt x="684" y="85"/>
                  </a:lnTo>
                  <a:lnTo>
                    <a:pt x="677" y="105"/>
                  </a:lnTo>
                  <a:lnTo>
                    <a:pt x="684" y="115"/>
                  </a:lnTo>
                  <a:lnTo>
                    <a:pt x="681" y="124"/>
                  </a:lnTo>
                  <a:lnTo>
                    <a:pt x="666" y="124"/>
                  </a:lnTo>
                  <a:lnTo>
                    <a:pt x="657" y="132"/>
                  </a:lnTo>
                  <a:lnTo>
                    <a:pt x="643" y="140"/>
                  </a:lnTo>
                  <a:lnTo>
                    <a:pt x="633" y="154"/>
                  </a:lnTo>
                  <a:lnTo>
                    <a:pt x="636" y="160"/>
                  </a:lnTo>
                  <a:lnTo>
                    <a:pt x="643" y="160"/>
                  </a:lnTo>
                  <a:lnTo>
                    <a:pt x="643" y="164"/>
                  </a:lnTo>
                  <a:lnTo>
                    <a:pt x="627" y="167"/>
                  </a:lnTo>
                  <a:lnTo>
                    <a:pt x="614" y="168"/>
                  </a:lnTo>
                  <a:lnTo>
                    <a:pt x="597" y="173"/>
                  </a:lnTo>
                  <a:lnTo>
                    <a:pt x="613" y="173"/>
                  </a:lnTo>
                  <a:lnTo>
                    <a:pt x="597" y="177"/>
                  </a:lnTo>
                  <a:lnTo>
                    <a:pt x="590" y="179"/>
                  </a:lnTo>
                  <a:lnTo>
                    <a:pt x="592" y="182"/>
                  </a:lnTo>
                  <a:lnTo>
                    <a:pt x="587" y="189"/>
                  </a:lnTo>
                  <a:lnTo>
                    <a:pt x="579" y="201"/>
                  </a:lnTo>
                  <a:lnTo>
                    <a:pt x="572" y="195"/>
                  </a:lnTo>
                  <a:lnTo>
                    <a:pt x="572" y="198"/>
                  </a:lnTo>
                  <a:lnTo>
                    <a:pt x="573" y="205"/>
                  </a:lnTo>
                  <a:lnTo>
                    <a:pt x="565" y="217"/>
                  </a:lnTo>
                  <a:lnTo>
                    <a:pt x="562" y="206"/>
                  </a:lnTo>
                  <a:lnTo>
                    <a:pt x="561" y="201"/>
                  </a:lnTo>
                  <a:lnTo>
                    <a:pt x="565" y="192"/>
                  </a:lnTo>
                  <a:lnTo>
                    <a:pt x="558" y="195"/>
                  </a:lnTo>
                  <a:lnTo>
                    <a:pt x="555" y="209"/>
                  </a:lnTo>
                  <a:lnTo>
                    <a:pt x="546" y="206"/>
                  </a:lnTo>
                  <a:lnTo>
                    <a:pt x="558" y="216"/>
                  </a:lnTo>
                  <a:lnTo>
                    <a:pt x="555" y="220"/>
                  </a:lnTo>
                  <a:lnTo>
                    <a:pt x="554" y="229"/>
                  </a:lnTo>
                  <a:lnTo>
                    <a:pt x="561" y="231"/>
                  </a:lnTo>
                  <a:lnTo>
                    <a:pt x="561" y="241"/>
                  </a:lnTo>
                  <a:lnTo>
                    <a:pt x="558" y="234"/>
                  </a:lnTo>
                  <a:lnTo>
                    <a:pt x="555" y="240"/>
                  </a:lnTo>
                  <a:lnTo>
                    <a:pt x="549" y="241"/>
                  </a:lnTo>
                  <a:lnTo>
                    <a:pt x="561" y="244"/>
                  </a:lnTo>
                  <a:lnTo>
                    <a:pt x="555" y="251"/>
                  </a:lnTo>
                  <a:lnTo>
                    <a:pt x="546" y="250"/>
                  </a:lnTo>
                  <a:lnTo>
                    <a:pt x="551" y="257"/>
                  </a:lnTo>
                  <a:lnTo>
                    <a:pt x="528" y="269"/>
                  </a:lnTo>
                  <a:lnTo>
                    <a:pt x="512" y="278"/>
                  </a:lnTo>
                  <a:lnTo>
                    <a:pt x="495" y="289"/>
                  </a:lnTo>
                  <a:lnTo>
                    <a:pt x="482" y="306"/>
                  </a:lnTo>
                  <a:lnTo>
                    <a:pt x="484" y="327"/>
                  </a:lnTo>
                  <a:lnTo>
                    <a:pt x="487" y="346"/>
                  </a:lnTo>
                  <a:lnTo>
                    <a:pt x="491" y="361"/>
                  </a:lnTo>
                  <a:lnTo>
                    <a:pt x="484" y="382"/>
                  </a:lnTo>
                  <a:lnTo>
                    <a:pt x="475" y="382"/>
                  </a:lnTo>
                  <a:lnTo>
                    <a:pt x="469" y="373"/>
                  </a:lnTo>
                  <a:lnTo>
                    <a:pt x="464" y="358"/>
                  </a:lnTo>
                  <a:lnTo>
                    <a:pt x="464" y="348"/>
                  </a:lnTo>
                  <a:lnTo>
                    <a:pt x="460" y="346"/>
                  </a:lnTo>
                  <a:lnTo>
                    <a:pt x="461" y="337"/>
                  </a:lnTo>
                  <a:lnTo>
                    <a:pt x="457" y="327"/>
                  </a:lnTo>
                  <a:lnTo>
                    <a:pt x="449" y="318"/>
                  </a:lnTo>
                  <a:lnTo>
                    <a:pt x="434" y="324"/>
                  </a:lnTo>
                  <a:lnTo>
                    <a:pt x="425" y="313"/>
                  </a:lnTo>
                  <a:lnTo>
                    <a:pt x="406" y="313"/>
                  </a:lnTo>
                  <a:lnTo>
                    <a:pt x="402" y="312"/>
                  </a:lnTo>
                  <a:lnTo>
                    <a:pt x="386" y="313"/>
                  </a:lnTo>
                  <a:lnTo>
                    <a:pt x="372" y="313"/>
                  </a:lnTo>
                  <a:lnTo>
                    <a:pt x="383" y="320"/>
                  </a:lnTo>
                  <a:lnTo>
                    <a:pt x="386" y="327"/>
                  </a:lnTo>
                  <a:lnTo>
                    <a:pt x="375" y="328"/>
                  </a:lnTo>
                  <a:lnTo>
                    <a:pt x="358" y="323"/>
                  </a:lnTo>
                  <a:lnTo>
                    <a:pt x="341" y="320"/>
                  </a:lnTo>
                  <a:lnTo>
                    <a:pt x="324" y="320"/>
                  </a:lnTo>
                  <a:lnTo>
                    <a:pt x="311" y="328"/>
                  </a:lnTo>
                  <a:lnTo>
                    <a:pt x="294" y="335"/>
                  </a:lnTo>
                  <a:lnTo>
                    <a:pt x="282" y="348"/>
                  </a:lnTo>
                  <a:lnTo>
                    <a:pt x="283" y="365"/>
                  </a:lnTo>
                  <a:lnTo>
                    <a:pt x="278" y="367"/>
                  </a:lnTo>
                  <a:lnTo>
                    <a:pt x="260" y="358"/>
                  </a:lnTo>
                  <a:lnTo>
                    <a:pt x="257" y="346"/>
                  </a:lnTo>
                  <a:lnTo>
                    <a:pt x="252" y="337"/>
                  </a:lnTo>
                  <a:lnTo>
                    <a:pt x="242" y="318"/>
                  </a:lnTo>
                  <a:lnTo>
                    <a:pt x="230" y="313"/>
                  </a:lnTo>
                  <a:lnTo>
                    <a:pt x="219" y="324"/>
                  </a:lnTo>
                  <a:lnTo>
                    <a:pt x="203" y="316"/>
                  </a:lnTo>
                  <a:lnTo>
                    <a:pt x="200" y="303"/>
                  </a:lnTo>
                  <a:lnTo>
                    <a:pt x="185" y="284"/>
                  </a:lnTo>
                  <a:lnTo>
                    <a:pt x="164" y="284"/>
                  </a:lnTo>
                  <a:lnTo>
                    <a:pt x="164" y="290"/>
                  </a:lnTo>
                  <a:lnTo>
                    <a:pt x="130" y="289"/>
                  </a:lnTo>
                  <a:lnTo>
                    <a:pt x="86" y="271"/>
                  </a:lnTo>
                  <a:lnTo>
                    <a:pt x="86" y="268"/>
                  </a:lnTo>
                  <a:lnTo>
                    <a:pt x="59" y="269"/>
                  </a:lnTo>
                  <a:lnTo>
                    <a:pt x="56" y="257"/>
                  </a:lnTo>
                  <a:lnTo>
                    <a:pt x="47" y="248"/>
                  </a:lnTo>
                  <a:lnTo>
                    <a:pt x="38" y="241"/>
                  </a:lnTo>
                  <a:lnTo>
                    <a:pt x="25" y="240"/>
                  </a:lnTo>
                  <a:lnTo>
                    <a:pt x="25" y="226"/>
                  </a:lnTo>
                  <a:lnTo>
                    <a:pt x="15" y="209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12" y="189"/>
                  </a:lnTo>
                  <a:lnTo>
                    <a:pt x="18" y="192"/>
                  </a:lnTo>
                  <a:lnTo>
                    <a:pt x="15" y="182"/>
                  </a:lnTo>
                  <a:lnTo>
                    <a:pt x="8" y="184"/>
                  </a:lnTo>
                  <a:lnTo>
                    <a:pt x="3" y="168"/>
                  </a:lnTo>
                  <a:lnTo>
                    <a:pt x="3" y="154"/>
                  </a:lnTo>
                  <a:lnTo>
                    <a:pt x="0" y="147"/>
                  </a:lnTo>
                  <a:lnTo>
                    <a:pt x="8" y="128"/>
                  </a:lnTo>
                  <a:lnTo>
                    <a:pt x="10" y="105"/>
                  </a:lnTo>
                  <a:lnTo>
                    <a:pt x="25" y="78"/>
                  </a:lnTo>
                  <a:lnTo>
                    <a:pt x="33" y="56"/>
                  </a:lnTo>
                  <a:lnTo>
                    <a:pt x="38" y="39"/>
                  </a:lnTo>
                  <a:lnTo>
                    <a:pt x="40" y="11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54" y="35"/>
                  </a:lnTo>
                  <a:lnTo>
                    <a:pt x="63" y="28"/>
                  </a:lnTo>
                  <a:lnTo>
                    <a:pt x="65" y="8"/>
                  </a:lnTo>
                  <a:lnTo>
                    <a:pt x="63" y="0"/>
                  </a:lnTo>
                  <a:lnTo>
                    <a:pt x="376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82" name="Freeform 1756"/>
            <p:cNvSpPr>
              <a:spLocks/>
            </p:cNvSpPr>
            <p:nvPr/>
          </p:nvSpPr>
          <p:spPr bwMode="auto">
            <a:xfrm>
              <a:off x="934" y="1635"/>
              <a:ext cx="684" cy="382"/>
            </a:xfrm>
            <a:custGeom>
              <a:avLst/>
              <a:gdLst>
                <a:gd name="T0" fmla="*/ 393 w 684"/>
                <a:gd name="T1" fmla="*/ 23 h 382"/>
                <a:gd name="T2" fmla="*/ 400 w 684"/>
                <a:gd name="T3" fmla="*/ 40 h 382"/>
                <a:gd name="T4" fmla="*/ 413 w 684"/>
                <a:gd name="T5" fmla="*/ 50 h 382"/>
                <a:gd name="T6" fmla="*/ 427 w 684"/>
                <a:gd name="T7" fmla="*/ 57 h 382"/>
                <a:gd name="T8" fmla="*/ 409 w 684"/>
                <a:gd name="T9" fmla="*/ 73 h 382"/>
                <a:gd name="T10" fmla="*/ 439 w 684"/>
                <a:gd name="T11" fmla="*/ 73 h 382"/>
                <a:gd name="T12" fmla="*/ 450 w 684"/>
                <a:gd name="T13" fmla="*/ 68 h 382"/>
                <a:gd name="T14" fmla="*/ 457 w 684"/>
                <a:gd name="T15" fmla="*/ 78 h 382"/>
                <a:gd name="T16" fmla="*/ 484 w 684"/>
                <a:gd name="T17" fmla="*/ 77 h 382"/>
                <a:gd name="T18" fmla="*/ 494 w 684"/>
                <a:gd name="T19" fmla="*/ 90 h 382"/>
                <a:gd name="T20" fmla="*/ 461 w 684"/>
                <a:gd name="T21" fmla="*/ 91 h 382"/>
                <a:gd name="T22" fmla="*/ 446 w 684"/>
                <a:gd name="T23" fmla="*/ 118 h 382"/>
                <a:gd name="T24" fmla="*/ 439 w 684"/>
                <a:gd name="T25" fmla="*/ 154 h 382"/>
                <a:gd name="T26" fmla="*/ 454 w 684"/>
                <a:gd name="T27" fmla="*/ 132 h 382"/>
                <a:gd name="T28" fmla="*/ 471 w 684"/>
                <a:gd name="T29" fmla="*/ 105 h 382"/>
                <a:gd name="T30" fmla="*/ 484 w 684"/>
                <a:gd name="T31" fmla="*/ 94 h 382"/>
                <a:gd name="T32" fmla="*/ 491 w 684"/>
                <a:gd name="T33" fmla="*/ 119 h 382"/>
                <a:gd name="T34" fmla="*/ 501 w 684"/>
                <a:gd name="T35" fmla="*/ 122 h 382"/>
                <a:gd name="T36" fmla="*/ 494 w 684"/>
                <a:gd name="T37" fmla="*/ 146 h 382"/>
                <a:gd name="T38" fmla="*/ 521 w 684"/>
                <a:gd name="T39" fmla="*/ 160 h 382"/>
                <a:gd name="T40" fmla="*/ 542 w 684"/>
                <a:gd name="T41" fmla="*/ 140 h 382"/>
                <a:gd name="T42" fmla="*/ 569 w 684"/>
                <a:gd name="T43" fmla="*/ 134 h 382"/>
                <a:gd name="T44" fmla="*/ 633 w 684"/>
                <a:gd name="T45" fmla="*/ 113 h 382"/>
                <a:gd name="T46" fmla="*/ 670 w 684"/>
                <a:gd name="T47" fmla="*/ 84 h 382"/>
                <a:gd name="T48" fmla="*/ 677 w 684"/>
                <a:gd name="T49" fmla="*/ 105 h 382"/>
                <a:gd name="T50" fmla="*/ 666 w 684"/>
                <a:gd name="T51" fmla="*/ 124 h 382"/>
                <a:gd name="T52" fmla="*/ 633 w 684"/>
                <a:gd name="T53" fmla="*/ 154 h 382"/>
                <a:gd name="T54" fmla="*/ 643 w 684"/>
                <a:gd name="T55" fmla="*/ 164 h 382"/>
                <a:gd name="T56" fmla="*/ 597 w 684"/>
                <a:gd name="T57" fmla="*/ 173 h 382"/>
                <a:gd name="T58" fmla="*/ 590 w 684"/>
                <a:gd name="T59" fmla="*/ 179 h 382"/>
                <a:gd name="T60" fmla="*/ 579 w 684"/>
                <a:gd name="T61" fmla="*/ 201 h 382"/>
                <a:gd name="T62" fmla="*/ 573 w 684"/>
                <a:gd name="T63" fmla="*/ 205 h 382"/>
                <a:gd name="T64" fmla="*/ 561 w 684"/>
                <a:gd name="T65" fmla="*/ 201 h 382"/>
                <a:gd name="T66" fmla="*/ 555 w 684"/>
                <a:gd name="T67" fmla="*/ 209 h 382"/>
                <a:gd name="T68" fmla="*/ 555 w 684"/>
                <a:gd name="T69" fmla="*/ 220 h 382"/>
                <a:gd name="T70" fmla="*/ 561 w 684"/>
                <a:gd name="T71" fmla="*/ 241 h 382"/>
                <a:gd name="T72" fmla="*/ 549 w 684"/>
                <a:gd name="T73" fmla="*/ 241 h 382"/>
                <a:gd name="T74" fmla="*/ 546 w 684"/>
                <a:gd name="T75" fmla="*/ 250 h 382"/>
                <a:gd name="T76" fmla="*/ 512 w 684"/>
                <a:gd name="T77" fmla="*/ 278 h 382"/>
                <a:gd name="T78" fmla="*/ 484 w 684"/>
                <a:gd name="T79" fmla="*/ 327 h 382"/>
                <a:gd name="T80" fmla="*/ 484 w 684"/>
                <a:gd name="T81" fmla="*/ 382 h 382"/>
                <a:gd name="T82" fmla="*/ 464 w 684"/>
                <a:gd name="T83" fmla="*/ 358 h 382"/>
                <a:gd name="T84" fmla="*/ 461 w 684"/>
                <a:gd name="T85" fmla="*/ 337 h 382"/>
                <a:gd name="T86" fmla="*/ 434 w 684"/>
                <a:gd name="T87" fmla="*/ 324 h 382"/>
                <a:gd name="T88" fmla="*/ 402 w 684"/>
                <a:gd name="T89" fmla="*/ 312 h 382"/>
                <a:gd name="T90" fmla="*/ 383 w 684"/>
                <a:gd name="T91" fmla="*/ 320 h 382"/>
                <a:gd name="T92" fmla="*/ 358 w 684"/>
                <a:gd name="T93" fmla="*/ 323 h 382"/>
                <a:gd name="T94" fmla="*/ 311 w 684"/>
                <a:gd name="T95" fmla="*/ 328 h 382"/>
                <a:gd name="T96" fmla="*/ 283 w 684"/>
                <a:gd name="T97" fmla="*/ 365 h 382"/>
                <a:gd name="T98" fmla="*/ 257 w 684"/>
                <a:gd name="T99" fmla="*/ 346 h 382"/>
                <a:gd name="T100" fmla="*/ 230 w 684"/>
                <a:gd name="T101" fmla="*/ 313 h 382"/>
                <a:gd name="T102" fmla="*/ 200 w 684"/>
                <a:gd name="T103" fmla="*/ 303 h 382"/>
                <a:gd name="T104" fmla="*/ 164 w 684"/>
                <a:gd name="T105" fmla="*/ 290 h 382"/>
                <a:gd name="T106" fmla="*/ 86 w 684"/>
                <a:gd name="T107" fmla="*/ 268 h 382"/>
                <a:gd name="T108" fmla="*/ 47 w 684"/>
                <a:gd name="T109" fmla="*/ 248 h 382"/>
                <a:gd name="T110" fmla="*/ 25 w 684"/>
                <a:gd name="T111" fmla="*/ 226 h 382"/>
                <a:gd name="T112" fmla="*/ 12 w 684"/>
                <a:gd name="T113" fmla="*/ 198 h 382"/>
                <a:gd name="T114" fmla="*/ 15 w 684"/>
                <a:gd name="T115" fmla="*/ 182 h 382"/>
                <a:gd name="T116" fmla="*/ 3 w 684"/>
                <a:gd name="T117" fmla="*/ 154 h 382"/>
                <a:gd name="T118" fmla="*/ 10 w 684"/>
                <a:gd name="T119" fmla="*/ 105 h 382"/>
                <a:gd name="T120" fmla="*/ 38 w 684"/>
                <a:gd name="T121" fmla="*/ 39 h 382"/>
                <a:gd name="T122" fmla="*/ 56 w 684"/>
                <a:gd name="T123" fmla="*/ 25 h 382"/>
                <a:gd name="T124" fmla="*/ 65 w 684"/>
                <a:gd name="T125" fmla="*/ 8 h 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382"/>
                <a:gd name="T191" fmla="*/ 684 w 684"/>
                <a:gd name="T192" fmla="*/ 382 h 3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382">
                  <a:moveTo>
                    <a:pt x="376" y="30"/>
                  </a:moveTo>
                  <a:lnTo>
                    <a:pt x="386" y="19"/>
                  </a:lnTo>
                  <a:lnTo>
                    <a:pt x="393" y="23"/>
                  </a:lnTo>
                  <a:lnTo>
                    <a:pt x="393" y="35"/>
                  </a:lnTo>
                  <a:lnTo>
                    <a:pt x="383" y="35"/>
                  </a:lnTo>
                  <a:lnTo>
                    <a:pt x="400" y="40"/>
                  </a:lnTo>
                  <a:lnTo>
                    <a:pt x="400" y="35"/>
                  </a:lnTo>
                  <a:lnTo>
                    <a:pt x="409" y="45"/>
                  </a:lnTo>
                  <a:lnTo>
                    <a:pt x="413" y="50"/>
                  </a:lnTo>
                  <a:lnTo>
                    <a:pt x="430" y="50"/>
                  </a:lnTo>
                  <a:lnTo>
                    <a:pt x="443" y="53"/>
                  </a:lnTo>
                  <a:lnTo>
                    <a:pt x="427" y="57"/>
                  </a:lnTo>
                  <a:lnTo>
                    <a:pt x="416" y="64"/>
                  </a:lnTo>
                  <a:lnTo>
                    <a:pt x="405" y="73"/>
                  </a:lnTo>
                  <a:lnTo>
                    <a:pt x="409" y="73"/>
                  </a:lnTo>
                  <a:lnTo>
                    <a:pt x="418" y="70"/>
                  </a:lnTo>
                  <a:lnTo>
                    <a:pt x="416" y="74"/>
                  </a:lnTo>
                  <a:lnTo>
                    <a:pt x="439" y="73"/>
                  </a:lnTo>
                  <a:lnTo>
                    <a:pt x="453" y="64"/>
                  </a:lnTo>
                  <a:lnTo>
                    <a:pt x="457" y="64"/>
                  </a:lnTo>
                  <a:lnTo>
                    <a:pt x="450" y="68"/>
                  </a:lnTo>
                  <a:lnTo>
                    <a:pt x="446" y="74"/>
                  </a:lnTo>
                  <a:lnTo>
                    <a:pt x="454" y="74"/>
                  </a:lnTo>
                  <a:lnTo>
                    <a:pt x="457" y="78"/>
                  </a:lnTo>
                  <a:lnTo>
                    <a:pt x="464" y="81"/>
                  </a:lnTo>
                  <a:lnTo>
                    <a:pt x="471" y="78"/>
                  </a:lnTo>
                  <a:lnTo>
                    <a:pt x="484" y="77"/>
                  </a:lnTo>
                  <a:lnTo>
                    <a:pt x="484" y="84"/>
                  </a:lnTo>
                  <a:lnTo>
                    <a:pt x="491" y="85"/>
                  </a:lnTo>
                  <a:lnTo>
                    <a:pt x="494" y="90"/>
                  </a:lnTo>
                  <a:lnTo>
                    <a:pt x="487" y="90"/>
                  </a:lnTo>
                  <a:lnTo>
                    <a:pt x="475" y="87"/>
                  </a:lnTo>
                  <a:lnTo>
                    <a:pt x="461" y="91"/>
                  </a:lnTo>
                  <a:lnTo>
                    <a:pt x="443" y="109"/>
                  </a:lnTo>
                  <a:lnTo>
                    <a:pt x="457" y="98"/>
                  </a:lnTo>
                  <a:lnTo>
                    <a:pt x="446" y="118"/>
                  </a:lnTo>
                  <a:lnTo>
                    <a:pt x="442" y="130"/>
                  </a:lnTo>
                  <a:lnTo>
                    <a:pt x="439" y="143"/>
                  </a:lnTo>
                  <a:lnTo>
                    <a:pt x="439" y="154"/>
                  </a:lnTo>
                  <a:lnTo>
                    <a:pt x="449" y="154"/>
                  </a:lnTo>
                  <a:lnTo>
                    <a:pt x="454" y="146"/>
                  </a:lnTo>
                  <a:lnTo>
                    <a:pt x="454" y="132"/>
                  </a:lnTo>
                  <a:lnTo>
                    <a:pt x="457" y="122"/>
                  </a:lnTo>
                  <a:lnTo>
                    <a:pt x="461" y="111"/>
                  </a:lnTo>
                  <a:lnTo>
                    <a:pt x="471" y="105"/>
                  </a:lnTo>
                  <a:lnTo>
                    <a:pt x="475" y="102"/>
                  </a:lnTo>
                  <a:lnTo>
                    <a:pt x="480" y="95"/>
                  </a:lnTo>
                  <a:lnTo>
                    <a:pt x="484" y="94"/>
                  </a:lnTo>
                  <a:lnTo>
                    <a:pt x="498" y="102"/>
                  </a:lnTo>
                  <a:lnTo>
                    <a:pt x="498" y="111"/>
                  </a:lnTo>
                  <a:lnTo>
                    <a:pt x="491" y="119"/>
                  </a:lnTo>
                  <a:lnTo>
                    <a:pt x="487" y="128"/>
                  </a:lnTo>
                  <a:lnTo>
                    <a:pt x="491" y="124"/>
                  </a:lnTo>
                  <a:lnTo>
                    <a:pt x="501" y="122"/>
                  </a:lnTo>
                  <a:lnTo>
                    <a:pt x="501" y="128"/>
                  </a:lnTo>
                  <a:lnTo>
                    <a:pt x="501" y="136"/>
                  </a:lnTo>
                  <a:lnTo>
                    <a:pt x="494" y="146"/>
                  </a:lnTo>
                  <a:lnTo>
                    <a:pt x="484" y="156"/>
                  </a:lnTo>
                  <a:lnTo>
                    <a:pt x="501" y="160"/>
                  </a:lnTo>
                  <a:lnTo>
                    <a:pt x="521" y="160"/>
                  </a:lnTo>
                  <a:lnTo>
                    <a:pt x="535" y="154"/>
                  </a:lnTo>
                  <a:lnTo>
                    <a:pt x="543" y="147"/>
                  </a:lnTo>
                  <a:lnTo>
                    <a:pt x="542" y="140"/>
                  </a:lnTo>
                  <a:lnTo>
                    <a:pt x="539" y="136"/>
                  </a:lnTo>
                  <a:lnTo>
                    <a:pt x="561" y="136"/>
                  </a:lnTo>
                  <a:lnTo>
                    <a:pt x="569" y="134"/>
                  </a:lnTo>
                  <a:lnTo>
                    <a:pt x="587" y="126"/>
                  </a:lnTo>
                  <a:lnTo>
                    <a:pt x="594" y="113"/>
                  </a:lnTo>
                  <a:lnTo>
                    <a:pt x="633" y="113"/>
                  </a:lnTo>
                  <a:lnTo>
                    <a:pt x="640" y="111"/>
                  </a:lnTo>
                  <a:lnTo>
                    <a:pt x="668" y="78"/>
                  </a:lnTo>
                  <a:lnTo>
                    <a:pt x="670" y="84"/>
                  </a:lnTo>
                  <a:lnTo>
                    <a:pt x="679" y="81"/>
                  </a:lnTo>
                  <a:lnTo>
                    <a:pt x="684" y="85"/>
                  </a:lnTo>
                  <a:lnTo>
                    <a:pt x="677" y="105"/>
                  </a:lnTo>
                  <a:lnTo>
                    <a:pt x="684" y="115"/>
                  </a:lnTo>
                  <a:lnTo>
                    <a:pt x="681" y="124"/>
                  </a:lnTo>
                  <a:lnTo>
                    <a:pt x="666" y="124"/>
                  </a:lnTo>
                  <a:lnTo>
                    <a:pt x="657" y="132"/>
                  </a:lnTo>
                  <a:lnTo>
                    <a:pt x="643" y="140"/>
                  </a:lnTo>
                  <a:lnTo>
                    <a:pt x="633" y="154"/>
                  </a:lnTo>
                  <a:lnTo>
                    <a:pt x="636" y="160"/>
                  </a:lnTo>
                  <a:lnTo>
                    <a:pt x="643" y="160"/>
                  </a:lnTo>
                  <a:lnTo>
                    <a:pt x="643" y="164"/>
                  </a:lnTo>
                  <a:lnTo>
                    <a:pt x="627" y="167"/>
                  </a:lnTo>
                  <a:lnTo>
                    <a:pt x="614" y="168"/>
                  </a:lnTo>
                  <a:lnTo>
                    <a:pt x="597" y="173"/>
                  </a:lnTo>
                  <a:lnTo>
                    <a:pt x="613" y="173"/>
                  </a:lnTo>
                  <a:lnTo>
                    <a:pt x="597" y="177"/>
                  </a:lnTo>
                  <a:lnTo>
                    <a:pt x="590" y="179"/>
                  </a:lnTo>
                  <a:lnTo>
                    <a:pt x="592" y="182"/>
                  </a:lnTo>
                  <a:lnTo>
                    <a:pt x="587" y="189"/>
                  </a:lnTo>
                  <a:lnTo>
                    <a:pt x="579" y="201"/>
                  </a:lnTo>
                  <a:lnTo>
                    <a:pt x="572" y="195"/>
                  </a:lnTo>
                  <a:lnTo>
                    <a:pt x="572" y="198"/>
                  </a:lnTo>
                  <a:lnTo>
                    <a:pt x="573" y="205"/>
                  </a:lnTo>
                  <a:lnTo>
                    <a:pt x="565" y="217"/>
                  </a:lnTo>
                  <a:lnTo>
                    <a:pt x="562" y="206"/>
                  </a:lnTo>
                  <a:lnTo>
                    <a:pt x="561" y="201"/>
                  </a:lnTo>
                  <a:lnTo>
                    <a:pt x="565" y="192"/>
                  </a:lnTo>
                  <a:lnTo>
                    <a:pt x="558" y="195"/>
                  </a:lnTo>
                  <a:lnTo>
                    <a:pt x="555" y="209"/>
                  </a:lnTo>
                  <a:lnTo>
                    <a:pt x="546" y="206"/>
                  </a:lnTo>
                  <a:lnTo>
                    <a:pt x="558" y="216"/>
                  </a:lnTo>
                  <a:lnTo>
                    <a:pt x="555" y="220"/>
                  </a:lnTo>
                  <a:lnTo>
                    <a:pt x="554" y="229"/>
                  </a:lnTo>
                  <a:lnTo>
                    <a:pt x="561" y="231"/>
                  </a:lnTo>
                  <a:lnTo>
                    <a:pt x="561" y="241"/>
                  </a:lnTo>
                  <a:lnTo>
                    <a:pt x="558" y="234"/>
                  </a:lnTo>
                  <a:lnTo>
                    <a:pt x="555" y="240"/>
                  </a:lnTo>
                  <a:lnTo>
                    <a:pt x="549" y="241"/>
                  </a:lnTo>
                  <a:lnTo>
                    <a:pt x="561" y="244"/>
                  </a:lnTo>
                  <a:lnTo>
                    <a:pt x="555" y="251"/>
                  </a:lnTo>
                  <a:lnTo>
                    <a:pt x="546" y="250"/>
                  </a:lnTo>
                  <a:lnTo>
                    <a:pt x="551" y="257"/>
                  </a:lnTo>
                  <a:lnTo>
                    <a:pt x="528" y="269"/>
                  </a:lnTo>
                  <a:lnTo>
                    <a:pt x="512" y="278"/>
                  </a:lnTo>
                  <a:lnTo>
                    <a:pt x="495" y="289"/>
                  </a:lnTo>
                  <a:lnTo>
                    <a:pt x="482" y="306"/>
                  </a:lnTo>
                  <a:lnTo>
                    <a:pt x="484" y="327"/>
                  </a:lnTo>
                  <a:lnTo>
                    <a:pt x="487" y="346"/>
                  </a:lnTo>
                  <a:lnTo>
                    <a:pt x="491" y="361"/>
                  </a:lnTo>
                  <a:lnTo>
                    <a:pt x="484" y="382"/>
                  </a:lnTo>
                  <a:lnTo>
                    <a:pt x="475" y="382"/>
                  </a:lnTo>
                  <a:lnTo>
                    <a:pt x="469" y="373"/>
                  </a:lnTo>
                  <a:lnTo>
                    <a:pt x="464" y="358"/>
                  </a:lnTo>
                  <a:lnTo>
                    <a:pt x="464" y="348"/>
                  </a:lnTo>
                  <a:lnTo>
                    <a:pt x="460" y="346"/>
                  </a:lnTo>
                  <a:lnTo>
                    <a:pt x="461" y="337"/>
                  </a:lnTo>
                  <a:lnTo>
                    <a:pt x="457" y="327"/>
                  </a:lnTo>
                  <a:lnTo>
                    <a:pt x="449" y="318"/>
                  </a:lnTo>
                  <a:lnTo>
                    <a:pt x="434" y="324"/>
                  </a:lnTo>
                  <a:lnTo>
                    <a:pt x="425" y="313"/>
                  </a:lnTo>
                  <a:lnTo>
                    <a:pt x="406" y="313"/>
                  </a:lnTo>
                  <a:lnTo>
                    <a:pt x="402" y="312"/>
                  </a:lnTo>
                  <a:lnTo>
                    <a:pt x="386" y="313"/>
                  </a:lnTo>
                  <a:lnTo>
                    <a:pt x="372" y="313"/>
                  </a:lnTo>
                  <a:lnTo>
                    <a:pt x="383" y="320"/>
                  </a:lnTo>
                  <a:lnTo>
                    <a:pt x="386" y="327"/>
                  </a:lnTo>
                  <a:lnTo>
                    <a:pt x="375" y="328"/>
                  </a:lnTo>
                  <a:lnTo>
                    <a:pt x="358" y="323"/>
                  </a:lnTo>
                  <a:lnTo>
                    <a:pt x="341" y="320"/>
                  </a:lnTo>
                  <a:lnTo>
                    <a:pt x="324" y="320"/>
                  </a:lnTo>
                  <a:lnTo>
                    <a:pt x="311" y="328"/>
                  </a:lnTo>
                  <a:lnTo>
                    <a:pt x="294" y="335"/>
                  </a:lnTo>
                  <a:lnTo>
                    <a:pt x="282" y="348"/>
                  </a:lnTo>
                  <a:lnTo>
                    <a:pt x="283" y="365"/>
                  </a:lnTo>
                  <a:lnTo>
                    <a:pt x="278" y="367"/>
                  </a:lnTo>
                  <a:lnTo>
                    <a:pt x="260" y="358"/>
                  </a:lnTo>
                  <a:lnTo>
                    <a:pt x="257" y="346"/>
                  </a:lnTo>
                  <a:lnTo>
                    <a:pt x="252" y="337"/>
                  </a:lnTo>
                  <a:lnTo>
                    <a:pt x="242" y="318"/>
                  </a:lnTo>
                  <a:lnTo>
                    <a:pt x="230" y="313"/>
                  </a:lnTo>
                  <a:lnTo>
                    <a:pt x="219" y="324"/>
                  </a:lnTo>
                  <a:lnTo>
                    <a:pt x="203" y="316"/>
                  </a:lnTo>
                  <a:lnTo>
                    <a:pt x="200" y="303"/>
                  </a:lnTo>
                  <a:lnTo>
                    <a:pt x="185" y="284"/>
                  </a:lnTo>
                  <a:lnTo>
                    <a:pt x="164" y="284"/>
                  </a:lnTo>
                  <a:lnTo>
                    <a:pt x="164" y="290"/>
                  </a:lnTo>
                  <a:lnTo>
                    <a:pt x="130" y="289"/>
                  </a:lnTo>
                  <a:lnTo>
                    <a:pt x="86" y="271"/>
                  </a:lnTo>
                  <a:lnTo>
                    <a:pt x="86" y="268"/>
                  </a:lnTo>
                  <a:lnTo>
                    <a:pt x="59" y="269"/>
                  </a:lnTo>
                  <a:lnTo>
                    <a:pt x="56" y="257"/>
                  </a:lnTo>
                  <a:lnTo>
                    <a:pt x="47" y="248"/>
                  </a:lnTo>
                  <a:lnTo>
                    <a:pt x="38" y="241"/>
                  </a:lnTo>
                  <a:lnTo>
                    <a:pt x="25" y="240"/>
                  </a:lnTo>
                  <a:lnTo>
                    <a:pt x="25" y="226"/>
                  </a:lnTo>
                  <a:lnTo>
                    <a:pt x="15" y="209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12" y="189"/>
                  </a:lnTo>
                  <a:lnTo>
                    <a:pt x="18" y="192"/>
                  </a:lnTo>
                  <a:lnTo>
                    <a:pt x="15" y="182"/>
                  </a:lnTo>
                  <a:lnTo>
                    <a:pt x="8" y="184"/>
                  </a:lnTo>
                  <a:lnTo>
                    <a:pt x="3" y="168"/>
                  </a:lnTo>
                  <a:lnTo>
                    <a:pt x="3" y="154"/>
                  </a:lnTo>
                  <a:lnTo>
                    <a:pt x="0" y="147"/>
                  </a:lnTo>
                  <a:lnTo>
                    <a:pt x="8" y="128"/>
                  </a:lnTo>
                  <a:lnTo>
                    <a:pt x="10" y="105"/>
                  </a:lnTo>
                  <a:lnTo>
                    <a:pt x="25" y="78"/>
                  </a:lnTo>
                  <a:lnTo>
                    <a:pt x="33" y="56"/>
                  </a:lnTo>
                  <a:lnTo>
                    <a:pt x="38" y="39"/>
                  </a:lnTo>
                  <a:lnTo>
                    <a:pt x="40" y="11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54" y="35"/>
                  </a:lnTo>
                  <a:lnTo>
                    <a:pt x="63" y="28"/>
                  </a:lnTo>
                  <a:lnTo>
                    <a:pt x="65" y="8"/>
                  </a:lnTo>
                  <a:lnTo>
                    <a:pt x="63" y="0"/>
                  </a:lnTo>
                  <a:lnTo>
                    <a:pt x="376" y="3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4" name="Group 1760"/>
          <p:cNvGrpSpPr>
            <a:grpSpLocks/>
          </p:cNvGrpSpPr>
          <p:nvPr/>
        </p:nvGrpSpPr>
        <p:grpSpPr bwMode="auto">
          <a:xfrm>
            <a:off x="1883834" y="969434"/>
            <a:ext cx="605366" cy="606778"/>
            <a:chOff x="612" y="1084"/>
            <a:chExt cx="429" cy="430"/>
          </a:xfrm>
        </p:grpSpPr>
        <p:sp>
          <p:nvSpPr>
            <p:cNvPr id="141979" name="Freeform 1758"/>
            <p:cNvSpPr>
              <a:spLocks/>
            </p:cNvSpPr>
            <p:nvPr/>
          </p:nvSpPr>
          <p:spPr bwMode="auto">
            <a:xfrm>
              <a:off x="612" y="1084"/>
              <a:ext cx="429" cy="430"/>
            </a:xfrm>
            <a:custGeom>
              <a:avLst/>
              <a:gdLst>
                <a:gd name="T0" fmla="*/ 304 w 429"/>
                <a:gd name="T1" fmla="*/ 295 h 430"/>
                <a:gd name="T2" fmla="*/ 334 w 429"/>
                <a:gd name="T3" fmla="*/ 316 h 430"/>
                <a:gd name="T4" fmla="*/ 351 w 429"/>
                <a:gd name="T5" fmla="*/ 398 h 430"/>
                <a:gd name="T6" fmla="*/ 339 w 429"/>
                <a:gd name="T7" fmla="*/ 430 h 430"/>
                <a:gd name="T8" fmla="*/ 339 w 429"/>
                <a:gd name="T9" fmla="*/ 406 h 430"/>
                <a:gd name="T10" fmla="*/ 339 w 429"/>
                <a:gd name="T11" fmla="*/ 396 h 430"/>
                <a:gd name="T12" fmla="*/ 333 w 429"/>
                <a:gd name="T13" fmla="*/ 376 h 430"/>
                <a:gd name="T14" fmla="*/ 333 w 429"/>
                <a:gd name="T15" fmla="*/ 357 h 430"/>
                <a:gd name="T16" fmla="*/ 333 w 429"/>
                <a:gd name="T17" fmla="*/ 329 h 430"/>
                <a:gd name="T18" fmla="*/ 317 w 429"/>
                <a:gd name="T19" fmla="*/ 337 h 430"/>
                <a:gd name="T20" fmla="*/ 303 w 429"/>
                <a:gd name="T21" fmla="*/ 341 h 430"/>
                <a:gd name="T22" fmla="*/ 288 w 429"/>
                <a:gd name="T23" fmla="*/ 313 h 430"/>
                <a:gd name="T24" fmla="*/ 299 w 429"/>
                <a:gd name="T25" fmla="*/ 306 h 430"/>
                <a:gd name="T26" fmla="*/ 277 w 429"/>
                <a:gd name="T27" fmla="*/ 303 h 430"/>
                <a:gd name="T28" fmla="*/ 250 w 429"/>
                <a:gd name="T29" fmla="*/ 292 h 430"/>
                <a:gd name="T30" fmla="*/ 240 w 429"/>
                <a:gd name="T31" fmla="*/ 282 h 430"/>
                <a:gd name="T32" fmla="*/ 239 w 429"/>
                <a:gd name="T33" fmla="*/ 263 h 430"/>
                <a:gd name="T34" fmla="*/ 215 w 429"/>
                <a:gd name="T35" fmla="*/ 263 h 430"/>
                <a:gd name="T36" fmla="*/ 190 w 429"/>
                <a:gd name="T37" fmla="*/ 282 h 430"/>
                <a:gd name="T38" fmla="*/ 158 w 429"/>
                <a:gd name="T39" fmla="*/ 291 h 430"/>
                <a:gd name="T40" fmla="*/ 169 w 429"/>
                <a:gd name="T41" fmla="*/ 275 h 430"/>
                <a:gd name="T42" fmla="*/ 202 w 429"/>
                <a:gd name="T43" fmla="*/ 257 h 430"/>
                <a:gd name="T44" fmla="*/ 200 w 429"/>
                <a:gd name="T45" fmla="*/ 246 h 430"/>
                <a:gd name="T46" fmla="*/ 158 w 429"/>
                <a:gd name="T47" fmla="*/ 268 h 430"/>
                <a:gd name="T48" fmla="*/ 128 w 429"/>
                <a:gd name="T49" fmla="*/ 292 h 430"/>
                <a:gd name="T50" fmla="*/ 99 w 429"/>
                <a:gd name="T51" fmla="*/ 321 h 430"/>
                <a:gd name="T52" fmla="*/ 42 w 429"/>
                <a:gd name="T53" fmla="*/ 354 h 430"/>
                <a:gd name="T54" fmla="*/ 5 w 429"/>
                <a:gd name="T55" fmla="*/ 363 h 430"/>
                <a:gd name="T56" fmla="*/ 0 w 429"/>
                <a:gd name="T57" fmla="*/ 359 h 430"/>
                <a:gd name="T58" fmla="*/ 16 w 429"/>
                <a:gd name="T59" fmla="*/ 352 h 430"/>
                <a:gd name="T60" fmla="*/ 23 w 429"/>
                <a:gd name="T61" fmla="*/ 348 h 430"/>
                <a:gd name="T62" fmla="*/ 57 w 429"/>
                <a:gd name="T63" fmla="*/ 327 h 430"/>
                <a:gd name="T64" fmla="*/ 80 w 429"/>
                <a:gd name="T65" fmla="*/ 306 h 430"/>
                <a:gd name="T66" fmla="*/ 83 w 429"/>
                <a:gd name="T67" fmla="*/ 282 h 430"/>
                <a:gd name="T68" fmla="*/ 61 w 429"/>
                <a:gd name="T69" fmla="*/ 279 h 430"/>
                <a:gd name="T70" fmla="*/ 46 w 429"/>
                <a:gd name="T71" fmla="*/ 274 h 430"/>
                <a:gd name="T72" fmla="*/ 43 w 429"/>
                <a:gd name="T73" fmla="*/ 254 h 430"/>
                <a:gd name="T74" fmla="*/ 39 w 429"/>
                <a:gd name="T75" fmla="*/ 226 h 430"/>
                <a:gd name="T76" fmla="*/ 57 w 429"/>
                <a:gd name="T77" fmla="*/ 219 h 430"/>
                <a:gd name="T78" fmla="*/ 36 w 429"/>
                <a:gd name="T79" fmla="*/ 211 h 430"/>
                <a:gd name="T80" fmla="*/ 50 w 429"/>
                <a:gd name="T81" fmla="*/ 191 h 430"/>
                <a:gd name="T82" fmla="*/ 77 w 429"/>
                <a:gd name="T83" fmla="*/ 170 h 430"/>
                <a:gd name="T84" fmla="*/ 107 w 429"/>
                <a:gd name="T85" fmla="*/ 166 h 430"/>
                <a:gd name="T86" fmla="*/ 133 w 429"/>
                <a:gd name="T87" fmla="*/ 145 h 430"/>
                <a:gd name="T88" fmla="*/ 120 w 429"/>
                <a:gd name="T89" fmla="*/ 142 h 430"/>
                <a:gd name="T90" fmla="*/ 88 w 429"/>
                <a:gd name="T91" fmla="*/ 125 h 430"/>
                <a:gd name="T92" fmla="*/ 101 w 429"/>
                <a:gd name="T93" fmla="*/ 114 h 430"/>
                <a:gd name="T94" fmla="*/ 88 w 429"/>
                <a:gd name="T95" fmla="*/ 97 h 430"/>
                <a:gd name="T96" fmla="*/ 117 w 429"/>
                <a:gd name="T97" fmla="*/ 86 h 430"/>
                <a:gd name="T98" fmla="*/ 150 w 429"/>
                <a:gd name="T99" fmla="*/ 79 h 430"/>
                <a:gd name="T100" fmla="*/ 166 w 429"/>
                <a:gd name="T101" fmla="*/ 97 h 430"/>
                <a:gd name="T102" fmla="*/ 162 w 429"/>
                <a:gd name="T103" fmla="*/ 93 h 430"/>
                <a:gd name="T104" fmla="*/ 174 w 429"/>
                <a:gd name="T105" fmla="*/ 94 h 430"/>
                <a:gd name="T106" fmla="*/ 172 w 429"/>
                <a:gd name="T107" fmla="*/ 83 h 430"/>
                <a:gd name="T108" fmla="*/ 158 w 429"/>
                <a:gd name="T109" fmla="*/ 33 h 430"/>
                <a:gd name="T110" fmla="*/ 196 w 429"/>
                <a:gd name="T111" fmla="*/ 27 h 430"/>
                <a:gd name="T112" fmla="*/ 270 w 429"/>
                <a:gd name="T113" fmla="*/ 5 h 430"/>
                <a:gd name="T114" fmla="*/ 287 w 429"/>
                <a:gd name="T115" fmla="*/ 0 h 430"/>
                <a:gd name="T116" fmla="*/ 311 w 429"/>
                <a:gd name="T117" fmla="*/ 13 h 430"/>
                <a:gd name="T118" fmla="*/ 341 w 429"/>
                <a:gd name="T119" fmla="*/ 20 h 430"/>
                <a:gd name="T120" fmla="*/ 341 w 429"/>
                <a:gd name="T121" fmla="*/ 33 h 430"/>
                <a:gd name="T122" fmla="*/ 369 w 429"/>
                <a:gd name="T123" fmla="*/ 38 h 430"/>
                <a:gd name="T124" fmla="*/ 389 w 429"/>
                <a:gd name="T125" fmla="*/ 54 h 4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9"/>
                <a:gd name="T190" fmla="*/ 0 h 430"/>
                <a:gd name="T191" fmla="*/ 429 w 429"/>
                <a:gd name="T192" fmla="*/ 430 h 4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9" h="430">
                  <a:moveTo>
                    <a:pt x="429" y="82"/>
                  </a:moveTo>
                  <a:lnTo>
                    <a:pt x="325" y="222"/>
                  </a:lnTo>
                  <a:lnTo>
                    <a:pt x="287" y="292"/>
                  </a:lnTo>
                  <a:lnTo>
                    <a:pt x="304" y="295"/>
                  </a:lnTo>
                  <a:lnTo>
                    <a:pt x="303" y="299"/>
                  </a:lnTo>
                  <a:lnTo>
                    <a:pt x="310" y="329"/>
                  </a:lnTo>
                  <a:lnTo>
                    <a:pt x="325" y="319"/>
                  </a:lnTo>
                  <a:lnTo>
                    <a:pt x="334" y="316"/>
                  </a:lnTo>
                  <a:lnTo>
                    <a:pt x="339" y="321"/>
                  </a:lnTo>
                  <a:lnTo>
                    <a:pt x="339" y="334"/>
                  </a:lnTo>
                  <a:lnTo>
                    <a:pt x="344" y="385"/>
                  </a:lnTo>
                  <a:lnTo>
                    <a:pt x="351" y="398"/>
                  </a:lnTo>
                  <a:lnTo>
                    <a:pt x="358" y="408"/>
                  </a:lnTo>
                  <a:lnTo>
                    <a:pt x="355" y="413"/>
                  </a:lnTo>
                  <a:lnTo>
                    <a:pt x="347" y="425"/>
                  </a:lnTo>
                  <a:lnTo>
                    <a:pt x="339" y="430"/>
                  </a:lnTo>
                  <a:lnTo>
                    <a:pt x="339" y="424"/>
                  </a:lnTo>
                  <a:lnTo>
                    <a:pt x="347" y="414"/>
                  </a:lnTo>
                  <a:lnTo>
                    <a:pt x="344" y="406"/>
                  </a:lnTo>
                  <a:lnTo>
                    <a:pt x="339" y="406"/>
                  </a:lnTo>
                  <a:lnTo>
                    <a:pt x="333" y="410"/>
                  </a:lnTo>
                  <a:lnTo>
                    <a:pt x="330" y="410"/>
                  </a:lnTo>
                  <a:lnTo>
                    <a:pt x="337" y="404"/>
                  </a:lnTo>
                  <a:lnTo>
                    <a:pt x="339" y="396"/>
                  </a:lnTo>
                  <a:lnTo>
                    <a:pt x="341" y="389"/>
                  </a:lnTo>
                  <a:lnTo>
                    <a:pt x="337" y="389"/>
                  </a:lnTo>
                  <a:lnTo>
                    <a:pt x="337" y="385"/>
                  </a:lnTo>
                  <a:lnTo>
                    <a:pt x="333" y="376"/>
                  </a:lnTo>
                  <a:lnTo>
                    <a:pt x="337" y="369"/>
                  </a:lnTo>
                  <a:lnTo>
                    <a:pt x="339" y="372"/>
                  </a:lnTo>
                  <a:lnTo>
                    <a:pt x="337" y="363"/>
                  </a:lnTo>
                  <a:lnTo>
                    <a:pt x="333" y="357"/>
                  </a:lnTo>
                  <a:lnTo>
                    <a:pt x="337" y="351"/>
                  </a:lnTo>
                  <a:lnTo>
                    <a:pt x="334" y="352"/>
                  </a:lnTo>
                  <a:lnTo>
                    <a:pt x="330" y="348"/>
                  </a:lnTo>
                  <a:lnTo>
                    <a:pt x="333" y="329"/>
                  </a:lnTo>
                  <a:lnTo>
                    <a:pt x="323" y="351"/>
                  </a:lnTo>
                  <a:lnTo>
                    <a:pt x="318" y="347"/>
                  </a:lnTo>
                  <a:lnTo>
                    <a:pt x="321" y="333"/>
                  </a:lnTo>
                  <a:lnTo>
                    <a:pt x="317" y="337"/>
                  </a:lnTo>
                  <a:lnTo>
                    <a:pt x="311" y="331"/>
                  </a:lnTo>
                  <a:lnTo>
                    <a:pt x="314" y="347"/>
                  </a:lnTo>
                  <a:lnTo>
                    <a:pt x="307" y="348"/>
                  </a:lnTo>
                  <a:lnTo>
                    <a:pt x="303" y="341"/>
                  </a:lnTo>
                  <a:lnTo>
                    <a:pt x="298" y="327"/>
                  </a:lnTo>
                  <a:lnTo>
                    <a:pt x="299" y="324"/>
                  </a:lnTo>
                  <a:lnTo>
                    <a:pt x="296" y="324"/>
                  </a:lnTo>
                  <a:lnTo>
                    <a:pt x="288" y="313"/>
                  </a:lnTo>
                  <a:lnTo>
                    <a:pt x="292" y="309"/>
                  </a:lnTo>
                  <a:lnTo>
                    <a:pt x="293" y="306"/>
                  </a:lnTo>
                  <a:lnTo>
                    <a:pt x="296" y="312"/>
                  </a:lnTo>
                  <a:lnTo>
                    <a:pt x="299" y="306"/>
                  </a:lnTo>
                  <a:lnTo>
                    <a:pt x="298" y="303"/>
                  </a:lnTo>
                  <a:lnTo>
                    <a:pt x="288" y="306"/>
                  </a:lnTo>
                  <a:lnTo>
                    <a:pt x="281" y="306"/>
                  </a:lnTo>
                  <a:lnTo>
                    <a:pt x="277" y="303"/>
                  </a:lnTo>
                  <a:lnTo>
                    <a:pt x="280" y="299"/>
                  </a:lnTo>
                  <a:lnTo>
                    <a:pt x="273" y="302"/>
                  </a:lnTo>
                  <a:lnTo>
                    <a:pt x="266" y="295"/>
                  </a:lnTo>
                  <a:lnTo>
                    <a:pt x="250" y="292"/>
                  </a:lnTo>
                  <a:lnTo>
                    <a:pt x="243" y="284"/>
                  </a:lnTo>
                  <a:lnTo>
                    <a:pt x="247" y="282"/>
                  </a:lnTo>
                  <a:lnTo>
                    <a:pt x="247" y="278"/>
                  </a:lnTo>
                  <a:lnTo>
                    <a:pt x="240" y="282"/>
                  </a:lnTo>
                  <a:lnTo>
                    <a:pt x="236" y="278"/>
                  </a:lnTo>
                  <a:lnTo>
                    <a:pt x="229" y="271"/>
                  </a:lnTo>
                  <a:lnTo>
                    <a:pt x="232" y="267"/>
                  </a:lnTo>
                  <a:lnTo>
                    <a:pt x="239" y="263"/>
                  </a:lnTo>
                  <a:lnTo>
                    <a:pt x="226" y="264"/>
                  </a:lnTo>
                  <a:lnTo>
                    <a:pt x="221" y="264"/>
                  </a:lnTo>
                  <a:lnTo>
                    <a:pt x="218" y="263"/>
                  </a:lnTo>
                  <a:lnTo>
                    <a:pt x="215" y="263"/>
                  </a:lnTo>
                  <a:lnTo>
                    <a:pt x="211" y="268"/>
                  </a:lnTo>
                  <a:lnTo>
                    <a:pt x="213" y="274"/>
                  </a:lnTo>
                  <a:lnTo>
                    <a:pt x="200" y="284"/>
                  </a:lnTo>
                  <a:lnTo>
                    <a:pt x="190" y="282"/>
                  </a:lnTo>
                  <a:lnTo>
                    <a:pt x="174" y="291"/>
                  </a:lnTo>
                  <a:lnTo>
                    <a:pt x="165" y="295"/>
                  </a:lnTo>
                  <a:lnTo>
                    <a:pt x="155" y="295"/>
                  </a:lnTo>
                  <a:lnTo>
                    <a:pt x="158" y="291"/>
                  </a:lnTo>
                  <a:lnTo>
                    <a:pt x="172" y="284"/>
                  </a:lnTo>
                  <a:lnTo>
                    <a:pt x="162" y="284"/>
                  </a:lnTo>
                  <a:lnTo>
                    <a:pt x="162" y="282"/>
                  </a:lnTo>
                  <a:lnTo>
                    <a:pt x="169" y="275"/>
                  </a:lnTo>
                  <a:lnTo>
                    <a:pt x="181" y="263"/>
                  </a:lnTo>
                  <a:lnTo>
                    <a:pt x="192" y="257"/>
                  </a:lnTo>
                  <a:lnTo>
                    <a:pt x="195" y="260"/>
                  </a:lnTo>
                  <a:lnTo>
                    <a:pt x="202" y="257"/>
                  </a:lnTo>
                  <a:lnTo>
                    <a:pt x="200" y="256"/>
                  </a:lnTo>
                  <a:lnTo>
                    <a:pt x="206" y="251"/>
                  </a:lnTo>
                  <a:lnTo>
                    <a:pt x="196" y="251"/>
                  </a:lnTo>
                  <a:lnTo>
                    <a:pt x="200" y="246"/>
                  </a:lnTo>
                  <a:lnTo>
                    <a:pt x="190" y="251"/>
                  </a:lnTo>
                  <a:lnTo>
                    <a:pt x="176" y="257"/>
                  </a:lnTo>
                  <a:lnTo>
                    <a:pt x="162" y="268"/>
                  </a:lnTo>
                  <a:lnTo>
                    <a:pt x="158" y="268"/>
                  </a:lnTo>
                  <a:lnTo>
                    <a:pt x="161" y="274"/>
                  </a:lnTo>
                  <a:lnTo>
                    <a:pt x="155" y="275"/>
                  </a:lnTo>
                  <a:lnTo>
                    <a:pt x="144" y="282"/>
                  </a:lnTo>
                  <a:lnTo>
                    <a:pt x="128" y="292"/>
                  </a:lnTo>
                  <a:lnTo>
                    <a:pt x="133" y="295"/>
                  </a:lnTo>
                  <a:lnTo>
                    <a:pt x="135" y="299"/>
                  </a:lnTo>
                  <a:lnTo>
                    <a:pt x="117" y="312"/>
                  </a:lnTo>
                  <a:lnTo>
                    <a:pt x="99" y="321"/>
                  </a:lnTo>
                  <a:lnTo>
                    <a:pt x="83" y="329"/>
                  </a:lnTo>
                  <a:lnTo>
                    <a:pt x="61" y="341"/>
                  </a:lnTo>
                  <a:lnTo>
                    <a:pt x="50" y="348"/>
                  </a:lnTo>
                  <a:lnTo>
                    <a:pt x="42" y="354"/>
                  </a:lnTo>
                  <a:lnTo>
                    <a:pt x="27" y="361"/>
                  </a:lnTo>
                  <a:lnTo>
                    <a:pt x="27" y="357"/>
                  </a:lnTo>
                  <a:lnTo>
                    <a:pt x="20" y="359"/>
                  </a:lnTo>
                  <a:lnTo>
                    <a:pt x="5" y="363"/>
                  </a:lnTo>
                  <a:lnTo>
                    <a:pt x="6" y="359"/>
                  </a:lnTo>
                  <a:lnTo>
                    <a:pt x="2" y="361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5" y="351"/>
                  </a:lnTo>
                  <a:lnTo>
                    <a:pt x="17" y="351"/>
                  </a:lnTo>
                  <a:lnTo>
                    <a:pt x="16" y="352"/>
                  </a:lnTo>
                  <a:lnTo>
                    <a:pt x="17" y="354"/>
                  </a:lnTo>
                  <a:lnTo>
                    <a:pt x="20" y="352"/>
                  </a:lnTo>
                  <a:lnTo>
                    <a:pt x="23" y="354"/>
                  </a:lnTo>
                  <a:lnTo>
                    <a:pt x="23" y="348"/>
                  </a:lnTo>
                  <a:lnTo>
                    <a:pt x="30" y="341"/>
                  </a:lnTo>
                  <a:lnTo>
                    <a:pt x="46" y="333"/>
                  </a:lnTo>
                  <a:lnTo>
                    <a:pt x="53" y="334"/>
                  </a:lnTo>
                  <a:lnTo>
                    <a:pt x="57" y="327"/>
                  </a:lnTo>
                  <a:lnTo>
                    <a:pt x="71" y="321"/>
                  </a:lnTo>
                  <a:lnTo>
                    <a:pt x="73" y="321"/>
                  </a:lnTo>
                  <a:lnTo>
                    <a:pt x="73" y="319"/>
                  </a:lnTo>
                  <a:lnTo>
                    <a:pt x="80" y="306"/>
                  </a:lnTo>
                  <a:lnTo>
                    <a:pt x="84" y="302"/>
                  </a:lnTo>
                  <a:lnTo>
                    <a:pt x="99" y="288"/>
                  </a:lnTo>
                  <a:lnTo>
                    <a:pt x="77" y="292"/>
                  </a:lnTo>
                  <a:lnTo>
                    <a:pt x="83" y="282"/>
                  </a:lnTo>
                  <a:lnTo>
                    <a:pt x="69" y="296"/>
                  </a:lnTo>
                  <a:lnTo>
                    <a:pt x="66" y="284"/>
                  </a:lnTo>
                  <a:lnTo>
                    <a:pt x="65" y="286"/>
                  </a:lnTo>
                  <a:lnTo>
                    <a:pt x="61" y="279"/>
                  </a:lnTo>
                  <a:lnTo>
                    <a:pt x="46" y="286"/>
                  </a:lnTo>
                  <a:lnTo>
                    <a:pt x="39" y="284"/>
                  </a:lnTo>
                  <a:lnTo>
                    <a:pt x="43" y="282"/>
                  </a:lnTo>
                  <a:lnTo>
                    <a:pt x="46" y="274"/>
                  </a:lnTo>
                  <a:lnTo>
                    <a:pt x="53" y="267"/>
                  </a:lnTo>
                  <a:lnTo>
                    <a:pt x="60" y="243"/>
                  </a:lnTo>
                  <a:lnTo>
                    <a:pt x="53" y="254"/>
                  </a:lnTo>
                  <a:lnTo>
                    <a:pt x="43" y="254"/>
                  </a:lnTo>
                  <a:lnTo>
                    <a:pt x="35" y="251"/>
                  </a:lnTo>
                  <a:lnTo>
                    <a:pt x="35" y="240"/>
                  </a:lnTo>
                  <a:lnTo>
                    <a:pt x="30" y="232"/>
                  </a:lnTo>
                  <a:lnTo>
                    <a:pt x="39" y="226"/>
                  </a:lnTo>
                  <a:lnTo>
                    <a:pt x="48" y="232"/>
                  </a:lnTo>
                  <a:lnTo>
                    <a:pt x="48" y="236"/>
                  </a:lnTo>
                  <a:lnTo>
                    <a:pt x="54" y="229"/>
                  </a:lnTo>
                  <a:lnTo>
                    <a:pt x="57" y="219"/>
                  </a:lnTo>
                  <a:lnTo>
                    <a:pt x="50" y="223"/>
                  </a:lnTo>
                  <a:lnTo>
                    <a:pt x="46" y="226"/>
                  </a:lnTo>
                  <a:lnTo>
                    <a:pt x="39" y="222"/>
                  </a:lnTo>
                  <a:lnTo>
                    <a:pt x="36" y="211"/>
                  </a:lnTo>
                  <a:lnTo>
                    <a:pt x="39" y="205"/>
                  </a:lnTo>
                  <a:lnTo>
                    <a:pt x="42" y="201"/>
                  </a:lnTo>
                  <a:lnTo>
                    <a:pt x="46" y="201"/>
                  </a:lnTo>
                  <a:lnTo>
                    <a:pt x="50" y="191"/>
                  </a:lnTo>
                  <a:lnTo>
                    <a:pt x="61" y="183"/>
                  </a:lnTo>
                  <a:lnTo>
                    <a:pt x="73" y="179"/>
                  </a:lnTo>
                  <a:lnTo>
                    <a:pt x="69" y="179"/>
                  </a:lnTo>
                  <a:lnTo>
                    <a:pt x="77" y="170"/>
                  </a:lnTo>
                  <a:lnTo>
                    <a:pt x="88" y="167"/>
                  </a:lnTo>
                  <a:lnTo>
                    <a:pt x="84" y="174"/>
                  </a:lnTo>
                  <a:lnTo>
                    <a:pt x="94" y="174"/>
                  </a:lnTo>
                  <a:lnTo>
                    <a:pt x="107" y="166"/>
                  </a:lnTo>
                  <a:lnTo>
                    <a:pt x="112" y="167"/>
                  </a:lnTo>
                  <a:lnTo>
                    <a:pt x="128" y="162"/>
                  </a:lnTo>
                  <a:lnTo>
                    <a:pt x="133" y="151"/>
                  </a:lnTo>
                  <a:lnTo>
                    <a:pt x="133" y="145"/>
                  </a:lnTo>
                  <a:lnTo>
                    <a:pt x="142" y="139"/>
                  </a:lnTo>
                  <a:lnTo>
                    <a:pt x="144" y="134"/>
                  </a:lnTo>
                  <a:lnTo>
                    <a:pt x="137" y="135"/>
                  </a:lnTo>
                  <a:lnTo>
                    <a:pt x="120" y="142"/>
                  </a:lnTo>
                  <a:lnTo>
                    <a:pt x="114" y="138"/>
                  </a:lnTo>
                  <a:lnTo>
                    <a:pt x="110" y="134"/>
                  </a:lnTo>
                  <a:lnTo>
                    <a:pt x="99" y="134"/>
                  </a:lnTo>
                  <a:lnTo>
                    <a:pt x="88" y="125"/>
                  </a:lnTo>
                  <a:lnTo>
                    <a:pt x="91" y="117"/>
                  </a:lnTo>
                  <a:lnTo>
                    <a:pt x="91" y="106"/>
                  </a:lnTo>
                  <a:lnTo>
                    <a:pt x="96" y="110"/>
                  </a:lnTo>
                  <a:lnTo>
                    <a:pt x="101" y="114"/>
                  </a:lnTo>
                  <a:lnTo>
                    <a:pt x="107" y="111"/>
                  </a:lnTo>
                  <a:lnTo>
                    <a:pt x="101" y="110"/>
                  </a:lnTo>
                  <a:lnTo>
                    <a:pt x="91" y="101"/>
                  </a:lnTo>
                  <a:lnTo>
                    <a:pt x="88" y="97"/>
                  </a:lnTo>
                  <a:lnTo>
                    <a:pt x="90" y="90"/>
                  </a:lnTo>
                  <a:lnTo>
                    <a:pt x="91" y="90"/>
                  </a:lnTo>
                  <a:lnTo>
                    <a:pt x="117" y="83"/>
                  </a:lnTo>
                  <a:lnTo>
                    <a:pt x="117" y="86"/>
                  </a:lnTo>
                  <a:lnTo>
                    <a:pt x="124" y="86"/>
                  </a:lnTo>
                  <a:lnTo>
                    <a:pt x="124" y="83"/>
                  </a:lnTo>
                  <a:lnTo>
                    <a:pt x="139" y="78"/>
                  </a:lnTo>
                  <a:lnTo>
                    <a:pt x="150" y="79"/>
                  </a:lnTo>
                  <a:lnTo>
                    <a:pt x="142" y="86"/>
                  </a:lnTo>
                  <a:lnTo>
                    <a:pt x="139" y="93"/>
                  </a:lnTo>
                  <a:lnTo>
                    <a:pt x="158" y="101"/>
                  </a:lnTo>
                  <a:lnTo>
                    <a:pt x="166" y="97"/>
                  </a:lnTo>
                  <a:lnTo>
                    <a:pt x="165" y="104"/>
                  </a:lnTo>
                  <a:lnTo>
                    <a:pt x="169" y="97"/>
                  </a:lnTo>
                  <a:lnTo>
                    <a:pt x="166" y="93"/>
                  </a:lnTo>
                  <a:lnTo>
                    <a:pt x="162" y="93"/>
                  </a:lnTo>
                  <a:lnTo>
                    <a:pt x="166" y="78"/>
                  </a:lnTo>
                  <a:lnTo>
                    <a:pt x="169" y="78"/>
                  </a:lnTo>
                  <a:lnTo>
                    <a:pt x="169" y="89"/>
                  </a:lnTo>
                  <a:lnTo>
                    <a:pt x="174" y="94"/>
                  </a:lnTo>
                  <a:lnTo>
                    <a:pt x="184" y="97"/>
                  </a:lnTo>
                  <a:lnTo>
                    <a:pt x="190" y="90"/>
                  </a:lnTo>
                  <a:lnTo>
                    <a:pt x="174" y="86"/>
                  </a:lnTo>
                  <a:lnTo>
                    <a:pt x="172" y="83"/>
                  </a:lnTo>
                  <a:lnTo>
                    <a:pt x="179" y="78"/>
                  </a:lnTo>
                  <a:lnTo>
                    <a:pt x="161" y="69"/>
                  </a:lnTo>
                  <a:lnTo>
                    <a:pt x="165" y="54"/>
                  </a:lnTo>
                  <a:lnTo>
                    <a:pt x="158" y="33"/>
                  </a:lnTo>
                  <a:lnTo>
                    <a:pt x="165" y="33"/>
                  </a:lnTo>
                  <a:lnTo>
                    <a:pt x="176" y="23"/>
                  </a:lnTo>
                  <a:lnTo>
                    <a:pt x="181" y="27"/>
                  </a:lnTo>
                  <a:lnTo>
                    <a:pt x="196" y="27"/>
                  </a:lnTo>
                  <a:lnTo>
                    <a:pt x="213" y="24"/>
                  </a:lnTo>
                  <a:lnTo>
                    <a:pt x="224" y="16"/>
                  </a:lnTo>
                  <a:lnTo>
                    <a:pt x="247" y="6"/>
                  </a:lnTo>
                  <a:lnTo>
                    <a:pt x="270" y="5"/>
                  </a:lnTo>
                  <a:lnTo>
                    <a:pt x="266" y="13"/>
                  </a:lnTo>
                  <a:lnTo>
                    <a:pt x="274" y="9"/>
                  </a:lnTo>
                  <a:lnTo>
                    <a:pt x="274" y="5"/>
                  </a:lnTo>
                  <a:lnTo>
                    <a:pt x="287" y="0"/>
                  </a:lnTo>
                  <a:lnTo>
                    <a:pt x="299" y="6"/>
                  </a:lnTo>
                  <a:lnTo>
                    <a:pt x="323" y="0"/>
                  </a:lnTo>
                  <a:lnTo>
                    <a:pt x="325" y="6"/>
                  </a:lnTo>
                  <a:lnTo>
                    <a:pt x="311" y="13"/>
                  </a:lnTo>
                  <a:lnTo>
                    <a:pt x="330" y="10"/>
                  </a:lnTo>
                  <a:lnTo>
                    <a:pt x="328" y="20"/>
                  </a:lnTo>
                  <a:lnTo>
                    <a:pt x="334" y="17"/>
                  </a:lnTo>
                  <a:lnTo>
                    <a:pt x="341" y="20"/>
                  </a:lnTo>
                  <a:lnTo>
                    <a:pt x="348" y="27"/>
                  </a:lnTo>
                  <a:lnTo>
                    <a:pt x="341" y="27"/>
                  </a:lnTo>
                  <a:lnTo>
                    <a:pt x="347" y="33"/>
                  </a:lnTo>
                  <a:lnTo>
                    <a:pt x="341" y="33"/>
                  </a:lnTo>
                  <a:lnTo>
                    <a:pt x="351" y="37"/>
                  </a:lnTo>
                  <a:lnTo>
                    <a:pt x="344" y="45"/>
                  </a:lnTo>
                  <a:lnTo>
                    <a:pt x="362" y="37"/>
                  </a:lnTo>
                  <a:lnTo>
                    <a:pt x="369" y="38"/>
                  </a:lnTo>
                  <a:lnTo>
                    <a:pt x="374" y="41"/>
                  </a:lnTo>
                  <a:lnTo>
                    <a:pt x="378" y="50"/>
                  </a:lnTo>
                  <a:lnTo>
                    <a:pt x="378" y="54"/>
                  </a:lnTo>
                  <a:lnTo>
                    <a:pt x="389" y="54"/>
                  </a:lnTo>
                  <a:lnTo>
                    <a:pt x="396" y="62"/>
                  </a:lnTo>
                  <a:lnTo>
                    <a:pt x="411" y="65"/>
                  </a:lnTo>
                  <a:lnTo>
                    <a:pt x="429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80" name="Freeform 1759"/>
            <p:cNvSpPr>
              <a:spLocks/>
            </p:cNvSpPr>
            <p:nvPr/>
          </p:nvSpPr>
          <p:spPr bwMode="auto">
            <a:xfrm>
              <a:off x="612" y="1084"/>
              <a:ext cx="429" cy="430"/>
            </a:xfrm>
            <a:custGeom>
              <a:avLst/>
              <a:gdLst>
                <a:gd name="T0" fmla="*/ 304 w 429"/>
                <a:gd name="T1" fmla="*/ 295 h 430"/>
                <a:gd name="T2" fmla="*/ 334 w 429"/>
                <a:gd name="T3" fmla="*/ 316 h 430"/>
                <a:gd name="T4" fmla="*/ 351 w 429"/>
                <a:gd name="T5" fmla="*/ 398 h 430"/>
                <a:gd name="T6" fmla="*/ 339 w 429"/>
                <a:gd name="T7" fmla="*/ 430 h 430"/>
                <a:gd name="T8" fmla="*/ 339 w 429"/>
                <a:gd name="T9" fmla="*/ 406 h 430"/>
                <a:gd name="T10" fmla="*/ 339 w 429"/>
                <a:gd name="T11" fmla="*/ 396 h 430"/>
                <a:gd name="T12" fmla="*/ 333 w 429"/>
                <a:gd name="T13" fmla="*/ 376 h 430"/>
                <a:gd name="T14" fmla="*/ 333 w 429"/>
                <a:gd name="T15" fmla="*/ 357 h 430"/>
                <a:gd name="T16" fmla="*/ 333 w 429"/>
                <a:gd name="T17" fmla="*/ 329 h 430"/>
                <a:gd name="T18" fmla="*/ 317 w 429"/>
                <a:gd name="T19" fmla="*/ 337 h 430"/>
                <a:gd name="T20" fmla="*/ 303 w 429"/>
                <a:gd name="T21" fmla="*/ 341 h 430"/>
                <a:gd name="T22" fmla="*/ 288 w 429"/>
                <a:gd name="T23" fmla="*/ 313 h 430"/>
                <a:gd name="T24" fmla="*/ 299 w 429"/>
                <a:gd name="T25" fmla="*/ 306 h 430"/>
                <a:gd name="T26" fmla="*/ 277 w 429"/>
                <a:gd name="T27" fmla="*/ 303 h 430"/>
                <a:gd name="T28" fmla="*/ 250 w 429"/>
                <a:gd name="T29" fmla="*/ 292 h 430"/>
                <a:gd name="T30" fmla="*/ 240 w 429"/>
                <a:gd name="T31" fmla="*/ 282 h 430"/>
                <a:gd name="T32" fmla="*/ 239 w 429"/>
                <a:gd name="T33" fmla="*/ 263 h 430"/>
                <a:gd name="T34" fmla="*/ 215 w 429"/>
                <a:gd name="T35" fmla="*/ 263 h 430"/>
                <a:gd name="T36" fmla="*/ 190 w 429"/>
                <a:gd name="T37" fmla="*/ 282 h 430"/>
                <a:gd name="T38" fmla="*/ 158 w 429"/>
                <a:gd name="T39" fmla="*/ 291 h 430"/>
                <a:gd name="T40" fmla="*/ 169 w 429"/>
                <a:gd name="T41" fmla="*/ 275 h 430"/>
                <a:gd name="T42" fmla="*/ 202 w 429"/>
                <a:gd name="T43" fmla="*/ 257 h 430"/>
                <a:gd name="T44" fmla="*/ 200 w 429"/>
                <a:gd name="T45" fmla="*/ 246 h 430"/>
                <a:gd name="T46" fmla="*/ 158 w 429"/>
                <a:gd name="T47" fmla="*/ 268 h 430"/>
                <a:gd name="T48" fmla="*/ 128 w 429"/>
                <a:gd name="T49" fmla="*/ 292 h 430"/>
                <a:gd name="T50" fmla="*/ 99 w 429"/>
                <a:gd name="T51" fmla="*/ 321 h 430"/>
                <a:gd name="T52" fmla="*/ 42 w 429"/>
                <a:gd name="T53" fmla="*/ 354 h 430"/>
                <a:gd name="T54" fmla="*/ 5 w 429"/>
                <a:gd name="T55" fmla="*/ 363 h 430"/>
                <a:gd name="T56" fmla="*/ 0 w 429"/>
                <a:gd name="T57" fmla="*/ 359 h 430"/>
                <a:gd name="T58" fmla="*/ 16 w 429"/>
                <a:gd name="T59" fmla="*/ 352 h 430"/>
                <a:gd name="T60" fmla="*/ 23 w 429"/>
                <a:gd name="T61" fmla="*/ 348 h 430"/>
                <a:gd name="T62" fmla="*/ 57 w 429"/>
                <a:gd name="T63" fmla="*/ 327 h 430"/>
                <a:gd name="T64" fmla="*/ 80 w 429"/>
                <a:gd name="T65" fmla="*/ 306 h 430"/>
                <a:gd name="T66" fmla="*/ 83 w 429"/>
                <a:gd name="T67" fmla="*/ 282 h 430"/>
                <a:gd name="T68" fmla="*/ 61 w 429"/>
                <a:gd name="T69" fmla="*/ 279 h 430"/>
                <a:gd name="T70" fmla="*/ 46 w 429"/>
                <a:gd name="T71" fmla="*/ 274 h 430"/>
                <a:gd name="T72" fmla="*/ 43 w 429"/>
                <a:gd name="T73" fmla="*/ 254 h 430"/>
                <a:gd name="T74" fmla="*/ 39 w 429"/>
                <a:gd name="T75" fmla="*/ 226 h 430"/>
                <a:gd name="T76" fmla="*/ 57 w 429"/>
                <a:gd name="T77" fmla="*/ 219 h 430"/>
                <a:gd name="T78" fmla="*/ 36 w 429"/>
                <a:gd name="T79" fmla="*/ 211 h 430"/>
                <a:gd name="T80" fmla="*/ 50 w 429"/>
                <a:gd name="T81" fmla="*/ 191 h 430"/>
                <a:gd name="T82" fmla="*/ 77 w 429"/>
                <a:gd name="T83" fmla="*/ 170 h 430"/>
                <a:gd name="T84" fmla="*/ 107 w 429"/>
                <a:gd name="T85" fmla="*/ 166 h 430"/>
                <a:gd name="T86" fmla="*/ 133 w 429"/>
                <a:gd name="T87" fmla="*/ 145 h 430"/>
                <a:gd name="T88" fmla="*/ 120 w 429"/>
                <a:gd name="T89" fmla="*/ 142 h 430"/>
                <a:gd name="T90" fmla="*/ 88 w 429"/>
                <a:gd name="T91" fmla="*/ 125 h 430"/>
                <a:gd name="T92" fmla="*/ 101 w 429"/>
                <a:gd name="T93" fmla="*/ 114 h 430"/>
                <a:gd name="T94" fmla="*/ 88 w 429"/>
                <a:gd name="T95" fmla="*/ 97 h 430"/>
                <a:gd name="T96" fmla="*/ 117 w 429"/>
                <a:gd name="T97" fmla="*/ 86 h 430"/>
                <a:gd name="T98" fmla="*/ 150 w 429"/>
                <a:gd name="T99" fmla="*/ 79 h 430"/>
                <a:gd name="T100" fmla="*/ 166 w 429"/>
                <a:gd name="T101" fmla="*/ 97 h 430"/>
                <a:gd name="T102" fmla="*/ 162 w 429"/>
                <a:gd name="T103" fmla="*/ 93 h 430"/>
                <a:gd name="T104" fmla="*/ 174 w 429"/>
                <a:gd name="T105" fmla="*/ 94 h 430"/>
                <a:gd name="T106" fmla="*/ 172 w 429"/>
                <a:gd name="T107" fmla="*/ 83 h 430"/>
                <a:gd name="T108" fmla="*/ 158 w 429"/>
                <a:gd name="T109" fmla="*/ 33 h 430"/>
                <a:gd name="T110" fmla="*/ 196 w 429"/>
                <a:gd name="T111" fmla="*/ 27 h 430"/>
                <a:gd name="T112" fmla="*/ 270 w 429"/>
                <a:gd name="T113" fmla="*/ 5 h 430"/>
                <a:gd name="T114" fmla="*/ 287 w 429"/>
                <a:gd name="T115" fmla="*/ 0 h 430"/>
                <a:gd name="T116" fmla="*/ 311 w 429"/>
                <a:gd name="T117" fmla="*/ 13 h 430"/>
                <a:gd name="T118" fmla="*/ 341 w 429"/>
                <a:gd name="T119" fmla="*/ 20 h 430"/>
                <a:gd name="T120" fmla="*/ 341 w 429"/>
                <a:gd name="T121" fmla="*/ 33 h 430"/>
                <a:gd name="T122" fmla="*/ 369 w 429"/>
                <a:gd name="T123" fmla="*/ 38 h 430"/>
                <a:gd name="T124" fmla="*/ 389 w 429"/>
                <a:gd name="T125" fmla="*/ 54 h 4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9"/>
                <a:gd name="T190" fmla="*/ 0 h 430"/>
                <a:gd name="T191" fmla="*/ 429 w 429"/>
                <a:gd name="T192" fmla="*/ 430 h 4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9" h="430">
                  <a:moveTo>
                    <a:pt x="429" y="82"/>
                  </a:moveTo>
                  <a:lnTo>
                    <a:pt x="325" y="222"/>
                  </a:lnTo>
                  <a:lnTo>
                    <a:pt x="287" y="292"/>
                  </a:lnTo>
                  <a:lnTo>
                    <a:pt x="304" y="295"/>
                  </a:lnTo>
                  <a:lnTo>
                    <a:pt x="303" y="299"/>
                  </a:lnTo>
                  <a:lnTo>
                    <a:pt x="310" y="329"/>
                  </a:lnTo>
                  <a:lnTo>
                    <a:pt x="325" y="319"/>
                  </a:lnTo>
                  <a:lnTo>
                    <a:pt x="334" y="316"/>
                  </a:lnTo>
                  <a:lnTo>
                    <a:pt x="339" y="321"/>
                  </a:lnTo>
                  <a:lnTo>
                    <a:pt x="339" y="334"/>
                  </a:lnTo>
                  <a:lnTo>
                    <a:pt x="344" y="385"/>
                  </a:lnTo>
                  <a:lnTo>
                    <a:pt x="351" y="398"/>
                  </a:lnTo>
                  <a:lnTo>
                    <a:pt x="358" y="408"/>
                  </a:lnTo>
                  <a:lnTo>
                    <a:pt x="355" y="413"/>
                  </a:lnTo>
                  <a:lnTo>
                    <a:pt x="347" y="425"/>
                  </a:lnTo>
                  <a:lnTo>
                    <a:pt x="339" y="430"/>
                  </a:lnTo>
                  <a:lnTo>
                    <a:pt x="339" y="424"/>
                  </a:lnTo>
                  <a:lnTo>
                    <a:pt x="347" y="414"/>
                  </a:lnTo>
                  <a:lnTo>
                    <a:pt x="344" y="406"/>
                  </a:lnTo>
                  <a:lnTo>
                    <a:pt x="339" y="406"/>
                  </a:lnTo>
                  <a:lnTo>
                    <a:pt x="333" y="410"/>
                  </a:lnTo>
                  <a:lnTo>
                    <a:pt x="330" y="410"/>
                  </a:lnTo>
                  <a:lnTo>
                    <a:pt x="337" y="404"/>
                  </a:lnTo>
                  <a:lnTo>
                    <a:pt x="339" y="396"/>
                  </a:lnTo>
                  <a:lnTo>
                    <a:pt x="341" y="389"/>
                  </a:lnTo>
                  <a:lnTo>
                    <a:pt x="337" y="389"/>
                  </a:lnTo>
                  <a:lnTo>
                    <a:pt x="337" y="385"/>
                  </a:lnTo>
                  <a:lnTo>
                    <a:pt x="333" y="376"/>
                  </a:lnTo>
                  <a:lnTo>
                    <a:pt x="337" y="369"/>
                  </a:lnTo>
                  <a:lnTo>
                    <a:pt x="339" y="372"/>
                  </a:lnTo>
                  <a:lnTo>
                    <a:pt x="337" y="363"/>
                  </a:lnTo>
                  <a:lnTo>
                    <a:pt x="333" y="357"/>
                  </a:lnTo>
                  <a:lnTo>
                    <a:pt x="337" y="351"/>
                  </a:lnTo>
                  <a:lnTo>
                    <a:pt x="334" y="352"/>
                  </a:lnTo>
                  <a:lnTo>
                    <a:pt x="330" y="348"/>
                  </a:lnTo>
                  <a:lnTo>
                    <a:pt x="333" y="329"/>
                  </a:lnTo>
                  <a:lnTo>
                    <a:pt x="323" y="351"/>
                  </a:lnTo>
                  <a:lnTo>
                    <a:pt x="318" y="347"/>
                  </a:lnTo>
                  <a:lnTo>
                    <a:pt x="321" y="333"/>
                  </a:lnTo>
                  <a:lnTo>
                    <a:pt x="317" y="337"/>
                  </a:lnTo>
                  <a:lnTo>
                    <a:pt x="311" y="331"/>
                  </a:lnTo>
                  <a:lnTo>
                    <a:pt x="314" y="347"/>
                  </a:lnTo>
                  <a:lnTo>
                    <a:pt x="307" y="348"/>
                  </a:lnTo>
                  <a:lnTo>
                    <a:pt x="303" y="341"/>
                  </a:lnTo>
                  <a:lnTo>
                    <a:pt x="298" y="327"/>
                  </a:lnTo>
                  <a:lnTo>
                    <a:pt x="299" y="324"/>
                  </a:lnTo>
                  <a:lnTo>
                    <a:pt x="296" y="324"/>
                  </a:lnTo>
                  <a:lnTo>
                    <a:pt x="288" y="313"/>
                  </a:lnTo>
                  <a:lnTo>
                    <a:pt x="292" y="309"/>
                  </a:lnTo>
                  <a:lnTo>
                    <a:pt x="293" y="306"/>
                  </a:lnTo>
                  <a:lnTo>
                    <a:pt x="296" y="312"/>
                  </a:lnTo>
                  <a:lnTo>
                    <a:pt x="299" y="306"/>
                  </a:lnTo>
                  <a:lnTo>
                    <a:pt x="298" y="303"/>
                  </a:lnTo>
                  <a:lnTo>
                    <a:pt x="288" y="306"/>
                  </a:lnTo>
                  <a:lnTo>
                    <a:pt x="281" y="306"/>
                  </a:lnTo>
                  <a:lnTo>
                    <a:pt x="277" y="303"/>
                  </a:lnTo>
                  <a:lnTo>
                    <a:pt x="280" y="299"/>
                  </a:lnTo>
                  <a:lnTo>
                    <a:pt x="273" y="302"/>
                  </a:lnTo>
                  <a:lnTo>
                    <a:pt x="266" y="295"/>
                  </a:lnTo>
                  <a:lnTo>
                    <a:pt x="250" y="292"/>
                  </a:lnTo>
                  <a:lnTo>
                    <a:pt x="243" y="284"/>
                  </a:lnTo>
                  <a:lnTo>
                    <a:pt x="247" y="282"/>
                  </a:lnTo>
                  <a:lnTo>
                    <a:pt x="247" y="278"/>
                  </a:lnTo>
                  <a:lnTo>
                    <a:pt x="240" y="282"/>
                  </a:lnTo>
                  <a:lnTo>
                    <a:pt x="236" y="278"/>
                  </a:lnTo>
                  <a:lnTo>
                    <a:pt x="229" y="271"/>
                  </a:lnTo>
                  <a:lnTo>
                    <a:pt x="232" y="267"/>
                  </a:lnTo>
                  <a:lnTo>
                    <a:pt x="239" y="263"/>
                  </a:lnTo>
                  <a:lnTo>
                    <a:pt x="226" y="264"/>
                  </a:lnTo>
                  <a:lnTo>
                    <a:pt x="221" y="264"/>
                  </a:lnTo>
                  <a:lnTo>
                    <a:pt x="218" y="263"/>
                  </a:lnTo>
                  <a:lnTo>
                    <a:pt x="215" y="263"/>
                  </a:lnTo>
                  <a:lnTo>
                    <a:pt x="211" y="268"/>
                  </a:lnTo>
                  <a:lnTo>
                    <a:pt x="213" y="274"/>
                  </a:lnTo>
                  <a:lnTo>
                    <a:pt x="200" y="284"/>
                  </a:lnTo>
                  <a:lnTo>
                    <a:pt x="190" y="282"/>
                  </a:lnTo>
                  <a:lnTo>
                    <a:pt x="174" y="291"/>
                  </a:lnTo>
                  <a:lnTo>
                    <a:pt x="165" y="295"/>
                  </a:lnTo>
                  <a:lnTo>
                    <a:pt x="155" y="295"/>
                  </a:lnTo>
                  <a:lnTo>
                    <a:pt x="158" y="291"/>
                  </a:lnTo>
                  <a:lnTo>
                    <a:pt x="172" y="284"/>
                  </a:lnTo>
                  <a:lnTo>
                    <a:pt x="162" y="284"/>
                  </a:lnTo>
                  <a:lnTo>
                    <a:pt x="162" y="282"/>
                  </a:lnTo>
                  <a:lnTo>
                    <a:pt x="169" y="275"/>
                  </a:lnTo>
                  <a:lnTo>
                    <a:pt x="181" y="263"/>
                  </a:lnTo>
                  <a:lnTo>
                    <a:pt x="192" y="257"/>
                  </a:lnTo>
                  <a:lnTo>
                    <a:pt x="195" y="260"/>
                  </a:lnTo>
                  <a:lnTo>
                    <a:pt x="202" y="257"/>
                  </a:lnTo>
                  <a:lnTo>
                    <a:pt x="200" y="256"/>
                  </a:lnTo>
                  <a:lnTo>
                    <a:pt x="206" y="251"/>
                  </a:lnTo>
                  <a:lnTo>
                    <a:pt x="196" y="251"/>
                  </a:lnTo>
                  <a:lnTo>
                    <a:pt x="200" y="246"/>
                  </a:lnTo>
                  <a:lnTo>
                    <a:pt x="190" y="251"/>
                  </a:lnTo>
                  <a:lnTo>
                    <a:pt x="176" y="257"/>
                  </a:lnTo>
                  <a:lnTo>
                    <a:pt x="162" y="268"/>
                  </a:lnTo>
                  <a:lnTo>
                    <a:pt x="158" y="268"/>
                  </a:lnTo>
                  <a:lnTo>
                    <a:pt x="161" y="274"/>
                  </a:lnTo>
                  <a:lnTo>
                    <a:pt x="155" y="275"/>
                  </a:lnTo>
                  <a:lnTo>
                    <a:pt x="144" y="282"/>
                  </a:lnTo>
                  <a:lnTo>
                    <a:pt x="128" y="292"/>
                  </a:lnTo>
                  <a:lnTo>
                    <a:pt x="133" y="295"/>
                  </a:lnTo>
                  <a:lnTo>
                    <a:pt x="135" y="299"/>
                  </a:lnTo>
                  <a:lnTo>
                    <a:pt x="117" y="312"/>
                  </a:lnTo>
                  <a:lnTo>
                    <a:pt x="99" y="321"/>
                  </a:lnTo>
                  <a:lnTo>
                    <a:pt x="83" y="329"/>
                  </a:lnTo>
                  <a:lnTo>
                    <a:pt x="61" y="341"/>
                  </a:lnTo>
                  <a:lnTo>
                    <a:pt x="50" y="348"/>
                  </a:lnTo>
                  <a:lnTo>
                    <a:pt x="42" y="354"/>
                  </a:lnTo>
                  <a:lnTo>
                    <a:pt x="27" y="361"/>
                  </a:lnTo>
                  <a:lnTo>
                    <a:pt x="27" y="357"/>
                  </a:lnTo>
                  <a:lnTo>
                    <a:pt x="20" y="359"/>
                  </a:lnTo>
                  <a:lnTo>
                    <a:pt x="5" y="363"/>
                  </a:lnTo>
                  <a:lnTo>
                    <a:pt x="6" y="359"/>
                  </a:lnTo>
                  <a:lnTo>
                    <a:pt x="2" y="361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5" y="351"/>
                  </a:lnTo>
                  <a:lnTo>
                    <a:pt x="17" y="351"/>
                  </a:lnTo>
                  <a:lnTo>
                    <a:pt x="16" y="352"/>
                  </a:lnTo>
                  <a:lnTo>
                    <a:pt x="17" y="354"/>
                  </a:lnTo>
                  <a:lnTo>
                    <a:pt x="20" y="352"/>
                  </a:lnTo>
                  <a:lnTo>
                    <a:pt x="23" y="354"/>
                  </a:lnTo>
                  <a:lnTo>
                    <a:pt x="23" y="348"/>
                  </a:lnTo>
                  <a:lnTo>
                    <a:pt x="30" y="341"/>
                  </a:lnTo>
                  <a:lnTo>
                    <a:pt x="46" y="333"/>
                  </a:lnTo>
                  <a:lnTo>
                    <a:pt x="53" y="334"/>
                  </a:lnTo>
                  <a:lnTo>
                    <a:pt x="57" y="327"/>
                  </a:lnTo>
                  <a:lnTo>
                    <a:pt x="71" y="321"/>
                  </a:lnTo>
                  <a:lnTo>
                    <a:pt x="73" y="321"/>
                  </a:lnTo>
                  <a:lnTo>
                    <a:pt x="73" y="319"/>
                  </a:lnTo>
                  <a:lnTo>
                    <a:pt x="80" y="306"/>
                  </a:lnTo>
                  <a:lnTo>
                    <a:pt x="84" y="302"/>
                  </a:lnTo>
                  <a:lnTo>
                    <a:pt x="99" y="288"/>
                  </a:lnTo>
                  <a:lnTo>
                    <a:pt x="77" y="292"/>
                  </a:lnTo>
                  <a:lnTo>
                    <a:pt x="83" y="282"/>
                  </a:lnTo>
                  <a:lnTo>
                    <a:pt x="69" y="296"/>
                  </a:lnTo>
                  <a:lnTo>
                    <a:pt x="66" y="284"/>
                  </a:lnTo>
                  <a:lnTo>
                    <a:pt x="65" y="286"/>
                  </a:lnTo>
                  <a:lnTo>
                    <a:pt x="61" y="279"/>
                  </a:lnTo>
                  <a:lnTo>
                    <a:pt x="46" y="286"/>
                  </a:lnTo>
                  <a:lnTo>
                    <a:pt x="39" y="284"/>
                  </a:lnTo>
                  <a:lnTo>
                    <a:pt x="43" y="282"/>
                  </a:lnTo>
                  <a:lnTo>
                    <a:pt x="46" y="274"/>
                  </a:lnTo>
                  <a:lnTo>
                    <a:pt x="53" y="267"/>
                  </a:lnTo>
                  <a:lnTo>
                    <a:pt x="60" y="243"/>
                  </a:lnTo>
                  <a:lnTo>
                    <a:pt x="53" y="254"/>
                  </a:lnTo>
                  <a:lnTo>
                    <a:pt x="43" y="254"/>
                  </a:lnTo>
                  <a:lnTo>
                    <a:pt x="35" y="251"/>
                  </a:lnTo>
                  <a:lnTo>
                    <a:pt x="35" y="240"/>
                  </a:lnTo>
                  <a:lnTo>
                    <a:pt x="30" y="232"/>
                  </a:lnTo>
                  <a:lnTo>
                    <a:pt x="39" y="226"/>
                  </a:lnTo>
                  <a:lnTo>
                    <a:pt x="48" y="232"/>
                  </a:lnTo>
                  <a:lnTo>
                    <a:pt x="48" y="236"/>
                  </a:lnTo>
                  <a:lnTo>
                    <a:pt x="54" y="229"/>
                  </a:lnTo>
                  <a:lnTo>
                    <a:pt x="57" y="219"/>
                  </a:lnTo>
                  <a:lnTo>
                    <a:pt x="50" y="223"/>
                  </a:lnTo>
                  <a:lnTo>
                    <a:pt x="46" y="226"/>
                  </a:lnTo>
                  <a:lnTo>
                    <a:pt x="39" y="222"/>
                  </a:lnTo>
                  <a:lnTo>
                    <a:pt x="36" y="211"/>
                  </a:lnTo>
                  <a:lnTo>
                    <a:pt x="39" y="205"/>
                  </a:lnTo>
                  <a:lnTo>
                    <a:pt x="42" y="201"/>
                  </a:lnTo>
                  <a:lnTo>
                    <a:pt x="46" y="201"/>
                  </a:lnTo>
                  <a:lnTo>
                    <a:pt x="50" y="191"/>
                  </a:lnTo>
                  <a:lnTo>
                    <a:pt x="61" y="183"/>
                  </a:lnTo>
                  <a:lnTo>
                    <a:pt x="73" y="179"/>
                  </a:lnTo>
                  <a:lnTo>
                    <a:pt x="69" y="179"/>
                  </a:lnTo>
                  <a:lnTo>
                    <a:pt x="77" y="170"/>
                  </a:lnTo>
                  <a:lnTo>
                    <a:pt x="88" y="167"/>
                  </a:lnTo>
                  <a:lnTo>
                    <a:pt x="84" y="174"/>
                  </a:lnTo>
                  <a:lnTo>
                    <a:pt x="94" y="174"/>
                  </a:lnTo>
                  <a:lnTo>
                    <a:pt x="107" y="166"/>
                  </a:lnTo>
                  <a:lnTo>
                    <a:pt x="112" y="167"/>
                  </a:lnTo>
                  <a:lnTo>
                    <a:pt x="128" y="162"/>
                  </a:lnTo>
                  <a:lnTo>
                    <a:pt x="133" y="151"/>
                  </a:lnTo>
                  <a:lnTo>
                    <a:pt x="133" y="145"/>
                  </a:lnTo>
                  <a:lnTo>
                    <a:pt x="142" y="139"/>
                  </a:lnTo>
                  <a:lnTo>
                    <a:pt x="144" y="134"/>
                  </a:lnTo>
                  <a:lnTo>
                    <a:pt x="137" y="135"/>
                  </a:lnTo>
                  <a:lnTo>
                    <a:pt x="120" y="142"/>
                  </a:lnTo>
                  <a:lnTo>
                    <a:pt x="114" y="138"/>
                  </a:lnTo>
                  <a:lnTo>
                    <a:pt x="110" y="134"/>
                  </a:lnTo>
                  <a:lnTo>
                    <a:pt x="99" y="134"/>
                  </a:lnTo>
                  <a:lnTo>
                    <a:pt x="88" y="125"/>
                  </a:lnTo>
                  <a:lnTo>
                    <a:pt x="91" y="117"/>
                  </a:lnTo>
                  <a:lnTo>
                    <a:pt x="91" y="106"/>
                  </a:lnTo>
                  <a:lnTo>
                    <a:pt x="96" y="110"/>
                  </a:lnTo>
                  <a:lnTo>
                    <a:pt x="101" y="114"/>
                  </a:lnTo>
                  <a:lnTo>
                    <a:pt x="107" y="111"/>
                  </a:lnTo>
                  <a:lnTo>
                    <a:pt x="101" y="110"/>
                  </a:lnTo>
                  <a:lnTo>
                    <a:pt x="91" y="101"/>
                  </a:lnTo>
                  <a:lnTo>
                    <a:pt x="88" y="97"/>
                  </a:lnTo>
                  <a:lnTo>
                    <a:pt x="90" y="90"/>
                  </a:lnTo>
                  <a:lnTo>
                    <a:pt x="91" y="90"/>
                  </a:lnTo>
                  <a:lnTo>
                    <a:pt x="117" y="83"/>
                  </a:lnTo>
                  <a:lnTo>
                    <a:pt x="117" y="86"/>
                  </a:lnTo>
                  <a:lnTo>
                    <a:pt x="124" y="86"/>
                  </a:lnTo>
                  <a:lnTo>
                    <a:pt x="124" y="83"/>
                  </a:lnTo>
                  <a:lnTo>
                    <a:pt x="139" y="78"/>
                  </a:lnTo>
                  <a:lnTo>
                    <a:pt x="150" y="79"/>
                  </a:lnTo>
                  <a:lnTo>
                    <a:pt x="142" y="86"/>
                  </a:lnTo>
                  <a:lnTo>
                    <a:pt x="139" y="93"/>
                  </a:lnTo>
                  <a:lnTo>
                    <a:pt x="158" y="101"/>
                  </a:lnTo>
                  <a:lnTo>
                    <a:pt x="166" y="97"/>
                  </a:lnTo>
                  <a:lnTo>
                    <a:pt x="165" y="104"/>
                  </a:lnTo>
                  <a:lnTo>
                    <a:pt x="169" y="97"/>
                  </a:lnTo>
                  <a:lnTo>
                    <a:pt x="166" y="93"/>
                  </a:lnTo>
                  <a:lnTo>
                    <a:pt x="162" y="93"/>
                  </a:lnTo>
                  <a:lnTo>
                    <a:pt x="166" y="78"/>
                  </a:lnTo>
                  <a:lnTo>
                    <a:pt x="169" y="78"/>
                  </a:lnTo>
                  <a:lnTo>
                    <a:pt x="169" y="89"/>
                  </a:lnTo>
                  <a:lnTo>
                    <a:pt x="174" y="94"/>
                  </a:lnTo>
                  <a:lnTo>
                    <a:pt x="184" y="97"/>
                  </a:lnTo>
                  <a:lnTo>
                    <a:pt x="190" y="90"/>
                  </a:lnTo>
                  <a:lnTo>
                    <a:pt x="174" y="86"/>
                  </a:lnTo>
                  <a:lnTo>
                    <a:pt x="172" y="83"/>
                  </a:lnTo>
                  <a:lnTo>
                    <a:pt x="179" y="78"/>
                  </a:lnTo>
                  <a:lnTo>
                    <a:pt x="161" y="69"/>
                  </a:lnTo>
                  <a:lnTo>
                    <a:pt x="165" y="54"/>
                  </a:lnTo>
                  <a:lnTo>
                    <a:pt x="158" y="33"/>
                  </a:lnTo>
                  <a:lnTo>
                    <a:pt x="165" y="33"/>
                  </a:lnTo>
                  <a:lnTo>
                    <a:pt x="176" y="23"/>
                  </a:lnTo>
                  <a:lnTo>
                    <a:pt x="181" y="27"/>
                  </a:lnTo>
                  <a:lnTo>
                    <a:pt x="196" y="27"/>
                  </a:lnTo>
                  <a:lnTo>
                    <a:pt x="213" y="24"/>
                  </a:lnTo>
                  <a:lnTo>
                    <a:pt x="224" y="16"/>
                  </a:lnTo>
                  <a:lnTo>
                    <a:pt x="247" y="6"/>
                  </a:lnTo>
                  <a:lnTo>
                    <a:pt x="270" y="5"/>
                  </a:lnTo>
                  <a:lnTo>
                    <a:pt x="266" y="13"/>
                  </a:lnTo>
                  <a:lnTo>
                    <a:pt x="274" y="9"/>
                  </a:lnTo>
                  <a:lnTo>
                    <a:pt x="274" y="5"/>
                  </a:lnTo>
                  <a:lnTo>
                    <a:pt x="287" y="0"/>
                  </a:lnTo>
                  <a:lnTo>
                    <a:pt x="299" y="6"/>
                  </a:lnTo>
                  <a:lnTo>
                    <a:pt x="323" y="0"/>
                  </a:lnTo>
                  <a:lnTo>
                    <a:pt x="325" y="6"/>
                  </a:lnTo>
                  <a:lnTo>
                    <a:pt x="311" y="13"/>
                  </a:lnTo>
                  <a:lnTo>
                    <a:pt x="330" y="10"/>
                  </a:lnTo>
                  <a:lnTo>
                    <a:pt x="328" y="20"/>
                  </a:lnTo>
                  <a:lnTo>
                    <a:pt x="334" y="17"/>
                  </a:lnTo>
                  <a:lnTo>
                    <a:pt x="341" y="20"/>
                  </a:lnTo>
                  <a:lnTo>
                    <a:pt x="348" y="27"/>
                  </a:lnTo>
                  <a:lnTo>
                    <a:pt x="341" y="27"/>
                  </a:lnTo>
                  <a:lnTo>
                    <a:pt x="347" y="33"/>
                  </a:lnTo>
                  <a:lnTo>
                    <a:pt x="341" y="33"/>
                  </a:lnTo>
                  <a:lnTo>
                    <a:pt x="351" y="37"/>
                  </a:lnTo>
                  <a:lnTo>
                    <a:pt x="344" y="45"/>
                  </a:lnTo>
                  <a:lnTo>
                    <a:pt x="362" y="37"/>
                  </a:lnTo>
                  <a:lnTo>
                    <a:pt x="369" y="38"/>
                  </a:lnTo>
                  <a:lnTo>
                    <a:pt x="374" y="41"/>
                  </a:lnTo>
                  <a:lnTo>
                    <a:pt x="378" y="50"/>
                  </a:lnTo>
                  <a:lnTo>
                    <a:pt x="378" y="54"/>
                  </a:lnTo>
                  <a:lnTo>
                    <a:pt x="389" y="54"/>
                  </a:lnTo>
                  <a:lnTo>
                    <a:pt x="396" y="62"/>
                  </a:lnTo>
                  <a:lnTo>
                    <a:pt x="411" y="65"/>
                  </a:lnTo>
                  <a:lnTo>
                    <a:pt x="429" y="82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5" name="Group 1763"/>
          <p:cNvGrpSpPr>
            <a:grpSpLocks/>
          </p:cNvGrpSpPr>
          <p:nvPr/>
        </p:nvGrpSpPr>
        <p:grpSpPr bwMode="auto">
          <a:xfrm>
            <a:off x="3448756" y="3649134"/>
            <a:ext cx="28222" cy="25400"/>
            <a:chOff x="1721" y="2983"/>
            <a:chExt cx="20" cy="18"/>
          </a:xfrm>
        </p:grpSpPr>
        <p:sp>
          <p:nvSpPr>
            <p:cNvPr id="141977" name="Freeform 1761"/>
            <p:cNvSpPr>
              <a:spLocks/>
            </p:cNvSpPr>
            <p:nvPr/>
          </p:nvSpPr>
          <p:spPr bwMode="auto">
            <a:xfrm>
              <a:off x="1721" y="2983"/>
              <a:ext cx="20" cy="18"/>
            </a:xfrm>
            <a:custGeom>
              <a:avLst/>
              <a:gdLst>
                <a:gd name="T0" fmla="*/ 5 w 20"/>
                <a:gd name="T1" fmla="*/ 18 h 18"/>
                <a:gd name="T2" fmla="*/ 0 w 20"/>
                <a:gd name="T3" fmla="*/ 12 h 18"/>
                <a:gd name="T4" fmla="*/ 5 w 20"/>
                <a:gd name="T5" fmla="*/ 6 h 18"/>
                <a:gd name="T6" fmla="*/ 7 w 20"/>
                <a:gd name="T7" fmla="*/ 0 h 18"/>
                <a:gd name="T8" fmla="*/ 12 w 20"/>
                <a:gd name="T9" fmla="*/ 0 h 18"/>
                <a:gd name="T10" fmla="*/ 16 w 20"/>
                <a:gd name="T11" fmla="*/ 0 h 18"/>
                <a:gd name="T12" fmla="*/ 19 w 20"/>
                <a:gd name="T13" fmla="*/ 4 h 18"/>
                <a:gd name="T14" fmla="*/ 20 w 20"/>
                <a:gd name="T15" fmla="*/ 6 h 18"/>
                <a:gd name="T16" fmla="*/ 12 w 20"/>
                <a:gd name="T17" fmla="*/ 11 h 18"/>
                <a:gd name="T18" fmla="*/ 5 w 20"/>
                <a:gd name="T19" fmla="*/ 18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8"/>
                <a:gd name="T32" fmla="*/ 20 w 20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8">
                  <a:moveTo>
                    <a:pt x="5" y="18"/>
                  </a:moveTo>
                  <a:lnTo>
                    <a:pt x="0" y="12"/>
                  </a:lnTo>
                  <a:lnTo>
                    <a:pt x="5" y="6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0" y="6"/>
                  </a:lnTo>
                  <a:lnTo>
                    <a:pt x="12" y="11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78" name="Freeform 1762"/>
            <p:cNvSpPr>
              <a:spLocks/>
            </p:cNvSpPr>
            <p:nvPr/>
          </p:nvSpPr>
          <p:spPr bwMode="auto">
            <a:xfrm>
              <a:off x="1721" y="2983"/>
              <a:ext cx="20" cy="18"/>
            </a:xfrm>
            <a:custGeom>
              <a:avLst/>
              <a:gdLst>
                <a:gd name="T0" fmla="*/ 5 w 20"/>
                <a:gd name="T1" fmla="*/ 18 h 18"/>
                <a:gd name="T2" fmla="*/ 0 w 20"/>
                <a:gd name="T3" fmla="*/ 12 h 18"/>
                <a:gd name="T4" fmla="*/ 5 w 20"/>
                <a:gd name="T5" fmla="*/ 6 h 18"/>
                <a:gd name="T6" fmla="*/ 7 w 20"/>
                <a:gd name="T7" fmla="*/ 0 h 18"/>
                <a:gd name="T8" fmla="*/ 12 w 20"/>
                <a:gd name="T9" fmla="*/ 0 h 18"/>
                <a:gd name="T10" fmla="*/ 16 w 20"/>
                <a:gd name="T11" fmla="*/ 0 h 18"/>
                <a:gd name="T12" fmla="*/ 19 w 20"/>
                <a:gd name="T13" fmla="*/ 4 h 18"/>
                <a:gd name="T14" fmla="*/ 20 w 20"/>
                <a:gd name="T15" fmla="*/ 6 h 18"/>
                <a:gd name="T16" fmla="*/ 12 w 20"/>
                <a:gd name="T17" fmla="*/ 11 h 18"/>
                <a:gd name="T18" fmla="*/ 5 w 20"/>
                <a:gd name="T19" fmla="*/ 18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8"/>
                <a:gd name="T32" fmla="*/ 20 w 20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8">
                  <a:moveTo>
                    <a:pt x="5" y="18"/>
                  </a:moveTo>
                  <a:lnTo>
                    <a:pt x="0" y="12"/>
                  </a:lnTo>
                  <a:lnTo>
                    <a:pt x="5" y="6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0" y="6"/>
                  </a:lnTo>
                  <a:lnTo>
                    <a:pt x="12" y="11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6" name="Group 1766"/>
          <p:cNvGrpSpPr>
            <a:grpSpLocks/>
          </p:cNvGrpSpPr>
          <p:nvPr/>
        </p:nvGrpSpPr>
        <p:grpSpPr bwMode="auto">
          <a:xfrm>
            <a:off x="3429000" y="3651956"/>
            <a:ext cx="22578" cy="19756"/>
            <a:chOff x="1707" y="2985"/>
            <a:chExt cx="16" cy="14"/>
          </a:xfrm>
        </p:grpSpPr>
        <p:sp>
          <p:nvSpPr>
            <p:cNvPr id="141975" name="Freeform 1764"/>
            <p:cNvSpPr>
              <a:spLocks/>
            </p:cNvSpPr>
            <p:nvPr/>
          </p:nvSpPr>
          <p:spPr bwMode="auto">
            <a:xfrm>
              <a:off x="1707" y="2985"/>
              <a:ext cx="16" cy="14"/>
            </a:xfrm>
            <a:custGeom>
              <a:avLst/>
              <a:gdLst>
                <a:gd name="T0" fmla="*/ 4 w 16"/>
                <a:gd name="T1" fmla="*/ 14 h 14"/>
                <a:gd name="T2" fmla="*/ 0 w 16"/>
                <a:gd name="T3" fmla="*/ 11 h 14"/>
                <a:gd name="T4" fmla="*/ 2 w 16"/>
                <a:gd name="T5" fmla="*/ 0 h 14"/>
                <a:gd name="T6" fmla="*/ 16 w 16"/>
                <a:gd name="T7" fmla="*/ 0 h 14"/>
                <a:gd name="T8" fmla="*/ 11 w 16"/>
                <a:gd name="T9" fmla="*/ 10 h 14"/>
                <a:gd name="T10" fmla="*/ 4 w 16"/>
                <a:gd name="T11" fmla="*/ 1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4"/>
                <a:gd name="T20" fmla="*/ 16 w 1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4">
                  <a:moveTo>
                    <a:pt x="4" y="14"/>
                  </a:moveTo>
                  <a:lnTo>
                    <a:pt x="0" y="11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1" y="1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76" name="Freeform 1765"/>
            <p:cNvSpPr>
              <a:spLocks/>
            </p:cNvSpPr>
            <p:nvPr/>
          </p:nvSpPr>
          <p:spPr bwMode="auto">
            <a:xfrm>
              <a:off x="1707" y="2985"/>
              <a:ext cx="16" cy="14"/>
            </a:xfrm>
            <a:custGeom>
              <a:avLst/>
              <a:gdLst>
                <a:gd name="T0" fmla="*/ 4 w 16"/>
                <a:gd name="T1" fmla="*/ 14 h 14"/>
                <a:gd name="T2" fmla="*/ 0 w 16"/>
                <a:gd name="T3" fmla="*/ 11 h 14"/>
                <a:gd name="T4" fmla="*/ 2 w 16"/>
                <a:gd name="T5" fmla="*/ 0 h 14"/>
                <a:gd name="T6" fmla="*/ 16 w 16"/>
                <a:gd name="T7" fmla="*/ 0 h 14"/>
                <a:gd name="T8" fmla="*/ 11 w 16"/>
                <a:gd name="T9" fmla="*/ 10 h 14"/>
                <a:gd name="T10" fmla="*/ 4 w 16"/>
                <a:gd name="T11" fmla="*/ 1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4"/>
                <a:gd name="T20" fmla="*/ 16 w 1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4">
                  <a:moveTo>
                    <a:pt x="4" y="14"/>
                  </a:moveTo>
                  <a:lnTo>
                    <a:pt x="0" y="11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1" y="1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7" name="Group 1769"/>
          <p:cNvGrpSpPr>
            <a:grpSpLocks/>
          </p:cNvGrpSpPr>
          <p:nvPr/>
        </p:nvGrpSpPr>
        <p:grpSpPr bwMode="auto">
          <a:xfrm>
            <a:off x="3438879" y="2620434"/>
            <a:ext cx="47978" cy="62089"/>
            <a:chOff x="1714" y="2254"/>
            <a:chExt cx="34" cy="44"/>
          </a:xfrm>
        </p:grpSpPr>
        <p:sp>
          <p:nvSpPr>
            <p:cNvPr id="141973" name="Freeform 1767"/>
            <p:cNvSpPr>
              <a:spLocks/>
            </p:cNvSpPr>
            <p:nvPr/>
          </p:nvSpPr>
          <p:spPr bwMode="auto">
            <a:xfrm>
              <a:off x="1714" y="2254"/>
              <a:ext cx="34" cy="44"/>
            </a:xfrm>
            <a:custGeom>
              <a:avLst/>
              <a:gdLst>
                <a:gd name="T0" fmla="*/ 9 w 34"/>
                <a:gd name="T1" fmla="*/ 0 h 44"/>
                <a:gd name="T2" fmla="*/ 20 w 34"/>
                <a:gd name="T3" fmla="*/ 5 h 44"/>
                <a:gd name="T4" fmla="*/ 31 w 34"/>
                <a:gd name="T5" fmla="*/ 14 h 44"/>
                <a:gd name="T6" fmla="*/ 34 w 34"/>
                <a:gd name="T7" fmla="*/ 20 h 44"/>
                <a:gd name="T8" fmla="*/ 30 w 34"/>
                <a:gd name="T9" fmla="*/ 30 h 44"/>
                <a:gd name="T10" fmla="*/ 23 w 34"/>
                <a:gd name="T11" fmla="*/ 41 h 44"/>
                <a:gd name="T12" fmla="*/ 9 w 34"/>
                <a:gd name="T13" fmla="*/ 44 h 44"/>
                <a:gd name="T14" fmla="*/ 0 w 34"/>
                <a:gd name="T15" fmla="*/ 39 h 44"/>
                <a:gd name="T16" fmla="*/ 7 w 34"/>
                <a:gd name="T17" fmla="*/ 28 h 44"/>
                <a:gd name="T18" fmla="*/ 4 w 34"/>
                <a:gd name="T19" fmla="*/ 22 h 44"/>
                <a:gd name="T20" fmla="*/ 2 w 34"/>
                <a:gd name="T21" fmla="*/ 7 h 44"/>
                <a:gd name="T22" fmla="*/ 9 w 34"/>
                <a:gd name="T23" fmla="*/ 0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44"/>
                <a:gd name="T38" fmla="*/ 34 w 34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44">
                  <a:moveTo>
                    <a:pt x="9" y="0"/>
                  </a:moveTo>
                  <a:lnTo>
                    <a:pt x="20" y="5"/>
                  </a:lnTo>
                  <a:lnTo>
                    <a:pt x="31" y="14"/>
                  </a:lnTo>
                  <a:lnTo>
                    <a:pt x="34" y="20"/>
                  </a:lnTo>
                  <a:lnTo>
                    <a:pt x="30" y="30"/>
                  </a:lnTo>
                  <a:lnTo>
                    <a:pt x="23" y="41"/>
                  </a:lnTo>
                  <a:lnTo>
                    <a:pt x="9" y="44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4" y="22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74" name="Freeform 1768"/>
            <p:cNvSpPr>
              <a:spLocks/>
            </p:cNvSpPr>
            <p:nvPr/>
          </p:nvSpPr>
          <p:spPr bwMode="auto">
            <a:xfrm>
              <a:off x="1714" y="2254"/>
              <a:ext cx="34" cy="44"/>
            </a:xfrm>
            <a:custGeom>
              <a:avLst/>
              <a:gdLst>
                <a:gd name="T0" fmla="*/ 9 w 34"/>
                <a:gd name="T1" fmla="*/ 0 h 44"/>
                <a:gd name="T2" fmla="*/ 20 w 34"/>
                <a:gd name="T3" fmla="*/ 5 h 44"/>
                <a:gd name="T4" fmla="*/ 31 w 34"/>
                <a:gd name="T5" fmla="*/ 14 h 44"/>
                <a:gd name="T6" fmla="*/ 34 w 34"/>
                <a:gd name="T7" fmla="*/ 20 h 44"/>
                <a:gd name="T8" fmla="*/ 30 w 34"/>
                <a:gd name="T9" fmla="*/ 30 h 44"/>
                <a:gd name="T10" fmla="*/ 23 w 34"/>
                <a:gd name="T11" fmla="*/ 41 h 44"/>
                <a:gd name="T12" fmla="*/ 9 w 34"/>
                <a:gd name="T13" fmla="*/ 44 h 44"/>
                <a:gd name="T14" fmla="*/ 0 w 34"/>
                <a:gd name="T15" fmla="*/ 39 h 44"/>
                <a:gd name="T16" fmla="*/ 7 w 34"/>
                <a:gd name="T17" fmla="*/ 28 h 44"/>
                <a:gd name="T18" fmla="*/ 4 w 34"/>
                <a:gd name="T19" fmla="*/ 22 h 44"/>
                <a:gd name="T20" fmla="*/ 2 w 34"/>
                <a:gd name="T21" fmla="*/ 7 h 44"/>
                <a:gd name="T22" fmla="*/ 9 w 34"/>
                <a:gd name="T23" fmla="*/ 0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44"/>
                <a:gd name="T38" fmla="*/ 34 w 34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44">
                  <a:moveTo>
                    <a:pt x="9" y="0"/>
                  </a:moveTo>
                  <a:lnTo>
                    <a:pt x="20" y="5"/>
                  </a:lnTo>
                  <a:lnTo>
                    <a:pt x="31" y="14"/>
                  </a:lnTo>
                  <a:lnTo>
                    <a:pt x="34" y="20"/>
                  </a:lnTo>
                  <a:lnTo>
                    <a:pt x="30" y="30"/>
                  </a:lnTo>
                  <a:lnTo>
                    <a:pt x="23" y="41"/>
                  </a:lnTo>
                  <a:lnTo>
                    <a:pt x="9" y="44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4" y="22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8" name="Group 1772"/>
          <p:cNvGrpSpPr>
            <a:grpSpLocks/>
          </p:cNvGrpSpPr>
          <p:nvPr/>
        </p:nvGrpSpPr>
        <p:grpSpPr bwMode="auto">
          <a:xfrm>
            <a:off x="3231444" y="2408767"/>
            <a:ext cx="29634" cy="11289"/>
            <a:chOff x="1567" y="2104"/>
            <a:chExt cx="21" cy="8"/>
          </a:xfrm>
        </p:grpSpPr>
        <p:sp>
          <p:nvSpPr>
            <p:cNvPr id="141971" name="Freeform 1770"/>
            <p:cNvSpPr>
              <a:spLocks/>
            </p:cNvSpPr>
            <p:nvPr/>
          </p:nvSpPr>
          <p:spPr bwMode="auto">
            <a:xfrm>
              <a:off x="1567" y="2104"/>
              <a:ext cx="21" cy="8"/>
            </a:xfrm>
            <a:custGeom>
              <a:avLst/>
              <a:gdLst>
                <a:gd name="T0" fmla="*/ 17 w 21"/>
                <a:gd name="T1" fmla="*/ 8 h 8"/>
                <a:gd name="T2" fmla="*/ 0 w 21"/>
                <a:gd name="T3" fmla="*/ 5 h 8"/>
                <a:gd name="T4" fmla="*/ 3 w 21"/>
                <a:gd name="T5" fmla="*/ 0 h 8"/>
                <a:gd name="T6" fmla="*/ 14 w 21"/>
                <a:gd name="T7" fmla="*/ 2 h 8"/>
                <a:gd name="T8" fmla="*/ 21 w 21"/>
                <a:gd name="T9" fmla="*/ 4 h 8"/>
                <a:gd name="T10" fmla="*/ 17 w 21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8"/>
                <a:gd name="T20" fmla="*/ 21 w 2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8">
                  <a:moveTo>
                    <a:pt x="17" y="8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14" y="2"/>
                  </a:lnTo>
                  <a:lnTo>
                    <a:pt x="21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72" name="Freeform 1771"/>
            <p:cNvSpPr>
              <a:spLocks/>
            </p:cNvSpPr>
            <p:nvPr/>
          </p:nvSpPr>
          <p:spPr bwMode="auto">
            <a:xfrm>
              <a:off x="1567" y="2104"/>
              <a:ext cx="21" cy="8"/>
            </a:xfrm>
            <a:custGeom>
              <a:avLst/>
              <a:gdLst>
                <a:gd name="T0" fmla="*/ 17 w 21"/>
                <a:gd name="T1" fmla="*/ 8 h 8"/>
                <a:gd name="T2" fmla="*/ 0 w 21"/>
                <a:gd name="T3" fmla="*/ 5 h 8"/>
                <a:gd name="T4" fmla="*/ 3 w 21"/>
                <a:gd name="T5" fmla="*/ 0 h 8"/>
                <a:gd name="T6" fmla="*/ 14 w 21"/>
                <a:gd name="T7" fmla="*/ 2 h 8"/>
                <a:gd name="T8" fmla="*/ 21 w 21"/>
                <a:gd name="T9" fmla="*/ 4 h 8"/>
                <a:gd name="T10" fmla="*/ 17 w 21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8"/>
                <a:gd name="T20" fmla="*/ 21 w 2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8">
                  <a:moveTo>
                    <a:pt x="17" y="8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14" y="2"/>
                  </a:lnTo>
                  <a:lnTo>
                    <a:pt x="21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49" name="Group 1808"/>
          <p:cNvGrpSpPr>
            <a:grpSpLocks/>
          </p:cNvGrpSpPr>
          <p:nvPr/>
        </p:nvGrpSpPr>
        <p:grpSpPr bwMode="auto">
          <a:xfrm>
            <a:off x="3554590" y="870657"/>
            <a:ext cx="702733" cy="725311"/>
            <a:chOff x="1796" y="1014"/>
            <a:chExt cx="498" cy="514"/>
          </a:xfrm>
        </p:grpSpPr>
        <p:sp>
          <p:nvSpPr>
            <p:cNvPr id="141969" name="Freeform 1806"/>
            <p:cNvSpPr>
              <a:spLocks/>
            </p:cNvSpPr>
            <p:nvPr/>
          </p:nvSpPr>
          <p:spPr bwMode="auto">
            <a:xfrm>
              <a:off x="1796" y="1014"/>
              <a:ext cx="498" cy="514"/>
            </a:xfrm>
            <a:custGeom>
              <a:avLst/>
              <a:gdLst>
                <a:gd name="T0" fmla="*/ 92 w 498"/>
                <a:gd name="T1" fmla="*/ 495 h 514"/>
                <a:gd name="T2" fmla="*/ 60 w 498"/>
                <a:gd name="T3" fmla="*/ 371 h 514"/>
                <a:gd name="T4" fmla="*/ 101 w 498"/>
                <a:gd name="T5" fmla="*/ 320 h 514"/>
                <a:gd name="T6" fmla="*/ 75 w 498"/>
                <a:gd name="T7" fmla="*/ 288 h 514"/>
                <a:gd name="T8" fmla="*/ 83 w 498"/>
                <a:gd name="T9" fmla="*/ 191 h 514"/>
                <a:gd name="T10" fmla="*/ 30 w 498"/>
                <a:gd name="T11" fmla="*/ 171 h 514"/>
                <a:gd name="T12" fmla="*/ 3 w 498"/>
                <a:gd name="T13" fmla="*/ 163 h 514"/>
                <a:gd name="T14" fmla="*/ 4 w 498"/>
                <a:gd name="T15" fmla="*/ 154 h 514"/>
                <a:gd name="T16" fmla="*/ 3 w 498"/>
                <a:gd name="T17" fmla="*/ 142 h 514"/>
                <a:gd name="T18" fmla="*/ 38 w 498"/>
                <a:gd name="T19" fmla="*/ 140 h 514"/>
                <a:gd name="T20" fmla="*/ 14 w 498"/>
                <a:gd name="T21" fmla="*/ 131 h 514"/>
                <a:gd name="T22" fmla="*/ 19 w 498"/>
                <a:gd name="T23" fmla="*/ 105 h 514"/>
                <a:gd name="T24" fmla="*/ 57 w 498"/>
                <a:gd name="T25" fmla="*/ 98 h 514"/>
                <a:gd name="T26" fmla="*/ 90 w 498"/>
                <a:gd name="T27" fmla="*/ 86 h 514"/>
                <a:gd name="T28" fmla="*/ 104 w 498"/>
                <a:gd name="T29" fmla="*/ 75 h 514"/>
                <a:gd name="T30" fmla="*/ 75 w 498"/>
                <a:gd name="T31" fmla="*/ 75 h 514"/>
                <a:gd name="T32" fmla="*/ 111 w 498"/>
                <a:gd name="T33" fmla="*/ 52 h 514"/>
                <a:gd name="T34" fmla="*/ 126 w 498"/>
                <a:gd name="T35" fmla="*/ 45 h 514"/>
                <a:gd name="T36" fmla="*/ 156 w 498"/>
                <a:gd name="T37" fmla="*/ 30 h 514"/>
                <a:gd name="T38" fmla="*/ 179 w 498"/>
                <a:gd name="T39" fmla="*/ 53 h 514"/>
                <a:gd name="T40" fmla="*/ 231 w 498"/>
                <a:gd name="T41" fmla="*/ 45 h 514"/>
                <a:gd name="T42" fmla="*/ 254 w 498"/>
                <a:gd name="T43" fmla="*/ 38 h 514"/>
                <a:gd name="T44" fmla="*/ 280 w 498"/>
                <a:gd name="T45" fmla="*/ 37 h 514"/>
                <a:gd name="T46" fmla="*/ 298 w 498"/>
                <a:gd name="T47" fmla="*/ 25 h 514"/>
                <a:gd name="T48" fmla="*/ 284 w 498"/>
                <a:gd name="T49" fmla="*/ 15 h 514"/>
                <a:gd name="T50" fmla="*/ 360 w 498"/>
                <a:gd name="T51" fmla="*/ 0 h 514"/>
                <a:gd name="T52" fmla="*/ 387 w 498"/>
                <a:gd name="T53" fmla="*/ 20 h 514"/>
                <a:gd name="T54" fmla="*/ 362 w 498"/>
                <a:gd name="T55" fmla="*/ 25 h 514"/>
                <a:gd name="T56" fmla="*/ 424 w 498"/>
                <a:gd name="T57" fmla="*/ 37 h 514"/>
                <a:gd name="T58" fmla="*/ 417 w 498"/>
                <a:gd name="T59" fmla="*/ 52 h 514"/>
                <a:gd name="T60" fmla="*/ 339 w 498"/>
                <a:gd name="T61" fmla="*/ 65 h 514"/>
                <a:gd name="T62" fmla="*/ 406 w 498"/>
                <a:gd name="T63" fmla="*/ 67 h 514"/>
                <a:gd name="T64" fmla="*/ 413 w 498"/>
                <a:gd name="T65" fmla="*/ 62 h 514"/>
                <a:gd name="T66" fmla="*/ 403 w 498"/>
                <a:gd name="T67" fmla="*/ 105 h 514"/>
                <a:gd name="T68" fmla="*/ 443 w 498"/>
                <a:gd name="T69" fmla="*/ 73 h 514"/>
                <a:gd name="T70" fmla="*/ 481 w 498"/>
                <a:gd name="T71" fmla="*/ 69 h 514"/>
                <a:gd name="T72" fmla="*/ 481 w 498"/>
                <a:gd name="T73" fmla="*/ 98 h 514"/>
                <a:gd name="T74" fmla="*/ 457 w 498"/>
                <a:gd name="T75" fmla="*/ 107 h 514"/>
                <a:gd name="T76" fmla="*/ 431 w 498"/>
                <a:gd name="T77" fmla="*/ 126 h 514"/>
                <a:gd name="T78" fmla="*/ 439 w 498"/>
                <a:gd name="T79" fmla="*/ 142 h 514"/>
                <a:gd name="T80" fmla="*/ 424 w 498"/>
                <a:gd name="T81" fmla="*/ 187 h 514"/>
                <a:gd name="T82" fmla="*/ 408 w 498"/>
                <a:gd name="T83" fmla="*/ 208 h 514"/>
                <a:gd name="T84" fmla="*/ 408 w 498"/>
                <a:gd name="T85" fmla="*/ 275 h 514"/>
                <a:gd name="T86" fmla="*/ 365 w 498"/>
                <a:gd name="T87" fmla="*/ 288 h 514"/>
                <a:gd name="T88" fmla="*/ 373 w 498"/>
                <a:gd name="T89" fmla="*/ 333 h 514"/>
                <a:gd name="T90" fmla="*/ 355 w 498"/>
                <a:gd name="T91" fmla="*/ 316 h 514"/>
                <a:gd name="T92" fmla="*/ 339 w 498"/>
                <a:gd name="T93" fmla="*/ 310 h 514"/>
                <a:gd name="T94" fmla="*/ 321 w 498"/>
                <a:gd name="T95" fmla="*/ 330 h 514"/>
                <a:gd name="T96" fmla="*/ 379 w 498"/>
                <a:gd name="T97" fmla="*/ 338 h 514"/>
                <a:gd name="T98" fmla="*/ 284 w 498"/>
                <a:gd name="T99" fmla="*/ 369 h 514"/>
                <a:gd name="T100" fmla="*/ 250 w 498"/>
                <a:gd name="T101" fmla="*/ 390 h 514"/>
                <a:gd name="T102" fmla="*/ 213 w 498"/>
                <a:gd name="T103" fmla="*/ 394 h 514"/>
                <a:gd name="T104" fmla="*/ 182 w 498"/>
                <a:gd name="T105" fmla="*/ 427 h 514"/>
                <a:gd name="T106" fmla="*/ 131 w 498"/>
                <a:gd name="T107" fmla="*/ 514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8"/>
                <a:gd name="T163" fmla="*/ 0 h 514"/>
                <a:gd name="T164" fmla="*/ 498 w 498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8" h="514">
                  <a:moveTo>
                    <a:pt x="131" y="514"/>
                  </a:moveTo>
                  <a:lnTo>
                    <a:pt x="122" y="512"/>
                  </a:lnTo>
                  <a:lnTo>
                    <a:pt x="108" y="495"/>
                  </a:lnTo>
                  <a:lnTo>
                    <a:pt x="92" y="495"/>
                  </a:lnTo>
                  <a:lnTo>
                    <a:pt x="81" y="480"/>
                  </a:lnTo>
                  <a:lnTo>
                    <a:pt x="67" y="444"/>
                  </a:lnTo>
                  <a:lnTo>
                    <a:pt x="63" y="403"/>
                  </a:lnTo>
                  <a:lnTo>
                    <a:pt x="60" y="371"/>
                  </a:lnTo>
                  <a:lnTo>
                    <a:pt x="71" y="347"/>
                  </a:lnTo>
                  <a:lnTo>
                    <a:pt x="87" y="345"/>
                  </a:lnTo>
                  <a:lnTo>
                    <a:pt x="99" y="338"/>
                  </a:lnTo>
                  <a:lnTo>
                    <a:pt x="101" y="320"/>
                  </a:lnTo>
                  <a:lnTo>
                    <a:pt x="81" y="302"/>
                  </a:lnTo>
                  <a:lnTo>
                    <a:pt x="108" y="313"/>
                  </a:lnTo>
                  <a:lnTo>
                    <a:pt x="94" y="291"/>
                  </a:lnTo>
                  <a:lnTo>
                    <a:pt x="75" y="288"/>
                  </a:lnTo>
                  <a:lnTo>
                    <a:pt x="81" y="275"/>
                  </a:lnTo>
                  <a:lnTo>
                    <a:pt x="94" y="265"/>
                  </a:lnTo>
                  <a:lnTo>
                    <a:pt x="90" y="209"/>
                  </a:lnTo>
                  <a:lnTo>
                    <a:pt x="83" y="191"/>
                  </a:lnTo>
                  <a:lnTo>
                    <a:pt x="64" y="180"/>
                  </a:lnTo>
                  <a:lnTo>
                    <a:pt x="48" y="174"/>
                  </a:lnTo>
                  <a:lnTo>
                    <a:pt x="34" y="178"/>
                  </a:lnTo>
                  <a:lnTo>
                    <a:pt x="30" y="171"/>
                  </a:lnTo>
                  <a:lnTo>
                    <a:pt x="22" y="170"/>
                  </a:lnTo>
                  <a:lnTo>
                    <a:pt x="23" y="180"/>
                  </a:lnTo>
                  <a:lnTo>
                    <a:pt x="9" y="174"/>
                  </a:lnTo>
                  <a:lnTo>
                    <a:pt x="3" y="163"/>
                  </a:lnTo>
                  <a:lnTo>
                    <a:pt x="12" y="160"/>
                  </a:lnTo>
                  <a:lnTo>
                    <a:pt x="22" y="157"/>
                  </a:lnTo>
                  <a:lnTo>
                    <a:pt x="14" y="157"/>
                  </a:lnTo>
                  <a:lnTo>
                    <a:pt x="4" y="154"/>
                  </a:lnTo>
                  <a:lnTo>
                    <a:pt x="14" y="148"/>
                  </a:lnTo>
                  <a:lnTo>
                    <a:pt x="12" y="146"/>
                  </a:lnTo>
                  <a:lnTo>
                    <a:pt x="0" y="150"/>
                  </a:lnTo>
                  <a:lnTo>
                    <a:pt x="3" y="142"/>
                  </a:lnTo>
                  <a:lnTo>
                    <a:pt x="22" y="142"/>
                  </a:lnTo>
                  <a:lnTo>
                    <a:pt x="41" y="148"/>
                  </a:lnTo>
                  <a:lnTo>
                    <a:pt x="48" y="137"/>
                  </a:lnTo>
                  <a:lnTo>
                    <a:pt x="38" y="140"/>
                  </a:lnTo>
                  <a:lnTo>
                    <a:pt x="27" y="140"/>
                  </a:lnTo>
                  <a:lnTo>
                    <a:pt x="16" y="135"/>
                  </a:lnTo>
                  <a:lnTo>
                    <a:pt x="23" y="133"/>
                  </a:lnTo>
                  <a:lnTo>
                    <a:pt x="14" y="131"/>
                  </a:lnTo>
                  <a:lnTo>
                    <a:pt x="4" y="125"/>
                  </a:lnTo>
                  <a:lnTo>
                    <a:pt x="0" y="118"/>
                  </a:lnTo>
                  <a:lnTo>
                    <a:pt x="4" y="107"/>
                  </a:lnTo>
                  <a:lnTo>
                    <a:pt x="19" y="105"/>
                  </a:lnTo>
                  <a:lnTo>
                    <a:pt x="30" y="105"/>
                  </a:lnTo>
                  <a:lnTo>
                    <a:pt x="44" y="104"/>
                  </a:lnTo>
                  <a:lnTo>
                    <a:pt x="44" y="101"/>
                  </a:lnTo>
                  <a:lnTo>
                    <a:pt x="57" y="98"/>
                  </a:lnTo>
                  <a:lnTo>
                    <a:pt x="67" y="98"/>
                  </a:lnTo>
                  <a:lnTo>
                    <a:pt x="71" y="101"/>
                  </a:lnTo>
                  <a:lnTo>
                    <a:pt x="87" y="93"/>
                  </a:lnTo>
                  <a:lnTo>
                    <a:pt x="90" y="86"/>
                  </a:lnTo>
                  <a:lnTo>
                    <a:pt x="99" y="84"/>
                  </a:lnTo>
                  <a:lnTo>
                    <a:pt x="92" y="79"/>
                  </a:lnTo>
                  <a:lnTo>
                    <a:pt x="104" y="77"/>
                  </a:lnTo>
                  <a:lnTo>
                    <a:pt x="104" y="75"/>
                  </a:lnTo>
                  <a:lnTo>
                    <a:pt x="99" y="77"/>
                  </a:lnTo>
                  <a:lnTo>
                    <a:pt x="85" y="79"/>
                  </a:lnTo>
                  <a:lnTo>
                    <a:pt x="83" y="75"/>
                  </a:lnTo>
                  <a:lnTo>
                    <a:pt x="75" y="75"/>
                  </a:lnTo>
                  <a:lnTo>
                    <a:pt x="78" y="71"/>
                  </a:lnTo>
                  <a:lnTo>
                    <a:pt x="85" y="67"/>
                  </a:lnTo>
                  <a:lnTo>
                    <a:pt x="101" y="58"/>
                  </a:lnTo>
                  <a:lnTo>
                    <a:pt x="111" y="52"/>
                  </a:lnTo>
                  <a:lnTo>
                    <a:pt x="122" y="49"/>
                  </a:lnTo>
                  <a:lnTo>
                    <a:pt x="124" y="58"/>
                  </a:lnTo>
                  <a:lnTo>
                    <a:pt x="126" y="58"/>
                  </a:lnTo>
                  <a:lnTo>
                    <a:pt x="126" y="45"/>
                  </a:lnTo>
                  <a:lnTo>
                    <a:pt x="134" y="45"/>
                  </a:lnTo>
                  <a:lnTo>
                    <a:pt x="138" y="52"/>
                  </a:lnTo>
                  <a:lnTo>
                    <a:pt x="145" y="49"/>
                  </a:lnTo>
                  <a:lnTo>
                    <a:pt x="156" y="30"/>
                  </a:lnTo>
                  <a:lnTo>
                    <a:pt x="165" y="32"/>
                  </a:lnTo>
                  <a:lnTo>
                    <a:pt x="165" y="41"/>
                  </a:lnTo>
                  <a:lnTo>
                    <a:pt x="176" y="53"/>
                  </a:lnTo>
                  <a:lnTo>
                    <a:pt x="179" y="53"/>
                  </a:lnTo>
                  <a:lnTo>
                    <a:pt x="170" y="28"/>
                  </a:lnTo>
                  <a:lnTo>
                    <a:pt x="211" y="24"/>
                  </a:lnTo>
                  <a:lnTo>
                    <a:pt x="213" y="38"/>
                  </a:lnTo>
                  <a:lnTo>
                    <a:pt x="231" y="45"/>
                  </a:lnTo>
                  <a:lnTo>
                    <a:pt x="234" y="43"/>
                  </a:lnTo>
                  <a:lnTo>
                    <a:pt x="231" y="32"/>
                  </a:lnTo>
                  <a:lnTo>
                    <a:pt x="236" y="24"/>
                  </a:lnTo>
                  <a:lnTo>
                    <a:pt x="254" y="38"/>
                  </a:lnTo>
                  <a:lnTo>
                    <a:pt x="266" y="56"/>
                  </a:lnTo>
                  <a:lnTo>
                    <a:pt x="271" y="52"/>
                  </a:lnTo>
                  <a:lnTo>
                    <a:pt x="268" y="43"/>
                  </a:lnTo>
                  <a:lnTo>
                    <a:pt x="280" y="37"/>
                  </a:lnTo>
                  <a:lnTo>
                    <a:pt x="287" y="41"/>
                  </a:lnTo>
                  <a:lnTo>
                    <a:pt x="290" y="41"/>
                  </a:lnTo>
                  <a:lnTo>
                    <a:pt x="275" y="20"/>
                  </a:lnTo>
                  <a:lnTo>
                    <a:pt x="298" y="25"/>
                  </a:lnTo>
                  <a:lnTo>
                    <a:pt x="310" y="37"/>
                  </a:lnTo>
                  <a:lnTo>
                    <a:pt x="310" y="28"/>
                  </a:lnTo>
                  <a:lnTo>
                    <a:pt x="302" y="20"/>
                  </a:lnTo>
                  <a:lnTo>
                    <a:pt x="284" y="15"/>
                  </a:lnTo>
                  <a:lnTo>
                    <a:pt x="280" y="4"/>
                  </a:lnTo>
                  <a:lnTo>
                    <a:pt x="287" y="4"/>
                  </a:lnTo>
                  <a:lnTo>
                    <a:pt x="328" y="4"/>
                  </a:lnTo>
                  <a:lnTo>
                    <a:pt x="360" y="0"/>
                  </a:lnTo>
                  <a:lnTo>
                    <a:pt x="395" y="7"/>
                  </a:lnTo>
                  <a:lnTo>
                    <a:pt x="413" y="15"/>
                  </a:lnTo>
                  <a:lnTo>
                    <a:pt x="406" y="20"/>
                  </a:lnTo>
                  <a:lnTo>
                    <a:pt x="387" y="20"/>
                  </a:lnTo>
                  <a:lnTo>
                    <a:pt x="365" y="21"/>
                  </a:lnTo>
                  <a:lnTo>
                    <a:pt x="349" y="24"/>
                  </a:lnTo>
                  <a:lnTo>
                    <a:pt x="339" y="30"/>
                  </a:lnTo>
                  <a:lnTo>
                    <a:pt x="362" y="25"/>
                  </a:lnTo>
                  <a:lnTo>
                    <a:pt x="392" y="25"/>
                  </a:lnTo>
                  <a:lnTo>
                    <a:pt x="417" y="24"/>
                  </a:lnTo>
                  <a:lnTo>
                    <a:pt x="417" y="34"/>
                  </a:lnTo>
                  <a:lnTo>
                    <a:pt x="424" y="37"/>
                  </a:lnTo>
                  <a:lnTo>
                    <a:pt x="443" y="43"/>
                  </a:lnTo>
                  <a:lnTo>
                    <a:pt x="431" y="49"/>
                  </a:lnTo>
                  <a:lnTo>
                    <a:pt x="427" y="52"/>
                  </a:lnTo>
                  <a:lnTo>
                    <a:pt x="417" y="52"/>
                  </a:lnTo>
                  <a:lnTo>
                    <a:pt x="410" y="56"/>
                  </a:lnTo>
                  <a:lnTo>
                    <a:pt x="397" y="53"/>
                  </a:lnTo>
                  <a:lnTo>
                    <a:pt x="373" y="53"/>
                  </a:lnTo>
                  <a:lnTo>
                    <a:pt x="339" y="65"/>
                  </a:lnTo>
                  <a:lnTo>
                    <a:pt x="342" y="67"/>
                  </a:lnTo>
                  <a:lnTo>
                    <a:pt x="373" y="60"/>
                  </a:lnTo>
                  <a:lnTo>
                    <a:pt x="403" y="60"/>
                  </a:lnTo>
                  <a:lnTo>
                    <a:pt x="406" y="67"/>
                  </a:lnTo>
                  <a:lnTo>
                    <a:pt x="387" y="75"/>
                  </a:lnTo>
                  <a:lnTo>
                    <a:pt x="392" y="79"/>
                  </a:lnTo>
                  <a:lnTo>
                    <a:pt x="410" y="73"/>
                  </a:lnTo>
                  <a:lnTo>
                    <a:pt x="413" y="62"/>
                  </a:lnTo>
                  <a:lnTo>
                    <a:pt x="429" y="60"/>
                  </a:lnTo>
                  <a:lnTo>
                    <a:pt x="429" y="67"/>
                  </a:lnTo>
                  <a:lnTo>
                    <a:pt x="421" y="86"/>
                  </a:lnTo>
                  <a:lnTo>
                    <a:pt x="403" y="105"/>
                  </a:lnTo>
                  <a:lnTo>
                    <a:pt x="416" y="97"/>
                  </a:lnTo>
                  <a:lnTo>
                    <a:pt x="431" y="86"/>
                  </a:lnTo>
                  <a:lnTo>
                    <a:pt x="439" y="75"/>
                  </a:lnTo>
                  <a:lnTo>
                    <a:pt x="443" y="73"/>
                  </a:lnTo>
                  <a:lnTo>
                    <a:pt x="443" y="81"/>
                  </a:lnTo>
                  <a:lnTo>
                    <a:pt x="457" y="81"/>
                  </a:lnTo>
                  <a:lnTo>
                    <a:pt x="463" y="73"/>
                  </a:lnTo>
                  <a:lnTo>
                    <a:pt x="481" y="69"/>
                  </a:lnTo>
                  <a:lnTo>
                    <a:pt x="498" y="77"/>
                  </a:lnTo>
                  <a:lnTo>
                    <a:pt x="495" y="86"/>
                  </a:lnTo>
                  <a:lnTo>
                    <a:pt x="480" y="94"/>
                  </a:lnTo>
                  <a:lnTo>
                    <a:pt x="481" y="98"/>
                  </a:lnTo>
                  <a:lnTo>
                    <a:pt x="469" y="104"/>
                  </a:lnTo>
                  <a:lnTo>
                    <a:pt x="451" y="105"/>
                  </a:lnTo>
                  <a:lnTo>
                    <a:pt x="439" y="105"/>
                  </a:lnTo>
                  <a:lnTo>
                    <a:pt x="457" y="107"/>
                  </a:lnTo>
                  <a:lnTo>
                    <a:pt x="469" y="107"/>
                  </a:lnTo>
                  <a:lnTo>
                    <a:pt x="461" y="118"/>
                  </a:lnTo>
                  <a:lnTo>
                    <a:pt x="439" y="114"/>
                  </a:lnTo>
                  <a:lnTo>
                    <a:pt x="431" y="126"/>
                  </a:lnTo>
                  <a:lnTo>
                    <a:pt x="431" y="129"/>
                  </a:lnTo>
                  <a:lnTo>
                    <a:pt x="440" y="122"/>
                  </a:lnTo>
                  <a:lnTo>
                    <a:pt x="457" y="122"/>
                  </a:lnTo>
                  <a:lnTo>
                    <a:pt x="439" y="142"/>
                  </a:lnTo>
                  <a:lnTo>
                    <a:pt x="421" y="157"/>
                  </a:lnTo>
                  <a:lnTo>
                    <a:pt x="420" y="174"/>
                  </a:lnTo>
                  <a:lnTo>
                    <a:pt x="431" y="184"/>
                  </a:lnTo>
                  <a:lnTo>
                    <a:pt x="424" y="187"/>
                  </a:lnTo>
                  <a:lnTo>
                    <a:pt x="433" y="189"/>
                  </a:lnTo>
                  <a:lnTo>
                    <a:pt x="436" y="204"/>
                  </a:lnTo>
                  <a:lnTo>
                    <a:pt x="416" y="199"/>
                  </a:lnTo>
                  <a:lnTo>
                    <a:pt x="408" y="208"/>
                  </a:lnTo>
                  <a:lnTo>
                    <a:pt x="420" y="212"/>
                  </a:lnTo>
                  <a:lnTo>
                    <a:pt x="421" y="236"/>
                  </a:lnTo>
                  <a:lnTo>
                    <a:pt x="420" y="257"/>
                  </a:lnTo>
                  <a:lnTo>
                    <a:pt x="408" y="275"/>
                  </a:lnTo>
                  <a:lnTo>
                    <a:pt x="390" y="279"/>
                  </a:lnTo>
                  <a:lnTo>
                    <a:pt x="376" y="272"/>
                  </a:lnTo>
                  <a:lnTo>
                    <a:pt x="360" y="277"/>
                  </a:lnTo>
                  <a:lnTo>
                    <a:pt x="365" y="288"/>
                  </a:lnTo>
                  <a:lnTo>
                    <a:pt x="379" y="305"/>
                  </a:lnTo>
                  <a:lnTo>
                    <a:pt x="386" y="313"/>
                  </a:lnTo>
                  <a:lnTo>
                    <a:pt x="386" y="330"/>
                  </a:lnTo>
                  <a:lnTo>
                    <a:pt x="373" y="333"/>
                  </a:lnTo>
                  <a:lnTo>
                    <a:pt x="372" y="333"/>
                  </a:lnTo>
                  <a:lnTo>
                    <a:pt x="362" y="327"/>
                  </a:lnTo>
                  <a:lnTo>
                    <a:pt x="362" y="321"/>
                  </a:lnTo>
                  <a:lnTo>
                    <a:pt x="355" y="316"/>
                  </a:lnTo>
                  <a:lnTo>
                    <a:pt x="344" y="309"/>
                  </a:lnTo>
                  <a:lnTo>
                    <a:pt x="328" y="298"/>
                  </a:lnTo>
                  <a:lnTo>
                    <a:pt x="325" y="302"/>
                  </a:lnTo>
                  <a:lnTo>
                    <a:pt x="339" y="310"/>
                  </a:lnTo>
                  <a:lnTo>
                    <a:pt x="351" y="317"/>
                  </a:lnTo>
                  <a:lnTo>
                    <a:pt x="331" y="320"/>
                  </a:lnTo>
                  <a:lnTo>
                    <a:pt x="324" y="326"/>
                  </a:lnTo>
                  <a:lnTo>
                    <a:pt x="321" y="330"/>
                  </a:lnTo>
                  <a:lnTo>
                    <a:pt x="339" y="330"/>
                  </a:lnTo>
                  <a:lnTo>
                    <a:pt x="316" y="334"/>
                  </a:lnTo>
                  <a:lnTo>
                    <a:pt x="349" y="333"/>
                  </a:lnTo>
                  <a:lnTo>
                    <a:pt x="379" y="338"/>
                  </a:lnTo>
                  <a:lnTo>
                    <a:pt x="368" y="345"/>
                  </a:lnTo>
                  <a:lnTo>
                    <a:pt x="338" y="361"/>
                  </a:lnTo>
                  <a:lnTo>
                    <a:pt x="310" y="365"/>
                  </a:lnTo>
                  <a:lnTo>
                    <a:pt x="284" y="369"/>
                  </a:lnTo>
                  <a:lnTo>
                    <a:pt x="275" y="361"/>
                  </a:lnTo>
                  <a:lnTo>
                    <a:pt x="278" y="371"/>
                  </a:lnTo>
                  <a:lnTo>
                    <a:pt x="268" y="375"/>
                  </a:lnTo>
                  <a:lnTo>
                    <a:pt x="250" y="390"/>
                  </a:lnTo>
                  <a:lnTo>
                    <a:pt x="227" y="404"/>
                  </a:lnTo>
                  <a:lnTo>
                    <a:pt x="216" y="404"/>
                  </a:lnTo>
                  <a:lnTo>
                    <a:pt x="220" y="394"/>
                  </a:lnTo>
                  <a:lnTo>
                    <a:pt x="213" y="394"/>
                  </a:lnTo>
                  <a:lnTo>
                    <a:pt x="211" y="407"/>
                  </a:lnTo>
                  <a:lnTo>
                    <a:pt x="197" y="410"/>
                  </a:lnTo>
                  <a:lnTo>
                    <a:pt x="190" y="413"/>
                  </a:lnTo>
                  <a:lnTo>
                    <a:pt x="182" y="427"/>
                  </a:lnTo>
                  <a:lnTo>
                    <a:pt x="176" y="437"/>
                  </a:lnTo>
                  <a:lnTo>
                    <a:pt x="165" y="455"/>
                  </a:lnTo>
                  <a:lnTo>
                    <a:pt x="156" y="477"/>
                  </a:lnTo>
                  <a:lnTo>
                    <a:pt x="131" y="5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70" name="Freeform 1807"/>
            <p:cNvSpPr>
              <a:spLocks/>
            </p:cNvSpPr>
            <p:nvPr/>
          </p:nvSpPr>
          <p:spPr bwMode="auto">
            <a:xfrm>
              <a:off x="1796" y="1014"/>
              <a:ext cx="498" cy="514"/>
            </a:xfrm>
            <a:custGeom>
              <a:avLst/>
              <a:gdLst>
                <a:gd name="T0" fmla="*/ 92 w 498"/>
                <a:gd name="T1" fmla="*/ 495 h 514"/>
                <a:gd name="T2" fmla="*/ 60 w 498"/>
                <a:gd name="T3" fmla="*/ 371 h 514"/>
                <a:gd name="T4" fmla="*/ 101 w 498"/>
                <a:gd name="T5" fmla="*/ 320 h 514"/>
                <a:gd name="T6" fmla="*/ 75 w 498"/>
                <a:gd name="T7" fmla="*/ 288 h 514"/>
                <a:gd name="T8" fmla="*/ 83 w 498"/>
                <a:gd name="T9" fmla="*/ 191 h 514"/>
                <a:gd name="T10" fmla="*/ 30 w 498"/>
                <a:gd name="T11" fmla="*/ 171 h 514"/>
                <a:gd name="T12" fmla="*/ 3 w 498"/>
                <a:gd name="T13" fmla="*/ 163 h 514"/>
                <a:gd name="T14" fmla="*/ 4 w 498"/>
                <a:gd name="T15" fmla="*/ 154 h 514"/>
                <a:gd name="T16" fmla="*/ 3 w 498"/>
                <a:gd name="T17" fmla="*/ 142 h 514"/>
                <a:gd name="T18" fmla="*/ 38 w 498"/>
                <a:gd name="T19" fmla="*/ 140 h 514"/>
                <a:gd name="T20" fmla="*/ 14 w 498"/>
                <a:gd name="T21" fmla="*/ 131 h 514"/>
                <a:gd name="T22" fmla="*/ 19 w 498"/>
                <a:gd name="T23" fmla="*/ 105 h 514"/>
                <a:gd name="T24" fmla="*/ 57 w 498"/>
                <a:gd name="T25" fmla="*/ 98 h 514"/>
                <a:gd name="T26" fmla="*/ 90 w 498"/>
                <a:gd name="T27" fmla="*/ 86 h 514"/>
                <a:gd name="T28" fmla="*/ 104 w 498"/>
                <a:gd name="T29" fmla="*/ 75 h 514"/>
                <a:gd name="T30" fmla="*/ 75 w 498"/>
                <a:gd name="T31" fmla="*/ 75 h 514"/>
                <a:gd name="T32" fmla="*/ 111 w 498"/>
                <a:gd name="T33" fmla="*/ 52 h 514"/>
                <a:gd name="T34" fmla="*/ 126 w 498"/>
                <a:gd name="T35" fmla="*/ 45 h 514"/>
                <a:gd name="T36" fmla="*/ 156 w 498"/>
                <a:gd name="T37" fmla="*/ 30 h 514"/>
                <a:gd name="T38" fmla="*/ 179 w 498"/>
                <a:gd name="T39" fmla="*/ 53 h 514"/>
                <a:gd name="T40" fmla="*/ 231 w 498"/>
                <a:gd name="T41" fmla="*/ 45 h 514"/>
                <a:gd name="T42" fmla="*/ 254 w 498"/>
                <a:gd name="T43" fmla="*/ 38 h 514"/>
                <a:gd name="T44" fmla="*/ 280 w 498"/>
                <a:gd name="T45" fmla="*/ 37 h 514"/>
                <a:gd name="T46" fmla="*/ 298 w 498"/>
                <a:gd name="T47" fmla="*/ 25 h 514"/>
                <a:gd name="T48" fmla="*/ 284 w 498"/>
                <a:gd name="T49" fmla="*/ 15 h 514"/>
                <a:gd name="T50" fmla="*/ 360 w 498"/>
                <a:gd name="T51" fmla="*/ 0 h 514"/>
                <a:gd name="T52" fmla="*/ 387 w 498"/>
                <a:gd name="T53" fmla="*/ 20 h 514"/>
                <a:gd name="T54" fmla="*/ 362 w 498"/>
                <a:gd name="T55" fmla="*/ 25 h 514"/>
                <a:gd name="T56" fmla="*/ 424 w 498"/>
                <a:gd name="T57" fmla="*/ 37 h 514"/>
                <a:gd name="T58" fmla="*/ 417 w 498"/>
                <a:gd name="T59" fmla="*/ 52 h 514"/>
                <a:gd name="T60" fmla="*/ 339 w 498"/>
                <a:gd name="T61" fmla="*/ 65 h 514"/>
                <a:gd name="T62" fmla="*/ 406 w 498"/>
                <a:gd name="T63" fmla="*/ 67 h 514"/>
                <a:gd name="T64" fmla="*/ 413 w 498"/>
                <a:gd name="T65" fmla="*/ 62 h 514"/>
                <a:gd name="T66" fmla="*/ 403 w 498"/>
                <a:gd name="T67" fmla="*/ 105 h 514"/>
                <a:gd name="T68" fmla="*/ 443 w 498"/>
                <a:gd name="T69" fmla="*/ 73 h 514"/>
                <a:gd name="T70" fmla="*/ 481 w 498"/>
                <a:gd name="T71" fmla="*/ 69 h 514"/>
                <a:gd name="T72" fmla="*/ 481 w 498"/>
                <a:gd name="T73" fmla="*/ 98 h 514"/>
                <a:gd name="T74" fmla="*/ 457 w 498"/>
                <a:gd name="T75" fmla="*/ 107 h 514"/>
                <a:gd name="T76" fmla="*/ 431 w 498"/>
                <a:gd name="T77" fmla="*/ 126 h 514"/>
                <a:gd name="T78" fmla="*/ 439 w 498"/>
                <a:gd name="T79" fmla="*/ 142 h 514"/>
                <a:gd name="T80" fmla="*/ 424 w 498"/>
                <a:gd name="T81" fmla="*/ 187 h 514"/>
                <a:gd name="T82" fmla="*/ 408 w 498"/>
                <a:gd name="T83" fmla="*/ 208 h 514"/>
                <a:gd name="T84" fmla="*/ 408 w 498"/>
                <a:gd name="T85" fmla="*/ 275 h 514"/>
                <a:gd name="T86" fmla="*/ 365 w 498"/>
                <a:gd name="T87" fmla="*/ 288 h 514"/>
                <a:gd name="T88" fmla="*/ 373 w 498"/>
                <a:gd name="T89" fmla="*/ 333 h 514"/>
                <a:gd name="T90" fmla="*/ 355 w 498"/>
                <a:gd name="T91" fmla="*/ 316 h 514"/>
                <a:gd name="T92" fmla="*/ 339 w 498"/>
                <a:gd name="T93" fmla="*/ 310 h 514"/>
                <a:gd name="T94" fmla="*/ 321 w 498"/>
                <a:gd name="T95" fmla="*/ 330 h 514"/>
                <a:gd name="T96" fmla="*/ 379 w 498"/>
                <a:gd name="T97" fmla="*/ 338 h 514"/>
                <a:gd name="T98" fmla="*/ 284 w 498"/>
                <a:gd name="T99" fmla="*/ 369 h 514"/>
                <a:gd name="T100" fmla="*/ 250 w 498"/>
                <a:gd name="T101" fmla="*/ 390 h 514"/>
                <a:gd name="T102" fmla="*/ 213 w 498"/>
                <a:gd name="T103" fmla="*/ 394 h 514"/>
                <a:gd name="T104" fmla="*/ 182 w 498"/>
                <a:gd name="T105" fmla="*/ 427 h 514"/>
                <a:gd name="T106" fmla="*/ 131 w 498"/>
                <a:gd name="T107" fmla="*/ 514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8"/>
                <a:gd name="T163" fmla="*/ 0 h 514"/>
                <a:gd name="T164" fmla="*/ 498 w 498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8" h="514">
                  <a:moveTo>
                    <a:pt x="131" y="514"/>
                  </a:moveTo>
                  <a:lnTo>
                    <a:pt x="122" y="512"/>
                  </a:lnTo>
                  <a:lnTo>
                    <a:pt x="108" y="495"/>
                  </a:lnTo>
                  <a:lnTo>
                    <a:pt x="92" y="495"/>
                  </a:lnTo>
                  <a:lnTo>
                    <a:pt x="81" y="480"/>
                  </a:lnTo>
                  <a:lnTo>
                    <a:pt x="67" y="444"/>
                  </a:lnTo>
                  <a:lnTo>
                    <a:pt x="63" y="403"/>
                  </a:lnTo>
                  <a:lnTo>
                    <a:pt x="60" y="371"/>
                  </a:lnTo>
                  <a:lnTo>
                    <a:pt x="71" y="347"/>
                  </a:lnTo>
                  <a:lnTo>
                    <a:pt x="87" y="345"/>
                  </a:lnTo>
                  <a:lnTo>
                    <a:pt x="99" y="338"/>
                  </a:lnTo>
                  <a:lnTo>
                    <a:pt x="101" y="320"/>
                  </a:lnTo>
                  <a:lnTo>
                    <a:pt x="81" y="302"/>
                  </a:lnTo>
                  <a:lnTo>
                    <a:pt x="108" y="313"/>
                  </a:lnTo>
                  <a:lnTo>
                    <a:pt x="94" y="291"/>
                  </a:lnTo>
                  <a:lnTo>
                    <a:pt x="75" y="288"/>
                  </a:lnTo>
                  <a:lnTo>
                    <a:pt x="81" y="275"/>
                  </a:lnTo>
                  <a:lnTo>
                    <a:pt x="94" y="265"/>
                  </a:lnTo>
                  <a:lnTo>
                    <a:pt x="90" y="209"/>
                  </a:lnTo>
                  <a:lnTo>
                    <a:pt x="83" y="191"/>
                  </a:lnTo>
                  <a:lnTo>
                    <a:pt x="64" y="180"/>
                  </a:lnTo>
                  <a:lnTo>
                    <a:pt x="48" y="174"/>
                  </a:lnTo>
                  <a:lnTo>
                    <a:pt x="34" y="178"/>
                  </a:lnTo>
                  <a:lnTo>
                    <a:pt x="30" y="171"/>
                  </a:lnTo>
                  <a:lnTo>
                    <a:pt x="22" y="170"/>
                  </a:lnTo>
                  <a:lnTo>
                    <a:pt x="23" y="180"/>
                  </a:lnTo>
                  <a:lnTo>
                    <a:pt x="9" y="174"/>
                  </a:lnTo>
                  <a:lnTo>
                    <a:pt x="3" y="163"/>
                  </a:lnTo>
                  <a:lnTo>
                    <a:pt x="12" y="160"/>
                  </a:lnTo>
                  <a:lnTo>
                    <a:pt x="22" y="157"/>
                  </a:lnTo>
                  <a:lnTo>
                    <a:pt x="14" y="157"/>
                  </a:lnTo>
                  <a:lnTo>
                    <a:pt x="4" y="154"/>
                  </a:lnTo>
                  <a:lnTo>
                    <a:pt x="14" y="148"/>
                  </a:lnTo>
                  <a:lnTo>
                    <a:pt x="12" y="146"/>
                  </a:lnTo>
                  <a:lnTo>
                    <a:pt x="0" y="150"/>
                  </a:lnTo>
                  <a:lnTo>
                    <a:pt x="3" y="142"/>
                  </a:lnTo>
                  <a:lnTo>
                    <a:pt x="22" y="142"/>
                  </a:lnTo>
                  <a:lnTo>
                    <a:pt x="41" y="148"/>
                  </a:lnTo>
                  <a:lnTo>
                    <a:pt x="48" y="137"/>
                  </a:lnTo>
                  <a:lnTo>
                    <a:pt x="38" y="140"/>
                  </a:lnTo>
                  <a:lnTo>
                    <a:pt x="27" y="140"/>
                  </a:lnTo>
                  <a:lnTo>
                    <a:pt x="16" y="135"/>
                  </a:lnTo>
                  <a:lnTo>
                    <a:pt x="23" y="133"/>
                  </a:lnTo>
                  <a:lnTo>
                    <a:pt x="14" y="131"/>
                  </a:lnTo>
                  <a:lnTo>
                    <a:pt x="4" y="125"/>
                  </a:lnTo>
                  <a:lnTo>
                    <a:pt x="0" y="118"/>
                  </a:lnTo>
                  <a:lnTo>
                    <a:pt x="4" y="107"/>
                  </a:lnTo>
                  <a:lnTo>
                    <a:pt x="19" y="105"/>
                  </a:lnTo>
                  <a:lnTo>
                    <a:pt x="30" y="105"/>
                  </a:lnTo>
                  <a:lnTo>
                    <a:pt x="44" y="104"/>
                  </a:lnTo>
                  <a:lnTo>
                    <a:pt x="44" y="101"/>
                  </a:lnTo>
                  <a:lnTo>
                    <a:pt x="57" y="98"/>
                  </a:lnTo>
                  <a:lnTo>
                    <a:pt x="67" y="98"/>
                  </a:lnTo>
                  <a:lnTo>
                    <a:pt x="71" y="101"/>
                  </a:lnTo>
                  <a:lnTo>
                    <a:pt x="87" y="93"/>
                  </a:lnTo>
                  <a:lnTo>
                    <a:pt x="90" y="86"/>
                  </a:lnTo>
                  <a:lnTo>
                    <a:pt x="99" y="84"/>
                  </a:lnTo>
                  <a:lnTo>
                    <a:pt x="92" y="79"/>
                  </a:lnTo>
                  <a:lnTo>
                    <a:pt x="104" y="77"/>
                  </a:lnTo>
                  <a:lnTo>
                    <a:pt x="104" y="75"/>
                  </a:lnTo>
                  <a:lnTo>
                    <a:pt x="99" y="77"/>
                  </a:lnTo>
                  <a:lnTo>
                    <a:pt x="85" y="79"/>
                  </a:lnTo>
                  <a:lnTo>
                    <a:pt x="83" y="75"/>
                  </a:lnTo>
                  <a:lnTo>
                    <a:pt x="75" y="75"/>
                  </a:lnTo>
                  <a:lnTo>
                    <a:pt x="78" y="71"/>
                  </a:lnTo>
                  <a:lnTo>
                    <a:pt x="85" y="67"/>
                  </a:lnTo>
                  <a:lnTo>
                    <a:pt x="101" y="58"/>
                  </a:lnTo>
                  <a:lnTo>
                    <a:pt x="111" y="52"/>
                  </a:lnTo>
                  <a:lnTo>
                    <a:pt x="122" y="49"/>
                  </a:lnTo>
                  <a:lnTo>
                    <a:pt x="124" y="58"/>
                  </a:lnTo>
                  <a:lnTo>
                    <a:pt x="126" y="58"/>
                  </a:lnTo>
                  <a:lnTo>
                    <a:pt x="126" y="45"/>
                  </a:lnTo>
                  <a:lnTo>
                    <a:pt x="134" y="45"/>
                  </a:lnTo>
                  <a:lnTo>
                    <a:pt x="138" y="52"/>
                  </a:lnTo>
                  <a:lnTo>
                    <a:pt x="145" y="49"/>
                  </a:lnTo>
                  <a:lnTo>
                    <a:pt x="156" y="30"/>
                  </a:lnTo>
                  <a:lnTo>
                    <a:pt x="165" y="32"/>
                  </a:lnTo>
                  <a:lnTo>
                    <a:pt x="165" y="41"/>
                  </a:lnTo>
                  <a:lnTo>
                    <a:pt x="176" y="53"/>
                  </a:lnTo>
                  <a:lnTo>
                    <a:pt x="179" y="53"/>
                  </a:lnTo>
                  <a:lnTo>
                    <a:pt x="170" y="28"/>
                  </a:lnTo>
                  <a:lnTo>
                    <a:pt x="211" y="24"/>
                  </a:lnTo>
                  <a:lnTo>
                    <a:pt x="213" y="38"/>
                  </a:lnTo>
                  <a:lnTo>
                    <a:pt x="231" y="45"/>
                  </a:lnTo>
                  <a:lnTo>
                    <a:pt x="234" y="43"/>
                  </a:lnTo>
                  <a:lnTo>
                    <a:pt x="231" y="32"/>
                  </a:lnTo>
                  <a:lnTo>
                    <a:pt x="236" y="24"/>
                  </a:lnTo>
                  <a:lnTo>
                    <a:pt x="254" y="38"/>
                  </a:lnTo>
                  <a:lnTo>
                    <a:pt x="266" y="56"/>
                  </a:lnTo>
                  <a:lnTo>
                    <a:pt x="271" y="52"/>
                  </a:lnTo>
                  <a:lnTo>
                    <a:pt x="268" y="43"/>
                  </a:lnTo>
                  <a:lnTo>
                    <a:pt x="280" y="37"/>
                  </a:lnTo>
                  <a:lnTo>
                    <a:pt x="287" y="41"/>
                  </a:lnTo>
                  <a:lnTo>
                    <a:pt x="290" y="41"/>
                  </a:lnTo>
                  <a:lnTo>
                    <a:pt x="275" y="20"/>
                  </a:lnTo>
                  <a:lnTo>
                    <a:pt x="298" y="25"/>
                  </a:lnTo>
                  <a:lnTo>
                    <a:pt x="310" y="37"/>
                  </a:lnTo>
                  <a:lnTo>
                    <a:pt x="310" y="28"/>
                  </a:lnTo>
                  <a:lnTo>
                    <a:pt x="302" y="20"/>
                  </a:lnTo>
                  <a:lnTo>
                    <a:pt x="284" y="15"/>
                  </a:lnTo>
                  <a:lnTo>
                    <a:pt x="280" y="4"/>
                  </a:lnTo>
                  <a:lnTo>
                    <a:pt x="287" y="4"/>
                  </a:lnTo>
                  <a:lnTo>
                    <a:pt x="328" y="4"/>
                  </a:lnTo>
                  <a:lnTo>
                    <a:pt x="360" y="0"/>
                  </a:lnTo>
                  <a:lnTo>
                    <a:pt x="395" y="7"/>
                  </a:lnTo>
                  <a:lnTo>
                    <a:pt x="413" y="15"/>
                  </a:lnTo>
                  <a:lnTo>
                    <a:pt x="406" y="20"/>
                  </a:lnTo>
                  <a:lnTo>
                    <a:pt x="387" y="20"/>
                  </a:lnTo>
                  <a:lnTo>
                    <a:pt x="365" y="21"/>
                  </a:lnTo>
                  <a:lnTo>
                    <a:pt x="349" y="24"/>
                  </a:lnTo>
                  <a:lnTo>
                    <a:pt x="339" y="30"/>
                  </a:lnTo>
                  <a:lnTo>
                    <a:pt x="362" y="25"/>
                  </a:lnTo>
                  <a:lnTo>
                    <a:pt x="392" y="25"/>
                  </a:lnTo>
                  <a:lnTo>
                    <a:pt x="417" y="24"/>
                  </a:lnTo>
                  <a:lnTo>
                    <a:pt x="417" y="34"/>
                  </a:lnTo>
                  <a:lnTo>
                    <a:pt x="424" y="37"/>
                  </a:lnTo>
                  <a:lnTo>
                    <a:pt x="443" y="43"/>
                  </a:lnTo>
                  <a:lnTo>
                    <a:pt x="431" y="49"/>
                  </a:lnTo>
                  <a:lnTo>
                    <a:pt x="427" y="52"/>
                  </a:lnTo>
                  <a:lnTo>
                    <a:pt x="417" y="52"/>
                  </a:lnTo>
                  <a:lnTo>
                    <a:pt x="410" y="56"/>
                  </a:lnTo>
                  <a:lnTo>
                    <a:pt x="397" y="53"/>
                  </a:lnTo>
                  <a:lnTo>
                    <a:pt x="373" y="53"/>
                  </a:lnTo>
                  <a:lnTo>
                    <a:pt x="339" y="65"/>
                  </a:lnTo>
                  <a:lnTo>
                    <a:pt x="342" y="67"/>
                  </a:lnTo>
                  <a:lnTo>
                    <a:pt x="373" y="60"/>
                  </a:lnTo>
                  <a:lnTo>
                    <a:pt x="403" y="60"/>
                  </a:lnTo>
                  <a:lnTo>
                    <a:pt x="406" y="67"/>
                  </a:lnTo>
                  <a:lnTo>
                    <a:pt x="387" y="75"/>
                  </a:lnTo>
                  <a:lnTo>
                    <a:pt x="392" y="79"/>
                  </a:lnTo>
                  <a:lnTo>
                    <a:pt x="410" y="73"/>
                  </a:lnTo>
                  <a:lnTo>
                    <a:pt x="413" y="62"/>
                  </a:lnTo>
                  <a:lnTo>
                    <a:pt x="429" y="60"/>
                  </a:lnTo>
                  <a:lnTo>
                    <a:pt x="429" y="67"/>
                  </a:lnTo>
                  <a:lnTo>
                    <a:pt x="421" y="86"/>
                  </a:lnTo>
                  <a:lnTo>
                    <a:pt x="403" y="105"/>
                  </a:lnTo>
                  <a:lnTo>
                    <a:pt x="416" y="97"/>
                  </a:lnTo>
                  <a:lnTo>
                    <a:pt x="431" y="86"/>
                  </a:lnTo>
                  <a:lnTo>
                    <a:pt x="439" y="75"/>
                  </a:lnTo>
                  <a:lnTo>
                    <a:pt x="443" y="73"/>
                  </a:lnTo>
                  <a:lnTo>
                    <a:pt x="443" y="81"/>
                  </a:lnTo>
                  <a:lnTo>
                    <a:pt x="457" y="81"/>
                  </a:lnTo>
                  <a:lnTo>
                    <a:pt x="463" y="73"/>
                  </a:lnTo>
                  <a:lnTo>
                    <a:pt x="481" y="69"/>
                  </a:lnTo>
                  <a:lnTo>
                    <a:pt x="498" y="77"/>
                  </a:lnTo>
                  <a:lnTo>
                    <a:pt x="495" y="86"/>
                  </a:lnTo>
                  <a:lnTo>
                    <a:pt x="480" y="94"/>
                  </a:lnTo>
                  <a:lnTo>
                    <a:pt x="481" y="98"/>
                  </a:lnTo>
                  <a:lnTo>
                    <a:pt x="469" y="104"/>
                  </a:lnTo>
                  <a:lnTo>
                    <a:pt x="451" y="105"/>
                  </a:lnTo>
                  <a:lnTo>
                    <a:pt x="439" y="105"/>
                  </a:lnTo>
                  <a:lnTo>
                    <a:pt x="457" y="107"/>
                  </a:lnTo>
                  <a:lnTo>
                    <a:pt x="469" y="107"/>
                  </a:lnTo>
                  <a:lnTo>
                    <a:pt x="461" y="118"/>
                  </a:lnTo>
                  <a:lnTo>
                    <a:pt x="439" y="114"/>
                  </a:lnTo>
                  <a:lnTo>
                    <a:pt x="431" y="126"/>
                  </a:lnTo>
                  <a:lnTo>
                    <a:pt x="431" y="129"/>
                  </a:lnTo>
                  <a:lnTo>
                    <a:pt x="440" y="122"/>
                  </a:lnTo>
                  <a:lnTo>
                    <a:pt x="457" y="122"/>
                  </a:lnTo>
                  <a:lnTo>
                    <a:pt x="439" y="142"/>
                  </a:lnTo>
                  <a:lnTo>
                    <a:pt x="421" y="157"/>
                  </a:lnTo>
                  <a:lnTo>
                    <a:pt x="420" y="174"/>
                  </a:lnTo>
                  <a:lnTo>
                    <a:pt x="431" y="184"/>
                  </a:lnTo>
                  <a:lnTo>
                    <a:pt x="424" y="187"/>
                  </a:lnTo>
                  <a:lnTo>
                    <a:pt x="433" y="189"/>
                  </a:lnTo>
                  <a:lnTo>
                    <a:pt x="436" y="204"/>
                  </a:lnTo>
                  <a:lnTo>
                    <a:pt x="416" y="199"/>
                  </a:lnTo>
                  <a:lnTo>
                    <a:pt x="408" y="208"/>
                  </a:lnTo>
                  <a:lnTo>
                    <a:pt x="420" y="212"/>
                  </a:lnTo>
                  <a:lnTo>
                    <a:pt x="421" y="236"/>
                  </a:lnTo>
                  <a:lnTo>
                    <a:pt x="420" y="257"/>
                  </a:lnTo>
                  <a:lnTo>
                    <a:pt x="408" y="275"/>
                  </a:lnTo>
                  <a:lnTo>
                    <a:pt x="390" y="279"/>
                  </a:lnTo>
                  <a:lnTo>
                    <a:pt x="376" y="272"/>
                  </a:lnTo>
                  <a:lnTo>
                    <a:pt x="360" y="277"/>
                  </a:lnTo>
                  <a:lnTo>
                    <a:pt x="365" y="288"/>
                  </a:lnTo>
                  <a:lnTo>
                    <a:pt x="379" y="305"/>
                  </a:lnTo>
                  <a:lnTo>
                    <a:pt x="386" y="313"/>
                  </a:lnTo>
                  <a:lnTo>
                    <a:pt x="386" y="330"/>
                  </a:lnTo>
                  <a:lnTo>
                    <a:pt x="373" y="333"/>
                  </a:lnTo>
                  <a:lnTo>
                    <a:pt x="372" y="333"/>
                  </a:lnTo>
                  <a:lnTo>
                    <a:pt x="362" y="327"/>
                  </a:lnTo>
                  <a:lnTo>
                    <a:pt x="362" y="321"/>
                  </a:lnTo>
                  <a:lnTo>
                    <a:pt x="355" y="316"/>
                  </a:lnTo>
                  <a:lnTo>
                    <a:pt x="344" y="309"/>
                  </a:lnTo>
                  <a:lnTo>
                    <a:pt x="328" y="298"/>
                  </a:lnTo>
                  <a:lnTo>
                    <a:pt x="325" y="302"/>
                  </a:lnTo>
                  <a:lnTo>
                    <a:pt x="339" y="310"/>
                  </a:lnTo>
                  <a:lnTo>
                    <a:pt x="351" y="317"/>
                  </a:lnTo>
                  <a:lnTo>
                    <a:pt x="331" y="320"/>
                  </a:lnTo>
                  <a:lnTo>
                    <a:pt x="324" y="326"/>
                  </a:lnTo>
                  <a:lnTo>
                    <a:pt x="321" y="330"/>
                  </a:lnTo>
                  <a:lnTo>
                    <a:pt x="339" y="330"/>
                  </a:lnTo>
                  <a:lnTo>
                    <a:pt x="316" y="334"/>
                  </a:lnTo>
                  <a:lnTo>
                    <a:pt x="349" y="333"/>
                  </a:lnTo>
                  <a:lnTo>
                    <a:pt x="379" y="338"/>
                  </a:lnTo>
                  <a:lnTo>
                    <a:pt x="368" y="345"/>
                  </a:lnTo>
                  <a:lnTo>
                    <a:pt x="338" y="361"/>
                  </a:lnTo>
                  <a:lnTo>
                    <a:pt x="310" y="365"/>
                  </a:lnTo>
                  <a:lnTo>
                    <a:pt x="284" y="369"/>
                  </a:lnTo>
                  <a:lnTo>
                    <a:pt x="275" y="361"/>
                  </a:lnTo>
                  <a:lnTo>
                    <a:pt x="278" y="371"/>
                  </a:lnTo>
                  <a:lnTo>
                    <a:pt x="268" y="375"/>
                  </a:lnTo>
                  <a:lnTo>
                    <a:pt x="250" y="390"/>
                  </a:lnTo>
                  <a:lnTo>
                    <a:pt x="227" y="404"/>
                  </a:lnTo>
                  <a:lnTo>
                    <a:pt x="216" y="404"/>
                  </a:lnTo>
                  <a:lnTo>
                    <a:pt x="220" y="394"/>
                  </a:lnTo>
                  <a:lnTo>
                    <a:pt x="213" y="394"/>
                  </a:lnTo>
                  <a:lnTo>
                    <a:pt x="211" y="407"/>
                  </a:lnTo>
                  <a:lnTo>
                    <a:pt x="197" y="410"/>
                  </a:lnTo>
                  <a:lnTo>
                    <a:pt x="190" y="413"/>
                  </a:lnTo>
                  <a:lnTo>
                    <a:pt x="182" y="427"/>
                  </a:lnTo>
                  <a:lnTo>
                    <a:pt x="176" y="437"/>
                  </a:lnTo>
                  <a:lnTo>
                    <a:pt x="165" y="455"/>
                  </a:lnTo>
                  <a:lnTo>
                    <a:pt x="156" y="477"/>
                  </a:lnTo>
                  <a:lnTo>
                    <a:pt x="131" y="514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50" name="Group 1811"/>
          <p:cNvGrpSpPr>
            <a:grpSpLocks/>
          </p:cNvGrpSpPr>
          <p:nvPr/>
        </p:nvGrpSpPr>
        <p:grpSpPr bwMode="auto">
          <a:xfrm>
            <a:off x="3314701" y="2541412"/>
            <a:ext cx="18344" cy="8467"/>
            <a:chOff x="1626" y="2198"/>
            <a:chExt cx="13" cy="6"/>
          </a:xfrm>
        </p:grpSpPr>
        <p:sp>
          <p:nvSpPr>
            <p:cNvPr id="141967" name="Freeform 1809"/>
            <p:cNvSpPr>
              <a:spLocks/>
            </p:cNvSpPr>
            <p:nvPr/>
          </p:nvSpPr>
          <p:spPr bwMode="auto">
            <a:xfrm>
              <a:off x="1626" y="2198"/>
              <a:ext cx="13" cy="6"/>
            </a:xfrm>
            <a:custGeom>
              <a:avLst/>
              <a:gdLst>
                <a:gd name="T0" fmla="*/ 10 w 13"/>
                <a:gd name="T1" fmla="*/ 6 h 6"/>
                <a:gd name="T2" fmla="*/ 0 w 13"/>
                <a:gd name="T3" fmla="*/ 6 h 6"/>
                <a:gd name="T4" fmla="*/ 6 w 13"/>
                <a:gd name="T5" fmla="*/ 4 h 6"/>
                <a:gd name="T6" fmla="*/ 6 w 13"/>
                <a:gd name="T7" fmla="*/ 0 h 6"/>
                <a:gd name="T8" fmla="*/ 13 w 13"/>
                <a:gd name="T9" fmla="*/ 0 h 6"/>
                <a:gd name="T10" fmla="*/ 10 w 1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"/>
                <a:gd name="T20" fmla="*/ 13 w 1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">
                  <a:moveTo>
                    <a:pt x="1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68" name="Freeform 1810"/>
            <p:cNvSpPr>
              <a:spLocks/>
            </p:cNvSpPr>
            <p:nvPr/>
          </p:nvSpPr>
          <p:spPr bwMode="auto">
            <a:xfrm>
              <a:off x="1626" y="2198"/>
              <a:ext cx="13" cy="6"/>
            </a:xfrm>
            <a:custGeom>
              <a:avLst/>
              <a:gdLst>
                <a:gd name="T0" fmla="*/ 10 w 13"/>
                <a:gd name="T1" fmla="*/ 6 h 6"/>
                <a:gd name="T2" fmla="*/ 0 w 13"/>
                <a:gd name="T3" fmla="*/ 6 h 6"/>
                <a:gd name="T4" fmla="*/ 6 w 13"/>
                <a:gd name="T5" fmla="*/ 4 h 6"/>
                <a:gd name="T6" fmla="*/ 6 w 13"/>
                <a:gd name="T7" fmla="*/ 0 h 6"/>
                <a:gd name="T8" fmla="*/ 13 w 13"/>
                <a:gd name="T9" fmla="*/ 0 h 6"/>
                <a:gd name="T10" fmla="*/ 10 w 1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"/>
                <a:gd name="T20" fmla="*/ 13 w 1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">
                  <a:moveTo>
                    <a:pt x="1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51" name="Group 1823"/>
          <p:cNvGrpSpPr>
            <a:grpSpLocks/>
          </p:cNvGrpSpPr>
          <p:nvPr/>
        </p:nvGrpSpPr>
        <p:grpSpPr bwMode="auto">
          <a:xfrm>
            <a:off x="3328812" y="2469444"/>
            <a:ext cx="7055" cy="11289"/>
            <a:chOff x="1636" y="2147"/>
            <a:chExt cx="5" cy="8"/>
          </a:xfrm>
        </p:grpSpPr>
        <p:sp>
          <p:nvSpPr>
            <p:cNvPr id="141965" name="Freeform 1821"/>
            <p:cNvSpPr>
              <a:spLocks/>
            </p:cNvSpPr>
            <p:nvPr/>
          </p:nvSpPr>
          <p:spPr bwMode="auto">
            <a:xfrm>
              <a:off x="1636" y="2147"/>
              <a:ext cx="5" cy="8"/>
            </a:xfrm>
            <a:custGeom>
              <a:avLst/>
              <a:gdLst>
                <a:gd name="T0" fmla="*/ 5 w 5"/>
                <a:gd name="T1" fmla="*/ 8 h 8"/>
                <a:gd name="T2" fmla="*/ 3 w 5"/>
                <a:gd name="T3" fmla="*/ 8 h 8"/>
                <a:gd name="T4" fmla="*/ 0 w 5"/>
                <a:gd name="T5" fmla="*/ 0 h 8"/>
                <a:gd name="T6" fmla="*/ 5 w 5"/>
                <a:gd name="T7" fmla="*/ 3 h 8"/>
                <a:gd name="T8" fmla="*/ 5 w 5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8"/>
                  </a:moveTo>
                  <a:lnTo>
                    <a:pt x="3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66" name="Freeform 1822"/>
            <p:cNvSpPr>
              <a:spLocks/>
            </p:cNvSpPr>
            <p:nvPr/>
          </p:nvSpPr>
          <p:spPr bwMode="auto">
            <a:xfrm>
              <a:off x="1636" y="2147"/>
              <a:ext cx="5" cy="8"/>
            </a:xfrm>
            <a:custGeom>
              <a:avLst/>
              <a:gdLst>
                <a:gd name="T0" fmla="*/ 5 w 5"/>
                <a:gd name="T1" fmla="*/ 8 h 8"/>
                <a:gd name="T2" fmla="*/ 3 w 5"/>
                <a:gd name="T3" fmla="*/ 8 h 8"/>
                <a:gd name="T4" fmla="*/ 0 w 5"/>
                <a:gd name="T5" fmla="*/ 0 h 8"/>
                <a:gd name="T6" fmla="*/ 5 w 5"/>
                <a:gd name="T7" fmla="*/ 3 h 8"/>
                <a:gd name="T8" fmla="*/ 5 w 5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8"/>
                  </a:moveTo>
                  <a:lnTo>
                    <a:pt x="3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52" name="Group 1835"/>
          <p:cNvGrpSpPr>
            <a:grpSpLocks/>
          </p:cNvGrpSpPr>
          <p:nvPr/>
        </p:nvGrpSpPr>
        <p:grpSpPr bwMode="auto">
          <a:xfrm>
            <a:off x="3323167" y="2444045"/>
            <a:ext cx="9877" cy="5644"/>
            <a:chOff x="1632" y="2129"/>
            <a:chExt cx="7" cy="4"/>
          </a:xfrm>
        </p:grpSpPr>
        <p:sp>
          <p:nvSpPr>
            <p:cNvPr id="141963" name="Freeform 1833"/>
            <p:cNvSpPr>
              <a:spLocks/>
            </p:cNvSpPr>
            <p:nvPr/>
          </p:nvSpPr>
          <p:spPr bwMode="auto">
            <a:xfrm>
              <a:off x="1632" y="2129"/>
              <a:ext cx="7" cy="4"/>
            </a:xfrm>
            <a:custGeom>
              <a:avLst/>
              <a:gdLst>
                <a:gd name="T0" fmla="*/ 1 w 7"/>
                <a:gd name="T1" fmla="*/ 4 h 4"/>
                <a:gd name="T2" fmla="*/ 0 w 7"/>
                <a:gd name="T3" fmla="*/ 4 h 4"/>
                <a:gd name="T4" fmla="*/ 0 w 7"/>
                <a:gd name="T5" fmla="*/ 3 h 4"/>
                <a:gd name="T6" fmla="*/ 4 w 7"/>
                <a:gd name="T7" fmla="*/ 0 h 4"/>
                <a:gd name="T8" fmla="*/ 7 w 7"/>
                <a:gd name="T9" fmla="*/ 3 h 4"/>
                <a:gd name="T10" fmla="*/ 1 w 7"/>
                <a:gd name="T11" fmla="*/ 3 h 4"/>
                <a:gd name="T12" fmla="*/ 1 w 7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4"/>
                <a:gd name="T23" fmla="*/ 7 w 7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4">
                  <a:moveTo>
                    <a:pt x="1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1" y="3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64" name="Freeform 1834"/>
            <p:cNvSpPr>
              <a:spLocks/>
            </p:cNvSpPr>
            <p:nvPr/>
          </p:nvSpPr>
          <p:spPr bwMode="auto">
            <a:xfrm>
              <a:off x="1632" y="2129"/>
              <a:ext cx="7" cy="4"/>
            </a:xfrm>
            <a:custGeom>
              <a:avLst/>
              <a:gdLst>
                <a:gd name="T0" fmla="*/ 1 w 7"/>
                <a:gd name="T1" fmla="*/ 4 h 4"/>
                <a:gd name="T2" fmla="*/ 0 w 7"/>
                <a:gd name="T3" fmla="*/ 4 h 4"/>
                <a:gd name="T4" fmla="*/ 0 w 7"/>
                <a:gd name="T5" fmla="*/ 3 h 4"/>
                <a:gd name="T6" fmla="*/ 4 w 7"/>
                <a:gd name="T7" fmla="*/ 0 h 4"/>
                <a:gd name="T8" fmla="*/ 7 w 7"/>
                <a:gd name="T9" fmla="*/ 3 h 4"/>
                <a:gd name="T10" fmla="*/ 1 w 7"/>
                <a:gd name="T11" fmla="*/ 3 h 4"/>
                <a:gd name="T12" fmla="*/ 1 w 7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4"/>
                <a:gd name="T23" fmla="*/ 7 w 7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4">
                  <a:moveTo>
                    <a:pt x="1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1" y="3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53" name="Group 1907"/>
          <p:cNvGrpSpPr>
            <a:grpSpLocks/>
          </p:cNvGrpSpPr>
          <p:nvPr/>
        </p:nvGrpSpPr>
        <p:grpSpPr bwMode="auto">
          <a:xfrm>
            <a:off x="2420056" y="2125133"/>
            <a:ext cx="484011" cy="344311"/>
            <a:chOff x="992" y="1903"/>
            <a:chExt cx="343" cy="244"/>
          </a:xfrm>
        </p:grpSpPr>
        <p:sp>
          <p:nvSpPr>
            <p:cNvPr id="141961" name="Freeform 1905"/>
            <p:cNvSpPr>
              <a:spLocks/>
            </p:cNvSpPr>
            <p:nvPr/>
          </p:nvSpPr>
          <p:spPr bwMode="auto">
            <a:xfrm>
              <a:off x="992" y="1903"/>
              <a:ext cx="343" cy="244"/>
            </a:xfrm>
            <a:custGeom>
              <a:avLst/>
              <a:gdLst>
                <a:gd name="T0" fmla="*/ 28 w 343"/>
                <a:gd name="T1" fmla="*/ 0 h 244"/>
                <a:gd name="T2" fmla="*/ 72 w 343"/>
                <a:gd name="T3" fmla="*/ 21 h 244"/>
                <a:gd name="T4" fmla="*/ 106 w 343"/>
                <a:gd name="T5" fmla="*/ 17 h 244"/>
                <a:gd name="T6" fmla="*/ 143 w 343"/>
                <a:gd name="T7" fmla="*/ 36 h 244"/>
                <a:gd name="T8" fmla="*/ 161 w 343"/>
                <a:gd name="T9" fmla="*/ 57 h 244"/>
                <a:gd name="T10" fmla="*/ 184 w 343"/>
                <a:gd name="T11" fmla="*/ 50 h 244"/>
                <a:gd name="T12" fmla="*/ 199 w 343"/>
                <a:gd name="T13" fmla="*/ 78 h 244"/>
                <a:gd name="T14" fmla="*/ 220 w 343"/>
                <a:gd name="T15" fmla="*/ 100 h 244"/>
                <a:gd name="T16" fmla="*/ 223 w 343"/>
                <a:gd name="T17" fmla="*/ 106 h 244"/>
                <a:gd name="T18" fmla="*/ 216 w 343"/>
                <a:gd name="T19" fmla="*/ 119 h 244"/>
                <a:gd name="T20" fmla="*/ 210 w 343"/>
                <a:gd name="T21" fmla="*/ 147 h 244"/>
                <a:gd name="T22" fmla="*/ 210 w 343"/>
                <a:gd name="T23" fmla="*/ 156 h 244"/>
                <a:gd name="T24" fmla="*/ 223 w 343"/>
                <a:gd name="T25" fmla="*/ 178 h 244"/>
                <a:gd name="T26" fmla="*/ 239 w 343"/>
                <a:gd name="T27" fmla="*/ 196 h 244"/>
                <a:gd name="T28" fmla="*/ 265 w 343"/>
                <a:gd name="T29" fmla="*/ 198 h 244"/>
                <a:gd name="T30" fmla="*/ 292 w 343"/>
                <a:gd name="T31" fmla="*/ 188 h 244"/>
                <a:gd name="T32" fmla="*/ 300 w 343"/>
                <a:gd name="T33" fmla="*/ 168 h 244"/>
                <a:gd name="T34" fmla="*/ 319 w 343"/>
                <a:gd name="T35" fmla="*/ 160 h 244"/>
                <a:gd name="T36" fmla="*/ 343 w 343"/>
                <a:gd name="T37" fmla="*/ 160 h 244"/>
                <a:gd name="T38" fmla="*/ 336 w 343"/>
                <a:gd name="T39" fmla="*/ 177 h 244"/>
                <a:gd name="T40" fmla="*/ 333 w 343"/>
                <a:gd name="T41" fmla="*/ 186 h 244"/>
                <a:gd name="T42" fmla="*/ 324 w 343"/>
                <a:gd name="T43" fmla="*/ 194 h 244"/>
                <a:gd name="T44" fmla="*/ 317 w 343"/>
                <a:gd name="T45" fmla="*/ 198 h 244"/>
                <a:gd name="T46" fmla="*/ 289 w 343"/>
                <a:gd name="T47" fmla="*/ 205 h 244"/>
                <a:gd name="T48" fmla="*/ 294 w 343"/>
                <a:gd name="T49" fmla="*/ 222 h 244"/>
                <a:gd name="T50" fmla="*/ 277 w 343"/>
                <a:gd name="T51" fmla="*/ 226 h 244"/>
                <a:gd name="T52" fmla="*/ 273 w 343"/>
                <a:gd name="T53" fmla="*/ 239 h 244"/>
                <a:gd name="T54" fmla="*/ 262 w 343"/>
                <a:gd name="T55" fmla="*/ 234 h 244"/>
                <a:gd name="T56" fmla="*/ 236 w 343"/>
                <a:gd name="T57" fmla="*/ 226 h 244"/>
                <a:gd name="T58" fmla="*/ 194 w 343"/>
                <a:gd name="T59" fmla="*/ 219 h 244"/>
                <a:gd name="T60" fmla="*/ 154 w 343"/>
                <a:gd name="T61" fmla="*/ 202 h 244"/>
                <a:gd name="T62" fmla="*/ 121 w 343"/>
                <a:gd name="T63" fmla="*/ 188 h 244"/>
                <a:gd name="T64" fmla="*/ 117 w 343"/>
                <a:gd name="T65" fmla="*/ 171 h 244"/>
                <a:gd name="T66" fmla="*/ 120 w 343"/>
                <a:gd name="T67" fmla="*/ 160 h 244"/>
                <a:gd name="T68" fmla="*/ 108 w 343"/>
                <a:gd name="T69" fmla="*/ 132 h 244"/>
                <a:gd name="T70" fmla="*/ 75 w 343"/>
                <a:gd name="T71" fmla="*/ 98 h 244"/>
                <a:gd name="T72" fmla="*/ 79 w 343"/>
                <a:gd name="T73" fmla="*/ 85 h 244"/>
                <a:gd name="T74" fmla="*/ 67 w 343"/>
                <a:gd name="T75" fmla="*/ 70 h 244"/>
                <a:gd name="T76" fmla="*/ 56 w 343"/>
                <a:gd name="T77" fmla="*/ 60 h 244"/>
                <a:gd name="T78" fmla="*/ 46 w 343"/>
                <a:gd name="T79" fmla="*/ 25 h 244"/>
                <a:gd name="T80" fmla="*/ 23 w 343"/>
                <a:gd name="T81" fmla="*/ 36 h 244"/>
                <a:gd name="T82" fmla="*/ 39 w 343"/>
                <a:gd name="T83" fmla="*/ 61 h 244"/>
                <a:gd name="T84" fmla="*/ 43 w 343"/>
                <a:gd name="T85" fmla="*/ 73 h 244"/>
                <a:gd name="T86" fmla="*/ 50 w 343"/>
                <a:gd name="T87" fmla="*/ 81 h 244"/>
                <a:gd name="T88" fmla="*/ 64 w 343"/>
                <a:gd name="T89" fmla="*/ 118 h 244"/>
                <a:gd name="T90" fmla="*/ 69 w 343"/>
                <a:gd name="T91" fmla="*/ 134 h 244"/>
                <a:gd name="T92" fmla="*/ 60 w 343"/>
                <a:gd name="T93" fmla="*/ 130 h 244"/>
                <a:gd name="T94" fmla="*/ 42 w 343"/>
                <a:gd name="T95" fmla="*/ 91 h 244"/>
                <a:gd name="T96" fmla="*/ 28 w 343"/>
                <a:gd name="T97" fmla="*/ 83 h 244"/>
                <a:gd name="T98" fmla="*/ 23 w 343"/>
                <a:gd name="T99" fmla="*/ 70 h 244"/>
                <a:gd name="T100" fmla="*/ 16 w 343"/>
                <a:gd name="T101" fmla="*/ 46 h 244"/>
                <a:gd name="T102" fmla="*/ 5 w 343"/>
                <a:gd name="T103" fmla="*/ 17 h 2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4"/>
                <a:gd name="T158" fmla="*/ 343 w 343"/>
                <a:gd name="T159" fmla="*/ 244 h 2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4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3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6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8"/>
                  </a:lnTo>
                  <a:lnTo>
                    <a:pt x="223" y="106"/>
                  </a:lnTo>
                  <a:lnTo>
                    <a:pt x="218" y="109"/>
                  </a:lnTo>
                  <a:lnTo>
                    <a:pt x="216" y="119"/>
                  </a:lnTo>
                  <a:lnTo>
                    <a:pt x="214" y="132"/>
                  </a:lnTo>
                  <a:lnTo>
                    <a:pt x="210" y="147"/>
                  </a:lnTo>
                  <a:lnTo>
                    <a:pt x="216" y="157"/>
                  </a:lnTo>
                  <a:lnTo>
                    <a:pt x="210" y="156"/>
                  </a:lnTo>
                  <a:lnTo>
                    <a:pt x="216" y="167"/>
                  </a:lnTo>
                  <a:lnTo>
                    <a:pt x="223" y="178"/>
                  </a:lnTo>
                  <a:lnTo>
                    <a:pt x="228" y="192"/>
                  </a:lnTo>
                  <a:lnTo>
                    <a:pt x="239" y="196"/>
                  </a:lnTo>
                  <a:lnTo>
                    <a:pt x="246" y="201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8"/>
                  </a:lnTo>
                  <a:lnTo>
                    <a:pt x="296" y="181"/>
                  </a:lnTo>
                  <a:lnTo>
                    <a:pt x="300" y="168"/>
                  </a:lnTo>
                  <a:lnTo>
                    <a:pt x="306" y="164"/>
                  </a:lnTo>
                  <a:lnTo>
                    <a:pt x="319" y="160"/>
                  </a:lnTo>
                  <a:lnTo>
                    <a:pt x="328" y="157"/>
                  </a:lnTo>
                  <a:lnTo>
                    <a:pt x="343" y="160"/>
                  </a:lnTo>
                  <a:lnTo>
                    <a:pt x="343" y="168"/>
                  </a:lnTo>
                  <a:lnTo>
                    <a:pt x="336" y="177"/>
                  </a:lnTo>
                  <a:lnTo>
                    <a:pt x="328" y="184"/>
                  </a:lnTo>
                  <a:lnTo>
                    <a:pt x="333" y="186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5"/>
                  </a:lnTo>
                  <a:lnTo>
                    <a:pt x="289" y="205"/>
                  </a:lnTo>
                  <a:lnTo>
                    <a:pt x="284" y="213"/>
                  </a:lnTo>
                  <a:lnTo>
                    <a:pt x="294" y="222"/>
                  </a:lnTo>
                  <a:lnTo>
                    <a:pt x="292" y="226"/>
                  </a:lnTo>
                  <a:lnTo>
                    <a:pt x="277" y="226"/>
                  </a:lnTo>
                  <a:lnTo>
                    <a:pt x="270" y="234"/>
                  </a:lnTo>
                  <a:lnTo>
                    <a:pt x="273" y="239"/>
                  </a:lnTo>
                  <a:lnTo>
                    <a:pt x="269" y="244"/>
                  </a:lnTo>
                  <a:lnTo>
                    <a:pt x="262" y="234"/>
                  </a:lnTo>
                  <a:lnTo>
                    <a:pt x="246" y="226"/>
                  </a:lnTo>
                  <a:lnTo>
                    <a:pt x="236" y="226"/>
                  </a:lnTo>
                  <a:lnTo>
                    <a:pt x="218" y="233"/>
                  </a:lnTo>
                  <a:lnTo>
                    <a:pt x="194" y="219"/>
                  </a:lnTo>
                  <a:lnTo>
                    <a:pt x="172" y="213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8"/>
                  </a:lnTo>
                  <a:lnTo>
                    <a:pt x="113" y="174"/>
                  </a:lnTo>
                  <a:lnTo>
                    <a:pt x="117" y="171"/>
                  </a:lnTo>
                  <a:lnTo>
                    <a:pt x="117" y="164"/>
                  </a:lnTo>
                  <a:lnTo>
                    <a:pt x="120" y="160"/>
                  </a:lnTo>
                  <a:lnTo>
                    <a:pt x="115" y="147"/>
                  </a:lnTo>
                  <a:lnTo>
                    <a:pt x="108" y="132"/>
                  </a:lnTo>
                  <a:lnTo>
                    <a:pt x="97" y="118"/>
                  </a:lnTo>
                  <a:lnTo>
                    <a:pt x="75" y="98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67" y="77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60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6"/>
                  </a:lnTo>
                  <a:lnTo>
                    <a:pt x="32" y="46"/>
                  </a:lnTo>
                  <a:lnTo>
                    <a:pt x="39" y="61"/>
                  </a:lnTo>
                  <a:lnTo>
                    <a:pt x="39" y="67"/>
                  </a:lnTo>
                  <a:lnTo>
                    <a:pt x="43" y="73"/>
                  </a:lnTo>
                  <a:lnTo>
                    <a:pt x="50" y="87"/>
                  </a:lnTo>
                  <a:lnTo>
                    <a:pt x="50" y="81"/>
                  </a:lnTo>
                  <a:lnTo>
                    <a:pt x="60" y="109"/>
                  </a:lnTo>
                  <a:lnTo>
                    <a:pt x="64" y="118"/>
                  </a:lnTo>
                  <a:lnTo>
                    <a:pt x="67" y="123"/>
                  </a:lnTo>
                  <a:lnTo>
                    <a:pt x="69" y="134"/>
                  </a:lnTo>
                  <a:lnTo>
                    <a:pt x="64" y="139"/>
                  </a:lnTo>
                  <a:lnTo>
                    <a:pt x="60" y="130"/>
                  </a:lnTo>
                  <a:lnTo>
                    <a:pt x="39" y="109"/>
                  </a:lnTo>
                  <a:lnTo>
                    <a:pt x="42" y="91"/>
                  </a:lnTo>
                  <a:lnTo>
                    <a:pt x="32" y="81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60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62" name="Freeform 1906"/>
            <p:cNvSpPr>
              <a:spLocks/>
            </p:cNvSpPr>
            <p:nvPr/>
          </p:nvSpPr>
          <p:spPr bwMode="auto">
            <a:xfrm>
              <a:off x="992" y="1903"/>
              <a:ext cx="343" cy="244"/>
            </a:xfrm>
            <a:custGeom>
              <a:avLst/>
              <a:gdLst>
                <a:gd name="T0" fmla="*/ 28 w 343"/>
                <a:gd name="T1" fmla="*/ 0 h 244"/>
                <a:gd name="T2" fmla="*/ 72 w 343"/>
                <a:gd name="T3" fmla="*/ 21 h 244"/>
                <a:gd name="T4" fmla="*/ 106 w 343"/>
                <a:gd name="T5" fmla="*/ 17 h 244"/>
                <a:gd name="T6" fmla="*/ 143 w 343"/>
                <a:gd name="T7" fmla="*/ 36 h 244"/>
                <a:gd name="T8" fmla="*/ 161 w 343"/>
                <a:gd name="T9" fmla="*/ 57 h 244"/>
                <a:gd name="T10" fmla="*/ 184 w 343"/>
                <a:gd name="T11" fmla="*/ 50 h 244"/>
                <a:gd name="T12" fmla="*/ 199 w 343"/>
                <a:gd name="T13" fmla="*/ 78 h 244"/>
                <a:gd name="T14" fmla="*/ 220 w 343"/>
                <a:gd name="T15" fmla="*/ 100 h 244"/>
                <a:gd name="T16" fmla="*/ 223 w 343"/>
                <a:gd name="T17" fmla="*/ 106 h 244"/>
                <a:gd name="T18" fmla="*/ 216 w 343"/>
                <a:gd name="T19" fmla="*/ 119 h 244"/>
                <a:gd name="T20" fmla="*/ 210 w 343"/>
                <a:gd name="T21" fmla="*/ 147 h 244"/>
                <a:gd name="T22" fmla="*/ 210 w 343"/>
                <a:gd name="T23" fmla="*/ 156 h 244"/>
                <a:gd name="T24" fmla="*/ 223 w 343"/>
                <a:gd name="T25" fmla="*/ 178 h 244"/>
                <a:gd name="T26" fmla="*/ 239 w 343"/>
                <a:gd name="T27" fmla="*/ 196 h 244"/>
                <a:gd name="T28" fmla="*/ 265 w 343"/>
                <a:gd name="T29" fmla="*/ 198 h 244"/>
                <a:gd name="T30" fmla="*/ 292 w 343"/>
                <a:gd name="T31" fmla="*/ 188 h 244"/>
                <a:gd name="T32" fmla="*/ 300 w 343"/>
                <a:gd name="T33" fmla="*/ 168 h 244"/>
                <a:gd name="T34" fmla="*/ 319 w 343"/>
                <a:gd name="T35" fmla="*/ 160 h 244"/>
                <a:gd name="T36" fmla="*/ 343 w 343"/>
                <a:gd name="T37" fmla="*/ 160 h 244"/>
                <a:gd name="T38" fmla="*/ 336 w 343"/>
                <a:gd name="T39" fmla="*/ 177 h 244"/>
                <a:gd name="T40" fmla="*/ 333 w 343"/>
                <a:gd name="T41" fmla="*/ 186 h 244"/>
                <a:gd name="T42" fmla="*/ 324 w 343"/>
                <a:gd name="T43" fmla="*/ 194 h 244"/>
                <a:gd name="T44" fmla="*/ 317 w 343"/>
                <a:gd name="T45" fmla="*/ 198 h 244"/>
                <a:gd name="T46" fmla="*/ 289 w 343"/>
                <a:gd name="T47" fmla="*/ 205 h 244"/>
                <a:gd name="T48" fmla="*/ 294 w 343"/>
                <a:gd name="T49" fmla="*/ 222 h 244"/>
                <a:gd name="T50" fmla="*/ 277 w 343"/>
                <a:gd name="T51" fmla="*/ 226 h 244"/>
                <a:gd name="T52" fmla="*/ 273 w 343"/>
                <a:gd name="T53" fmla="*/ 239 h 244"/>
                <a:gd name="T54" fmla="*/ 262 w 343"/>
                <a:gd name="T55" fmla="*/ 234 h 244"/>
                <a:gd name="T56" fmla="*/ 236 w 343"/>
                <a:gd name="T57" fmla="*/ 226 h 244"/>
                <a:gd name="T58" fmla="*/ 194 w 343"/>
                <a:gd name="T59" fmla="*/ 219 h 244"/>
                <a:gd name="T60" fmla="*/ 154 w 343"/>
                <a:gd name="T61" fmla="*/ 202 h 244"/>
                <a:gd name="T62" fmla="*/ 121 w 343"/>
                <a:gd name="T63" fmla="*/ 188 h 244"/>
                <a:gd name="T64" fmla="*/ 117 w 343"/>
                <a:gd name="T65" fmla="*/ 171 h 244"/>
                <a:gd name="T66" fmla="*/ 120 w 343"/>
                <a:gd name="T67" fmla="*/ 160 h 244"/>
                <a:gd name="T68" fmla="*/ 108 w 343"/>
                <a:gd name="T69" fmla="*/ 132 h 244"/>
                <a:gd name="T70" fmla="*/ 75 w 343"/>
                <a:gd name="T71" fmla="*/ 98 h 244"/>
                <a:gd name="T72" fmla="*/ 79 w 343"/>
                <a:gd name="T73" fmla="*/ 85 h 244"/>
                <a:gd name="T74" fmla="*/ 67 w 343"/>
                <a:gd name="T75" fmla="*/ 70 h 244"/>
                <a:gd name="T76" fmla="*/ 56 w 343"/>
                <a:gd name="T77" fmla="*/ 60 h 244"/>
                <a:gd name="T78" fmla="*/ 46 w 343"/>
                <a:gd name="T79" fmla="*/ 25 h 244"/>
                <a:gd name="T80" fmla="*/ 23 w 343"/>
                <a:gd name="T81" fmla="*/ 36 h 244"/>
                <a:gd name="T82" fmla="*/ 39 w 343"/>
                <a:gd name="T83" fmla="*/ 61 h 244"/>
                <a:gd name="T84" fmla="*/ 43 w 343"/>
                <a:gd name="T85" fmla="*/ 73 h 244"/>
                <a:gd name="T86" fmla="*/ 50 w 343"/>
                <a:gd name="T87" fmla="*/ 81 h 244"/>
                <a:gd name="T88" fmla="*/ 64 w 343"/>
                <a:gd name="T89" fmla="*/ 118 h 244"/>
                <a:gd name="T90" fmla="*/ 69 w 343"/>
                <a:gd name="T91" fmla="*/ 134 h 244"/>
                <a:gd name="T92" fmla="*/ 60 w 343"/>
                <a:gd name="T93" fmla="*/ 130 h 244"/>
                <a:gd name="T94" fmla="*/ 42 w 343"/>
                <a:gd name="T95" fmla="*/ 91 h 244"/>
                <a:gd name="T96" fmla="*/ 28 w 343"/>
                <a:gd name="T97" fmla="*/ 83 h 244"/>
                <a:gd name="T98" fmla="*/ 23 w 343"/>
                <a:gd name="T99" fmla="*/ 70 h 244"/>
                <a:gd name="T100" fmla="*/ 16 w 343"/>
                <a:gd name="T101" fmla="*/ 46 h 244"/>
                <a:gd name="T102" fmla="*/ 5 w 343"/>
                <a:gd name="T103" fmla="*/ 17 h 2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3"/>
                <a:gd name="T157" fmla="*/ 0 h 244"/>
                <a:gd name="T158" fmla="*/ 343 w 343"/>
                <a:gd name="T159" fmla="*/ 244 h 2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3" h="244">
                  <a:moveTo>
                    <a:pt x="0" y="1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72" y="21"/>
                  </a:lnTo>
                  <a:lnTo>
                    <a:pt x="106" y="23"/>
                  </a:lnTo>
                  <a:lnTo>
                    <a:pt x="106" y="17"/>
                  </a:lnTo>
                  <a:lnTo>
                    <a:pt x="127" y="17"/>
                  </a:lnTo>
                  <a:lnTo>
                    <a:pt x="143" y="36"/>
                  </a:lnTo>
                  <a:lnTo>
                    <a:pt x="145" y="49"/>
                  </a:lnTo>
                  <a:lnTo>
                    <a:pt x="161" y="57"/>
                  </a:lnTo>
                  <a:lnTo>
                    <a:pt x="172" y="46"/>
                  </a:lnTo>
                  <a:lnTo>
                    <a:pt x="184" y="50"/>
                  </a:lnTo>
                  <a:lnTo>
                    <a:pt x="194" y="70"/>
                  </a:lnTo>
                  <a:lnTo>
                    <a:pt x="199" y="78"/>
                  </a:lnTo>
                  <a:lnTo>
                    <a:pt x="202" y="91"/>
                  </a:lnTo>
                  <a:lnTo>
                    <a:pt x="220" y="100"/>
                  </a:lnTo>
                  <a:lnTo>
                    <a:pt x="225" y="98"/>
                  </a:lnTo>
                  <a:lnTo>
                    <a:pt x="223" y="106"/>
                  </a:lnTo>
                  <a:lnTo>
                    <a:pt x="218" y="109"/>
                  </a:lnTo>
                  <a:lnTo>
                    <a:pt x="216" y="119"/>
                  </a:lnTo>
                  <a:lnTo>
                    <a:pt x="214" y="132"/>
                  </a:lnTo>
                  <a:lnTo>
                    <a:pt x="210" y="147"/>
                  </a:lnTo>
                  <a:lnTo>
                    <a:pt x="216" y="157"/>
                  </a:lnTo>
                  <a:lnTo>
                    <a:pt x="210" y="156"/>
                  </a:lnTo>
                  <a:lnTo>
                    <a:pt x="216" y="167"/>
                  </a:lnTo>
                  <a:lnTo>
                    <a:pt x="223" y="178"/>
                  </a:lnTo>
                  <a:lnTo>
                    <a:pt x="228" y="192"/>
                  </a:lnTo>
                  <a:lnTo>
                    <a:pt x="239" y="196"/>
                  </a:lnTo>
                  <a:lnTo>
                    <a:pt x="246" y="201"/>
                  </a:lnTo>
                  <a:lnTo>
                    <a:pt x="265" y="198"/>
                  </a:lnTo>
                  <a:lnTo>
                    <a:pt x="276" y="194"/>
                  </a:lnTo>
                  <a:lnTo>
                    <a:pt x="292" y="188"/>
                  </a:lnTo>
                  <a:lnTo>
                    <a:pt x="296" y="181"/>
                  </a:lnTo>
                  <a:lnTo>
                    <a:pt x="300" y="168"/>
                  </a:lnTo>
                  <a:lnTo>
                    <a:pt x="306" y="164"/>
                  </a:lnTo>
                  <a:lnTo>
                    <a:pt x="319" y="160"/>
                  </a:lnTo>
                  <a:lnTo>
                    <a:pt x="328" y="157"/>
                  </a:lnTo>
                  <a:lnTo>
                    <a:pt x="343" y="160"/>
                  </a:lnTo>
                  <a:lnTo>
                    <a:pt x="343" y="168"/>
                  </a:lnTo>
                  <a:lnTo>
                    <a:pt x="336" y="177"/>
                  </a:lnTo>
                  <a:lnTo>
                    <a:pt x="328" y="184"/>
                  </a:lnTo>
                  <a:lnTo>
                    <a:pt x="333" y="186"/>
                  </a:lnTo>
                  <a:lnTo>
                    <a:pt x="328" y="198"/>
                  </a:lnTo>
                  <a:lnTo>
                    <a:pt x="324" y="194"/>
                  </a:lnTo>
                  <a:lnTo>
                    <a:pt x="321" y="198"/>
                  </a:lnTo>
                  <a:lnTo>
                    <a:pt x="317" y="198"/>
                  </a:lnTo>
                  <a:lnTo>
                    <a:pt x="310" y="205"/>
                  </a:lnTo>
                  <a:lnTo>
                    <a:pt x="289" y="205"/>
                  </a:lnTo>
                  <a:lnTo>
                    <a:pt x="284" y="213"/>
                  </a:lnTo>
                  <a:lnTo>
                    <a:pt x="294" y="222"/>
                  </a:lnTo>
                  <a:lnTo>
                    <a:pt x="292" y="226"/>
                  </a:lnTo>
                  <a:lnTo>
                    <a:pt x="277" y="226"/>
                  </a:lnTo>
                  <a:lnTo>
                    <a:pt x="270" y="234"/>
                  </a:lnTo>
                  <a:lnTo>
                    <a:pt x="273" y="239"/>
                  </a:lnTo>
                  <a:lnTo>
                    <a:pt x="269" y="244"/>
                  </a:lnTo>
                  <a:lnTo>
                    <a:pt x="262" y="234"/>
                  </a:lnTo>
                  <a:lnTo>
                    <a:pt x="246" y="226"/>
                  </a:lnTo>
                  <a:lnTo>
                    <a:pt x="236" y="226"/>
                  </a:lnTo>
                  <a:lnTo>
                    <a:pt x="218" y="233"/>
                  </a:lnTo>
                  <a:lnTo>
                    <a:pt x="194" y="219"/>
                  </a:lnTo>
                  <a:lnTo>
                    <a:pt x="172" y="213"/>
                  </a:lnTo>
                  <a:lnTo>
                    <a:pt x="154" y="202"/>
                  </a:lnTo>
                  <a:lnTo>
                    <a:pt x="138" y="198"/>
                  </a:lnTo>
                  <a:lnTo>
                    <a:pt x="121" y="188"/>
                  </a:lnTo>
                  <a:lnTo>
                    <a:pt x="113" y="174"/>
                  </a:lnTo>
                  <a:lnTo>
                    <a:pt x="117" y="171"/>
                  </a:lnTo>
                  <a:lnTo>
                    <a:pt x="117" y="164"/>
                  </a:lnTo>
                  <a:lnTo>
                    <a:pt x="120" y="160"/>
                  </a:lnTo>
                  <a:lnTo>
                    <a:pt x="115" y="147"/>
                  </a:lnTo>
                  <a:lnTo>
                    <a:pt x="108" y="132"/>
                  </a:lnTo>
                  <a:lnTo>
                    <a:pt x="97" y="118"/>
                  </a:lnTo>
                  <a:lnTo>
                    <a:pt x="75" y="98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67" y="77"/>
                  </a:lnTo>
                  <a:lnTo>
                    <a:pt x="67" y="70"/>
                  </a:lnTo>
                  <a:lnTo>
                    <a:pt x="62" y="70"/>
                  </a:lnTo>
                  <a:lnTo>
                    <a:pt x="56" y="60"/>
                  </a:lnTo>
                  <a:lnTo>
                    <a:pt x="46" y="42"/>
                  </a:lnTo>
                  <a:lnTo>
                    <a:pt x="46" y="25"/>
                  </a:lnTo>
                  <a:lnTo>
                    <a:pt x="26" y="12"/>
                  </a:lnTo>
                  <a:lnTo>
                    <a:pt x="23" y="36"/>
                  </a:lnTo>
                  <a:lnTo>
                    <a:pt x="32" y="46"/>
                  </a:lnTo>
                  <a:lnTo>
                    <a:pt x="39" y="61"/>
                  </a:lnTo>
                  <a:lnTo>
                    <a:pt x="39" y="67"/>
                  </a:lnTo>
                  <a:lnTo>
                    <a:pt x="43" y="73"/>
                  </a:lnTo>
                  <a:lnTo>
                    <a:pt x="50" y="87"/>
                  </a:lnTo>
                  <a:lnTo>
                    <a:pt x="50" y="81"/>
                  </a:lnTo>
                  <a:lnTo>
                    <a:pt x="60" y="109"/>
                  </a:lnTo>
                  <a:lnTo>
                    <a:pt x="64" y="118"/>
                  </a:lnTo>
                  <a:lnTo>
                    <a:pt x="67" y="123"/>
                  </a:lnTo>
                  <a:lnTo>
                    <a:pt x="69" y="134"/>
                  </a:lnTo>
                  <a:lnTo>
                    <a:pt x="64" y="139"/>
                  </a:lnTo>
                  <a:lnTo>
                    <a:pt x="60" y="130"/>
                  </a:lnTo>
                  <a:lnTo>
                    <a:pt x="39" y="109"/>
                  </a:lnTo>
                  <a:lnTo>
                    <a:pt x="42" y="91"/>
                  </a:lnTo>
                  <a:lnTo>
                    <a:pt x="32" y="81"/>
                  </a:lnTo>
                  <a:lnTo>
                    <a:pt x="28" y="83"/>
                  </a:lnTo>
                  <a:lnTo>
                    <a:pt x="13" y="67"/>
                  </a:lnTo>
                  <a:lnTo>
                    <a:pt x="23" y="70"/>
                  </a:lnTo>
                  <a:lnTo>
                    <a:pt x="26" y="60"/>
                  </a:lnTo>
                  <a:lnTo>
                    <a:pt x="16" y="46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588" cap="rnd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954" name="Group 1910"/>
          <p:cNvGrpSpPr>
            <a:grpSpLocks/>
          </p:cNvGrpSpPr>
          <p:nvPr/>
        </p:nvGrpSpPr>
        <p:grpSpPr bwMode="auto">
          <a:xfrm>
            <a:off x="3198990" y="3076222"/>
            <a:ext cx="272344" cy="605367"/>
            <a:chOff x="1544" y="2577"/>
            <a:chExt cx="193" cy="429"/>
          </a:xfrm>
        </p:grpSpPr>
        <p:sp>
          <p:nvSpPr>
            <p:cNvPr id="141959" name="Freeform 1908"/>
            <p:cNvSpPr>
              <a:spLocks/>
            </p:cNvSpPr>
            <p:nvPr/>
          </p:nvSpPr>
          <p:spPr bwMode="auto">
            <a:xfrm>
              <a:off x="1544" y="2577"/>
              <a:ext cx="193" cy="429"/>
            </a:xfrm>
            <a:custGeom>
              <a:avLst/>
              <a:gdLst>
                <a:gd name="T0" fmla="*/ 37 w 193"/>
                <a:gd name="T1" fmla="*/ 1 h 429"/>
                <a:gd name="T2" fmla="*/ 56 w 193"/>
                <a:gd name="T3" fmla="*/ 4 h 429"/>
                <a:gd name="T4" fmla="*/ 78 w 193"/>
                <a:gd name="T5" fmla="*/ 1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9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9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4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5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4 h 429"/>
                <a:gd name="T64" fmla="*/ 22 w 193"/>
                <a:gd name="T65" fmla="*/ 339 h 429"/>
                <a:gd name="T66" fmla="*/ 19 w 193"/>
                <a:gd name="T67" fmla="*/ 314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19 h 429"/>
                <a:gd name="T82" fmla="*/ 10 w 193"/>
                <a:gd name="T83" fmla="*/ 78 h 429"/>
                <a:gd name="T84" fmla="*/ 14 w 193"/>
                <a:gd name="T85" fmla="*/ 57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1"/>
                  </a:lnTo>
                  <a:lnTo>
                    <a:pt x="78" y="1"/>
                  </a:lnTo>
                  <a:lnTo>
                    <a:pt x="92" y="15"/>
                  </a:lnTo>
                  <a:lnTo>
                    <a:pt x="104" y="25"/>
                  </a:lnTo>
                  <a:lnTo>
                    <a:pt x="118" y="28"/>
                  </a:lnTo>
                  <a:lnTo>
                    <a:pt x="129" y="33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49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49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89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5"/>
                  </a:lnTo>
                  <a:lnTo>
                    <a:pt x="115" y="249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9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6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4"/>
                  </a:lnTo>
                  <a:lnTo>
                    <a:pt x="81" y="314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4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5"/>
                  </a:lnTo>
                  <a:lnTo>
                    <a:pt x="52" y="425"/>
                  </a:lnTo>
                  <a:lnTo>
                    <a:pt x="41" y="425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4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9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4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6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19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7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960" name="Freeform 1909"/>
            <p:cNvSpPr>
              <a:spLocks/>
            </p:cNvSpPr>
            <p:nvPr/>
          </p:nvSpPr>
          <p:spPr bwMode="auto">
            <a:xfrm>
              <a:off x="1544" y="2577"/>
              <a:ext cx="193" cy="429"/>
            </a:xfrm>
            <a:custGeom>
              <a:avLst/>
              <a:gdLst>
                <a:gd name="T0" fmla="*/ 37 w 193"/>
                <a:gd name="T1" fmla="*/ 1 h 429"/>
                <a:gd name="T2" fmla="*/ 56 w 193"/>
                <a:gd name="T3" fmla="*/ 4 h 429"/>
                <a:gd name="T4" fmla="*/ 78 w 193"/>
                <a:gd name="T5" fmla="*/ 1 h 429"/>
                <a:gd name="T6" fmla="*/ 118 w 193"/>
                <a:gd name="T7" fmla="*/ 28 h 429"/>
                <a:gd name="T8" fmla="*/ 148 w 193"/>
                <a:gd name="T9" fmla="*/ 40 h 429"/>
                <a:gd name="T10" fmla="*/ 136 w 193"/>
                <a:gd name="T11" fmla="*/ 67 h 429"/>
                <a:gd name="T12" fmla="*/ 172 w 193"/>
                <a:gd name="T13" fmla="*/ 68 h 429"/>
                <a:gd name="T14" fmla="*/ 182 w 193"/>
                <a:gd name="T15" fmla="*/ 39 h 429"/>
                <a:gd name="T16" fmla="*/ 193 w 193"/>
                <a:gd name="T17" fmla="*/ 56 h 429"/>
                <a:gd name="T18" fmla="*/ 172 w 193"/>
                <a:gd name="T19" fmla="*/ 81 h 429"/>
                <a:gd name="T20" fmla="*/ 154 w 193"/>
                <a:gd name="T21" fmla="*/ 105 h 429"/>
                <a:gd name="T22" fmla="*/ 148 w 193"/>
                <a:gd name="T23" fmla="*/ 126 h 429"/>
                <a:gd name="T24" fmla="*/ 148 w 193"/>
                <a:gd name="T25" fmla="*/ 145 h 429"/>
                <a:gd name="T26" fmla="*/ 149 w 193"/>
                <a:gd name="T27" fmla="*/ 167 h 429"/>
                <a:gd name="T28" fmla="*/ 163 w 193"/>
                <a:gd name="T29" fmla="*/ 178 h 429"/>
                <a:gd name="T30" fmla="*/ 172 w 193"/>
                <a:gd name="T31" fmla="*/ 192 h 429"/>
                <a:gd name="T32" fmla="*/ 145 w 193"/>
                <a:gd name="T33" fmla="*/ 220 h 429"/>
                <a:gd name="T34" fmla="*/ 115 w 193"/>
                <a:gd name="T35" fmla="*/ 228 h 429"/>
                <a:gd name="T36" fmla="*/ 115 w 193"/>
                <a:gd name="T37" fmla="*/ 249 h 429"/>
                <a:gd name="T38" fmla="*/ 82 w 193"/>
                <a:gd name="T39" fmla="*/ 251 h 429"/>
                <a:gd name="T40" fmla="*/ 90 w 193"/>
                <a:gd name="T41" fmla="*/ 270 h 429"/>
                <a:gd name="T42" fmla="*/ 104 w 193"/>
                <a:gd name="T43" fmla="*/ 279 h 429"/>
                <a:gd name="T44" fmla="*/ 90 w 193"/>
                <a:gd name="T45" fmla="*/ 276 h 429"/>
                <a:gd name="T46" fmla="*/ 88 w 193"/>
                <a:gd name="T47" fmla="*/ 290 h 429"/>
                <a:gd name="T48" fmla="*/ 81 w 193"/>
                <a:gd name="T49" fmla="*/ 314 h 429"/>
                <a:gd name="T50" fmla="*/ 82 w 193"/>
                <a:gd name="T51" fmla="*/ 345 h 429"/>
                <a:gd name="T52" fmla="*/ 78 w 193"/>
                <a:gd name="T53" fmla="*/ 373 h 429"/>
                <a:gd name="T54" fmla="*/ 67 w 193"/>
                <a:gd name="T55" fmla="*/ 405 h 429"/>
                <a:gd name="T56" fmla="*/ 67 w 193"/>
                <a:gd name="T57" fmla="*/ 425 h 429"/>
                <a:gd name="T58" fmla="*/ 30 w 193"/>
                <a:gd name="T59" fmla="*/ 416 h 429"/>
                <a:gd name="T60" fmla="*/ 14 w 193"/>
                <a:gd name="T61" fmla="*/ 394 h 429"/>
                <a:gd name="T62" fmla="*/ 22 w 193"/>
                <a:gd name="T63" fmla="*/ 364 h 429"/>
                <a:gd name="T64" fmla="*/ 22 w 193"/>
                <a:gd name="T65" fmla="*/ 339 h 429"/>
                <a:gd name="T66" fmla="*/ 19 w 193"/>
                <a:gd name="T67" fmla="*/ 314 h 429"/>
                <a:gd name="T68" fmla="*/ 22 w 193"/>
                <a:gd name="T69" fmla="*/ 304 h 429"/>
                <a:gd name="T70" fmla="*/ 12 w 193"/>
                <a:gd name="T71" fmla="*/ 290 h 429"/>
                <a:gd name="T72" fmla="*/ 10 w 193"/>
                <a:gd name="T73" fmla="*/ 272 h 429"/>
                <a:gd name="T74" fmla="*/ 5 w 193"/>
                <a:gd name="T75" fmla="*/ 224 h 429"/>
                <a:gd name="T76" fmla="*/ 3 w 193"/>
                <a:gd name="T77" fmla="*/ 190 h 429"/>
                <a:gd name="T78" fmla="*/ 12 w 193"/>
                <a:gd name="T79" fmla="*/ 158 h 429"/>
                <a:gd name="T80" fmla="*/ 0 w 193"/>
                <a:gd name="T81" fmla="*/ 119 h 429"/>
                <a:gd name="T82" fmla="*/ 10 w 193"/>
                <a:gd name="T83" fmla="*/ 78 h 429"/>
                <a:gd name="T84" fmla="*/ 14 w 193"/>
                <a:gd name="T85" fmla="*/ 57 h 429"/>
                <a:gd name="T86" fmla="*/ 14 w 193"/>
                <a:gd name="T87" fmla="*/ 36 h 429"/>
                <a:gd name="T88" fmla="*/ 30 w 193"/>
                <a:gd name="T89" fmla="*/ 12 h 4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3"/>
                <a:gd name="T136" fmla="*/ 0 h 429"/>
                <a:gd name="T137" fmla="*/ 193 w 193"/>
                <a:gd name="T138" fmla="*/ 429 h 4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3" h="429">
                  <a:moveTo>
                    <a:pt x="30" y="12"/>
                  </a:moveTo>
                  <a:lnTo>
                    <a:pt x="33" y="4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63" y="11"/>
                  </a:lnTo>
                  <a:lnTo>
                    <a:pt x="67" y="1"/>
                  </a:lnTo>
                  <a:lnTo>
                    <a:pt x="78" y="1"/>
                  </a:lnTo>
                  <a:lnTo>
                    <a:pt x="92" y="15"/>
                  </a:lnTo>
                  <a:lnTo>
                    <a:pt x="104" y="25"/>
                  </a:lnTo>
                  <a:lnTo>
                    <a:pt x="118" y="28"/>
                  </a:lnTo>
                  <a:lnTo>
                    <a:pt x="129" y="33"/>
                  </a:lnTo>
                  <a:lnTo>
                    <a:pt x="142" y="36"/>
                  </a:lnTo>
                  <a:lnTo>
                    <a:pt x="148" y="40"/>
                  </a:lnTo>
                  <a:lnTo>
                    <a:pt x="145" y="49"/>
                  </a:lnTo>
                  <a:lnTo>
                    <a:pt x="140" y="56"/>
                  </a:lnTo>
                  <a:lnTo>
                    <a:pt x="136" y="67"/>
                  </a:lnTo>
                  <a:lnTo>
                    <a:pt x="149" y="68"/>
                  </a:lnTo>
                  <a:lnTo>
                    <a:pt x="160" y="73"/>
                  </a:lnTo>
                  <a:lnTo>
                    <a:pt x="172" y="68"/>
                  </a:lnTo>
                  <a:lnTo>
                    <a:pt x="182" y="60"/>
                  </a:lnTo>
                  <a:lnTo>
                    <a:pt x="184" y="49"/>
                  </a:lnTo>
                  <a:lnTo>
                    <a:pt x="182" y="39"/>
                  </a:lnTo>
                  <a:lnTo>
                    <a:pt x="184" y="28"/>
                  </a:lnTo>
                  <a:lnTo>
                    <a:pt x="186" y="45"/>
                  </a:lnTo>
                  <a:lnTo>
                    <a:pt x="193" y="56"/>
                  </a:lnTo>
                  <a:lnTo>
                    <a:pt x="190" y="67"/>
                  </a:lnTo>
                  <a:lnTo>
                    <a:pt x="182" y="73"/>
                  </a:lnTo>
                  <a:lnTo>
                    <a:pt x="172" y="81"/>
                  </a:lnTo>
                  <a:lnTo>
                    <a:pt x="166" y="89"/>
                  </a:lnTo>
                  <a:lnTo>
                    <a:pt x="159" y="98"/>
                  </a:lnTo>
                  <a:lnTo>
                    <a:pt x="154" y="105"/>
                  </a:lnTo>
                  <a:lnTo>
                    <a:pt x="149" y="106"/>
                  </a:lnTo>
                  <a:lnTo>
                    <a:pt x="149" y="116"/>
                  </a:lnTo>
                  <a:lnTo>
                    <a:pt x="148" y="126"/>
                  </a:lnTo>
                  <a:lnTo>
                    <a:pt x="148" y="137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8" y="157"/>
                  </a:lnTo>
                  <a:lnTo>
                    <a:pt x="148" y="161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3" y="185"/>
                  </a:lnTo>
                  <a:lnTo>
                    <a:pt x="172" y="189"/>
                  </a:lnTo>
                  <a:lnTo>
                    <a:pt x="172" y="192"/>
                  </a:lnTo>
                  <a:lnTo>
                    <a:pt x="167" y="203"/>
                  </a:lnTo>
                  <a:lnTo>
                    <a:pt x="163" y="214"/>
                  </a:lnTo>
                  <a:lnTo>
                    <a:pt x="145" y="220"/>
                  </a:lnTo>
                  <a:lnTo>
                    <a:pt x="127" y="223"/>
                  </a:lnTo>
                  <a:lnTo>
                    <a:pt x="108" y="223"/>
                  </a:lnTo>
                  <a:lnTo>
                    <a:pt x="115" y="228"/>
                  </a:lnTo>
                  <a:lnTo>
                    <a:pt x="115" y="235"/>
                  </a:lnTo>
                  <a:lnTo>
                    <a:pt x="112" y="245"/>
                  </a:lnTo>
                  <a:lnTo>
                    <a:pt x="115" y="249"/>
                  </a:lnTo>
                  <a:lnTo>
                    <a:pt x="111" y="255"/>
                  </a:lnTo>
                  <a:lnTo>
                    <a:pt x="95" y="255"/>
                  </a:lnTo>
                  <a:lnTo>
                    <a:pt x="82" y="251"/>
                  </a:lnTo>
                  <a:lnTo>
                    <a:pt x="82" y="257"/>
                  </a:lnTo>
                  <a:lnTo>
                    <a:pt x="85" y="263"/>
                  </a:lnTo>
                  <a:lnTo>
                    <a:pt x="90" y="270"/>
                  </a:lnTo>
                  <a:lnTo>
                    <a:pt x="101" y="270"/>
                  </a:lnTo>
                  <a:lnTo>
                    <a:pt x="104" y="272"/>
                  </a:lnTo>
                  <a:lnTo>
                    <a:pt x="104" y="279"/>
                  </a:lnTo>
                  <a:lnTo>
                    <a:pt x="100" y="280"/>
                  </a:lnTo>
                  <a:lnTo>
                    <a:pt x="96" y="276"/>
                  </a:lnTo>
                  <a:lnTo>
                    <a:pt x="90" y="276"/>
                  </a:lnTo>
                  <a:lnTo>
                    <a:pt x="90" y="280"/>
                  </a:lnTo>
                  <a:lnTo>
                    <a:pt x="95" y="286"/>
                  </a:lnTo>
                  <a:lnTo>
                    <a:pt x="88" y="290"/>
                  </a:lnTo>
                  <a:lnTo>
                    <a:pt x="90" y="300"/>
                  </a:lnTo>
                  <a:lnTo>
                    <a:pt x="90" y="314"/>
                  </a:lnTo>
                  <a:lnTo>
                    <a:pt x="81" y="314"/>
                  </a:lnTo>
                  <a:lnTo>
                    <a:pt x="71" y="324"/>
                  </a:lnTo>
                  <a:lnTo>
                    <a:pt x="70" y="334"/>
                  </a:lnTo>
                  <a:lnTo>
                    <a:pt x="82" y="345"/>
                  </a:lnTo>
                  <a:lnTo>
                    <a:pt x="95" y="346"/>
                  </a:lnTo>
                  <a:lnTo>
                    <a:pt x="90" y="362"/>
                  </a:lnTo>
                  <a:lnTo>
                    <a:pt x="78" y="373"/>
                  </a:lnTo>
                  <a:lnTo>
                    <a:pt x="78" y="384"/>
                  </a:lnTo>
                  <a:lnTo>
                    <a:pt x="70" y="394"/>
                  </a:lnTo>
                  <a:lnTo>
                    <a:pt x="67" y="405"/>
                  </a:lnTo>
                  <a:lnTo>
                    <a:pt x="71" y="416"/>
                  </a:lnTo>
                  <a:lnTo>
                    <a:pt x="78" y="429"/>
                  </a:lnTo>
                  <a:lnTo>
                    <a:pt x="67" y="425"/>
                  </a:lnTo>
                  <a:lnTo>
                    <a:pt x="52" y="425"/>
                  </a:lnTo>
                  <a:lnTo>
                    <a:pt x="41" y="425"/>
                  </a:lnTo>
                  <a:lnTo>
                    <a:pt x="30" y="416"/>
                  </a:lnTo>
                  <a:lnTo>
                    <a:pt x="30" y="402"/>
                  </a:lnTo>
                  <a:lnTo>
                    <a:pt x="22" y="402"/>
                  </a:lnTo>
                  <a:lnTo>
                    <a:pt x="14" y="394"/>
                  </a:lnTo>
                  <a:lnTo>
                    <a:pt x="12" y="381"/>
                  </a:lnTo>
                  <a:lnTo>
                    <a:pt x="19" y="374"/>
                  </a:lnTo>
                  <a:lnTo>
                    <a:pt x="22" y="364"/>
                  </a:lnTo>
                  <a:lnTo>
                    <a:pt x="19" y="357"/>
                  </a:lnTo>
                  <a:lnTo>
                    <a:pt x="22" y="349"/>
                  </a:lnTo>
                  <a:lnTo>
                    <a:pt x="22" y="339"/>
                  </a:lnTo>
                  <a:lnTo>
                    <a:pt x="22" y="329"/>
                  </a:lnTo>
                  <a:lnTo>
                    <a:pt x="22" y="321"/>
                  </a:lnTo>
                  <a:lnTo>
                    <a:pt x="19" y="314"/>
                  </a:lnTo>
                  <a:lnTo>
                    <a:pt x="14" y="311"/>
                  </a:lnTo>
                  <a:lnTo>
                    <a:pt x="22" y="311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14" y="293"/>
                  </a:lnTo>
                  <a:lnTo>
                    <a:pt x="12" y="290"/>
                  </a:lnTo>
                  <a:lnTo>
                    <a:pt x="5" y="286"/>
                  </a:lnTo>
                  <a:lnTo>
                    <a:pt x="5" y="270"/>
                  </a:lnTo>
                  <a:lnTo>
                    <a:pt x="10" y="272"/>
                  </a:lnTo>
                  <a:lnTo>
                    <a:pt x="3" y="257"/>
                  </a:lnTo>
                  <a:lnTo>
                    <a:pt x="3" y="242"/>
                  </a:lnTo>
                  <a:lnTo>
                    <a:pt x="5" y="224"/>
                  </a:lnTo>
                  <a:lnTo>
                    <a:pt x="10" y="223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10" y="186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7" y="144"/>
                  </a:lnTo>
                  <a:lnTo>
                    <a:pt x="5" y="130"/>
                  </a:lnTo>
                  <a:lnTo>
                    <a:pt x="0" y="119"/>
                  </a:lnTo>
                  <a:lnTo>
                    <a:pt x="3" y="106"/>
                  </a:lnTo>
                  <a:lnTo>
                    <a:pt x="3" y="88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19" y="64"/>
                  </a:lnTo>
                  <a:lnTo>
                    <a:pt x="14" y="57"/>
                  </a:lnTo>
                  <a:lnTo>
                    <a:pt x="17" y="5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7" y="32"/>
                  </a:lnTo>
                  <a:lnTo>
                    <a:pt x="29" y="28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1955" name="Image 1948" descr="difficulty completing a tas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462412"/>
            <a:ext cx="1524000" cy="9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0" name="ZoneTexte 1949"/>
          <p:cNvSpPr txBox="1"/>
          <p:nvPr/>
        </p:nvSpPr>
        <p:spPr>
          <a:xfrm>
            <a:off x="1763688" y="5203926"/>
            <a:ext cx="505029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Crianças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3-6; 7-10; 11-17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idade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66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2"/>
                </a:solidFill>
              </a:rPr>
              <a:t> </a:t>
            </a:r>
            <a:r>
              <a:rPr lang="pt-BR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Contribuição calórica média do volume consumido de cada  categoria de  bebida </a:t>
            </a:r>
            <a:r>
              <a:rPr lang="pt-BR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t-BR" sz="1600" b="1" dirty="0"/>
              <a:t>Feferbaum R, Leone C, Abreu LC. </a:t>
            </a:r>
            <a:r>
              <a:rPr lang="pt-BR" sz="1600" b="1" dirty="0" err="1"/>
              <a:t>Public</a:t>
            </a:r>
            <a:r>
              <a:rPr lang="pt-BR" sz="1600" b="1" dirty="0"/>
              <a:t> Health BMC 2012  12: 1005</a:t>
            </a:r>
            <a:r>
              <a:rPr lang="pt-BR" sz="2000" b="1" dirty="0"/>
              <a:t/>
            </a:r>
            <a:br>
              <a:rPr lang="pt-BR" sz="2000" b="1" dirty="0"/>
            </a:b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8231"/>
            <a:ext cx="8449666" cy="577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419872" y="2272060"/>
            <a:ext cx="1080120" cy="19490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35696" y="2413248"/>
            <a:ext cx="892584" cy="16638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105744" y="1914519"/>
            <a:ext cx="1080120" cy="266128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19672" y="1436936"/>
            <a:ext cx="1296144" cy="3358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156 Kcal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80695" y="1436936"/>
            <a:ext cx="1296144" cy="3358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206 kcal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78226" y="1436936"/>
            <a:ext cx="1365981" cy="3358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290 kcal**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822830" y="2564904"/>
            <a:ext cx="845514" cy="1013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7638853" y="3326645"/>
            <a:ext cx="914400" cy="138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775760" y="1772816"/>
            <a:ext cx="892584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543934" y="6021288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** &gt;15% açucares simples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OMS 2015: até 5%</a:t>
            </a:r>
          </a:p>
        </p:txBody>
      </p:sp>
    </p:spTree>
    <p:extLst>
      <p:ext uri="{BB962C8B-B14F-4D97-AF65-F5344CB8AC3E}">
        <p14:creationId xmlns:p14="http://schemas.microsoft.com/office/powerpoint/2010/main" val="99060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65922" y="5733255"/>
            <a:ext cx="8778078" cy="11455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520" y="2420889"/>
            <a:ext cx="8856984" cy="10032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61DC90D-4F71-4E7D-B061-EAE2CD45D279}"/>
              </a:ext>
            </a:extLst>
          </p:cNvPr>
          <p:cNvSpPr/>
          <p:nvPr/>
        </p:nvSpPr>
        <p:spPr>
          <a:xfrm>
            <a:off x="0" y="-27384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Bebidas Açucaradas: Gênese da  Obesidade Infantil (?) .....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o que mais?...  </a:t>
            </a:r>
          </a:p>
        </p:txBody>
      </p:sp>
    </p:spTree>
    <p:extLst>
      <p:ext uri="{BB962C8B-B14F-4D97-AF65-F5344CB8AC3E}">
        <p14:creationId xmlns:p14="http://schemas.microsoft.com/office/powerpoint/2010/main" val="2386645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3" y="548680"/>
            <a:ext cx="9144000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Resolved: there is sufficient scientific evidence that </a:t>
            </a:r>
            <a:r>
              <a:rPr lang="pt-BR" sz="2400" dirty="0" err="1">
                <a:solidFill>
                  <a:schemeClr val="accent2"/>
                </a:solidFill>
              </a:rPr>
              <a:t>decreasing</a:t>
            </a:r>
            <a:r>
              <a:rPr lang="pt-BR" sz="2400" dirty="0">
                <a:solidFill>
                  <a:schemeClr val="accent2"/>
                </a:solidFill>
              </a:rPr>
              <a:t> sugar-</a:t>
            </a:r>
            <a:r>
              <a:rPr lang="pt-BR" sz="2400" dirty="0" err="1">
                <a:solidFill>
                  <a:schemeClr val="accent2"/>
                </a:solidFill>
              </a:rPr>
              <a:t>sweetened</a:t>
            </a:r>
            <a:r>
              <a:rPr lang="pt-BR" sz="2400" dirty="0">
                <a:solidFill>
                  <a:schemeClr val="accent2"/>
                </a:solidFill>
              </a:rPr>
              <a:t> </a:t>
            </a:r>
            <a:r>
              <a:rPr lang="pt-BR" sz="2400" dirty="0" err="1">
                <a:solidFill>
                  <a:schemeClr val="accent2"/>
                </a:solidFill>
              </a:rPr>
              <a:t>beverage</a:t>
            </a:r>
            <a:r>
              <a:rPr lang="pt-BR" sz="2400" dirty="0">
                <a:solidFill>
                  <a:schemeClr val="accent2"/>
                </a:solidFill>
              </a:rPr>
              <a:t> </a:t>
            </a:r>
            <a:r>
              <a:rPr lang="pt-BR" sz="2400" dirty="0" err="1">
                <a:solidFill>
                  <a:schemeClr val="accent2"/>
                </a:solidFill>
              </a:rPr>
              <a:t>consumption</a:t>
            </a:r>
            <a:r>
              <a:rPr lang="pt-BR" sz="2400" dirty="0">
                <a:solidFill>
                  <a:schemeClr val="accent2"/>
                </a:solidFill>
              </a:rPr>
              <a:t>  </a:t>
            </a:r>
            <a:r>
              <a:rPr lang="en-US" sz="2400" dirty="0">
                <a:solidFill>
                  <a:schemeClr val="accent2"/>
                </a:solidFill>
              </a:rPr>
              <a:t>will reduce the prevalence of obesity and  </a:t>
            </a:r>
            <a:r>
              <a:rPr lang="pt-BR" sz="2400" dirty="0" err="1">
                <a:solidFill>
                  <a:schemeClr val="accent2"/>
                </a:solidFill>
              </a:rPr>
              <a:t>obesity-related</a:t>
            </a:r>
            <a:r>
              <a:rPr lang="pt-BR" sz="2400" dirty="0">
                <a:solidFill>
                  <a:schemeClr val="accent2"/>
                </a:solidFill>
              </a:rPr>
              <a:t> </a:t>
            </a:r>
            <a:r>
              <a:rPr lang="pt-BR" sz="2400" dirty="0" err="1">
                <a:solidFill>
                  <a:schemeClr val="accent2"/>
                </a:solidFill>
              </a:rPr>
              <a:t>diseases</a:t>
            </a:r>
            <a:r>
              <a:rPr lang="pt-BR" sz="2400" dirty="0">
                <a:solidFill>
                  <a:srgbClr val="000000"/>
                </a:solidFill>
              </a:rPr>
              <a:t/>
            </a:r>
            <a:br>
              <a:rPr lang="pt-BR" sz="2400" dirty="0">
                <a:solidFill>
                  <a:srgbClr val="000000"/>
                </a:solidFill>
              </a:rPr>
            </a:br>
            <a:r>
              <a:rPr lang="pt-BR" sz="2400" dirty="0">
                <a:solidFill>
                  <a:srgbClr val="000000"/>
                </a:solidFill>
              </a:rPr>
              <a:t/>
            </a:r>
            <a:br>
              <a:rPr lang="pt-BR" sz="2400" dirty="0">
                <a:solidFill>
                  <a:srgbClr val="000000"/>
                </a:solidFill>
              </a:rPr>
            </a:b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20307"/>
            <a:ext cx="5346655" cy="43285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4305"/>
            <a:ext cx="4489930" cy="32004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227601"/>
            <a:ext cx="4199165" cy="39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03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A948AF0-38B8-4174-BFA5-B7243ED0D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" y="0"/>
            <a:ext cx="6880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00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460109" y="508535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Frutose* e Sacarose</a:t>
            </a:r>
            <a:r>
              <a:rPr lang="pt-BR" b="1" dirty="0">
                <a:solidFill>
                  <a:srgbClr val="00B0F0"/>
                </a:solidFill>
              </a:rPr>
              <a:t/>
            </a:r>
            <a:br>
              <a:rPr lang="pt-BR" b="1" dirty="0">
                <a:solidFill>
                  <a:srgbClr val="00B0F0"/>
                </a:solidFill>
              </a:rPr>
            </a:b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39940" name="CaixaDeTexto 3"/>
          <p:cNvSpPr txBox="1">
            <a:spLocks noChangeArrowheads="1"/>
          </p:cNvSpPr>
          <p:nvPr/>
        </p:nvSpPr>
        <p:spPr bwMode="auto">
          <a:xfrm>
            <a:off x="596897" y="5013176"/>
            <a:ext cx="77636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*fonte: xarope de milho altamente concentrado: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fructose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corn syrup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(HFCS)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42-55 (%)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adoçante líquido usado em bebidas e doces especialmente nos USA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 mesma composição de mel de abelhas)</a:t>
            </a:r>
          </a:p>
        </p:txBody>
      </p:sp>
      <p:pic>
        <p:nvPicPr>
          <p:cNvPr id="53252" name="Picture 4" descr="Ficheiro:DL-Fructose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5" y="1713346"/>
            <a:ext cx="3601756" cy="27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Ficheiro:Saccharose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35" y="1920816"/>
            <a:ext cx="4312509" cy="21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234745" y="4098558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Sacarose</a:t>
            </a:r>
          </a:p>
        </p:txBody>
      </p:sp>
    </p:spTree>
    <p:extLst>
      <p:ext uri="{BB962C8B-B14F-4D97-AF65-F5344CB8AC3E}">
        <p14:creationId xmlns:p14="http://schemas.microsoft.com/office/powerpoint/2010/main" val="3379596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n external file that holds a picture, illustration, etc.&#10;Object name is IJN2011-315879.001.jpg Object name is IJN2011-315879.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0" y="-6515100"/>
            <a:ext cx="5715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An external file that holds a picture, illustration, etc.&#10;Object name is IJN2011-315879.001.jpg Object name is IJN2011-315879.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0" y="-6515100"/>
            <a:ext cx="5715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An external file that holds a picture, illustration, etc.&#10;Object name is IJN2011-315879.001.jpg Object name is IJN2011-315879.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0" y="-6515100"/>
            <a:ext cx="5715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2" descr="C:\Documents and Settings\Rubens\Desktop\NefroApresDanone\IJN2011-315879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807878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ângulo 21"/>
          <p:cNvSpPr/>
          <p:nvPr/>
        </p:nvSpPr>
        <p:spPr>
          <a:xfrm>
            <a:off x="468313" y="260350"/>
            <a:ext cx="8891587" cy="1154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Mecanismo  Fisiopatológico das Alterações Metabólicas 	Determinadas Pelo Consumo de Frutose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67" name="Retângulo 23"/>
          <p:cNvSpPr>
            <a:spLocks noChangeArrowheads="1"/>
          </p:cNvSpPr>
          <p:nvPr/>
        </p:nvSpPr>
        <p:spPr bwMode="auto">
          <a:xfrm>
            <a:off x="2339975" y="1125538"/>
            <a:ext cx="457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Kretowitz M :Int J Nephrol. 2011; 2011: 315879.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Published online 2011 July 17. doi:  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10.4061/2011/315879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68" name="CaixaDeTexto 7"/>
          <p:cNvSpPr txBox="1">
            <a:spLocks noChangeArrowheads="1"/>
          </p:cNvSpPr>
          <p:nvPr/>
        </p:nvSpPr>
        <p:spPr bwMode="auto">
          <a:xfrm>
            <a:off x="5003800" y="3644900"/>
            <a:ext cx="2698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#</a:t>
            </a:r>
          </a:p>
        </p:txBody>
      </p:sp>
      <p:sp>
        <p:nvSpPr>
          <p:cNvPr id="40969" name="CaixaDeTexto 8"/>
          <p:cNvSpPr txBox="1">
            <a:spLocks noChangeArrowheads="1"/>
          </p:cNvSpPr>
          <p:nvPr/>
        </p:nvSpPr>
        <p:spPr bwMode="auto">
          <a:xfrm>
            <a:off x="6443663" y="5445125"/>
            <a:ext cx="12430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#  &gt; TG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&gt; Colesterol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&gt; LDL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&lt; HDL</a:t>
            </a:r>
          </a:p>
        </p:txBody>
      </p:sp>
    </p:spTree>
    <p:extLst>
      <p:ext uri="{BB962C8B-B14F-4D97-AF65-F5344CB8AC3E}">
        <p14:creationId xmlns:p14="http://schemas.microsoft.com/office/powerpoint/2010/main" val="2443812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525101" y="603963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Frutose e Etanol </a:t>
            </a:r>
            <a:r>
              <a:rPr lang="pt-BR" b="1" dirty="0">
                <a:solidFill>
                  <a:srgbClr val="00B0F0"/>
                </a:solidFill>
              </a:rPr>
              <a:t/>
            </a:r>
            <a:br>
              <a:rPr lang="pt-BR" b="1" dirty="0">
                <a:solidFill>
                  <a:srgbClr val="00B0F0"/>
                </a:solidFill>
              </a:rPr>
            </a:br>
            <a:endParaRPr lang="pt-BR" b="1" dirty="0">
              <a:solidFill>
                <a:srgbClr val="00B0F0"/>
              </a:solidFill>
            </a:endParaRPr>
          </a:p>
        </p:txBody>
      </p:sp>
      <p:pic>
        <p:nvPicPr>
          <p:cNvPr id="53252" name="Picture 4" descr="Ficheiro:DL-Fructose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5" y="1968607"/>
            <a:ext cx="3930749" cy="297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Ficheiro:Ethanol flat structure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75" y="2060848"/>
            <a:ext cx="3522573" cy="21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228184" y="4221088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Etanol</a:t>
            </a:r>
          </a:p>
        </p:txBody>
      </p:sp>
    </p:spTree>
    <p:extLst>
      <p:ext uri="{BB962C8B-B14F-4D97-AF65-F5344CB8AC3E}">
        <p14:creationId xmlns:p14="http://schemas.microsoft.com/office/powerpoint/2010/main" val="2058724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5544616" cy="608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8" y="164539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the Feb. 2 issue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Nature,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Robert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Lustig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MD, Laura Schmidt, PhD, MSW, MPH, and Claire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Brindis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DPH, colleagues at the University of California, San Francisco (UCSF), argue that sugar’s potential for abuse, coupled with its toxicity and pervasiveness in the Western diet, make it a primary culprit of this worldwide health crisis.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 descr="C:\Users\rubens\Desktop\DanoneLiquiRes\The Skinny on Obesity (Ep. 5)  Generation XL - YouTube_files\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322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rubens\Desktop\DanoneLiquiRes\The Skinny on Obesity (Ep. 5)  Generation XL - YouTube_file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8" y="2060848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C:\Users\rubens\Desktop\DanoneLiquiRes\The Skinny on Obesity (Ep. 5)  Generation XL - YouTube_files\default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4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0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882" y="1747691"/>
            <a:ext cx="870086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 Organização Mundial da Saúde (OMS) estima que aproximadamente 2,7 milhões de mortes por ano em todo o mundo podem ser atribuídas ao consumo inadequado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C82429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de frutas, verduras e legumes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estando entre os dez principais fatores de risco para a carga total global de doença em todo o mundo”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Plano de Ações Estratégias para o Enfrentamento das DCNT no Brasil: 2011-2022 aumento da prevalência do consumo recomendado em 10%;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08E5FC7-64BD-438C-829E-4A40EB8CC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0" y="839015"/>
            <a:ext cx="5145470" cy="7254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1329E6F-A4FC-43B0-80F3-62997D39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065" y="862608"/>
            <a:ext cx="5145470" cy="7254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C6DB633-2C87-4281-B51B-75DCC0E5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" y="5814788"/>
            <a:ext cx="4572396" cy="7498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65BBC1E-0FDF-4317-A5FB-3A8D5E2F4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139" y="5814789"/>
            <a:ext cx="4572396" cy="7498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5F65312-1BE3-4788-893F-EA42BE169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5131830"/>
            <a:ext cx="5767316" cy="5913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0E8CADD-418F-4D98-A070-DCD32A435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4" y="5681814"/>
            <a:ext cx="2621507" cy="10158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B1077A6-56B4-47C4-88DE-49BAE6ED7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40" y="5680663"/>
            <a:ext cx="2621507" cy="10181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F8D179F-A6B0-424B-8BC4-B0D55E5D4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363" y="5673615"/>
            <a:ext cx="2621507" cy="10181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A1648F4-85EC-4E65-8373-601F61E69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590" y="5673615"/>
            <a:ext cx="26215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1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55576" y="620688"/>
            <a:ext cx="8208912" cy="619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Guidelines WHO 2015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American Heart Association (AHA) 2016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  Vos MB et al. Circulation 2016;134:00-00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Recomendações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para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ingestão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açúcar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para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adultos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crianças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OMS 2015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recomenda reduzir o consumo de açúcares simples  em todas as faixas etárias (forte recomendação 1). </a:t>
            </a:r>
          </a:p>
          <a:p>
            <a:pPr marL="257175" marR="0" lvl="0" indent="-257175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 adultos e crianças,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OMS 2015</a:t>
            </a:r>
            <a:r>
              <a:rPr kumimoji="0" lang="pt-BR" sz="18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recomenda-se reduzir a ingestão de açúcares simples para menos de 10% do consumo total de energia </a:t>
            </a: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(recomendação nível 1).  </a:t>
            </a:r>
          </a:p>
          <a:p>
            <a:pPr marL="257175" marR="0" lvl="0" indent="-257175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OMS 2015 </a:t>
            </a:r>
            <a:r>
              <a:rPr kumimoji="0" lang="pt-BR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sugere uma redução da ingestão de açúcares simples abaixo de 5% do consumo total de energia.  </a:t>
            </a:r>
          </a:p>
          <a:p>
            <a:pPr marL="257175" marR="0" lvl="0" indent="-257175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AHA 2016 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sugere </a:t>
            </a:r>
            <a:r>
              <a:rPr kumimoji="0" lang="pt-BR" sz="18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nenhum açúcar adicionado na alimentação antes  dos 2 anos</a:t>
            </a:r>
            <a:r>
              <a:rPr kumimoji="0" lang="pt-BR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após esta idade </a:t>
            </a:r>
            <a:r>
              <a:rPr kumimoji="0" lang="pt-BR" sz="18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consumo deverá ser inferior a 5% da ingestão total de energia (25g / dia: 6 colheres de chá)</a:t>
            </a:r>
          </a:p>
          <a:p>
            <a:pPr marL="257175" marR="0" lvl="0" indent="-257175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ESPGHAN 2017 ( 2-4 anos): o consumo deverá ser inferior a 3,5-4% da ingestão total de energia (18-20g / dia: 4 colheres de chá)</a:t>
            </a:r>
          </a:p>
          <a:p>
            <a:pPr marL="257175" marR="0" lvl="0" indent="-257175" algn="l" defTabSz="6858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88640"/>
            <a:ext cx="3115658" cy="11930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93" y="1264481"/>
            <a:ext cx="934291" cy="934291"/>
          </a:xfrm>
          <a:prstGeom prst="rect">
            <a:avLst/>
          </a:prstGeom>
        </p:spPr>
      </p:pic>
      <p:pic>
        <p:nvPicPr>
          <p:cNvPr id="6" name="Imagem 10">
            <a:extLst>
              <a:ext uri="{FF2B5EF4-FFF2-40B4-BE49-F238E27FC236}">
                <a16:creationId xmlns:a16="http://schemas.microsoft.com/office/drawing/2014/main" xmlns="" id="{E8334990-8F2B-4078-BC23-28F27F5A6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30" y="1312162"/>
            <a:ext cx="2080419" cy="49589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6C486EC-A2DF-4373-BCE4-6A9E2A84A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856414"/>
            <a:ext cx="3115659" cy="14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496" y="623585"/>
            <a:ext cx="89289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Suco de Frutas e Crianças</a:t>
            </a:r>
          </a:p>
          <a:p>
            <a:pPr lvl="0"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</a:t>
            </a:r>
            <a:r>
              <a:rPr lang="pt-BR" sz="1600" dirty="0" err="1">
                <a:latin typeface="BulldogStd"/>
              </a:rPr>
              <a:t>Heyman</a:t>
            </a:r>
            <a:r>
              <a:rPr lang="pt-BR" sz="1600" dirty="0">
                <a:latin typeface="BulldogStd"/>
              </a:rPr>
              <a:t> MB, </a:t>
            </a:r>
            <a:r>
              <a:rPr lang="pt-BR" sz="1600" dirty="0" err="1">
                <a:latin typeface="BulldogStd"/>
              </a:rPr>
              <a:t>Abrams</a:t>
            </a:r>
            <a:r>
              <a:rPr lang="pt-BR" sz="1600" dirty="0">
                <a:latin typeface="BulldogStd"/>
              </a:rPr>
              <a:t> AS: 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American </a:t>
            </a:r>
            <a:r>
              <a:rPr kumimoji="0" lang="pt-BR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Academy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Pediatrics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Committee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Nutrition.</a:t>
            </a:r>
          </a:p>
          <a:p>
            <a:pPr lvl="0"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          </a:t>
            </a:r>
            <a:r>
              <a:rPr kumimoji="0" lang="pt-BR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Pediatrics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2017;139 (6):</a:t>
            </a:r>
            <a:r>
              <a:rPr lang="pt-BR" sz="1600" dirty="0">
                <a:latin typeface="BulldogStd"/>
              </a:rPr>
              <a:t>e20170967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American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Academy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Pediatrics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(AAP) recomenda 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frutas frescas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porém reconhece que a vitamina C e os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flavonóides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em sucos frescos ou reconstituído 100% podem fazer parte de uma dieta saudável e equilibrada. Para ajudar os pais a controlar a ingestão de sucos por seus filhos, a AAP emitiu as seguintes recomendações: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Evite dar suco de frutas para bebês com menos de 1 ano de idade.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Para crianças de 1 a 3 anos de idade, suco de frutas  120 ml por dia.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</a:rPr>
              <a:t> Para crianças de 4 a 6 anos de idade, suco de frutas 180 ml por dia.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Para crianças entre 7 e 18 anos, suco de frutas 240 ml por dia.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Não permita que as crianças bebam suco não pasteurizado quando não fresco.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496" y="3429001"/>
            <a:ext cx="8928992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360B1120-9909-47F6-842F-38D3C702D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32240" y="188640"/>
            <a:ext cx="1954138" cy="5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79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5B6D7B-6E59-4C59-88E1-0CE22A9A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>
                <a:solidFill>
                  <a:schemeClr val="accent2"/>
                </a:solidFill>
              </a:rPr>
              <a:t>Recomendações de sucos para crianças de diversas SOCIEDADES PEDIÁTRICAS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31A54EF-A6E0-428B-ACD4-8542A0966B0E}"/>
              </a:ext>
            </a:extLst>
          </p:cNvPr>
          <p:cNvSpPr/>
          <p:nvPr/>
        </p:nvSpPr>
        <p:spPr>
          <a:xfrm>
            <a:off x="683568" y="1340768"/>
            <a:ext cx="8229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Sociedade Brasileira de Pediatria – Brasil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Até 6 meses: não recomenda sucos naturais.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Após 6 meses: devem ser evitados, mas se forem oferecidos que sejam dados no copo, de preferência após as refeições principais em dose máxima de 100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Crianças de 1 a 6 anos: máximo 150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Crianças e adolescentes de 7 a 20 anos: máximo 240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Academia Americana de Pediatria – EUA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Até 6 meses: não recomenda suco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Até 1 ano: evitar a ingestão de suco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  Crianças: 1 a 3 anos até 120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·   Crianças de 4 a 6 anos: até 175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·   Crianças e adolescentes de 7 a 18 anos: máximo 250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Health Service (NHS) – Reino Unido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Até 6 meses: não recomenda sucos naturais.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Após 6 meses: sucos de frutas diluídos (1 parte de suco para 10 partes de água) podem ser oferecidos com as refeições, sucos 100% de fruta apenas após as refeições em pequenas quantidades.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 partir dos 5 anos: máximo 150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Health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Medical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Research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Council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– Austrália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Até 1 ano: não recomendam sucos naturais.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• Depois de 1 ano: dar suco de forma limitada e não oferecer bebidas adoçadas.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35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CB21BCF-73A9-414D-8D98-2574227BB5C8}"/>
              </a:ext>
            </a:extLst>
          </p:cNvPr>
          <p:cNvSpPr txBox="1">
            <a:spLocks/>
          </p:cNvSpPr>
          <p:nvPr/>
        </p:nvSpPr>
        <p:spPr>
          <a:xfrm>
            <a:off x="230234" y="2047774"/>
            <a:ext cx="8763748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pt-BR" sz="3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2B50CF0A-FBE9-42A5-8647-6750F10EA72C}"/>
              </a:ext>
            </a:extLst>
          </p:cNvPr>
          <p:cNvSpPr/>
          <p:nvPr/>
        </p:nvSpPr>
        <p:spPr>
          <a:xfrm>
            <a:off x="120159" y="1561161"/>
            <a:ext cx="843915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7D78400-4FB7-48EA-8DC7-65DBF4912A64}"/>
              </a:ext>
            </a:extLst>
          </p:cNvPr>
          <p:cNvSpPr/>
          <p:nvPr/>
        </p:nvSpPr>
        <p:spPr>
          <a:xfrm>
            <a:off x="260093" y="1916832"/>
            <a:ext cx="87637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Suco integral: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contém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somente suco da fruta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Derivado de suco concentrado,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quando diluído deverá apresentar as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mesmas características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fixadas nos padrões de identidade e qualidade para a bebida na concentração normal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Néctar: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contém de 30% a 50% em média de polpa de fruta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Contém água, açúcar, aditivos permitidos para a categoria: aroma e corante natural, conforme RDC N°8 de 06 de março de 2013.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Instrução Normativa N°42 de 11 de setembro de 2013: néctar de laranja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     néctar de uva deve conter no mínimo 50% de suco ou polpa da fruta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Néctar misto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: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mais de uma fruta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Bebida Mista: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contém no mínimo 10% de polpa de fruta;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Pela Instrução Normativa 19/2013 temos os valores expressos para cada fruta, que podem variar conforme acidez, portanto algumas frutas devem conter 5%, outras 20%, até 30%.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72CC5A19-2CDE-49DD-869F-7D254D18DCF6}"/>
              </a:ext>
            </a:extLst>
          </p:cNvPr>
          <p:cNvSpPr txBox="1">
            <a:spLocks/>
          </p:cNvSpPr>
          <p:nvPr/>
        </p:nvSpPr>
        <p:spPr bwMode="auto">
          <a:xfrm>
            <a:off x="264514" y="1286259"/>
            <a:ext cx="809439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Classificação das bebidas à base de frutas*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pt-BR" sz="1800" b="0" i="1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*Fonte ANVISA e MAPA</a:t>
            </a:r>
            <a:r>
              <a:rPr kumimoji="0" lang="pt-BR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pt-BR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7154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ladoalad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81" y="5517232"/>
            <a:ext cx="3187303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CB21BCF-73A9-414D-8D98-2574227BB5C8}"/>
              </a:ext>
            </a:extLst>
          </p:cNvPr>
          <p:cNvSpPr txBox="1">
            <a:spLocks/>
          </p:cNvSpPr>
          <p:nvPr/>
        </p:nvSpPr>
        <p:spPr>
          <a:xfrm>
            <a:off x="230234" y="2047774"/>
            <a:ext cx="8763748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pt-BR" sz="3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2B50CF0A-FBE9-42A5-8647-6750F10EA72C}"/>
              </a:ext>
            </a:extLst>
          </p:cNvPr>
          <p:cNvSpPr/>
          <p:nvPr/>
        </p:nvSpPr>
        <p:spPr>
          <a:xfrm>
            <a:off x="225028" y="1124744"/>
            <a:ext cx="8918972" cy="616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•    </a:t>
            </a:r>
            <a:r>
              <a:rPr lang="en-US" sz="2400" b="1" dirty="0">
                <a:solidFill>
                  <a:srgbClr val="FFC000"/>
                </a:solidFill>
                <a:cs typeface="Arial" panose="020B0604020202020204" pitchFamily="34" charset="0"/>
              </a:rPr>
              <a:t>Citrus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5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Alimento</a:t>
            </a:r>
            <a:r>
              <a:rPr kumimoji="0" lang="en-US" sz="15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funcional</a:t>
            </a:r>
            <a:r>
              <a:rPr kumimoji="0" lang="en-US" sz="15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rico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nutrientes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kumimoji="0" lang="en-US" sz="1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componentes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bioativos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importante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na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composição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da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dieta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adultos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crianças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adolescentes</a:t>
            </a:r>
            <a:endParaRPr lang="en-US" sz="15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cs typeface="Arial" panose="020B0604020202020204" pitchFamily="34" charset="0"/>
              </a:rPr>
              <a:t>Suco</a:t>
            </a:r>
            <a:r>
              <a:rPr lang="en-US" sz="2400" b="1" dirty="0">
                <a:solidFill>
                  <a:srgbClr val="FFC000"/>
                </a:solidFill>
                <a:cs typeface="Arial" panose="020B0604020202020204" pitchFamily="34" charset="0"/>
              </a:rPr>
              <a:t> fresco de </a:t>
            </a:r>
            <a:r>
              <a:rPr lang="en-US" sz="2400" b="1" dirty="0" err="1">
                <a:solidFill>
                  <a:srgbClr val="FFC000"/>
                </a:solidFill>
                <a:cs typeface="Arial" panose="020B0604020202020204" pitchFamily="34" charset="0"/>
              </a:rPr>
              <a:t>laranja</a:t>
            </a:r>
            <a:r>
              <a:rPr lang="en-US" sz="2400" b="1" dirty="0">
                <a:solidFill>
                  <a:srgbClr val="FFC000"/>
                </a:solidFill>
                <a:cs typeface="Arial" panose="020B0604020202020204" pitchFamily="34" charset="0"/>
              </a:rPr>
              <a:t>;  </a:t>
            </a:r>
            <a:r>
              <a:rPr lang="en-US" sz="2000" b="1" dirty="0">
                <a:solidFill>
                  <a:srgbClr val="FFC000"/>
                </a:solidFill>
                <a:cs typeface="Arial" panose="020B0604020202020204" pitchFamily="34" charset="0"/>
              </a:rPr>
              <a:t>NFC e 100% de </a:t>
            </a:r>
            <a:r>
              <a:rPr lang="en-US" sz="2000" b="1" dirty="0" err="1">
                <a:solidFill>
                  <a:srgbClr val="FFC000"/>
                </a:solidFill>
                <a:cs typeface="Arial" panose="020B0604020202020204" pitchFamily="34" charset="0"/>
              </a:rPr>
              <a:t>concentrado</a:t>
            </a:r>
            <a:r>
              <a:rPr lang="en-US" sz="2000" b="1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Mantém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as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propriedades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nutricionais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 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funcionais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da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fruta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Considerado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como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substituto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uma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porção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fruta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(180mL).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Deve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ser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consumido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de forma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limitada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e </a:t>
            </a:r>
            <a:r>
              <a:rPr lang="en-US" sz="1500" i="1" dirty="0" err="1">
                <a:solidFill>
                  <a:prstClr val="black"/>
                </a:solidFill>
                <a:cs typeface="Arial" panose="020B0604020202020204" pitchFamily="34" charset="0"/>
              </a:rPr>
              <a:t>lembrar</a:t>
            </a:r>
            <a:r>
              <a:rPr lang="en-US" sz="1500" i="1" dirty="0">
                <a:solidFill>
                  <a:prstClr val="black"/>
                </a:solidFill>
                <a:cs typeface="Arial" panose="020B0604020202020204" pitchFamily="34" charset="0"/>
              </a:rPr>
              <a:t> que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apesar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líquido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auxiliar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no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balanço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hídrico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é</a:t>
            </a:r>
            <a:r>
              <a:rPr lang="en-US" sz="15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cs typeface="Arial" panose="020B0604020202020204" pitchFamily="34" charset="0"/>
              </a:rPr>
              <a:t>alimento</a:t>
            </a:r>
            <a:r>
              <a:rPr lang="en-US" sz="15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e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não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água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panose="020B0604020202020204" pitchFamily="34" charset="0"/>
              </a:rPr>
              <a:t>pura</a:t>
            </a:r>
            <a:endParaRPr lang="en-US" sz="15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Necessário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pesquisas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publicações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científicas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divulgação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dos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resultados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responsabilidade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de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toda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a</a:t>
            </a: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  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cadeia</a:t>
            </a:r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cs typeface="Arial" panose="020B0604020202020204" pitchFamily="34" charset="0"/>
              </a:rPr>
              <a:t>citrícola</a:t>
            </a:r>
            <a:endParaRPr lang="en-US" sz="2000" b="1" i="1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referencias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bibliográficas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disponibilizadas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AF7949E6-BE97-42AC-9B5F-15BB8ADE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851" y="6037838"/>
            <a:ext cx="3230373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rfeferbaum</a:t>
            </a:r>
            <a:r>
              <a:rPr kumimoji="0" lang="pt-BR" sz="2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@</a:t>
            </a:r>
            <a:r>
              <a:rPr lang="pt-BR" sz="2100" b="1" i="1" dirty="0">
                <a:solidFill>
                  <a:srgbClr val="1F497D"/>
                </a:solidFill>
                <a:cs typeface="Arial" pitchFamily="34" charset="0"/>
              </a:rPr>
              <a:t>uol.com.br</a:t>
            </a:r>
            <a:endParaRPr kumimoji="0" lang="pt-BR" sz="21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E6B2ACE-040A-4320-937B-3587687C64A8}"/>
              </a:ext>
            </a:extLst>
          </p:cNvPr>
          <p:cNvSpPr/>
          <p:nvPr/>
        </p:nvSpPr>
        <p:spPr>
          <a:xfrm>
            <a:off x="-460439" y="47526"/>
            <a:ext cx="9577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	Benefícios do consumo de citros à saúde humana                                              		                 Considerações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2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97728" y="1016382"/>
            <a:ext cx="8605837" cy="4665663"/>
          </a:xfrm>
        </p:spPr>
        <p:txBody>
          <a:bodyPr>
            <a:normAutofit lnSpcReduction="10000"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           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                       </a:t>
            </a: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</a:rPr>
              <a:t> Fruit and vegetables consumption and obesity in </a:t>
            </a:r>
            <a:r>
              <a:rPr lang="pt-BR" sz="1400" kern="1200" dirty="0" err="1">
                <a:solidFill>
                  <a:srgbClr val="000000"/>
                </a:solidFill>
                <a:latin typeface="Arial" pitchFamily="34" charset="0"/>
              </a:rPr>
              <a:t>Brazil</a:t>
            </a: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Machado RH; Feferbaum  R  </a:t>
            </a: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</a:rPr>
              <a:t>J Hum Growth Dev. 2016; 26(2): 243-252</a:t>
            </a:r>
            <a:endParaRPr lang="pt-BR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252536" y="1741869"/>
            <a:ext cx="8943340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Recomendações de ingestão de FLV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OMS: </a:t>
            </a: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C82429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mínimo 400 g/dia FLV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2200" b="0" i="0" u="none" strike="noStrike" kern="0" cap="none" spc="0" normalizeH="0" baseline="0" noProof="0" dirty="0">
              <a:ln>
                <a:noFill/>
              </a:ln>
              <a:solidFill>
                <a:srgbClr val="C82429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Pirâmide dos Alimentos: </a:t>
            </a: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C82429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mínimo 3 porções/dia frutas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 dirty="0">
              <a:ln>
                <a:noFill/>
              </a:ln>
              <a:solidFill>
                <a:srgbClr val="C82429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Sociedade Brasileira de Pediatria: </a:t>
            </a: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C82429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mínimo 5 porções/dia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B2CB8C3-8D50-48E2-9172-BFD0B94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446912"/>
            <a:ext cx="5145470" cy="7254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7B28D78-947B-4535-8E57-85B6AE17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530" y="438460"/>
            <a:ext cx="5145470" cy="72548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F8987AE-3C96-4A83-9B2C-1EB6C196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" y="5676147"/>
            <a:ext cx="2621507" cy="10181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4D61153-B739-41A9-8402-4FC008586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439" y="5670249"/>
            <a:ext cx="2621507" cy="10181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196A404-63DC-4E9E-92F7-1FC5E9F4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46" y="5670249"/>
            <a:ext cx="2621507" cy="1018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A0AC6B4-F402-4D43-8C70-258CD0170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453" y="5670249"/>
            <a:ext cx="26215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28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1822450"/>
            <a:ext cx="8229600" cy="33956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4100" b="1" dirty="0">
                <a:solidFill>
                  <a:srgbClr val="C82429"/>
                </a:solidFill>
                <a:latin typeface="Arial Black"/>
                <a:cs typeface="Arial Black"/>
              </a:rPr>
              <a:t>Infância</a:t>
            </a:r>
            <a:endParaRPr lang="pt-BR" b="1" dirty="0">
              <a:solidFill>
                <a:srgbClr val="C82429"/>
              </a:solidFill>
              <a:latin typeface="Arial Black"/>
              <a:cs typeface="Arial Black"/>
            </a:endParaRPr>
          </a:p>
          <a:p>
            <a:pPr marL="0" indent="0">
              <a:buNone/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Relatos de 75% na prevalência de consumo diário de frutas, sem determinar, entretanto, as porções de consumo;</a:t>
            </a:r>
          </a:p>
          <a:p>
            <a:pPr lvl="1"/>
            <a:endParaRPr lang="pt-BR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lvl="0">
              <a:buFontTx/>
              <a:buChar char="-"/>
            </a:pPr>
            <a:r>
              <a:rPr lang="pt-BR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Média no consumo de frutas menor que 1 porção diária;</a:t>
            </a:r>
          </a:p>
          <a:p>
            <a:pPr lvl="0">
              <a:buFontTx/>
              <a:buChar char="-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Estima-se 25% desta população sequer consumia 1 porção diária de frutas.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pt-BR" sz="1400" kern="1200" dirty="0">
              <a:solidFill>
                <a:srgbClr val="000000"/>
              </a:solidFill>
              <a:latin typeface="Arial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                       </a:t>
            </a: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</a:rPr>
              <a:t> Fruit and vegetables consumption and obesity in </a:t>
            </a:r>
            <a:r>
              <a:rPr lang="pt-BR" sz="1400" kern="1200" dirty="0" err="1">
                <a:solidFill>
                  <a:srgbClr val="000000"/>
                </a:solidFill>
                <a:latin typeface="Arial" pitchFamily="34" charset="0"/>
              </a:rPr>
              <a:t>Brazil</a:t>
            </a: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pt-BR" sz="1400" kern="1200" dirty="0">
                <a:solidFill>
                  <a:srgbClr val="000000"/>
                </a:solidFill>
                <a:latin typeface="Arial" pitchFamily="34" charset="0"/>
              </a:rPr>
              <a:t>                                                     Machado RH; Feferbaum  R  </a:t>
            </a: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</a:rPr>
              <a:t>J Hum Growth Dev. 2016; 26(2): 243-252</a:t>
            </a:r>
            <a:endParaRPr lang="pt-BR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2B65FD5-2EE5-4465-984F-546E1F1E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999"/>
            <a:ext cx="5145470" cy="72548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09081DC-2952-4F07-B3F9-1B4C7516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530" y="433443"/>
            <a:ext cx="5145470" cy="7254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D872610-CEF8-4525-A7EC-2FF9F067F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7232"/>
            <a:ext cx="2621507" cy="1018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BAAD0FC-81F4-4896-85CC-415EE4B52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507" y="5511334"/>
            <a:ext cx="2621507" cy="10181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F9BD001-2BE5-4753-B7CB-39E1B0D4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4" y="5511334"/>
            <a:ext cx="2621507" cy="10181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194F834-D55A-485E-85D9-37DE9DA3C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076" y="5511334"/>
            <a:ext cx="26215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7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36B3F8-F9DF-4692-87FC-27306117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pt-BR" sz="2800" dirty="0">
                <a:solidFill>
                  <a:schemeClr val="accent2"/>
                </a:solidFill>
              </a:rPr>
              <a:t>Consumo médio de FLV por região geográfica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0318B02-5C5E-4B22-AC3B-1FB0200C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29609"/>
            <a:ext cx="5365437" cy="58927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AA03D10-5020-4308-B8E8-627389501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6" y="785244"/>
            <a:ext cx="4046232" cy="6918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2358802-24EB-4457-8A75-DEE31FB2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432" y="710656"/>
            <a:ext cx="2181175" cy="3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1662113"/>
            <a:ext cx="4664075" cy="3498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C82429"/>
                </a:solidFill>
                <a:latin typeface="Arial Black"/>
                <a:cs typeface="Arial Black"/>
              </a:rPr>
              <a:t>Adolescência</a:t>
            </a:r>
          </a:p>
          <a:p>
            <a:pPr marL="0" indent="0">
              <a:buNone/>
            </a:pPr>
            <a:endParaRPr lang="pt-BR" sz="1000" dirty="0"/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Consumo menor que 4 vezes semanais em torno de 50%;</a:t>
            </a:r>
          </a:p>
          <a:p>
            <a:pPr marL="0" indent="0">
              <a:buNone/>
            </a:pP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Prevalências menores de 30%;</a:t>
            </a:r>
          </a:p>
          <a:p>
            <a:pPr marL="0" indent="0">
              <a:buNone/>
            </a:pP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Consumo menor de 1 porção de frutas diariamente.</a:t>
            </a:r>
          </a:p>
          <a:p>
            <a:pPr marL="0" indent="0">
              <a:buNone/>
            </a:pP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26821" t="42126" r="52343" b="18019"/>
          <a:stretch>
            <a:fillRect/>
          </a:stretch>
        </p:blipFill>
        <p:spPr bwMode="auto">
          <a:xfrm>
            <a:off x="5262880" y="1791970"/>
            <a:ext cx="3810000" cy="313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5"/>
          <p:cNvSpPr txBox="1"/>
          <p:nvPr/>
        </p:nvSpPr>
        <p:spPr>
          <a:xfrm>
            <a:off x="12330" y="4935789"/>
            <a:ext cx="91215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CIOCHETTO; ORLANDI; VIEIRA, 2012; MONTICELLI;, SOUZA; SOUZA, 2013; TORAL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et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al., 2006; BIGIO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et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al.; 2011; RIETH, 2012; DUMITH; MUNIZ; MENEZES, 2012; SOUZA, 2013  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37200" y="1791970"/>
            <a:ext cx="1889760" cy="223520"/>
          </a:xfrm>
          <a:prstGeom prst="rect">
            <a:avLst/>
          </a:prstGeom>
          <a:noFill/>
          <a:ln w="19050">
            <a:solidFill>
              <a:srgbClr val="C824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E79DD15-EDB9-43FB-A8B1-17EC68373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824"/>
            <a:ext cx="5145470" cy="7254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4DE86D2-AA0B-4A34-B971-7A3B477B3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30" y="302362"/>
            <a:ext cx="5145470" cy="72548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8F40174-AE0C-4BD0-B234-30170D8CD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5286311"/>
            <a:ext cx="5767316" cy="5913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0B6CA12-4EAB-485C-AEC4-2B4BF3C44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8" y="5795227"/>
            <a:ext cx="2621507" cy="10181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1405146-7870-4680-B561-813295D3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73" y="5806914"/>
            <a:ext cx="2621507" cy="10181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1C543EEE-B9D9-4B36-9B30-F015C8E22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511" y="5795227"/>
            <a:ext cx="2621507" cy="101812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CDCAE847-E8BD-4BB3-9442-3CED5ACF7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246" y="5786557"/>
            <a:ext cx="26215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5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1584325"/>
            <a:ext cx="8229600" cy="4000500"/>
          </a:xfrm>
        </p:spPr>
        <p:txBody>
          <a:bodyPr>
            <a:normAutofit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Prevalência de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consumo abaixo do recomendado em </a:t>
            </a:r>
            <a:r>
              <a:rPr lang="pt-BR" sz="2400" dirty="0">
                <a:solidFill>
                  <a:srgbClr val="C82429"/>
                </a:solidFill>
                <a:latin typeface="Arial Black"/>
                <a:cs typeface="Arial Black"/>
              </a:rPr>
              <a:t>90% da população</a:t>
            </a:r>
            <a:r>
              <a:rPr lang="pt-BR" sz="1800" dirty="0">
                <a:latin typeface="Arial"/>
                <a:cs typeface="Arial"/>
              </a:rPr>
              <a:t>;</a:t>
            </a:r>
          </a:p>
          <a:p>
            <a:pPr marL="0" indent="0" algn="ctr">
              <a:spcBef>
                <a:spcPts val="2000"/>
              </a:spcBef>
              <a:buNone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“Em um estudo verificou-se que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79,7% da amostra estava equivocada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ao acreditar que possuía hábitos alimentares adequados </a:t>
            </a:r>
            <a:r>
              <a:rPr lang="pt-BR" sz="2400" dirty="0">
                <a:solidFill>
                  <a:srgbClr val="C82429"/>
                </a:solidFill>
                <a:latin typeface="Arial"/>
                <a:cs typeface="Arial"/>
              </a:rPr>
              <a:t>em relação ao consumo de frutas</a:t>
            </a:r>
            <a:r>
              <a:rPr lang="pt-BR" sz="2400" dirty="0">
                <a:latin typeface="Arial"/>
                <a:cs typeface="Arial"/>
              </a:rPr>
              <a:t>”</a:t>
            </a:r>
          </a:p>
          <a:p>
            <a:pPr marL="0" indent="0">
              <a:spcBef>
                <a:spcPts val="2000"/>
              </a:spcBef>
              <a:buNone/>
            </a:pPr>
            <a:endParaRPr lang="pt-BR" sz="2400" dirty="0">
              <a:latin typeface="Arial"/>
              <a:cs typeface="Arial"/>
            </a:endParaRPr>
          </a:p>
          <a:p>
            <a:pPr marL="0" indent="0">
              <a:spcBef>
                <a:spcPts val="2000"/>
              </a:spcBef>
              <a:buNone/>
            </a:pPr>
            <a:endParaRPr lang="pt-BR" sz="1800" dirty="0">
              <a:latin typeface="Arial"/>
              <a:cs typeface="Arial"/>
            </a:endParaRPr>
          </a:p>
        </p:txBody>
      </p:sp>
      <p:pic>
        <p:nvPicPr>
          <p:cNvPr id="2" name="Picture 1" descr="Captura de Tela 2016-05-31 às 18.01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4"/>
          <a:stretch/>
        </p:blipFill>
        <p:spPr>
          <a:xfrm rot="16200000">
            <a:off x="2207991" y="-1350741"/>
            <a:ext cx="727518" cy="5143500"/>
          </a:xfrm>
          <a:prstGeom prst="rect">
            <a:avLst/>
          </a:prstGeom>
        </p:spPr>
      </p:pic>
      <p:pic>
        <p:nvPicPr>
          <p:cNvPr id="5" name="Picture 4" descr="Captura de Tela 2016-05-31 às 18.01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4" t="5643"/>
          <a:stretch/>
        </p:blipFill>
        <p:spPr>
          <a:xfrm rot="16200000">
            <a:off x="6365937" y="-1205626"/>
            <a:ext cx="727517" cy="48532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591050" y="4935789"/>
            <a:ext cx="45427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MONTICELLI; SOUZA; SOUZA, 2013; TORAL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et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al., 2006; MALTA; SILVA; 2014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2B09921-D27E-42CB-AD6D-80825148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67" y="5373216"/>
            <a:ext cx="2621507" cy="10181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D1CA652-5EDC-4ECC-8AF2-E7B0CCA63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40" y="5373216"/>
            <a:ext cx="2621507" cy="10181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89C2458-A7FA-47EC-8055-456F5C082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947" y="5373216"/>
            <a:ext cx="2621507" cy="10181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DE14907-44AA-45FF-B08E-DB8A146C6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387" y="5373216"/>
            <a:ext cx="26215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5493"/>
      </p:ext>
    </p:extLst>
  </p:cSld>
  <p:clrMapOvr>
    <a:masterClrMapping/>
  </p:clrMapOvr>
</p:sld>
</file>

<file path=ppt/theme/theme1.xml><?xml version="1.0" encoding="utf-8"?>
<a:theme xmlns:a="http://schemas.openxmlformats.org/drawingml/2006/main" name="6_sie_ppt_exp_gray_EN">
  <a:themeElements>
    <a:clrScheme name="6_sie_ppt_exp_gray_EN 15">
      <a:dk1>
        <a:srgbClr val="0062A6"/>
      </a:dk1>
      <a:lt1>
        <a:srgbClr val="CAD6DA"/>
      </a:lt1>
      <a:dk2>
        <a:srgbClr val="FFFFFF"/>
      </a:dk2>
      <a:lt2>
        <a:srgbClr val="FFFFFF"/>
      </a:lt2>
      <a:accent1>
        <a:srgbClr val="293F53"/>
      </a:accent1>
      <a:accent2>
        <a:srgbClr val="58B2DD"/>
      </a:accent2>
      <a:accent3>
        <a:srgbClr val="E1E8EA"/>
      </a:accent3>
      <a:accent4>
        <a:srgbClr val="00538D"/>
      </a:accent4>
      <a:accent5>
        <a:srgbClr val="ACAFB3"/>
      </a:accent5>
      <a:accent6>
        <a:srgbClr val="4FA1C8"/>
      </a:accent6>
      <a:hlink>
        <a:srgbClr val="A6C5DD"/>
      </a:hlink>
      <a:folHlink>
        <a:srgbClr val="696969"/>
      </a:folHlink>
    </a:clrScheme>
    <a:fontScheme name="6_sie_ppt_exp_gray_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sie_ppt_exp_gray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ie_ppt_exp_gray_EN 13">
        <a:dk1>
          <a:srgbClr val="000000"/>
        </a:dk1>
        <a:lt1>
          <a:srgbClr val="D0D3DA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4E6E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14">
        <a:dk1>
          <a:srgbClr val="000000"/>
        </a:dk1>
        <a:lt1>
          <a:srgbClr val="CAD6DA"/>
        </a:lt1>
        <a:dk2>
          <a:srgbClr val="889EA7"/>
        </a:dk2>
        <a:lt2>
          <a:srgbClr val="FFFFFF"/>
        </a:lt2>
        <a:accent1>
          <a:srgbClr val="A0B6C0"/>
        </a:accent1>
        <a:accent2>
          <a:srgbClr val="FF9900"/>
        </a:accent2>
        <a:accent3>
          <a:srgbClr val="E1E8EA"/>
        </a:accent3>
        <a:accent4>
          <a:srgbClr val="000000"/>
        </a:accent4>
        <a:accent5>
          <a:srgbClr val="CDD7DC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ie_ppt_exp_gray_EN 15">
        <a:dk1>
          <a:srgbClr val="0062A6"/>
        </a:dk1>
        <a:lt1>
          <a:srgbClr val="CAD6DA"/>
        </a:lt1>
        <a:dk2>
          <a:srgbClr val="FFFFFF"/>
        </a:dk2>
        <a:lt2>
          <a:srgbClr val="FFFFFF"/>
        </a:lt2>
        <a:accent1>
          <a:srgbClr val="293F53"/>
        </a:accent1>
        <a:accent2>
          <a:srgbClr val="58B2DD"/>
        </a:accent2>
        <a:accent3>
          <a:srgbClr val="E1E8EA"/>
        </a:accent3>
        <a:accent4>
          <a:srgbClr val="00538D"/>
        </a:accent4>
        <a:accent5>
          <a:srgbClr val="ACAFB3"/>
        </a:accent5>
        <a:accent6>
          <a:srgbClr val="4FA1C8"/>
        </a:accent6>
        <a:hlink>
          <a:srgbClr val="A6C5DD"/>
        </a:hlink>
        <a:folHlink>
          <a:srgbClr val="6969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Danone BACANA">
      <a:dk1>
        <a:srgbClr val="433B3D"/>
      </a:dk1>
      <a:lt1>
        <a:sysClr val="window" lastClr="FFFFFF"/>
      </a:lt1>
      <a:dk2>
        <a:srgbClr val="00378B"/>
      </a:dk2>
      <a:lt2>
        <a:srgbClr val="34B4E3"/>
      </a:lt2>
      <a:accent1>
        <a:srgbClr val="AA7400"/>
      </a:accent1>
      <a:accent2>
        <a:srgbClr val="EF9B1F"/>
      </a:accent2>
      <a:accent3>
        <a:srgbClr val="E23310"/>
      </a:accent3>
      <a:accent4>
        <a:srgbClr val="7BCFED"/>
      </a:accent4>
      <a:accent5>
        <a:srgbClr val="1574FF"/>
      </a:accent5>
      <a:accent6>
        <a:srgbClr val="FFFFFF"/>
      </a:accent6>
      <a:hlink>
        <a:srgbClr val="FFFFFF"/>
      </a:hlink>
      <a:folHlink>
        <a:srgbClr val="FFFFFF"/>
      </a:folHlink>
    </a:clrScheme>
    <a:fontScheme name="Danone BACAN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40000"/>
            <a:lumOff val="6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anone BACANA">
    <a:dk1>
      <a:srgbClr val="433B3D"/>
    </a:dk1>
    <a:lt1>
      <a:sysClr val="window" lastClr="FFFFFF"/>
    </a:lt1>
    <a:dk2>
      <a:srgbClr val="00378B"/>
    </a:dk2>
    <a:lt2>
      <a:srgbClr val="34B4E3"/>
    </a:lt2>
    <a:accent1>
      <a:srgbClr val="AA7400"/>
    </a:accent1>
    <a:accent2>
      <a:srgbClr val="EF9B1F"/>
    </a:accent2>
    <a:accent3>
      <a:srgbClr val="E23310"/>
    </a:accent3>
    <a:accent4>
      <a:srgbClr val="7BCFED"/>
    </a:accent4>
    <a:accent5>
      <a:srgbClr val="1574FF"/>
    </a:accent5>
    <a:accent6>
      <a:srgbClr val="FFFFFF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9282</TotalTime>
  <Words>2139</Words>
  <Application>Microsoft Office PowerPoint</Application>
  <PresentationFormat>Apresentação na tela (4:3)</PresentationFormat>
  <Paragraphs>378</Paragraphs>
  <Slides>44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Títulos de slides</vt:lpstr>
      </vt:variant>
      <vt:variant>
        <vt:i4>44</vt:i4>
      </vt:variant>
    </vt:vector>
  </HeadingPairs>
  <TitlesOfParts>
    <vt:vector size="54" baseType="lpstr">
      <vt:lpstr>6_sie_ppt_exp_gray_EN</vt:lpstr>
      <vt:lpstr>Design padrão</vt:lpstr>
      <vt:lpstr>2_Design padrão</vt:lpstr>
      <vt:lpstr>Office Theme</vt:lpstr>
      <vt:lpstr>1_Tema do Office</vt:lpstr>
      <vt:lpstr>8_Tema do Office</vt:lpstr>
      <vt:lpstr>5_Tema do Office</vt:lpstr>
      <vt:lpstr>2_Tema do Office</vt:lpstr>
      <vt:lpstr>1_Design padrão</vt:lpstr>
      <vt:lpstr>3_Design padrão</vt:lpstr>
      <vt:lpstr>Apresentação do PowerPoint</vt:lpstr>
      <vt:lpstr>Declaração de Conflitos de Interesse RESOLUÇÃO CFM nº 1.595/2000       Cargos  Presidente Departamento Científico de Suporte Nutricional da SBP Coordenador dos Deptos. Científicos da SPSP Presidente Depto. Científico de Nutrição da SPSP Assessor de Pediatria da FELANPE- Fed. Latino Americana de Nutrição Clínica  Metabolismo e Terapia Nutricional Coordenador Científico Força Tarefa Nutrição Infantil ILSI-Brasil   Assessoria  Setor de Alimentos  Diretor Científico da Nutrinfancia Assessoria Científica em Nutrição NUTRInfancia®  </vt:lpstr>
      <vt:lpstr> Benefícios do consumo de citros à saúde humana  Sumário</vt:lpstr>
      <vt:lpstr>Apresentação do PowerPoint</vt:lpstr>
      <vt:lpstr>Apresentação do PowerPoint</vt:lpstr>
      <vt:lpstr>Apresentação do PowerPoint</vt:lpstr>
      <vt:lpstr>Consumo médio de FLV por região geográfica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Composição Nutricional da Laranja /100g de Fruta Fresca</vt:lpstr>
      <vt:lpstr> 1 Copo (167mL) de Suco de Laranja contém:</vt:lpstr>
      <vt:lpstr>Apresentação do PowerPoint</vt:lpstr>
      <vt:lpstr>Apresentação do PowerPoint</vt:lpstr>
      <vt:lpstr>Apresentação do PowerPoint</vt:lpstr>
      <vt:lpstr>Absorção de Ferro não Heme em Relação a Carne e Ácido Ascórbico na Dieta</vt:lpstr>
      <vt:lpstr> Balay et al. JPGN 2010;50:545-50</vt:lpstr>
      <vt:lpstr>Apresentação do PowerPoint</vt:lpstr>
      <vt:lpstr>Apresentação do PowerPoint</vt:lpstr>
      <vt:lpstr>     Laranja e Flavonóides  </vt:lpstr>
      <vt:lpstr>Apresentação do PowerPoint</vt:lpstr>
      <vt:lpstr>  Laranja e Flavonóides Hyson D: American society for nutrition. Adv. Nutr 2015; 6:37-51  Aptekmann and Cesar Lipids in Health and Disease 2013,12:119 </vt:lpstr>
      <vt:lpstr>Apresentação do PowerPoint</vt:lpstr>
      <vt:lpstr>Apresentação do PowerPoint</vt:lpstr>
      <vt:lpstr>Apresentação do PowerPoint</vt:lpstr>
      <vt:lpstr> ____ ___________ ____ __       </vt:lpstr>
      <vt:lpstr> Contribuição calórica média do volume consumido de cada  categoria de  bebida  Feferbaum R, Leone C, Abreu LC. Public Health BMC 2012  12: 1005 </vt:lpstr>
      <vt:lpstr>Apresentação do PowerPoint</vt:lpstr>
      <vt:lpstr>Resolved: there is sufficient scientific evidence that decreasing sugar-sweetened beverage consumption  will reduce the prevalence of obesity and  obesity-related diseases  </vt:lpstr>
      <vt:lpstr>Apresentação do PowerPoint</vt:lpstr>
      <vt:lpstr>Frutose* e Sacarose </vt:lpstr>
      <vt:lpstr>Apresentação do PowerPoint</vt:lpstr>
      <vt:lpstr>Frutose e Etanol  </vt:lpstr>
      <vt:lpstr>Apresentação do PowerPoint</vt:lpstr>
      <vt:lpstr>Apresentação do PowerPoint</vt:lpstr>
      <vt:lpstr>Apresentação do PowerPoint</vt:lpstr>
      <vt:lpstr>Recomendações de sucos para crianças de diversas SOCIEDADES PEDIÁTRICAS</vt:lpstr>
      <vt:lpstr>Apresentação do PowerPoint</vt:lpstr>
      <vt:lpstr>Apresentação do PowerPoint</vt:lpstr>
    </vt:vector>
  </TitlesOfParts>
  <Company>SESI - SENAI 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PROJETO:  ALIMENTAÇÃO PARA A SAÚDE:</dc:title>
  <dc:creator>SS21845</dc:creator>
  <cp:lastModifiedBy>Usuario</cp:lastModifiedBy>
  <cp:revision>1483</cp:revision>
  <dcterms:created xsi:type="dcterms:W3CDTF">2007-07-02T17:29:07Z</dcterms:created>
  <dcterms:modified xsi:type="dcterms:W3CDTF">2018-06-29T18:42:07Z</dcterms:modified>
</cp:coreProperties>
</file>